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3">
  <p:sldMasterIdLst>
    <p:sldMasterId id="2147483648" r:id="rId1"/>
  </p:sldMasterIdLst>
  <p:notesMasterIdLst>
    <p:notesMasterId r:id="rId47"/>
  </p:notesMasterIdLst>
  <p:sldIdLst>
    <p:sldId id="1046" r:id="rId2"/>
    <p:sldId id="1048" r:id="rId3"/>
    <p:sldId id="1047" r:id="rId4"/>
    <p:sldId id="1050" r:id="rId5"/>
    <p:sldId id="1051" r:id="rId6"/>
    <p:sldId id="2677" r:id="rId7"/>
    <p:sldId id="1057" r:id="rId8"/>
    <p:sldId id="1058" r:id="rId9"/>
    <p:sldId id="1059" r:id="rId10"/>
    <p:sldId id="2678" r:id="rId11"/>
    <p:sldId id="2681" r:id="rId12"/>
    <p:sldId id="2682" r:id="rId13"/>
    <p:sldId id="2685" r:id="rId14"/>
    <p:sldId id="2684" r:id="rId15"/>
    <p:sldId id="2686" r:id="rId16"/>
    <p:sldId id="2335" r:id="rId17"/>
    <p:sldId id="2687" r:id="rId18"/>
    <p:sldId id="2688" r:id="rId19"/>
    <p:sldId id="2683" r:id="rId20"/>
    <p:sldId id="2691" r:id="rId21"/>
    <p:sldId id="2689" r:id="rId22"/>
    <p:sldId id="2690" r:id="rId23"/>
    <p:sldId id="2692" r:id="rId24"/>
    <p:sldId id="2693" r:id="rId25"/>
    <p:sldId id="2694" r:id="rId26"/>
    <p:sldId id="2695" r:id="rId27"/>
    <p:sldId id="2696" r:id="rId28"/>
    <p:sldId id="2697" r:id="rId29"/>
    <p:sldId id="2698" r:id="rId30"/>
    <p:sldId id="2699" r:id="rId31"/>
    <p:sldId id="2703" r:id="rId32"/>
    <p:sldId id="2701" r:id="rId33"/>
    <p:sldId id="2702" r:id="rId34"/>
    <p:sldId id="2704" r:id="rId35"/>
    <p:sldId id="2705" r:id="rId36"/>
    <p:sldId id="2706" r:id="rId37"/>
    <p:sldId id="2679" r:id="rId38"/>
    <p:sldId id="1052" r:id="rId39"/>
    <p:sldId id="1053" r:id="rId40"/>
    <p:sldId id="1054" r:id="rId41"/>
    <p:sldId id="1055" r:id="rId42"/>
    <p:sldId id="1056" r:id="rId43"/>
    <p:sldId id="2680" r:id="rId44"/>
    <p:sldId id="1060" r:id="rId45"/>
    <p:sldId id="2676"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F3C73D-96A6-4229-8BE0-C35E9192A88E}" v="3" dt="2024-05-30T10:45:00.5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0" d="100"/>
          <a:sy n="110" d="100"/>
        </p:scale>
        <p:origin x="55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ardo Chiariglione" userId="03ff1134-c2b7-4932-850d-6529216fed29" providerId="ADAL" clId="{8FF3C73D-96A6-4229-8BE0-C35E9192A88E}"/>
    <pc:docChg chg="custSel modSld">
      <pc:chgData name="Leonardo Chiariglione" userId="03ff1134-c2b7-4932-850d-6529216fed29" providerId="ADAL" clId="{8FF3C73D-96A6-4229-8BE0-C35E9192A88E}" dt="2024-05-30T10:45:43.499" v="85" actId="20577"/>
      <pc:docMkLst>
        <pc:docMk/>
      </pc:docMkLst>
      <pc:sldChg chg="modSp mod">
        <pc:chgData name="Leonardo Chiariglione" userId="03ff1134-c2b7-4932-850d-6529216fed29" providerId="ADAL" clId="{8FF3C73D-96A6-4229-8BE0-C35E9192A88E}" dt="2024-05-30T10:44:14.765" v="41" actId="20577"/>
        <pc:sldMkLst>
          <pc:docMk/>
          <pc:sldMk cId="3945264366" sldId="1046"/>
        </pc:sldMkLst>
        <pc:spChg chg="mod">
          <ac:chgData name="Leonardo Chiariglione" userId="03ff1134-c2b7-4932-850d-6529216fed29" providerId="ADAL" clId="{8FF3C73D-96A6-4229-8BE0-C35E9192A88E}" dt="2024-05-30T10:44:09.001" v="39" actId="20577"/>
          <ac:spMkLst>
            <pc:docMk/>
            <pc:sldMk cId="3945264366" sldId="1046"/>
            <ac:spMk id="2" creationId="{F56FA326-962E-449B-B27F-735553353598}"/>
          </ac:spMkLst>
        </pc:spChg>
        <pc:spChg chg="mod">
          <ac:chgData name="Leonardo Chiariglione" userId="03ff1134-c2b7-4932-850d-6529216fed29" providerId="ADAL" clId="{8FF3C73D-96A6-4229-8BE0-C35E9192A88E}" dt="2024-05-30T10:44:14.765" v="41" actId="20577"/>
          <ac:spMkLst>
            <pc:docMk/>
            <pc:sldMk cId="3945264366" sldId="1046"/>
            <ac:spMk id="4" creationId="{5DD2FF83-21CA-E11D-F8FA-D0EEC00DA6B2}"/>
          </ac:spMkLst>
        </pc:spChg>
      </pc:sldChg>
      <pc:sldChg chg="modSp mod">
        <pc:chgData name="Leonardo Chiariglione" userId="03ff1134-c2b7-4932-850d-6529216fed29" providerId="ADAL" clId="{8FF3C73D-96A6-4229-8BE0-C35E9192A88E}" dt="2024-05-30T10:44:42.726" v="43" actId="207"/>
        <pc:sldMkLst>
          <pc:docMk/>
          <pc:sldMk cId="1691594100" sldId="1050"/>
        </pc:sldMkLst>
        <pc:graphicFrameChg chg="modGraphic">
          <ac:chgData name="Leonardo Chiariglione" userId="03ff1134-c2b7-4932-850d-6529216fed29" providerId="ADAL" clId="{8FF3C73D-96A6-4229-8BE0-C35E9192A88E}" dt="2024-05-30T10:44:42.726" v="43" actId="207"/>
          <ac:graphicFrameMkLst>
            <pc:docMk/>
            <pc:sldMk cId="1691594100" sldId="1050"/>
            <ac:graphicFrameMk id="6" creationId="{890C95DD-CDFD-707E-8D7C-F9D9460F3DA1}"/>
          </ac:graphicFrameMkLst>
        </pc:graphicFrameChg>
      </pc:sldChg>
      <pc:sldChg chg="modSp">
        <pc:chgData name="Leonardo Chiariglione" userId="03ff1134-c2b7-4932-850d-6529216fed29" providerId="ADAL" clId="{8FF3C73D-96A6-4229-8BE0-C35E9192A88E}" dt="2024-05-30T10:45:00.550" v="46" actId="20577"/>
        <pc:sldMkLst>
          <pc:docMk/>
          <pc:sldMk cId="1928233325" sldId="1051"/>
        </pc:sldMkLst>
        <pc:spChg chg="mod">
          <ac:chgData name="Leonardo Chiariglione" userId="03ff1134-c2b7-4932-850d-6529216fed29" providerId="ADAL" clId="{8FF3C73D-96A6-4229-8BE0-C35E9192A88E}" dt="2024-05-30T10:45:00.550" v="46" actId="20577"/>
          <ac:spMkLst>
            <pc:docMk/>
            <pc:sldMk cId="1928233325" sldId="1051"/>
            <ac:spMk id="7" creationId="{8EFEBAE0-F199-61C4-5A22-C51451A9CAD8}"/>
          </ac:spMkLst>
        </pc:spChg>
      </pc:sldChg>
      <pc:sldChg chg="modSp mod">
        <pc:chgData name="Leonardo Chiariglione" userId="03ff1134-c2b7-4932-850d-6529216fed29" providerId="ADAL" clId="{8FF3C73D-96A6-4229-8BE0-C35E9192A88E}" dt="2024-05-30T10:45:43.499" v="85" actId="20577"/>
        <pc:sldMkLst>
          <pc:docMk/>
          <pc:sldMk cId="434525559" sldId="1057"/>
        </pc:sldMkLst>
        <pc:spChg chg="mod">
          <ac:chgData name="Leonardo Chiariglione" userId="03ff1134-c2b7-4932-850d-6529216fed29" providerId="ADAL" clId="{8FF3C73D-96A6-4229-8BE0-C35E9192A88E}" dt="2024-05-30T10:45:43.499" v="85" actId="20577"/>
          <ac:spMkLst>
            <pc:docMk/>
            <pc:sldMk cId="434525559" sldId="1057"/>
            <ac:spMk id="3" creationId="{C3B59FFD-7A96-7E97-A25E-5A02E9DF709F}"/>
          </ac:spMkLst>
        </pc:spChg>
      </pc:sldChg>
      <pc:sldChg chg="modSp mod">
        <pc:chgData name="Leonardo Chiariglione" userId="03ff1134-c2b7-4932-850d-6529216fed29" providerId="ADAL" clId="{8FF3C73D-96A6-4229-8BE0-C35E9192A88E}" dt="2024-05-30T10:45:13.006" v="49" actId="20577"/>
        <pc:sldMkLst>
          <pc:docMk/>
          <pc:sldMk cId="124427136" sldId="2677"/>
        </pc:sldMkLst>
        <pc:spChg chg="mod">
          <ac:chgData name="Leonardo Chiariglione" userId="03ff1134-c2b7-4932-850d-6529216fed29" providerId="ADAL" clId="{8FF3C73D-96A6-4229-8BE0-C35E9192A88E}" dt="2024-05-30T10:45:13.006" v="49" actId="20577"/>
          <ac:spMkLst>
            <pc:docMk/>
            <pc:sldMk cId="124427136" sldId="2677"/>
            <ac:spMk id="6" creationId="{FE14F932-306E-5CA9-AC2A-04E0570B059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C44BED-0306-421B-96EC-473715794E1B}" type="datetimeFigureOut">
              <a:rPr lang="it-IT" smtClean="0"/>
              <a:t>30/05/2024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07A9E7-FEC4-44CE-996C-D46F21CEDDAE}" type="slidenum">
              <a:rPr lang="it-IT" smtClean="0"/>
              <a:t>‹#›</a:t>
            </a:fld>
            <a:endParaRPr lang="it-IT"/>
          </a:p>
        </p:txBody>
      </p:sp>
    </p:spTree>
    <p:extLst>
      <p:ext uri="{BB962C8B-B14F-4D97-AF65-F5344CB8AC3E}">
        <p14:creationId xmlns:p14="http://schemas.microsoft.com/office/powerpoint/2010/main" val="2046970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C5DB062-950D-4DC9-93CF-C4405BEE7C00}" type="slidenum">
              <a:rPr lang="en-GB" smtClean="0"/>
              <a:t>1</a:t>
            </a:fld>
            <a:endParaRPr lang="en-GB"/>
          </a:p>
        </p:txBody>
      </p:sp>
    </p:spTree>
    <p:extLst>
      <p:ext uri="{BB962C8B-B14F-4D97-AF65-F5344CB8AC3E}">
        <p14:creationId xmlns:p14="http://schemas.microsoft.com/office/powerpoint/2010/main" val="621475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1493729"/>
          </a:xfrm>
        </p:spPr>
        <p:txBody>
          <a:bodyPr anchor="b">
            <a:normAutofit/>
          </a:bodyPr>
          <a:lstStyle>
            <a:lvl1pPr>
              <a:defRPr sz="4000"/>
            </a:lvl1pPr>
          </a:lstStyle>
          <a:p>
            <a:r>
              <a:rPr lang="en-US"/>
              <a:t>Click to edit Master title style</a:t>
            </a:r>
            <a:endParaRPr lang="en-US" dirty="0"/>
          </a:p>
        </p:txBody>
      </p:sp>
      <p:sp>
        <p:nvSpPr>
          <p:cNvPr id="3" name="Subtitle 2"/>
          <p:cNvSpPr>
            <a:spLocks noGrp="1"/>
          </p:cNvSpPr>
          <p:nvPr>
            <p:ph type="subTitle" idx="1"/>
          </p:nvPr>
        </p:nvSpPr>
        <p:spPr>
          <a:xfrm>
            <a:off x="2589213" y="4341522"/>
            <a:ext cx="8915399" cy="1126283"/>
          </a:xfrm>
        </p:spPr>
        <p:txBody>
          <a:bodyPr anchor="t"/>
          <a:lstStyle>
            <a:lvl1pPr marL="0" indent="0" algn="l">
              <a:buNone/>
              <a:defRPr sz="2400">
                <a:solidFill>
                  <a:schemeClr val="accent3">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1" name="Immagine 10" descr="Immagine che contiene testo, persona, mano&#10;&#10;Descrizione generata automaticamente">
            <a:extLst>
              <a:ext uri="{FF2B5EF4-FFF2-40B4-BE49-F238E27FC236}">
                <a16:creationId xmlns:a16="http://schemas.microsoft.com/office/drawing/2014/main" id="{2BF849D0-0CC3-4E7E-B491-799673715452}"/>
              </a:ext>
            </a:extLst>
          </p:cNvPr>
          <p:cNvPicPr>
            <a:picLocks noChangeAspect="1"/>
          </p:cNvPicPr>
          <p:nvPr userDrawn="1"/>
        </p:nvPicPr>
        <p:blipFill>
          <a:blip r:embed="rId2"/>
          <a:stretch>
            <a:fillRect/>
          </a:stretch>
        </p:blipFill>
        <p:spPr>
          <a:xfrm>
            <a:off x="172212" y="0"/>
            <a:ext cx="12024828" cy="2306866"/>
          </a:xfrm>
          <a:prstGeom prst="rect">
            <a:avLst/>
          </a:prstGeom>
        </p:spPr>
      </p:pic>
      <p:sp>
        <p:nvSpPr>
          <p:cNvPr id="7" name="Date Placeholder 3">
            <a:extLst>
              <a:ext uri="{FF2B5EF4-FFF2-40B4-BE49-F238E27FC236}">
                <a16:creationId xmlns:a16="http://schemas.microsoft.com/office/drawing/2014/main" id="{D9DD7281-BA65-C815-B63F-B9461D753D0B}"/>
              </a:ext>
            </a:extLst>
          </p:cNvPr>
          <p:cNvSpPr>
            <a:spLocks noGrp="1"/>
          </p:cNvSpPr>
          <p:nvPr>
            <p:ph type="dt" sz="half" idx="10"/>
          </p:nvPr>
        </p:nvSpPr>
        <p:spPr>
          <a:xfrm>
            <a:off x="172212" y="6586076"/>
            <a:ext cx="994520" cy="365125"/>
          </a:xfrm>
        </p:spPr>
        <p:txBody>
          <a:bodyPr/>
          <a:lstStyle>
            <a:lvl1pPr>
              <a:defRPr sz="1200"/>
            </a:lvl1pPr>
          </a:lstStyle>
          <a:p>
            <a:fld id="{7951C460-57E7-4052-ABB4-B393537290A7}" type="datetime5">
              <a:rPr lang="en-US" smtClean="0"/>
              <a:t>30-May-24</a:t>
            </a:fld>
            <a:endParaRPr lang="en-US" dirty="0"/>
          </a:p>
        </p:txBody>
      </p:sp>
      <p:sp>
        <p:nvSpPr>
          <p:cNvPr id="8" name="Slide Number Placeholder 5">
            <a:extLst>
              <a:ext uri="{FF2B5EF4-FFF2-40B4-BE49-F238E27FC236}">
                <a16:creationId xmlns:a16="http://schemas.microsoft.com/office/drawing/2014/main" id="{E69BD818-05FF-E809-A56A-9BFE96420A94}"/>
              </a:ext>
            </a:extLst>
          </p:cNvPr>
          <p:cNvSpPr>
            <a:spLocks noGrp="1"/>
          </p:cNvSpPr>
          <p:nvPr>
            <p:ph type="sldNum" sz="quarter" idx="12"/>
          </p:nvPr>
        </p:nvSpPr>
        <p:spPr>
          <a:xfrm>
            <a:off x="11753512" y="6540357"/>
            <a:ext cx="558914" cy="45719"/>
          </a:xfrm>
        </p:spPr>
        <p:txBody>
          <a:bodyPr/>
          <a:lstStyle>
            <a:lvl1pPr>
              <a:defRPr sz="1400"/>
            </a:lvl1pPr>
          </a:lstStyle>
          <a:p>
            <a:fld id="{D57F1E4F-1CFF-5643-939E-217C01CDF565}" type="slidenum">
              <a:rPr lang="en-US" smtClean="0"/>
              <a:pPr/>
              <a:t>‹#›</a:t>
            </a:fld>
            <a:endParaRPr lang="en-US" dirty="0"/>
          </a:p>
        </p:txBody>
      </p:sp>
      <p:pic>
        <p:nvPicPr>
          <p:cNvPr id="5" name="Picture 4" descr="A picture containing diagram&#10;&#10;Description automatically generated">
            <a:extLst>
              <a:ext uri="{FF2B5EF4-FFF2-40B4-BE49-F238E27FC236}">
                <a16:creationId xmlns:a16="http://schemas.microsoft.com/office/drawing/2014/main" id="{AA88B21B-2ED2-3011-B94B-6A162789931D}"/>
              </a:ext>
            </a:extLst>
          </p:cNvPr>
          <p:cNvPicPr>
            <a:picLocks noChangeAspect="1"/>
          </p:cNvPicPr>
          <p:nvPr userDrawn="1"/>
        </p:nvPicPr>
        <p:blipFill>
          <a:blip r:embed="rId3"/>
          <a:stretch>
            <a:fillRect/>
          </a:stretch>
        </p:blipFill>
        <p:spPr>
          <a:xfrm>
            <a:off x="9897012" y="6096136"/>
            <a:ext cx="1736075" cy="7274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510748" y="609600"/>
            <a:ext cx="973312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1510748" y="3505199"/>
            <a:ext cx="9300818" cy="738809"/>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510748" y="4354046"/>
            <a:ext cx="999386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4" name="Date Placeholder 3">
            <a:extLst>
              <a:ext uri="{FF2B5EF4-FFF2-40B4-BE49-F238E27FC236}">
                <a16:creationId xmlns:a16="http://schemas.microsoft.com/office/drawing/2014/main" id="{CDF05AF7-2DB1-C525-5302-EE093961C1D3}"/>
              </a:ext>
            </a:extLst>
          </p:cNvPr>
          <p:cNvSpPr>
            <a:spLocks noGrp="1"/>
          </p:cNvSpPr>
          <p:nvPr>
            <p:ph type="dt" sz="half" idx="10"/>
          </p:nvPr>
        </p:nvSpPr>
        <p:spPr>
          <a:xfrm>
            <a:off x="172212" y="6586076"/>
            <a:ext cx="994520" cy="365125"/>
          </a:xfrm>
        </p:spPr>
        <p:txBody>
          <a:bodyPr/>
          <a:lstStyle>
            <a:lvl1pPr>
              <a:defRPr sz="1200"/>
            </a:lvl1pPr>
          </a:lstStyle>
          <a:p>
            <a:fld id="{F2698A19-3A0C-4FF0-8F5D-8FF2A6FD9EB0}" type="datetime5">
              <a:rPr lang="en-US" smtClean="0"/>
              <a:t>30-May-24</a:t>
            </a:fld>
            <a:endParaRPr lang="en-US" dirty="0"/>
          </a:p>
        </p:txBody>
      </p:sp>
      <p:pic>
        <p:nvPicPr>
          <p:cNvPr id="6" name="Picture 4" descr="A picture containing diagram&#10;&#10;Description automatically generated">
            <a:extLst>
              <a:ext uri="{FF2B5EF4-FFF2-40B4-BE49-F238E27FC236}">
                <a16:creationId xmlns:a16="http://schemas.microsoft.com/office/drawing/2014/main" id="{8F880FBD-92F8-43AD-7519-CF13DB7AD812}"/>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7" name="Slide Number Placeholder 5">
            <a:extLst>
              <a:ext uri="{FF2B5EF4-FFF2-40B4-BE49-F238E27FC236}">
                <a16:creationId xmlns:a16="http://schemas.microsoft.com/office/drawing/2014/main" id="{33B542B0-734B-2EE6-B175-9C0531DAF7E9}"/>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3" name="Date Placeholder 3">
            <a:extLst>
              <a:ext uri="{FF2B5EF4-FFF2-40B4-BE49-F238E27FC236}">
                <a16:creationId xmlns:a16="http://schemas.microsoft.com/office/drawing/2014/main" id="{FD541B4A-DE86-1C3A-73A6-BB9229739795}"/>
              </a:ext>
            </a:extLst>
          </p:cNvPr>
          <p:cNvSpPr>
            <a:spLocks noGrp="1"/>
          </p:cNvSpPr>
          <p:nvPr>
            <p:ph type="dt" sz="half" idx="10"/>
          </p:nvPr>
        </p:nvSpPr>
        <p:spPr>
          <a:xfrm>
            <a:off x="172212" y="6586076"/>
            <a:ext cx="994520" cy="365125"/>
          </a:xfrm>
        </p:spPr>
        <p:txBody>
          <a:bodyPr/>
          <a:lstStyle>
            <a:lvl1pPr>
              <a:defRPr sz="1200"/>
            </a:lvl1pPr>
          </a:lstStyle>
          <a:p>
            <a:fld id="{9CF55854-50AA-490B-B242-8CAF9C8EE651}" type="datetime5">
              <a:rPr lang="en-US" smtClean="0"/>
              <a:t>30-May-24</a:t>
            </a:fld>
            <a:endParaRPr lang="en-US" dirty="0"/>
          </a:p>
        </p:txBody>
      </p:sp>
      <p:pic>
        <p:nvPicPr>
          <p:cNvPr id="9" name="Picture 4" descr="A picture containing diagram&#10;&#10;Description automatically generated">
            <a:extLst>
              <a:ext uri="{FF2B5EF4-FFF2-40B4-BE49-F238E27FC236}">
                <a16:creationId xmlns:a16="http://schemas.microsoft.com/office/drawing/2014/main" id="{C35D310C-E8CC-8CEC-83E5-795AC3F7C6F5}"/>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6" name="Slide Number Placeholder 5">
            <a:extLst>
              <a:ext uri="{FF2B5EF4-FFF2-40B4-BE49-F238E27FC236}">
                <a16:creationId xmlns:a16="http://schemas.microsoft.com/office/drawing/2014/main" id="{E7CFF05E-40C8-CAA7-D447-B4D5D51C3193}"/>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2" name="Date Placeholder 3">
            <a:extLst>
              <a:ext uri="{FF2B5EF4-FFF2-40B4-BE49-F238E27FC236}">
                <a16:creationId xmlns:a16="http://schemas.microsoft.com/office/drawing/2014/main" id="{71FED30D-5657-6895-4A33-24411DF3675B}"/>
              </a:ext>
            </a:extLst>
          </p:cNvPr>
          <p:cNvSpPr>
            <a:spLocks noGrp="1"/>
          </p:cNvSpPr>
          <p:nvPr>
            <p:ph type="dt" sz="half" idx="10"/>
          </p:nvPr>
        </p:nvSpPr>
        <p:spPr>
          <a:xfrm>
            <a:off x="172212" y="6586076"/>
            <a:ext cx="994520" cy="365125"/>
          </a:xfrm>
        </p:spPr>
        <p:txBody>
          <a:bodyPr/>
          <a:lstStyle>
            <a:lvl1pPr>
              <a:defRPr sz="1200"/>
            </a:lvl1pPr>
          </a:lstStyle>
          <a:p>
            <a:fld id="{5ED10BBF-BACC-4522-8E66-8C02D9463D11}" type="datetime5">
              <a:rPr lang="en-US" smtClean="0"/>
              <a:t>30-May-24</a:t>
            </a:fld>
            <a:endParaRPr lang="en-US" dirty="0"/>
          </a:p>
        </p:txBody>
      </p:sp>
      <p:pic>
        <p:nvPicPr>
          <p:cNvPr id="5" name="Picture 4" descr="A picture containing diagram&#10;&#10;Description automatically generated">
            <a:extLst>
              <a:ext uri="{FF2B5EF4-FFF2-40B4-BE49-F238E27FC236}">
                <a16:creationId xmlns:a16="http://schemas.microsoft.com/office/drawing/2014/main" id="{D012BA79-2EFC-E6F7-0A87-EEB9B83BC113}"/>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6" name="Slide Number Placeholder 5">
            <a:extLst>
              <a:ext uri="{FF2B5EF4-FFF2-40B4-BE49-F238E27FC236}">
                <a16:creationId xmlns:a16="http://schemas.microsoft.com/office/drawing/2014/main" id="{1FA144B0-A96A-233A-E6E5-9C09C769FF9B}"/>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3" name="Date Placeholder 3">
            <a:extLst>
              <a:ext uri="{FF2B5EF4-FFF2-40B4-BE49-F238E27FC236}">
                <a16:creationId xmlns:a16="http://schemas.microsoft.com/office/drawing/2014/main" id="{70B9F27B-9742-FCEE-5730-40649A7714AC}"/>
              </a:ext>
            </a:extLst>
          </p:cNvPr>
          <p:cNvSpPr>
            <a:spLocks noGrp="1"/>
          </p:cNvSpPr>
          <p:nvPr>
            <p:ph type="dt" sz="half" idx="10"/>
          </p:nvPr>
        </p:nvSpPr>
        <p:spPr>
          <a:xfrm>
            <a:off x="172212" y="6586076"/>
            <a:ext cx="994520" cy="365125"/>
          </a:xfrm>
        </p:spPr>
        <p:txBody>
          <a:bodyPr/>
          <a:lstStyle>
            <a:lvl1pPr>
              <a:defRPr sz="1200"/>
            </a:lvl1pPr>
          </a:lstStyle>
          <a:p>
            <a:fld id="{914E1761-4829-4AAD-8462-8613D5A31EFB}" type="datetime5">
              <a:rPr lang="en-US" smtClean="0"/>
              <a:t>30-May-24</a:t>
            </a:fld>
            <a:endParaRPr lang="en-US" dirty="0"/>
          </a:p>
        </p:txBody>
      </p:sp>
      <p:pic>
        <p:nvPicPr>
          <p:cNvPr id="6" name="Picture 4" descr="A picture containing diagram&#10;&#10;Description automatically generated">
            <a:extLst>
              <a:ext uri="{FF2B5EF4-FFF2-40B4-BE49-F238E27FC236}">
                <a16:creationId xmlns:a16="http://schemas.microsoft.com/office/drawing/2014/main" id="{C421568F-38DC-549E-10EC-4F5A5662F9DA}"/>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7" name="Slide Number Placeholder 5">
            <a:extLst>
              <a:ext uri="{FF2B5EF4-FFF2-40B4-BE49-F238E27FC236}">
                <a16:creationId xmlns:a16="http://schemas.microsoft.com/office/drawing/2014/main" id="{545C274B-91A4-26F3-1E21-34526FAFDBC2}"/>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1302027" y="624110"/>
            <a:ext cx="10202586"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302026" y="1904999"/>
            <a:ext cx="10202586" cy="45057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1FFA3E0-0B48-5F29-02AF-53334B0F2C8B}"/>
              </a:ext>
            </a:extLst>
          </p:cNvPr>
          <p:cNvSpPr>
            <a:spLocks noGrp="1"/>
          </p:cNvSpPr>
          <p:nvPr>
            <p:ph type="dt" sz="half" idx="10"/>
          </p:nvPr>
        </p:nvSpPr>
        <p:spPr>
          <a:xfrm>
            <a:off x="172212" y="6586076"/>
            <a:ext cx="994520" cy="365125"/>
          </a:xfrm>
        </p:spPr>
        <p:txBody>
          <a:bodyPr/>
          <a:lstStyle>
            <a:lvl1pPr>
              <a:defRPr sz="1200"/>
            </a:lvl1pPr>
          </a:lstStyle>
          <a:p>
            <a:fld id="{3A5799BA-AC88-42FB-B8BE-FF1867FF2DFC}" type="datetime5">
              <a:rPr lang="en-US" smtClean="0"/>
              <a:t>30-May-24</a:t>
            </a:fld>
            <a:endParaRPr lang="en-US" dirty="0"/>
          </a:p>
        </p:txBody>
      </p:sp>
      <p:pic>
        <p:nvPicPr>
          <p:cNvPr id="9" name="Picture 4" descr="A picture containing diagram&#10;&#10;Description automatically generated">
            <a:extLst>
              <a:ext uri="{FF2B5EF4-FFF2-40B4-BE49-F238E27FC236}">
                <a16:creationId xmlns:a16="http://schemas.microsoft.com/office/drawing/2014/main" id="{43D5051F-15C0-0841-873F-A0D3C6BA9D6E}"/>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6" name="Slide Number Placeholder 5">
            <a:extLst>
              <a:ext uri="{FF2B5EF4-FFF2-40B4-BE49-F238E27FC236}">
                <a16:creationId xmlns:a16="http://schemas.microsoft.com/office/drawing/2014/main" id="{77792FC7-F22B-96F5-EC36-56C5EBE7A2C5}"/>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480930" y="2303299"/>
            <a:ext cx="10023681"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480930" y="3774678"/>
            <a:ext cx="10023681" cy="860400"/>
          </a:xfrm>
        </p:spPr>
        <p:txBody>
          <a:bodyPr anchor="t"/>
          <a:lstStyle>
            <a:lvl1pPr marL="0" indent="0" algn="l">
              <a:buNone/>
              <a:defRPr sz="2000">
                <a:solidFill>
                  <a:schemeClr val="accent3">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Immagine 7" descr="Immagine che contiene testo, persona, mano&#10;&#10;Descrizione generata automaticamente">
            <a:extLst>
              <a:ext uri="{FF2B5EF4-FFF2-40B4-BE49-F238E27FC236}">
                <a16:creationId xmlns:a16="http://schemas.microsoft.com/office/drawing/2014/main" id="{7A04E972-9E8C-40D1-AA2C-8CE104ECB6D3}"/>
              </a:ext>
            </a:extLst>
          </p:cNvPr>
          <p:cNvPicPr>
            <a:picLocks noChangeAspect="1"/>
          </p:cNvPicPr>
          <p:nvPr userDrawn="1"/>
        </p:nvPicPr>
        <p:blipFill>
          <a:blip r:embed="rId2"/>
          <a:stretch>
            <a:fillRect/>
          </a:stretch>
        </p:blipFill>
        <p:spPr>
          <a:xfrm>
            <a:off x="172212" y="0"/>
            <a:ext cx="12024828" cy="2306866"/>
          </a:xfrm>
          <a:prstGeom prst="rect">
            <a:avLst/>
          </a:prstGeom>
        </p:spPr>
      </p:pic>
      <p:sp>
        <p:nvSpPr>
          <p:cNvPr id="5" name="Date Placeholder 3">
            <a:extLst>
              <a:ext uri="{FF2B5EF4-FFF2-40B4-BE49-F238E27FC236}">
                <a16:creationId xmlns:a16="http://schemas.microsoft.com/office/drawing/2014/main" id="{6A87B8BD-BA7D-530B-E22F-BF55F397078D}"/>
              </a:ext>
            </a:extLst>
          </p:cNvPr>
          <p:cNvSpPr>
            <a:spLocks noGrp="1"/>
          </p:cNvSpPr>
          <p:nvPr>
            <p:ph type="dt" sz="half" idx="10"/>
          </p:nvPr>
        </p:nvSpPr>
        <p:spPr>
          <a:xfrm>
            <a:off x="172212" y="6586076"/>
            <a:ext cx="994520" cy="365125"/>
          </a:xfrm>
        </p:spPr>
        <p:txBody>
          <a:bodyPr/>
          <a:lstStyle>
            <a:lvl1pPr>
              <a:defRPr sz="1200"/>
            </a:lvl1pPr>
          </a:lstStyle>
          <a:p>
            <a:fld id="{BBFC8A02-69CE-4022-BC92-E0319BEAF265}" type="datetime5">
              <a:rPr lang="en-US" smtClean="0"/>
              <a:t>30-May-24</a:t>
            </a:fld>
            <a:endParaRPr lang="en-US" dirty="0"/>
          </a:p>
        </p:txBody>
      </p:sp>
      <p:sp>
        <p:nvSpPr>
          <p:cNvPr id="9" name="Slide Number Placeholder 5">
            <a:extLst>
              <a:ext uri="{FF2B5EF4-FFF2-40B4-BE49-F238E27FC236}">
                <a16:creationId xmlns:a16="http://schemas.microsoft.com/office/drawing/2014/main" id="{ADF1F6D4-44A5-391B-7C2A-7970C4D55FA3}"/>
              </a:ext>
            </a:extLst>
          </p:cNvPr>
          <p:cNvSpPr>
            <a:spLocks noGrp="1"/>
          </p:cNvSpPr>
          <p:nvPr>
            <p:ph type="sldNum" sz="quarter" idx="12"/>
          </p:nvPr>
        </p:nvSpPr>
        <p:spPr>
          <a:xfrm>
            <a:off x="11753512" y="6540357"/>
            <a:ext cx="558914" cy="45719"/>
          </a:xfrm>
        </p:spPr>
        <p:txBody>
          <a:bodyPr/>
          <a:lstStyle>
            <a:lvl1pPr>
              <a:defRPr sz="1400"/>
            </a:lvl1pPr>
          </a:lstStyle>
          <a:p>
            <a:fld id="{D57F1E4F-1CFF-5643-939E-217C01CDF565}" type="slidenum">
              <a:rPr lang="en-US" smtClean="0"/>
              <a:pPr/>
              <a:t>‹#›</a:t>
            </a:fld>
            <a:endParaRPr lang="en-US" dirty="0"/>
          </a:p>
        </p:txBody>
      </p:sp>
      <p:pic>
        <p:nvPicPr>
          <p:cNvPr id="10" name="Picture 4" descr="A picture containing diagram&#10;&#10;Description automatically generated">
            <a:extLst>
              <a:ext uri="{FF2B5EF4-FFF2-40B4-BE49-F238E27FC236}">
                <a16:creationId xmlns:a16="http://schemas.microsoft.com/office/drawing/2014/main" id="{7CFD8F4D-B546-2BCE-4A26-4BB609F1987E}"/>
              </a:ext>
            </a:extLst>
          </p:cNvPr>
          <p:cNvPicPr>
            <a:picLocks noChangeAspect="1"/>
          </p:cNvPicPr>
          <p:nvPr userDrawn="1"/>
        </p:nvPicPr>
        <p:blipFill>
          <a:blip r:embed="rId3"/>
          <a:stretch>
            <a:fillRect/>
          </a:stretch>
        </p:blipFill>
        <p:spPr>
          <a:xfrm>
            <a:off x="9897012" y="6096136"/>
            <a:ext cx="1736075" cy="72741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321904" y="1905000"/>
            <a:ext cx="5059017" cy="45534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80921" y="1904999"/>
            <a:ext cx="5123689" cy="455342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3">
            <a:extLst>
              <a:ext uri="{FF2B5EF4-FFF2-40B4-BE49-F238E27FC236}">
                <a16:creationId xmlns:a16="http://schemas.microsoft.com/office/drawing/2014/main" id="{42519CDC-64D5-ABEB-1200-CE250110E0F5}"/>
              </a:ext>
            </a:extLst>
          </p:cNvPr>
          <p:cNvSpPr>
            <a:spLocks noGrp="1"/>
          </p:cNvSpPr>
          <p:nvPr>
            <p:ph type="dt" sz="half" idx="10"/>
          </p:nvPr>
        </p:nvSpPr>
        <p:spPr>
          <a:xfrm>
            <a:off x="172212" y="6586076"/>
            <a:ext cx="994520" cy="365125"/>
          </a:xfrm>
        </p:spPr>
        <p:txBody>
          <a:bodyPr/>
          <a:lstStyle>
            <a:lvl1pPr>
              <a:defRPr sz="1200"/>
            </a:lvl1pPr>
          </a:lstStyle>
          <a:p>
            <a:fld id="{062A16E3-455F-40B0-92E8-BFF9BA927C0E}" type="datetime5">
              <a:rPr lang="en-US" smtClean="0"/>
              <a:t>30-May-24</a:t>
            </a:fld>
            <a:endParaRPr lang="en-US" dirty="0"/>
          </a:p>
        </p:txBody>
      </p:sp>
      <p:pic>
        <p:nvPicPr>
          <p:cNvPr id="6" name="Picture 4" descr="A picture containing diagram&#10;&#10;Description automatically generated">
            <a:extLst>
              <a:ext uri="{FF2B5EF4-FFF2-40B4-BE49-F238E27FC236}">
                <a16:creationId xmlns:a16="http://schemas.microsoft.com/office/drawing/2014/main" id="{60AF3881-7571-E3CF-2215-28CE8F5BF751}"/>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7" name="Slide Number Placeholder 5">
            <a:extLst>
              <a:ext uri="{FF2B5EF4-FFF2-40B4-BE49-F238E27FC236}">
                <a16:creationId xmlns:a16="http://schemas.microsoft.com/office/drawing/2014/main" id="{074D74A9-6810-E53E-C8D0-57088D117E0A}"/>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47B68AB7-A84C-7ABD-F461-F14E66A08D98}"/>
              </a:ext>
            </a:extLst>
          </p:cNvPr>
          <p:cNvSpPr>
            <a:spLocks noGrp="1"/>
          </p:cNvSpPr>
          <p:nvPr>
            <p:ph type="dt" sz="half" idx="10"/>
          </p:nvPr>
        </p:nvSpPr>
        <p:spPr>
          <a:xfrm>
            <a:off x="172212" y="6586076"/>
            <a:ext cx="994520" cy="365125"/>
          </a:xfrm>
        </p:spPr>
        <p:txBody>
          <a:bodyPr/>
          <a:lstStyle>
            <a:lvl1pPr>
              <a:defRPr sz="1200"/>
            </a:lvl1pPr>
          </a:lstStyle>
          <a:p>
            <a:fld id="{42AC49D9-311B-4A4C-B975-9A6E535768C4}" type="datetime5">
              <a:rPr lang="en-US" smtClean="0"/>
              <a:t>30-May-24</a:t>
            </a:fld>
            <a:endParaRPr lang="en-US" dirty="0"/>
          </a:p>
        </p:txBody>
      </p:sp>
      <p:sp>
        <p:nvSpPr>
          <p:cNvPr id="7" name="Slide Number Placeholder 5">
            <a:extLst>
              <a:ext uri="{FF2B5EF4-FFF2-40B4-BE49-F238E27FC236}">
                <a16:creationId xmlns:a16="http://schemas.microsoft.com/office/drawing/2014/main" id="{83A44A8F-CAD8-E81A-067A-0207B4DA3A41}"/>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pic>
        <p:nvPicPr>
          <p:cNvPr id="8" name="Picture 4" descr="A picture containing diagram&#10;&#10;Description automatically generated">
            <a:extLst>
              <a:ext uri="{FF2B5EF4-FFF2-40B4-BE49-F238E27FC236}">
                <a16:creationId xmlns:a16="http://schemas.microsoft.com/office/drawing/2014/main" id="{B9724CCE-4313-E005-0BC2-B2294F059603}"/>
              </a:ext>
            </a:extLst>
          </p:cNvPr>
          <p:cNvPicPr>
            <a:picLocks noChangeAspect="1"/>
          </p:cNvPicPr>
          <p:nvPr userDrawn="1"/>
        </p:nvPicPr>
        <p:blipFill>
          <a:blip r:embed="rId2"/>
          <a:stretch>
            <a:fillRect/>
          </a:stretch>
        </p:blipFill>
        <p:spPr>
          <a:xfrm>
            <a:off x="9897012" y="6096136"/>
            <a:ext cx="1736075" cy="72741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A5A6E06-37F6-D535-3094-29ADD174C49A}"/>
              </a:ext>
            </a:extLst>
          </p:cNvPr>
          <p:cNvSpPr>
            <a:spLocks noGrp="1"/>
          </p:cNvSpPr>
          <p:nvPr>
            <p:ph type="dt" sz="half" idx="10"/>
          </p:nvPr>
        </p:nvSpPr>
        <p:spPr>
          <a:xfrm>
            <a:off x="172212" y="6586076"/>
            <a:ext cx="994520" cy="365125"/>
          </a:xfrm>
        </p:spPr>
        <p:txBody>
          <a:bodyPr/>
          <a:lstStyle>
            <a:lvl1pPr>
              <a:defRPr sz="1200"/>
            </a:lvl1pPr>
          </a:lstStyle>
          <a:p>
            <a:fld id="{6C0CBBC7-A28A-46CD-96D7-477DC46FC735}" type="datetime5">
              <a:rPr lang="en-US" smtClean="0"/>
              <a:t>30-May-24</a:t>
            </a:fld>
            <a:endParaRPr lang="en-US" dirty="0"/>
          </a:p>
        </p:txBody>
      </p:sp>
      <p:pic>
        <p:nvPicPr>
          <p:cNvPr id="7" name="Picture 4" descr="A picture containing diagram&#10;&#10;Description automatically generated">
            <a:extLst>
              <a:ext uri="{FF2B5EF4-FFF2-40B4-BE49-F238E27FC236}">
                <a16:creationId xmlns:a16="http://schemas.microsoft.com/office/drawing/2014/main" id="{FCEBDEA2-8DA6-0CCD-FFD3-C59EFFF7DC5E}"/>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4" name="Slide Number Placeholder 5">
            <a:extLst>
              <a:ext uri="{FF2B5EF4-FFF2-40B4-BE49-F238E27FC236}">
                <a16:creationId xmlns:a16="http://schemas.microsoft.com/office/drawing/2014/main" id="{381B8AEF-30D7-2CD2-ECD7-5282FF662DC2}"/>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1174" y="446088"/>
            <a:ext cx="4653237"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601234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41174" y="1598612"/>
            <a:ext cx="4653237" cy="48132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1F1EC8C-ED91-B04B-DE0B-91669DD6275E}"/>
              </a:ext>
            </a:extLst>
          </p:cNvPr>
          <p:cNvSpPr>
            <a:spLocks noGrp="1"/>
          </p:cNvSpPr>
          <p:nvPr>
            <p:ph type="dt" sz="half" idx="10"/>
          </p:nvPr>
        </p:nvSpPr>
        <p:spPr>
          <a:xfrm>
            <a:off x="172212" y="6586076"/>
            <a:ext cx="994520" cy="365125"/>
          </a:xfrm>
        </p:spPr>
        <p:txBody>
          <a:bodyPr/>
          <a:lstStyle>
            <a:lvl1pPr>
              <a:defRPr sz="1200"/>
            </a:lvl1pPr>
          </a:lstStyle>
          <a:p>
            <a:fld id="{717A02B1-549B-4A53-AA3E-14B434CF5894}" type="datetime5">
              <a:rPr lang="en-US" smtClean="0"/>
              <a:t>30-May-24</a:t>
            </a:fld>
            <a:endParaRPr lang="en-US" dirty="0"/>
          </a:p>
        </p:txBody>
      </p:sp>
      <p:pic>
        <p:nvPicPr>
          <p:cNvPr id="7" name="Picture 4" descr="A picture containing diagram&#10;&#10;Description automatically generated">
            <a:extLst>
              <a:ext uri="{FF2B5EF4-FFF2-40B4-BE49-F238E27FC236}">
                <a16:creationId xmlns:a16="http://schemas.microsoft.com/office/drawing/2014/main" id="{44033DCC-D158-DF90-2102-81BCC528DC34}"/>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8" name="Slide Number Placeholder 5">
            <a:extLst>
              <a:ext uri="{FF2B5EF4-FFF2-40B4-BE49-F238E27FC236}">
                <a16:creationId xmlns:a16="http://schemas.microsoft.com/office/drawing/2014/main" id="{B79B9B94-6CA0-3898-F01C-F773DF1E4572}"/>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351722" y="4800600"/>
            <a:ext cx="10152891"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51722" y="634965"/>
            <a:ext cx="1015289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Date Placeholder 3">
            <a:extLst>
              <a:ext uri="{FF2B5EF4-FFF2-40B4-BE49-F238E27FC236}">
                <a16:creationId xmlns:a16="http://schemas.microsoft.com/office/drawing/2014/main" id="{D58A7FA9-50BD-90AF-F2CB-4DF6DDA8B59C}"/>
              </a:ext>
            </a:extLst>
          </p:cNvPr>
          <p:cNvSpPr>
            <a:spLocks noGrp="1"/>
          </p:cNvSpPr>
          <p:nvPr>
            <p:ph type="dt" sz="half" idx="10"/>
          </p:nvPr>
        </p:nvSpPr>
        <p:spPr>
          <a:xfrm>
            <a:off x="172212" y="6586076"/>
            <a:ext cx="994520" cy="365125"/>
          </a:xfrm>
        </p:spPr>
        <p:txBody>
          <a:bodyPr/>
          <a:lstStyle>
            <a:lvl1pPr>
              <a:defRPr sz="1200"/>
            </a:lvl1pPr>
          </a:lstStyle>
          <a:p>
            <a:fld id="{81B5C6CB-826C-4A6E-9063-71B498FB7552}" type="datetime5">
              <a:rPr lang="en-US" smtClean="0"/>
              <a:t>30-May-24</a:t>
            </a:fld>
            <a:endParaRPr lang="en-US" dirty="0"/>
          </a:p>
        </p:txBody>
      </p:sp>
      <p:pic>
        <p:nvPicPr>
          <p:cNvPr id="12" name="Picture 4" descr="A picture containing diagram&#10;&#10;Description automatically generated">
            <a:extLst>
              <a:ext uri="{FF2B5EF4-FFF2-40B4-BE49-F238E27FC236}">
                <a16:creationId xmlns:a16="http://schemas.microsoft.com/office/drawing/2014/main" id="{8895CB02-C7B9-847A-6A1A-EB842C05824D}"/>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5" name="Slide Number Placeholder 5">
            <a:extLst>
              <a:ext uri="{FF2B5EF4-FFF2-40B4-BE49-F238E27FC236}">
                <a16:creationId xmlns:a16="http://schemas.microsoft.com/office/drawing/2014/main" id="{1264F139-00A7-1F3A-7F9C-53B6188EA47B}"/>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470992" y="609600"/>
            <a:ext cx="10033620"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401418" y="4354046"/>
            <a:ext cx="10103194"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0337F5-CB7C-FA71-4C84-CD69AD014650}"/>
              </a:ext>
            </a:extLst>
          </p:cNvPr>
          <p:cNvSpPr>
            <a:spLocks noGrp="1"/>
          </p:cNvSpPr>
          <p:nvPr>
            <p:ph type="dt" sz="half" idx="10"/>
          </p:nvPr>
        </p:nvSpPr>
        <p:spPr>
          <a:xfrm>
            <a:off x="172212" y="6586076"/>
            <a:ext cx="994520" cy="365125"/>
          </a:xfrm>
        </p:spPr>
        <p:txBody>
          <a:bodyPr/>
          <a:lstStyle>
            <a:lvl1pPr>
              <a:defRPr sz="1200"/>
            </a:lvl1pPr>
          </a:lstStyle>
          <a:p>
            <a:fld id="{B1A69883-3336-413A-A9ED-E293EE46FEAE}" type="datetime5">
              <a:rPr lang="en-US" smtClean="0"/>
              <a:t>30-May-24</a:t>
            </a:fld>
            <a:endParaRPr lang="en-US" dirty="0"/>
          </a:p>
        </p:txBody>
      </p:sp>
      <p:pic>
        <p:nvPicPr>
          <p:cNvPr id="9" name="Picture 4" descr="A picture containing diagram&#10;&#10;Description automatically generated">
            <a:extLst>
              <a:ext uri="{FF2B5EF4-FFF2-40B4-BE49-F238E27FC236}">
                <a16:creationId xmlns:a16="http://schemas.microsoft.com/office/drawing/2014/main" id="{12311AB8-2A91-B430-3773-F9C2C1ACEDE3}"/>
              </a:ext>
            </a:extLst>
          </p:cNvPr>
          <p:cNvPicPr>
            <a:picLocks noChangeAspect="1"/>
          </p:cNvPicPr>
          <p:nvPr userDrawn="1"/>
        </p:nvPicPr>
        <p:blipFill>
          <a:blip r:embed="rId2"/>
          <a:stretch>
            <a:fillRect/>
          </a:stretch>
        </p:blipFill>
        <p:spPr>
          <a:xfrm>
            <a:off x="9897012" y="6096136"/>
            <a:ext cx="1736075" cy="727416"/>
          </a:xfrm>
          <a:prstGeom prst="rect">
            <a:avLst/>
          </a:prstGeom>
        </p:spPr>
      </p:pic>
      <p:sp>
        <p:nvSpPr>
          <p:cNvPr id="6" name="Slide Number Placeholder 5">
            <a:extLst>
              <a:ext uri="{FF2B5EF4-FFF2-40B4-BE49-F238E27FC236}">
                <a16:creationId xmlns:a16="http://schemas.microsoft.com/office/drawing/2014/main" id="{EA9BBFC4-EA5D-045D-75BC-050BD1049AB7}"/>
              </a:ext>
            </a:extLst>
          </p:cNvPr>
          <p:cNvSpPr>
            <a:spLocks noGrp="1"/>
          </p:cNvSpPr>
          <p:nvPr>
            <p:ph type="sldNum" sz="quarter" idx="12"/>
          </p:nvPr>
        </p:nvSpPr>
        <p:spPr>
          <a:xfrm>
            <a:off x="10071545" y="6563216"/>
            <a:ext cx="558914" cy="45719"/>
          </a:xfrm>
        </p:spPr>
        <p:txBody>
          <a:bodyPr/>
          <a:lstStyle>
            <a:lvl1pPr>
              <a:defRPr sz="1400"/>
            </a:lvl1pPr>
          </a:lstStyle>
          <a:p>
            <a:fld id="{D57F1E4F-1CFF-5643-939E-217C01CDF5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0000"/>
                <a:lumMod val="120000"/>
                <a:alpha val="80000"/>
              </a:schemeClr>
            </a:gs>
            <a:gs pos="100000">
              <a:schemeClr val="bg2">
                <a:shade val="98000"/>
                <a:satMod val="120000"/>
                <a:lumMod val="98000"/>
              </a:schemeClr>
            </a:gs>
          </a:gsLst>
          <a:lin ang="5400000" scaled="0"/>
          <a:tileRect/>
        </a:gra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321904" y="624110"/>
            <a:ext cx="10182707" cy="1280890"/>
          </a:xfrm>
          <a:prstGeom prst="rect">
            <a:avLst/>
          </a:prstGeom>
        </p:spPr>
        <p:txBody>
          <a:bodyPr vert="horz" lIns="91440" tIns="45720" rIns="91440" bIns="45720" rtlCol="0" anchor="t">
            <a:normAutofit/>
          </a:bodyPr>
          <a:lstStyle/>
          <a:p>
            <a:r>
              <a:rPr lang="it-IT" dirty="0"/>
              <a:t>Fare clic per modificare lo stile del titolo dello schema</a:t>
            </a:r>
            <a:endParaRPr lang="en-US" dirty="0"/>
          </a:p>
        </p:txBody>
      </p:sp>
      <p:sp>
        <p:nvSpPr>
          <p:cNvPr id="3" name="Text Placeholder 2"/>
          <p:cNvSpPr>
            <a:spLocks noGrp="1"/>
          </p:cNvSpPr>
          <p:nvPr>
            <p:ph type="body" idx="1"/>
          </p:nvPr>
        </p:nvSpPr>
        <p:spPr>
          <a:xfrm>
            <a:off x="1321532" y="1905000"/>
            <a:ext cx="10183080" cy="4553428"/>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36" name="Date Placeholder 3">
            <a:extLst>
              <a:ext uri="{FF2B5EF4-FFF2-40B4-BE49-F238E27FC236}">
                <a16:creationId xmlns:a16="http://schemas.microsoft.com/office/drawing/2014/main" id="{F2EA3A01-28AF-46A8-4B4D-9289BC338095}"/>
              </a:ext>
            </a:extLst>
          </p:cNvPr>
          <p:cNvSpPr>
            <a:spLocks noGrp="1"/>
          </p:cNvSpPr>
          <p:nvPr>
            <p:ph type="dt" sz="half" idx="2"/>
          </p:nvPr>
        </p:nvSpPr>
        <p:spPr>
          <a:xfrm>
            <a:off x="91440" y="6544128"/>
            <a:ext cx="1048971" cy="365125"/>
          </a:xfrm>
          <a:prstGeom prst="rect">
            <a:avLst/>
          </a:prstGeom>
        </p:spPr>
        <p:txBody>
          <a:bodyPr/>
          <a:lstStyle>
            <a:lvl1pPr>
              <a:defRPr sz="1200">
                <a:latin typeface="Calibri" panose="020F0502020204030204" pitchFamily="34" charset="0"/>
                <a:cs typeface="Calibri" panose="020F0502020204030204" pitchFamily="34" charset="0"/>
              </a:defRPr>
            </a:lvl1pPr>
          </a:lstStyle>
          <a:p>
            <a:fld id="{EE6297D0-C7A1-4675-B3F7-BFB22ED21CCC}" type="datetime5">
              <a:rPr lang="en-US" smtClean="0"/>
              <a:pPr/>
              <a:t>30-May-24</a:t>
            </a:fld>
            <a:endParaRPr lang="en-US" dirty="0"/>
          </a:p>
        </p:txBody>
      </p:sp>
      <p:sp>
        <p:nvSpPr>
          <p:cNvPr id="38" name="Slide Number Placeholder 5">
            <a:extLst>
              <a:ext uri="{FF2B5EF4-FFF2-40B4-BE49-F238E27FC236}">
                <a16:creationId xmlns:a16="http://schemas.microsoft.com/office/drawing/2014/main" id="{92E4ABF2-7922-BFF1-00BA-322F4F460EEB}"/>
              </a:ext>
            </a:extLst>
          </p:cNvPr>
          <p:cNvSpPr>
            <a:spLocks noGrp="1"/>
          </p:cNvSpPr>
          <p:nvPr>
            <p:ph type="sldNum" sz="quarter" idx="4"/>
          </p:nvPr>
        </p:nvSpPr>
        <p:spPr>
          <a:xfrm>
            <a:off x="11670452" y="6458428"/>
            <a:ext cx="779767" cy="365125"/>
          </a:xfrm>
          <a:prstGeom prst="rect">
            <a:avLst/>
          </a:prstGeom>
        </p:spPr>
        <p:txBody>
          <a:bodyPr/>
          <a:lstStyle>
            <a:lvl1pPr>
              <a:defRPr sz="1600"/>
            </a:lvl1pPr>
          </a:lstStyle>
          <a:p>
            <a:fld id="{D57F1E4F-1CFF-5643-939E-217C01CDF56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60" r:id="rId9"/>
    <p:sldLayoutId id="2147483661" r:id="rId10"/>
    <p:sldLayoutId id="2147483662" r:id="rId11"/>
    <p:sldLayoutId id="2147483663" r:id="rId12"/>
    <p:sldLayoutId id="2147483664" r:id="rId13"/>
  </p:sldLayoutIdLst>
  <p:hf hdr="0" ftr="0"/>
  <p:txStyles>
    <p:titleStyle>
      <a:lvl1pPr algn="l" defTabSz="457200" rtl="0" eaLnBrk="1" latinLnBrk="0" hangingPunct="1">
        <a:spcBef>
          <a:spcPct val="0"/>
        </a:spcBef>
        <a:buNone/>
        <a:defRPr sz="3600" kern="1200">
          <a:solidFill>
            <a:schemeClr val="accent4">
              <a:lumMod val="50000"/>
            </a:schemeClr>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2400" kern="1200">
          <a:solidFill>
            <a:schemeClr val="accent3">
              <a:lumMod val="75000"/>
            </a:schemeClr>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ts val="1000"/>
        </a:spcBef>
        <a:spcAft>
          <a:spcPts val="0"/>
        </a:spcAft>
        <a:buClr>
          <a:schemeClr val="accent1"/>
        </a:buClr>
        <a:buFont typeface="Wingdings 3" charset="2"/>
        <a:buChar char=""/>
        <a:defRPr sz="2200" kern="1200">
          <a:solidFill>
            <a:schemeClr val="accent3">
              <a:lumMod val="75000"/>
            </a:schemeClr>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ts val="1000"/>
        </a:spcBef>
        <a:spcAft>
          <a:spcPts val="0"/>
        </a:spcAft>
        <a:buClr>
          <a:schemeClr val="accent1"/>
        </a:buClr>
        <a:buFont typeface="Wingdings 3" charset="2"/>
        <a:buChar char=""/>
        <a:defRPr sz="2000" kern="1200">
          <a:solidFill>
            <a:schemeClr val="accent3">
              <a:lumMod val="75000"/>
            </a:schemeClr>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ts val="1000"/>
        </a:spcBef>
        <a:spcAft>
          <a:spcPts val="0"/>
        </a:spcAft>
        <a:buClr>
          <a:schemeClr val="accent1"/>
        </a:buClr>
        <a:buFont typeface="Wingdings 3" charset="2"/>
        <a:buChar char=""/>
        <a:defRPr sz="1800" kern="1200">
          <a:solidFill>
            <a:schemeClr val="accent3">
              <a:lumMod val="75000"/>
            </a:schemeClr>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ts val="1000"/>
        </a:spcBef>
        <a:spcAft>
          <a:spcPts val="0"/>
        </a:spcAft>
        <a:buClr>
          <a:schemeClr val="accent1"/>
        </a:buClr>
        <a:buFont typeface="Wingdings 3" charset="2"/>
        <a:buChar char=""/>
        <a:defRPr sz="1600" kern="1200">
          <a:solidFill>
            <a:schemeClr val="accent3">
              <a:lumMod val="75000"/>
            </a:schemeClr>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3" Type="http://schemas.openxmlformats.org/officeDocument/2006/relationships/hyperlink" Target="https://mpai.community/standards/mpai-mmm/mpai-mmm-functional-requirements-actions/#_Toc157935802" TargetMode="External"/><Relationship Id="rId18" Type="http://schemas.openxmlformats.org/officeDocument/2006/relationships/hyperlink" Target="https://mpai.community/standards/mpai-mmm/mpai-mmm-functional-requirements-actions/#_Toc157935803" TargetMode="External"/><Relationship Id="rId26" Type="http://schemas.openxmlformats.org/officeDocument/2006/relationships/hyperlink" Target="https://mpai.community/standards/mpai-mmm/mpai-mmm-functional-requirements-actions/#_Toc157935825" TargetMode="External"/><Relationship Id="rId3" Type="http://schemas.openxmlformats.org/officeDocument/2006/relationships/hyperlink" Target="https://mpai.community/standards/mpai-mmm/mpai-mmm-functional-requirements-actions/#_Toc157935800" TargetMode="External"/><Relationship Id="rId21" Type="http://schemas.openxmlformats.org/officeDocument/2006/relationships/hyperlink" Target="https://mpai.community/standards/mpai-mmm/mpai-mmm-functional-requirements-actions/#_Toc157935824" TargetMode="External"/><Relationship Id="rId34" Type="http://schemas.openxmlformats.org/officeDocument/2006/relationships/hyperlink" Target="https://mpai.community/standards/mpai-mmm/mpai-mmm-functional-requirements-actions/#_Toc157935807" TargetMode="External"/><Relationship Id="rId7" Type="http://schemas.openxmlformats.org/officeDocument/2006/relationships/hyperlink" Target="https://mpai.community/standards/mpai-mmm/mpai-mmm-functional-requirements-actions/#_Toc157935792" TargetMode="External"/><Relationship Id="rId12" Type="http://schemas.openxmlformats.org/officeDocument/2006/relationships/hyperlink" Target="https://mpai.community/standards/mpai-mmm/mpai-mmm-functional-requirements-actions/#_Toc157935793" TargetMode="External"/><Relationship Id="rId17" Type="http://schemas.openxmlformats.org/officeDocument/2006/relationships/hyperlink" Target="https://mpai.community/standards/mpai-mmm/mpai-mmm-functional-requirements-actions/#_Toc157935794" TargetMode="External"/><Relationship Id="rId25" Type="http://schemas.openxmlformats.org/officeDocument/2006/relationships/hyperlink" Target="https://mpai.community/standards/mpai-mmm/mpai-mmm-functional-requirements-actions/#_Toc157935820" TargetMode="External"/><Relationship Id="rId33" Type="http://schemas.openxmlformats.org/officeDocument/2006/relationships/hyperlink" Target="https://mpai.community/standards/mpai-mmm/mpai-mmm-functional-requirements-actions/#_Toc157935798" TargetMode="External"/><Relationship Id="rId2" Type="http://schemas.openxmlformats.org/officeDocument/2006/relationships/hyperlink" Target="https://mpai.community/standards/mpai-mmm/mpai-mmm-functional-requirements-actions/#_Toc157935791" TargetMode="External"/><Relationship Id="rId16" Type="http://schemas.openxmlformats.org/officeDocument/2006/relationships/hyperlink" Target="https://mpai.community/standards/mpai-mmm/mpai-mmm-functional-requirements-actions/#_Toc157935823" TargetMode="External"/><Relationship Id="rId20" Type="http://schemas.openxmlformats.org/officeDocument/2006/relationships/hyperlink" Target="https://mpai.community/standards/mpai-mmm/mpai-mmm-functional-requirements-actions/#_Toc157935819" TargetMode="External"/><Relationship Id="rId29" Type="http://schemas.openxmlformats.org/officeDocument/2006/relationships/hyperlink" Target="https://mpai.community/standards/mpai-mmm/mpai-mmm-functional-requirements-actions/#_Toc157935814" TargetMode="External"/><Relationship Id="rId1" Type="http://schemas.openxmlformats.org/officeDocument/2006/relationships/slideLayout" Target="../slideLayouts/slideLayout2.xml"/><Relationship Id="rId6" Type="http://schemas.openxmlformats.org/officeDocument/2006/relationships/hyperlink" Target="https://mpai.community/standards/mpai-mmm/mpai-mmm-functional-requirements-actions/#_Toc157935821" TargetMode="External"/><Relationship Id="rId11" Type="http://schemas.openxmlformats.org/officeDocument/2006/relationships/hyperlink" Target="https://mpai.community/standards/mpai-mmm/mpai-mmm-functional-requirements-actions/#_Toc157935822" TargetMode="External"/><Relationship Id="rId24" Type="http://schemas.openxmlformats.org/officeDocument/2006/relationships/hyperlink" Target="https://mpai.community/standards/mpai-mmm/mpai-mmm-functional-requirements-actions/#_Toc157935813" TargetMode="External"/><Relationship Id="rId32" Type="http://schemas.openxmlformats.org/officeDocument/2006/relationships/hyperlink" Target="https://mpai.community/standards/mpai-mmm/mpai-mmm-functional-requirements-actions/#_Toc157935815" TargetMode="External"/><Relationship Id="rId5" Type="http://schemas.openxmlformats.org/officeDocument/2006/relationships/hyperlink" Target="https://mpai.community/standards/mpai-mmm/mpai-mmm-functional-requirements-actions/#_Toc157935816" TargetMode="External"/><Relationship Id="rId15" Type="http://schemas.openxmlformats.org/officeDocument/2006/relationships/hyperlink" Target="https://mpai.community/standards/mpai-mmm/mpai-mmm-functional-requirements-actions/#_Toc157935818" TargetMode="External"/><Relationship Id="rId23" Type="http://schemas.openxmlformats.org/officeDocument/2006/relationships/hyperlink" Target="https://mpai.community/standards/mpai-mmm/mpai-mmm-functional-requirements-actions/#_Toc157935804" TargetMode="External"/><Relationship Id="rId28" Type="http://schemas.openxmlformats.org/officeDocument/2006/relationships/hyperlink" Target="https://mpai.community/standards/mpai-mmm/mpai-mmm-functional-requirements-actions/#_Toc157935805" TargetMode="External"/><Relationship Id="rId36" Type="http://schemas.openxmlformats.org/officeDocument/2006/relationships/hyperlink" Target="https://mpai.community/standards/mpai-mmm/mpai-mmm-functional-requirements-actions/#_Toc157935808" TargetMode="External"/><Relationship Id="rId10" Type="http://schemas.openxmlformats.org/officeDocument/2006/relationships/hyperlink" Target="https://mpai.community/standards/mpai-mmm/mpai-mmm-functional-requirements-actions/#_Toc157935817" TargetMode="External"/><Relationship Id="rId19" Type="http://schemas.openxmlformats.org/officeDocument/2006/relationships/hyperlink" Target="https://mpai.community/standards/mpai-mmm/mpai-mmm-functional-requirements-actions/#_Toc157935812" TargetMode="External"/><Relationship Id="rId31" Type="http://schemas.openxmlformats.org/officeDocument/2006/relationships/hyperlink" Target="https://mpai.community/standards/mpai-mmm/mpai-mmm-functional-requirements-actions/#_Toc157935806" TargetMode="External"/><Relationship Id="rId4" Type="http://schemas.openxmlformats.org/officeDocument/2006/relationships/hyperlink" Target="https://mpai.community/standards/mpai-mmm/mpai-mmm-functional-requirements-actions/#_Toc157935809" TargetMode="External"/><Relationship Id="rId9" Type="http://schemas.openxmlformats.org/officeDocument/2006/relationships/hyperlink" Target="https://mpai.community/standards/mpai-mmm/mpai-mmm-functional-requirements-actions/#_Toc157935810" TargetMode="External"/><Relationship Id="rId14" Type="http://schemas.openxmlformats.org/officeDocument/2006/relationships/hyperlink" Target="https://mpai.community/standards/mpai-mmm/mpai-mmm-functional-requirements-actions/#_Toc157935811" TargetMode="External"/><Relationship Id="rId22" Type="http://schemas.openxmlformats.org/officeDocument/2006/relationships/hyperlink" Target="https://mpai.community/standards/mpai-mmm/mpai-mmm-functional-requirements-actions/#_Toc157935795" TargetMode="External"/><Relationship Id="rId27" Type="http://schemas.openxmlformats.org/officeDocument/2006/relationships/hyperlink" Target="https://mpai.community/standards/mpai-mmm/mpai-mmm-functional-requirements-actions/#_Toc157935796" TargetMode="External"/><Relationship Id="rId30" Type="http://schemas.openxmlformats.org/officeDocument/2006/relationships/hyperlink" Target="https://mpai.community/standards/mpai-mmm/mpai-mmm-functional-requirements-actions/#_Toc157935797" TargetMode="External"/><Relationship Id="rId35" Type="http://schemas.openxmlformats.org/officeDocument/2006/relationships/hyperlink" Target="https://mpai.community/standards/mpai-mmm/mpai-mmm-functional-requirements-actions/#_Toc157935799" TargetMode="External"/><Relationship Id="rId8" Type="http://schemas.openxmlformats.org/officeDocument/2006/relationships/hyperlink" Target="https://mpai.community/standards/mpai-mmm/mpai-mmm-functional-requirements-actions/#_Toc157935801"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mpai.community/standards/mpai-mmm/tec/v1-0/data-types/program/" TargetMode="External"/><Relationship Id="rId13" Type="http://schemas.openxmlformats.org/officeDocument/2006/relationships/hyperlink" Target="https://mpai.community/standards/mpai-mmm/tec/v1-0/data-types/personal-profile/" TargetMode="External"/><Relationship Id="rId18" Type="http://schemas.openxmlformats.org/officeDocument/2006/relationships/hyperlink" Target="https://mpai.community/standards/mpai-mmm/tec/v1-0/data-types/request-action/" TargetMode="External"/><Relationship Id="rId3" Type="http://schemas.openxmlformats.org/officeDocument/2006/relationships/hyperlink" Target="https://mpai.community/standards/mpai-mmm/tec/v1-0/data-types/e-capabilities/" TargetMode="External"/><Relationship Id="rId21" Type="http://schemas.openxmlformats.org/officeDocument/2006/relationships/hyperlink" Target="https://mpai.community/standards/mpai-mmm/tec/v1-0/data-types/inform/" TargetMode="External"/><Relationship Id="rId7" Type="http://schemas.openxmlformats.org/officeDocument/2006/relationships/hyperlink" Target="https://mpai.community/standards/mpai-mmm/tec/v1-0/data-types/m-instance/" TargetMode="External"/><Relationship Id="rId12" Type="http://schemas.openxmlformats.org/officeDocument/2006/relationships/hyperlink" Target="https://mpai.community/standards/mpai-mmm/tec/v1-0/data-types/activity-data/" TargetMode="External"/><Relationship Id="rId17" Type="http://schemas.openxmlformats.org/officeDocument/2006/relationships/hyperlink" Target="https://mpai.community/standards/mpai-mmm/tec/v1-0/data-types/process-action/" TargetMode="External"/><Relationship Id="rId2" Type="http://schemas.openxmlformats.org/officeDocument/2006/relationships/hyperlink" Target="https://mpai.community/standards/mpai-mmm/tec/v1-0/data-types/contract/" TargetMode="External"/><Relationship Id="rId16" Type="http://schemas.openxmlformats.org/officeDocument/2006/relationships/hyperlink" Target="https://mpai.community/standards/mpai-mmm/tec/v1-0/data-types/p-capabilities/" TargetMode="External"/><Relationship Id="rId20" Type="http://schemas.openxmlformats.org/officeDocument/2006/relationships/hyperlink" Target="https://mpai.community/standards/mpai-mmm/tec/v1-0/data-types/discover/" TargetMode="External"/><Relationship Id="rId1" Type="http://schemas.openxmlformats.org/officeDocument/2006/relationships/slideLayout" Target="../slideLayouts/slideLayout2.xml"/><Relationship Id="rId6" Type="http://schemas.openxmlformats.org/officeDocument/2006/relationships/hyperlink" Target="https://mpai.community/standards/mpai-mmm/tec/v1-0/data-types/m-environment/" TargetMode="External"/><Relationship Id="rId11" Type="http://schemas.openxmlformats.org/officeDocument/2006/relationships/hyperlink" Target="https://mpai.community/standards/mpai-mmm/tec/v1-0/data-types/account/" TargetMode="External"/><Relationship Id="rId5" Type="http://schemas.openxmlformats.org/officeDocument/2006/relationships/hyperlink" Target="https://mpai.community/standards/mpai-mmm/tec/v1-0/data-types/m-capabilities/" TargetMode="External"/><Relationship Id="rId15" Type="http://schemas.openxmlformats.org/officeDocument/2006/relationships/hyperlink" Target="https://mpai.community/standards/mpai-mmm/tec/v1-0/data-types/message/" TargetMode="External"/><Relationship Id="rId10" Type="http://schemas.openxmlformats.org/officeDocument/2006/relationships/hyperlink" Target="https://mpai.community/standards/mpai-mmm/tec/v1-0/data-types/rules/" TargetMode="External"/><Relationship Id="rId19" Type="http://schemas.openxmlformats.org/officeDocument/2006/relationships/hyperlink" Target="https://mpai.community/standards/mpai-mmm/tec/v1-0/data-types/response-action/" TargetMode="External"/><Relationship Id="rId4" Type="http://schemas.openxmlformats.org/officeDocument/2006/relationships/hyperlink" Target="https://mpai.community/standards/mpai-mmm/tec/v1-0/data-types/identifier/" TargetMode="External"/><Relationship Id="rId9" Type="http://schemas.openxmlformats.org/officeDocument/2006/relationships/hyperlink" Target="https://mpai.community/standards/mpai-mmm/tec/v1-0/data-types/rights/" TargetMode="External"/><Relationship Id="rId14" Type="http://schemas.openxmlformats.org/officeDocument/2006/relationships/hyperlink" Target="https://mpai.community/standards/mpai-mmm/tec/v1-0/data-types/personal-data/" TargetMode="External"/><Relationship Id="rId22" Type="http://schemas.openxmlformats.org/officeDocument/2006/relationships/hyperlink" Target="https://mpai.community/standards/mpai-mmm/tec/v1-0/data-types/interpret/"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mpai.community/standards/mpai-cae/usc/v2-2/data-types/audio-basic-scene-descriptors/" TargetMode="External"/><Relationship Id="rId13" Type="http://schemas.openxmlformats.org/officeDocument/2006/relationships/hyperlink" Target="https://mpai.community/standards/mpai-osd/v1-1/data-types/audio-visual-object/" TargetMode="External"/><Relationship Id="rId18" Type="http://schemas.openxmlformats.org/officeDocument/2006/relationships/hyperlink" Target="https://mpai.community/standards/mpai-mmm/tec/v1-0/data-types/model/" TargetMode="External"/><Relationship Id="rId26" Type="http://schemas.openxmlformats.org/officeDocument/2006/relationships/hyperlink" Target="https://mpai.community/standards/mpai-mmm/tec/v1-0/data-types/basic-u-location/" TargetMode="External"/><Relationship Id="rId3" Type="http://schemas.openxmlformats.org/officeDocument/2006/relationships/hyperlink" Target="https://mpai.community/standards/mpai-mmm/tec/v1-0/data-types/provenance/" TargetMode="External"/><Relationship Id="rId21" Type="http://schemas.openxmlformats.org/officeDocument/2006/relationships/hyperlink" Target="https://mpai.community/standards/mpai-osd/v1-1/data-types/spatial-attitude/" TargetMode="External"/><Relationship Id="rId7" Type="http://schemas.openxmlformats.org/officeDocument/2006/relationships/hyperlink" Target="https://mpai.community/standards/mpai-cae/usc/v2-2/data-types/audio-object/" TargetMode="External"/><Relationship Id="rId12" Type="http://schemas.openxmlformats.org/officeDocument/2006/relationships/hyperlink" Target="https://mpai.community/standards/mpai-osd/v1-1/data-types/visual-scene-descriptors/" TargetMode="External"/><Relationship Id="rId17" Type="http://schemas.openxmlformats.org/officeDocument/2006/relationships/hyperlink" Target="https://mpai.community/standards/mpai-mmm/tec/v1-0/data-types/universe-metaverse-map/" TargetMode="External"/><Relationship Id="rId25" Type="http://schemas.openxmlformats.org/officeDocument/2006/relationships/hyperlink" Target="https://mpai.community/standards/mpai-mmm/tec/v1-0/data-types/m-location/" TargetMode="External"/><Relationship Id="rId2" Type="http://schemas.openxmlformats.org/officeDocument/2006/relationships/hyperlink" Target="https://mpai.community/standards/mpai-mmm/tec/v1-0/data-types/asset/" TargetMode="External"/><Relationship Id="rId16" Type="http://schemas.openxmlformats.org/officeDocument/2006/relationships/hyperlink" Target="https://mpai.community/standards/mpai-osd/v1-1/data-types/audio-visual-event-descriptors/" TargetMode="External"/><Relationship Id="rId20" Type="http://schemas.openxmlformats.org/officeDocument/2006/relationships/hyperlink" Target="https://mpai.community/standards/mpai-mmc/v2-2/data-types/summary/" TargetMode="External"/><Relationship Id="rId1" Type="http://schemas.openxmlformats.org/officeDocument/2006/relationships/slideLayout" Target="../slideLayouts/slideLayout2.xml"/><Relationship Id="rId6" Type="http://schemas.openxmlformats.org/officeDocument/2006/relationships/hyperlink" Target="https://mpai.community/standards/mpai-mmm/tec/v1-0/data-types/wallet/" TargetMode="External"/><Relationship Id="rId11" Type="http://schemas.openxmlformats.org/officeDocument/2006/relationships/hyperlink" Target="https://mpai.community/standards/mpai-osd/v1-1/data-types/visual-basic-scene-descriptors/" TargetMode="External"/><Relationship Id="rId24" Type="http://schemas.openxmlformats.org/officeDocument/2006/relationships/hyperlink" Target="https://mpai.community/standards/mpai-mmm/tec/v1-0/data-types/basic-m-location/" TargetMode="External"/><Relationship Id="rId5" Type="http://schemas.openxmlformats.org/officeDocument/2006/relationships/hyperlink" Target="https://mpai.community/standards/mpai-mmm/tec/v1-0/data-types/value/" TargetMode="External"/><Relationship Id="rId15" Type="http://schemas.openxmlformats.org/officeDocument/2006/relationships/hyperlink" Target="https://mpai.community/standards/mpai-osd/v1-1/data-types/audio-visual-scene-descriptors/" TargetMode="External"/><Relationship Id="rId23" Type="http://schemas.openxmlformats.org/officeDocument/2006/relationships/hyperlink" Target="https://mpai.community/standards/mpai-mmm/tec/v1-0/data-types/u-environment/" TargetMode="External"/><Relationship Id="rId10" Type="http://schemas.openxmlformats.org/officeDocument/2006/relationships/hyperlink" Target="https://mpai.community/standards/mpai-osd/v1-1/data-types/visual-object/" TargetMode="External"/><Relationship Id="rId19" Type="http://schemas.openxmlformats.org/officeDocument/2006/relationships/hyperlink" Target="https://mpai.community/standards/mpai-mmm/tec/v1-0/data-types/stream/" TargetMode="External"/><Relationship Id="rId4" Type="http://schemas.openxmlformats.org/officeDocument/2006/relationships/hyperlink" Target="https://mpai.community/standards/mpai-mmm/tec/v1-0/data-types/transaction/" TargetMode="External"/><Relationship Id="rId9" Type="http://schemas.openxmlformats.org/officeDocument/2006/relationships/hyperlink" Target="https://mpai.community/standards/mpai-cae/usc/v2-2/data-types/audio-scene-descriptors/" TargetMode="External"/><Relationship Id="rId14" Type="http://schemas.openxmlformats.org/officeDocument/2006/relationships/hyperlink" Target="https://mpai.community/standards/mpai-osd/v1-1/data-types/audio-visual-basic-scene-descriptors/" TargetMode="External"/><Relationship Id="rId22" Type="http://schemas.openxmlformats.org/officeDocument/2006/relationships/hyperlink" Target="https://mpai.community/standards/mpai-osd/v1-1/data-types/point-of-view/" TargetMode="External"/><Relationship Id="rId27" Type="http://schemas.openxmlformats.org/officeDocument/2006/relationships/hyperlink" Target="https://mpai.community/standards/mpai-mmm/tec/v1-0/data-types/u-location/"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schemas.mpai.community/MMM4/V1.0/data/ProcessAction.json"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hyperlink" Target="https://schemas.mpai.community/OSD/V1.1/data/VisualObject.json"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hyperlink" Target="mailto:secretariat@mpai.community"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hyperlink" Target="https://mpai.community/"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FA326-962E-449B-B27F-735553353598}"/>
              </a:ext>
            </a:extLst>
          </p:cNvPr>
          <p:cNvSpPr>
            <a:spLocks noGrp="1"/>
          </p:cNvSpPr>
          <p:nvPr>
            <p:ph type="ctrTitle"/>
          </p:nvPr>
        </p:nvSpPr>
        <p:spPr>
          <a:xfrm>
            <a:off x="2139962" y="2894852"/>
            <a:ext cx="9360883" cy="1799068"/>
          </a:xfrm>
        </p:spPr>
        <p:txBody>
          <a:bodyPr>
            <a:normAutofit fontScale="90000"/>
          </a:bodyPr>
          <a:lstStyle/>
          <a:p>
            <a:r>
              <a:rPr lang="en-US" dirty="0">
                <a:solidFill>
                  <a:schemeClr val="tx1"/>
                </a:solidFill>
                <a:latin typeface="Calibri" panose="020F0502020204030204" pitchFamily="34" charset="0"/>
                <a:cs typeface="Calibri" panose="020F0502020204030204" pitchFamily="34" charset="0"/>
              </a:rPr>
              <a:t>MPAI Call for Technologies: </a:t>
            </a:r>
            <a:br>
              <a:rPr lang="en-US" dirty="0">
                <a:solidFill>
                  <a:schemeClr val="tx1"/>
                </a:solidFill>
                <a:latin typeface="Calibri" panose="020F0502020204030204" pitchFamily="34" charset="0"/>
                <a:cs typeface="Calibri" panose="020F0502020204030204" pitchFamily="34" charset="0"/>
              </a:rPr>
            </a:br>
            <a:r>
              <a:rPr lang="en-US" dirty="0">
                <a:solidFill>
                  <a:schemeClr val="tx1"/>
                </a:solidFill>
                <a:latin typeface="Calibri" panose="020F0502020204030204" pitchFamily="34" charset="0"/>
                <a:cs typeface="Calibri" panose="020F0502020204030204" pitchFamily="34" charset="0"/>
              </a:rPr>
              <a:t>Connected Autonomous Vehicle (MPAI-CAV) – </a:t>
            </a:r>
            <a:br>
              <a:rPr lang="en-US" dirty="0">
                <a:solidFill>
                  <a:schemeClr val="tx1"/>
                </a:solidFill>
                <a:latin typeface="Calibri" panose="020F0502020204030204" pitchFamily="34" charset="0"/>
                <a:cs typeface="Calibri" panose="020F0502020204030204" pitchFamily="34" charset="0"/>
              </a:rPr>
            </a:br>
            <a:r>
              <a:rPr lang="en-US" dirty="0">
                <a:solidFill>
                  <a:schemeClr val="tx1"/>
                </a:solidFill>
                <a:latin typeface="Calibri" panose="020F0502020204030204" pitchFamily="34" charset="0"/>
                <a:cs typeface="Calibri" panose="020F0502020204030204" pitchFamily="34" charset="0"/>
              </a:rPr>
              <a:t>Technologies </a:t>
            </a:r>
            <a:r>
              <a:rPr lang="en-US" dirty="0">
                <a:solidFill>
                  <a:schemeClr val="tx1"/>
                </a:solidFill>
              </a:rPr>
              <a:t>(CAV-TEC)</a:t>
            </a:r>
            <a:endParaRPr lang="en-GB" dirty="0">
              <a:solidFill>
                <a:schemeClr val="tx1"/>
              </a:solidFill>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CAB58A7E-DB60-4EC9-815D-66D1515C39ED}"/>
              </a:ext>
            </a:extLst>
          </p:cNvPr>
          <p:cNvSpPr>
            <a:spLocks noGrp="1"/>
          </p:cNvSpPr>
          <p:nvPr>
            <p:ph type="subTitle" idx="1"/>
          </p:nvPr>
        </p:nvSpPr>
        <p:spPr>
          <a:xfrm>
            <a:off x="3597836" y="5301173"/>
            <a:ext cx="4996328" cy="1068293"/>
          </a:xfrm>
        </p:spPr>
        <p:txBody>
          <a:bodyPr>
            <a:normAutofit/>
          </a:bodyPr>
          <a:lstStyle/>
          <a:p>
            <a:r>
              <a:rPr lang="en-US" sz="1700">
                <a:solidFill>
                  <a:schemeClr val="tx1"/>
                </a:solidFill>
              </a:rPr>
              <a:t>.</a:t>
            </a:r>
            <a:endParaRPr lang="en-GB" sz="1700">
              <a:solidFill>
                <a:schemeClr val="tx1"/>
              </a:solidFill>
            </a:endParaRPr>
          </a:p>
        </p:txBody>
      </p:sp>
      <p:sp>
        <p:nvSpPr>
          <p:cNvPr id="5" name="CasellaDiTesto 4">
            <a:extLst>
              <a:ext uri="{FF2B5EF4-FFF2-40B4-BE49-F238E27FC236}">
                <a16:creationId xmlns:a16="http://schemas.microsoft.com/office/drawing/2014/main" id="{45E8F07C-B7FF-3F3B-D89D-0D68E3FD9187}"/>
              </a:ext>
            </a:extLst>
          </p:cNvPr>
          <p:cNvSpPr txBox="1"/>
          <p:nvPr/>
        </p:nvSpPr>
        <p:spPr>
          <a:xfrm>
            <a:off x="2836721" y="4401327"/>
            <a:ext cx="7906043" cy="461665"/>
          </a:xfrm>
          <a:prstGeom prst="rect">
            <a:avLst/>
          </a:prstGeom>
          <a:noFill/>
        </p:spPr>
        <p:txBody>
          <a:bodyPr wrap="square" rtlCol="0">
            <a:spAutoFit/>
          </a:bodyPr>
          <a:lstStyle/>
          <a:p>
            <a:endParaRPr lang="it-IT" sz="2400" dirty="0"/>
          </a:p>
        </p:txBody>
      </p:sp>
      <p:sp>
        <p:nvSpPr>
          <p:cNvPr id="4" name="Subtitle 2">
            <a:extLst>
              <a:ext uri="{FF2B5EF4-FFF2-40B4-BE49-F238E27FC236}">
                <a16:creationId xmlns:a16="http://schemas.microsoft.com/office/drawing/2014/main" id="{5DD2FF83-21CA-E11D-F8FA-D0EEC00DA6B2}"/>
              </a:ext>
            </a:extLst>
          </p:cNvPr>
          <p:cNvSpPr txBox="1">
            <a:spLocks/>
          </p:cNvSpPr>
          <p:nvPr/>
        </p:nvSpPr>
        <p:spPr>
          <a:xfrm>
            <a:off x="2139962" y="4834625"/>
            <a:ext cx="8915399" cy="100011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2400" kern="1200">
                <a:solidFill>
                  <a:schemeClr val="accent3">
                    <a:lumMod val="7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it-IT" dirty="0">
                <a:latin typeface="Calibri" panose="020F0502020204030204" pitchFamily="34" charset="0"/>
                <a:cs typeface="Calibri" panose="020F0502020204030204" pitchFamily="34" charset="0"/>
              </a:rPr>
              <a:t>Leonardo Chiariglione – MPAI</a:t>
            </a:r>
          </a:p>
          <a:p>
            <a:r>
              <a:rPr lang="it-IT" dirty="0">
                <a:latin typeface="Calibri" panose="020F0502020204030204" pitchFamily="34" charset="0"/>
                <a:cs typeface="Calibri" panose="020F0502020204030204" pitchFamily="34" charset="0"/>
              </a:rPr>
              <a:t>Online – 2024/05/30  </a:t>
            </a:r>
            <a:endParaRPr lang="en-US" dirty="0">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1CA04A84-1F9E-E6C3-B0F2-63EB11152977}"/>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
        <p:nvSpPr>
          <p:cNvPr id="6" name="Date Placeholder 5">
            <a:extLst>
              <a:ext uri="{FF2B5EF4-FFF2-40B4-BE49-F238E27FC236}">
                <a16:creationId xmlns:a16="http://schemas.microsoft.com/office/drawing/2014/main" id="{E13701BD-82A4-F171-2DBA-A5883B08401F}"/>
              </a:ext>
            </a:extLst>
          </p:cNvPr>
          <p:cNvSpPr>
            <a:spLocks noGrp="1"/>
          </p:cNvSpPr>
          <p:nvPr>
            <p:ph type="dt" sz="half" idx="10"/>
          </p:nvPr>
        </p:nvSpPr>
        <p:spPr/>
        <p:txBody>
          <a:bodyPr/>
          <a:lstStyle/>
          <a:p>
            <a:fld id="{DDA5EF4C-C5A2-446D-A1E6-822FFAFB143B}" type="datetime5">
              <a:rPr lang="en-US" smtClean="0">
                <a:latin typeface="Calibri" panose="020F0502020204030204" pitchFamily="34" charset="0"/>
                <a:cs typeface="Calibri" panose="020F0502020204030204" pitchFamily="34" charset="0"/>
              </a:rPr>
              <a:t>30-May-24</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45264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4E8701B-7BED-04A9-A85F-BB1D2315700D}"/>
              </a:ext>
            </a:extLst>
          </p:cNvPr>
          <p:cNvSpPr>
            <a:spLocks noGrp="1"/>
          </p:cNvSpPr>
          <p:nvPr>
            <p:ph type="title"/>
          </p:nvPr>
        </p:nvSpPr>
        <p:spPr/>
        <p:txBody>
          <a:bodyPr/>
          <a:lstStyle/>
          <a:p>
            <a:r>
              <a:rPr lang="en-US" dirty="0"/>
              <a:t>MMM-TEC Use Cases and Functional Requirements</a:t>
            </a:r>
            <a:endParaRPr lang="en-150" dirty="0"/>
          </a:p>
        </p:txBody>
      </p:sp>
      <p:sp>
        <p:nvSpPr>
          <p:cNvPr id="7" name="Text Placeholder 6">
            <a:extLst>
              <a:ext uri="{FF2B5EF4-FFF2-40B4-BE49-F238E27FC236}">
                <a16:creationId xmlns:a16="http://schemas.microsoft.com/office/drawing/2014/main" id="{BC8CD52B-75C9-F60B-B55C-121F9F31E0A2}"/>
              </a:ext>
            </a:extLst>
          </p:cNvPr>
          <p:cNvSpPr>
            <a:spLocks noGrp="1"/>
          </p:cNvSpPr>
          <p:nvPr>
            <p:ph type="body" idx="1"/>
          </p:nvPr>
        </p:nvSpPr>
        <p:spPr/>
        <p:txBody>
          <a:bodyPr/>
          <a:lstStyle/>
          <a:p>
            <a:endParaRPr lang="en-150"/>
          </a:p>
        </p:txBody>
      </p:sp>
      <p:sp>
        <p:nvSpPr>
          <p:cNvPr id="4" name="Date Placeholder 3">
            <a:extLst>
              <a:ext uri="{FF2B5EF4-FFF2-40B4-BE49-F238E27FC236}">
                <a16:creationId xmlns:a16="http://schemas.microsoft.com/office/drawing/2014/main" id="{D160177F-EA36-FD34-A794-1E3624F14393}"/>
              </a:ext>
            </a:extLst>
          </p:cNvPr>
          <p:cNvSpPr>
            <a:spLocks noGrp="1"/>
          </p:cNvSpPr>
          <p:nvPr>
            <p:ph type="dt" sz="half" idx="10"/>
          </p:nvPr>
        </p:nvSpPr>
        <p:spPr/>
        <p:txBody>
          <a:bodyPr/>
          <a:lstStyle/>
          <a:p>
            <a:fld id="{3A5799BA-AC88-42FB-B8BE-FF1867FF2DFC}" type="datetime5">
              <a:rPr lang="en-US" smtClean="0"/>
              <a:t>30-May-24</a:t>
            </a:fld>
            <a:endParaRPr lang="en-US" dirty="0"/>
          </a:p>
        </p:txBody>
      </p:sp>
      <p:sp>
        <p:nvSpPr>
          <p:cNvPr id="5" name="Slide Number Placeholder 4">
            <a:extLst>
              <a:ext uri="{FF2B5EF4-FFF2-40B4-BE49-F238E27FC236}">
                <a16:creationId xmlns:a16="http://schemas.microsoft.com/office/drawing/2014/main" id="{890C0640-7137-078C-C984-88371577AFE0}"/>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3127482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820CE7F-DDD7-8250-F6CB-044259E543E4}"/>
              </a:ext>
            </a:extLst>
          </p:cNvPr>
          <p:cNvSpPr>
            <a:spLocks noGrp="1"/>
          </p:cNvSpPr>
          <p:nvPr>
            <p:ph type="title"/>
          </p:nvPr>
        </p:nvSpPr>
        <p:spPr>
          <a:xfrm>
            <a:off x="1321904" y="624110"/>
            <a:ext cx="10182707" cy="1280890"/>
          </a:xfrm>
        </p:spPr>
        <p:txBody>
          <a:bodyPr anchor="t">
            <a:normAutofit/>
          </a:bodyPr>
          <a:lstStyle/>
          <a:p>
            <a:r>
              <a:rPr lang="en-US" dirty="0"/>
              <a:t>The path to MMM-TEC</a:t>
            </a:r>
            <a:endParaRPr lang="en-150" dirty="0"/>
          </a:p>
        </p:txBody>
      </p:sp>
      <p:pic>
        <p:nvPicPr>
          <p:cNvPr id="9" name="Picture 8" descr="A stone footpath on the grassy field against the sky">
            <a:extLst>
              <a:ext uri="{FF2B5EF4-FFF2-40B4-BE49-F238E27FC236}">
                <a16:creationId xmlns:a16="http://schemas.microsoft.com/office/drawing/2014/main" id="{3D7AF2DF-DA00-B6AF-8EDC-C4A6E7118E45}"/>
              </a:ext>
            </a:extLst>
          </p:cNvPr>
          <p:cNvPicPr>
            <a:picLocks noChangeAspect="1"/>
          </p:cNvPicPr>
          <p:nvPr/>
        </p:nvPicPr>
        <p:blipFill rotWithShape="1">
          <a:blip r:embed="rId2"/>
          <a:srcRect l="7074" r="9598" b="-1"/>
          <a:stretch/>
        </p:blipFill>
        <p:spPr>
          <a:xfrm>
            <a:off x="1321904" y="1905000"/>
            <a:ext cx="5059017" cy="4553428"/>
          </a:xfrm>
          <a:prstGeom prst="rect">
            <a:avLst/>
          </a:prstGeom>
          <a:noFill/>
        </p:spPr>
      </p:pic>
      <p:sp>
        <p:nvSpPr>
          <p:cNvPr id="14" name="Content Placeholder 3">
            <a:extLst>
              <a:ext uri="{FF2B5EF4-FFF2-40B4-BE49-F238E27FC236}">
                <a16:creationId xmlns:a16="http://schemas.microsoft.com/office/drawing/2014/main" id="{B24B0B37-5C79-39E0-A7AB-E331D1B74C36}"/>
              </a:ext>
            </a:extLst>
          </p:cNvPr>
          <p:cNvSpPr>
            <a:spLocks noGrp="1"/>
          </p:cNvSpPr>
          <p:nvPr>
            <p:ph sz="half" idx="2"/>
          </p:nvPr>
        </p:nvSpPr>
        <p:spPr>
          <a:xfrm>
            <a:off x="6380921" y="1904999"/>
            <a:ext cx="5123689" cy="4681077"/>
          </a:xfrm>
        </p:spPr>
        <p:txBody>
          <a:bodyPr>
            <a:normAutofit/>
          </a:bodyPr>
          <a:lstStyle/>
          <a:p>
            <a:r>
              <a:rPr lang="en-US" dirty="0"/>
              <a:t>January 2022 – MPAI Metaverse Model (MMM) project kicked off</a:t>
            </a:r>
          </a:p>
          <a:p>
            <a:r>
              <a:rPr lang="en-US" dirty="0"/>
              <a:t>January 2023 – MMM Technical Report: </a:t>
            </a:r>
            <a:r>
              <a:rPr lang="en-US" b="1" dirty="0"/>
              <a:t>Functionalities </a:t>
            </a:r>
            <a:r>
              <a:rPr lang="en-US" dirty="0"/>
              <a:t>published</a:t>
            </a:r>
          </a:p>
          <a:p>
            <a:r>
              <a:rPr lang="en-US" dirty="0"/>
              <a:t>April 2023 – MMM Technical Report: </a:t>
            </a:r>
            <a:r>
              <a:rPr lang="en-US" b="1" dirty="0"/>
              <a:t>Functional Profiles </a:t>
            </a:r>
            <a:r>
              <a:rPr lang="en-US" dirty="0"/>
              <a:t>published</a:t>
            </a:r>
          </a:p>
          <a:p>
            <a:r>
              <a:rPr lang="en-US" dirty="0"/>
              <a:t>September 2023 – MMM Technical Specification </a:t>
            </a:r>
            <a:r>
              <a:rPr lang="en-US" b="1" dirty="0"/>
              <a:t>Architecture</a:t>
            </a:r>
            <a:r>
              <a:rPr lang="en-US" dirty="0"/>
              <a:t> published</a:t>
            </a:r>
          </a:p>
          <a:p>
            <a:r>
              <a:rPr lang="en-US" dirty="0"/>
              <a:t>January 2024 – MMM Technical Specification </a:t>
            </a:r>
            <a:r>
              <a:rPr lang="en-US" b="1" dirty="0"/>
              <a:t>Architecture V1.1 </a:t>
            </a:r>
            <a:r>
              <a:rPr lang="en-US" dirty="0"/>
              <a:t>published</a:t>
            </a:r>
          </a:p>
        </p:txBody>
      </p:sp>
      <p:sp>
        <p:nvSpPr>
          <p:cNvPr id="4" name="Date Placeholder 3">
            <a:extLst>
              <a:ext uri="{FF2B5EF4-FFF2-40B4-BE49-F238E27FC236}">
                <a16:creationId xmlns:a16="http://schemas.microsoft.com/office/drawing/2014/main" id="{BE05127C-AC51-D265-CB1A-307988C862AD}"/>
              </a:ext>
            </a:extLst>
          </p:cNvPr>
          <p:cNvSpPr>
            <a:spLocks noGrp="1"/>
          </p:cNvSpPr>
          <p:nvPr>
            <p:ph type="dt" sz="half" idx="10"/>
          </p:nvPr>
        </p:nvSpPr>
        <p:spPr>
          <a:xfrm>
            <a:off x="172212" y="6586076"/>
            <a:ext cx="994520" cy="365125"/>
          </a:xfrm>
        </p:spPr>
        <p:txBody>
          <a:bodyPr>
            <a:normAutofit/>
          </a:bodyPr>
          <a:lstStyle/>
          <a:p>
            <a:pPr>
              <a:spcAft>
                <a:spcPts val="600"/>
              </a:spcAft>
            </a:pPr>
            <a:fld id="{BBFC8A02-69CE-4022-BC92-E0319BEAF265}" type="datetime5">
              <a:rPr lang="en-US" smtClean="0"/>
              <a:pPr>
                <a:spcAft>
                  <a:spcPts val="600"/>
                </a:spcAft>
              </a:pPr>
              <a:t>30-May-24</a:t>
            </a:fld>
            <a:endParaRPr lang="en-US"/>
          </a:p>
        </p:txBody>
      </p:sp>
      <p:sp>
        <p:nvSpPr>
          <p:cNvPr id="5" name="Slide Number Placeholder 4">
            <a:extLst>
              <a:ext uri="{FF2B5EF4-FFF2-40B4-BE49-F238E27FC236}">
                <a16:creationId xmlns:a16="http://schemas.microsoft.com/office/drawing/2014/main" id="{48382852-3A50-2721-BD04-72E9F11C868D}"/>
              </a:ext>
            </a:extLst>
          </p:cNvPr>
          <p:cNvSpPr>
            <a:spLocks noGrp="1"/>
          </p:cNvSpPr>
          <p:nvPr>
            <p:ph type="sldNum" sz="quarter" idx="12"/>
          </p:nvPr>
        </p:nvSpPr>
        <p:spPr>
          <a:xfrm>
            <a:off x="10071545" y="6563216"/>
            <a:ext cx="558914" cy="45719"/>
          </a:xfrm>
        </p:spPr>
        <p:txBody>
          <a:bodyPr>
            <a:normAutofit fontScale="25000" lnSpcReduction="20000"/>
          </a:bodyPr>
          <a:lstStyle/>
          <a:p>
            <a:pPr>
              <a:lnSpc>
                <a:spcPct val="90000"/>
              </a:lnSpc>
              <a:spcAft>
                <a:spcPts val="600"/>
              </a:spcAft>
            </a:pPr>
            <a:fld id="{D57F1E4F-1CFF-5643-939E-217C01CDF565}" type="slidenum">
              <a:rPr lang="en-US" sz="400" smtClean="0"/>
              <a:pPr>
                <a:lnSpc>
                  <a:spcPct val="90000"/>
                </a:lnSpc>
                <a:spcAft>
                  <a:spcPts val="600"/>
                </a:spcAft>
              </a:pPr>
              <a:t>11</a:t>
            </a:fld>
            <a:endParaRPr lang="en-US" sz="400"/>
          </a:p>
        </p:txBody>
      </p:sp>
    </p:spTree>
    <p:extLst>
      <p:ext uri="{BB962C8B-B14F-4D97-AF65-F5344CB8AC3E}">
        <p14:creationId xmlns:p14="http://schemas.microsoft.com/office/powerpoint/2010/main" val="1873171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D63C7E-188F-7AE7-5BEA-682361F70C5D}"/>
              </a:ext>
            </a:extLst>
          </p:cNvPr>
          <p:cNvSpPr>
            <a:spLocks noGrp="1"/>
          </p:cNvSpPr>
          <p:nvPr>
            <p:ph type="title"/>
          </p:nvPr>
        </p:nvSpPr>
        <p:spPr/>
        <p:txBody>
          <a:bodyPr/>
          <a:lstStyle/>
          <a:p>
            <a:r>
              <a:rPr lang="en-US" dirty="0"/>
              <a:t>Current state of metaverse standardization in MPAI</a:t>
            </a:r>
            <a:endParaRPr lang="en-150" dirty="0"/>
          </a:p>
        </p:txBody>
      </p:sp>
      <p:sp>
        <p:nvSpPr>
          <p:cNvPr id="8" name="Content Placeholder 7">
            <a:extLst>
              <a:ext uri="{FF2B5EF4-FFF2-40B4-BE49-F238E27FC236}">
                <a16:creationId xmlns:a16="http://schemas.microsoft.com/office/drawing/2014/main" id="{AE6EA305-235A-7613-6D12-E19F1FA7FE4F}"/>
              </a:ext>
            </a:extLst>
          </p:cNvPr>
          <p:cNvSpPr>
            <a:spLocks noGrp="1"/>
          </p:cNvSpPr>
          <p:nvPr>
            <p:ph idx="1"/>
          </p:nvPr>
        </p:nvSpPr>
        <p:spPr/>
        <p:txBody>
          <a:bodyPr>
            <a:normAutofit/>
          </a:bodyPr>
          <a:lstStyle/>
          <a:p>
            <a:pPr marL="0" indent="0" algn="l">
              <a:buNone/>
            </a:pPr>
            <a:r>
              <a:rPr lang="it-IT" b="1" i="1" dirty="0">
                <a:solidFill>
                  <a:srgbClr val="333333"/>
                </a:solidFill>
                <a:effectLst/>
                <a:highlight>
                  <a:srgbClr val="FFFFFF"/>
                </a:highlight>
              </a:rPr>
              <a:t>Technical </a:t>
            </a:r>
            <a:r>
              <a:rPr lang="it-IT" b="1" i="1" dirty="0" err="1">
                <a:solidFill>
                  <a:srgbClr val="333333"/>
                </a:solidFill>
                <a:effectLst/>
                <a:highlight>
                  <a:srgbClr val="FFFFFF"/>
                </a:highlight>
              </a:rPr>
              <a:t>Specification</a:t>
            </a:r>
            <a:r>
              <a:rPr lang="it-IT" b="1" i="1" dirty="0">
                <a:solidFill>
                  <a:srgbClr val="333333"/>
                </a:solidFill>
                <a:effectLst/>
                <a:highlight>
                  <a:srgbClr val="FFFFFF"/>
                </a:highlight>
              </a:rPr>
              <a:t>: MPAI Metaverse Model (MPAI-MMM) – Architecture</a:t>
            </a:r>
            <a:r>
              <a:rPr lang="it-IT" b="0" i="0" dirty="0">
                <a:solidFill>
                  <a:srgbClr val="333333"/>
                </a:solidFill>
                <a:effectLst/>
                <a:highlight>
                  <a:srgbClr val="FFFFFF"/>
                </a:highlight>
              </a:rPr>
              <a:t> </a:t>
            </a:r>
            <a:r>
              <a:rPr lang="en-US" b="0" i="0" dirty="0">
                <a:solidFill>
                  <a:srgbClr val="333333"/>
                </a:solidFill>
                <a:effectLst/>
                <a:highlight>
                  <a:srgbClr val="FFFFFF"/>
                </a:highlight>
              </a:rPr>
              <a:t> </a:t>
            </a:r>
          </a:p>
          <a:p>
            <a:pPr marL="457200" indent="-457200" algn="l">
              <a:buFont typeface="+mj-lt"/>
              <a:buAutoNum type="arabicPeriod"/>
            </a:pPr>
            <a:r>
              <a:rPr lang="en-US" b="0" i="0" dirty="0">
                <a:solidFill>
                  <a:srgbClr val="333333"/>
                </a:solidFill>
                <a:effectLst/>
                <a:highlight>
                  <a:srgbClr val="FFFFFF"/>
                </a:highlight>
              </a:rPr>
              <a:t>Specifies: </a:t>
            </a:r>
          </a:p>
          <a:p>
            <a:pPr marL="857250" lvl="1" indent="-457200">
              <a:buFont typeface="+mj-lt"/>
              <a:buAutoNum type="arabicPeriod"/>
            </a:pPr>
            <a:r>
              <a:rPr lang="en-US" b="0" i="0" dirty="0">
                <a:solidFill>
                  <a:srgbClr val="333333"/>
                </a:solidFill>
                <a:effectLst/>
                <a:highlight>
                  <a:srgbClr val="FFFFFF"/>
                </a:highlight>
              </a:rPr>
              <a:t>Operation Model, </a:t>
            </a:r>
          </a:p>
          <a:p>
            <a:pPr marL="857250" lvl="1" indent="-457200">
              <a:buFont typeface="+mj-lt"/>
              <a:buAutoNum type="arabicPeriod"/>
            </a:pPr>
            <a:r>
              <a:rPr lang="en-US" b="0" i="0" dirty="0">
                <a:solidFill>
                  <a:srgbClr val="333333"/>
                </a:solidFill>
                <a:effectLst/>
                <a:highlight>
                  <a:srgbClr val="FFFFFF"/>
                </a:highlight>
              </a:rPr>
              <a:t>Functional Requirements of Processes, Actions, Items, and Basic Data.</a:t>
            </a:r>
          </a:p>
          <a:p>
            <a:pPr marL="457200" indent="-457200" algn="l">
              <a:buFont typeface="+mj-lt"/>
              <a:buAutoNum type="arabicPeriod"/>
            </a:pPr>
            <a:r>
              <a:rPr lang="en-US" dirty="0">
                <a:solidFill>
                  <a:srgbClr val="333333"/>
                </a:solidFill>
                <a:highlight>
                  <a:srgbClr val="FFFFFF"/>
                </a:highlight>
              </a:rPr>
              <a:t>E</a:t>
            </a:r>
            <a:r>
              <a:rPr lang="en-US" b="0" i="0" dirty="0">
                <a:solidFill>
                  <a:srgbClr val="333333"/>
                </a:solidFill>
                <a:effectLst/>
                <a:highlight>
                  <a:srgbClr val="FFFFFF"/>
                </a:highlight>
              </a:rPr>
              <a:t>nables metaverse instances (M-Instances) to interoperate if they:</a:t>
            </a:r>
          </a:p>
          <a:p>
            <a:pPr lvl="1">
              <a:buFont typeface="+mj-lt"/>
              <a:buAutoNum type="arabicPeriod"/>
            </a:pPr>
            <a:r>
              <a:rPr lang="en-US" b="0" i="0" dirty="0">
                <a:solidFill>
                  <a:srgbClr val="333333"/>
                </a:solidFill>
                <a:effectLst/>
                <a:highlight>
                  <a:srgbClr val="FFFFFF"/>
                </a:highlight>
              </a:rPr>
              <a:t>Rely on the Operation Model, and</a:t>
            </a:r>
          </a:p>
          <a:p>
            <a:pPr lvl="1">
              <a:buFont typeface="+mj-lt"/>
              <a:buAutoNum type="arabicPeriod"/>
            </a:pPr>
            <a:r>
              <a:rPr lang="en-US" b="0" i="0" dirty="0">
                <a:solidFill>
                  <a:srgbClr val="333333"/>
                </a:solidFill>
                <a:effectLst/>
                <a:highlight>
                  <a:srgbClr val="FFFFFF"/>
                </a:highlight>
              </a:rPr>
              <a:t>Use the same Profile, and either</a:t>
            </a:r>
          </a:p>
          <a:p>
            <a:pPr lvl="2" indent="-285750">
              <a:buFont typeface="+mj-lt"/>
              <a:buAutoNum type="arabicPeriod"/>
            </a:pPr>
            <a:r>
              <a:rPr lang="en-US" dirty="0">
                <a:solidFill>
                  <a:srgbClr val="333333"/>
                </a:solidFill>
                <a:highlight>
                  <a:srgbClr val="FFFFFF"/>
                </a:highlight>
              </a:rPr>
              <a:t>T</a:t>
            </a:r>
            <a:r>
              <a:rPr lang="en-US" b="0" i="0" dirty="0">
                <a:solidFill>
                  <a:srgbClr val="333333"/>
                </a:solidFill>
                <a:effectLst/>
                <a:highlight>
                  <a:srgbClr val="FFFFFF"/>
                </a:highlight>
              </a:rPr>
              <a:t>he same technologies, or</a:t>
            </a:r>
          </a:p>
          <a:p>
            <a:pPr lvl="2" indent="-285750">
              <a:buFont typeface="+mj-lt"/>
              <a:buAutoNum type="arabicPeriod"/>
            </a:pPr>
            <a:r>
              <a:rPr lang="en-US" b="0" i="0" dirty="0">
                <a:solidFill>
                  <a:srgbClr val="333333"/>
                </a:solidFill>
                <a:effectLst/>
                <a:highlight>
                  <a:srgbClr val="FFFFFF"/>
                </a:highlight>
              </a:rPr>
              <a:t>Independent technologies while accessing Conversion Services that losslessly transform Data of an M-</a:t>
            </a:r>
            <a:r>
              <a:rPr lang="en-US" b="0" i="0" dirty="0" err="1">
                <a:solidFill>
                  <a:srgbClr val="333333"/>
                </a:solidFill>
                <a:effectLst/>
                <a:highlight>
                  <a:srgbClr val="FFFFFF"/>
                </a:highlight>
              </a:rPr>
              <a:t>Instance</a:t>
            </a:r>
            <a:r>
              <a:rPr lang="en-US" b="0" i="0" baseline="-25000" dirty="0" err="1">
                <a:solidFill>
                  <a:srgbClr val="333333"/>
                </a:solidFill>
                <a:effectLst/>
                <a:highlight>
                  <a:srgbClr val="FFFFFF"/>
                </a:highlight>
              </a:rPr>
              <a:t>A</a:t>
            </a:r>
            <a:r>
              <a:rPr lang="en-US" b="0" i="0" dirty="0">
                <a:solidFill>
                  <a:srgbClr val="333333"/>
                </a:solidFill>
                <a:effectLst/>
                <a:highlight>
                  <a:srgbClr val="FFFFFF"/>
                </a:highlight>
              </a:rPr>
              <a:t> to Data of an M-</a:t>
            </a:r>
            <a:r>
              <a:rPr lang="en-US" b="0" i="0" dirty="0" err="1">
                <a:solidFill>
                  <a:srgbClr val="333333"/>
                </a:solidFill>
                <a:effectLst/>
                <a:highlight>
                  <a:srgbClr val="FFFFFF"/>
                </a:highlight>
              </a:rPr>
              <a:t>Instance</a:t>
            </a:r>
            <a:r>
              <a:rPr lang="en-US" b="0" i="0" baseline="-25000" dirty="0" err="1">
                <a:solidFill>
                  <a:srgbClr val="333333"/>
                </a:solidFill>
                <a:effectLst/>
                <a:highlight>
                  <a:srgbClr val="FFFFFF"/>
                </a:highlight>
              </a:rPr>
              <a:t>B</a:t>
            </a:r>
            <a:r>
              <a:rPr lang="en-US" b="0" i="0" dirty="0">
                <a:solidFill>
                  <a:srgbClr val="333333"/>
                </a:solidFill>
                <a:effectLst/>
                <a:highlight>
                  <a:srgbClr val="FFFFFF"/>
                </a:highlight>
              </a:rPr>
              <a:t>.</a:t>
            </a:r>
          </a:p>
          <a:p>
            <a:endParaRPr lang="en-150" dirty="0"/>
          </a:p>
        </p:txBody>
      </p:sp>
      <p:sp>
        <p:nvSpPr>
          <p:cNvPr id="5" name="Date Placeholder 4">
            <a:extLst>
              <a:ext uri="{FF2B5EF4-FFF2-40B4-BE49-F238E27FC236}">
                <a16:creationId xmlns:a16="http://schemas.microsoft.com/office/drawing/2014/main" id="{1AF43C0D-5B3C-F48A-0F91-124500ADA3D3}"/>
              </a:ext>
            </a:extLst>
          </p:cNvPr>
          <p:cNvSpPr>
            <a:spLocks noGrp="1"/>
          </p:cNvSpPr>
          <p:nvPr>
            <p:ph type="dt" sz="half" idx="10"/>
          </p:nvPr>
        </p:nvSpPr>
        <p:spPr/>
        <p:txBody>
          <a:bodyPr/>
          <a:lstStyle/>
          <a:p>
            <a:fld id="{062A16E3-455F-40B0-92E8-BFF9BA927C0E}" type="datetime5">
              <a:rPr lang="en-US" smtClean="0"/>
              <a:t>30-May-24</a:t>
            </a:fld>
            <a:endParaRPr lang="en-US" dirty="0"/>
          </a:p>
        </p:txBody>
      </p:sp>
      <p:sp>
        <p:nvSpPr>
          <p:cNvPr id="6" name="Slide Number Placeholder 5">
            <a:extLst>
              <a:ext uri="{FF2B5EF4-FFF2-40B4-BE49-F238E27FC236}">
                <a16:creationId xmlns:a16="http://schemas.microsoft.com/office/drawing/2014/main" id="{C4EC9A50-4451-AABB-3A92-7936CCB99D5B}"/>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2250504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075C0-17B3-C7BB-6691-218B9584FD80}"/>
              </a:ext>
            </a:extLst>
          </p:cNvPr>
          <p:cNvSpPr>
            <a:spLocks noGrp="1"/>
          </p:cNvSpPr>
          <p:nvPr>
            <p:ph type="title"/>
          </p:nvPr>
        </p:nvSpPr>
        <p:spPr>
          <a:xfrm>
            <a:off x="1166732" y="446088"/>
            <a:ext cx="4927679" cy="703982"/>
          </a:xfrm>
        </p:spPr>
        <p:txBody>
          <a:bodyPr anchor="b">
            <a:normAutofit/>
          </a:bodyPr>
          <a:lstStyle/>
          <a:p>
            <a:r>
              <a:rPr lang="en-US" sz="3200" dirty="0"/>
              <a:t>MPAI Processes</a:t>
            </a:r>
            <a:endParaRPr lang="en-150" sz="3200" dirty="0"/>
          </a:p>
        </p:txBody>
      </p:sp>
      <p:pic>
        <p:nvPicPr>
          <p:cNvPr id="7" name="Picture 6" descr="A 3D pattern of ring shapes connected by lines">
            <a:extLst>
              <a:ext uri="{FF2B5EF4-FFF2-40B4-BE49-F238E27FC236}">
                <a16:creationId xmlns:a16="http://schemas.microsoft.com/office/drawing/2014/main" id="{5F2E5B3F-51B9-6F32-CBCB-33B9A454CD51}"/>
              </a:ext>
            </a:extLst>
          </p:cNvPr>
          <p:cNvPicPr>
            <a:picLocks noChangeAspect="1"/>
          </p:cNvPicPr>
          <p:nvPr/>
        </p:nvPicPr>
        <p:blipFill rotWithShape="1">
          <a:blip r:embed="rId2"/>
          <a:srcRect l="7569" r="43954" b="2"/>
          <a:stretch/>
        </p:blipFill>
        <p:spPr>
          <a:xfrm>
            <a:off x="6323012" y="446088"/>
            <a:ext cx="5181600" cy="6012340"/>
          </a:xfrm>
          <a:prstGeom prst="rect">
            <a:avLst/>
          </a:prstGeom>
          <a:noFill/>
        </p:spPr>
      </p:pic>
      <p:sp>
        <p:nvSpPr>
          <p:cNvPr id="3" name="Content Placeholder 2">
            <a:extLst>
              <a:ext uri="{FF2B5EF4-FFF2-40B4-BE49-F238E27FC236}">
                <a16:creationId xmlns:a16="http://schemas.microsoft.com/office/drawing/2014/main" id="{66040671-A3AB-8ED9-B865-E47C48423531}"/>
              </a:ext>
            </a:extLst>
          </p:cNvPr>
          <p:cNvSpPr>
            <a:spLocks noGrp="1"/>
          </p:cNvSpPr>
          <p:nvPr>
            <p:ph type="body" sz="half" idx="2"/>
          </p:nvPr>
        </p:nvSpPr>
        <p:spPr>
          <a:xfrm>
            <a:off x="1166732" y="1263192"/>
            <a:ext cx="4927679" cy="5345743"/>
          </a:xfrm>
        </p:spPr>
        <p:txBody>
          <a:bodyPr>
            <a:normAutofit fontScale="92500"/>
          </a:bodyPr>
          <a:lstStyle/>
          <a:p>
            <a:r>
              <a:rPr lang="en-US" sz="2400" b="1" dirty="0"/>
              <a:t>App</a:t>
            </a:r>
            <a:r>
              <a:rPr lang="en-US" sz="2400" dirty="0"/>
              <a:t>: A Process running on a Device.</a:t>
            </a:r>
          </a:p>
          <a:p>
            <a:r>
              <a:rPr lang="en-US" sz="2400" b="1" dirty="0"/>
              <a:t>Device</a:t>
            </a:r>
            <a:r>
              <a:rPr lang="en-US" sz="2400" dirty="0"/>
              <a:t>: A Process able to:</a:t>
            </a:r>
          </a:p>
          <a:p>
            <a:pPr lvl="1"/>
            <a:r>
              <a:rPr lang="en-US" sz="2400" dirty="0"/>
              <a:t>UM-Capture Data from a U-Location</a:t>
            </a:r>
          </a:p>
          <a:p>
            <a:pPr lvl="1"/>
            <a:r>
              <a:rPr lang="en-US" sz="2400" dirty="0"/>
              <a:t>UM-Send Data and Metadata to a User, and/or</a:t>
            </a:r>
          </a:p>
          <a:p>
            <a:pPr lvl="1"/>
            <a:r>
              <a:rPr lang="en-US" sz="2400" dirty="0"/>
              <a:t>MM-Send an Entity from an M-Location to the Device.</a:t>
            </a:r>
          </a:p>
          <a:p>
            <a:pPr lvl="1"/>
            <a:r>
              <a:rPr lang="en-US" sz="2400" dirty="0"/>
              <a:t>MU-Render an Entity at a U-Location.</a:t>
            </a:r>
          </a:p>
          <a:p>
            <a:r>
              <a:rPr lang="en-US" sz="2400" b="1" dirty="0"/>
              <a:t>Service</a:t>
            </a:r>
            <a:r>
              <a:rPr lang="en-US" sz="2400" dirty="0"/>
              <a:t>: A Process called by other Processes to provide specific Functionalities.</a:t>
            </a:r>
          </a:p>
          <a:p>
            <a:r>
              <a:rPr lang="en-US" sz="2400" b="1" dirty="0"/>
              <a:t>User</a:t>
            </a:r>
            <a:r>
              <a:rPr lang="en-US" sz="2400" dirty="0"/>
              <a:t>: A Process representing a human.</a:t>
            </a:r>
            <a:endParaRPr lang="en-150" sz="2400" dirty="0"/>
          </a:p>
        </p:txBody>
      </p:sp>
      <p:sp>
        <p:nvSpPr>
          <p:cNvPr id="4" name="Date Placeholder 3">
            <a:extLst>
              <a:ext uri="{FF2B5EF4-FFF2-40B4-BE49-F238E27FC236}">
                <a16:creationId xmlns:a16="http://schemas.microsoft.com/office/drawing/2014/main" id="{B682D7BA-5C29-1772-F082-D22B125A272F}"/>
              </a:ext>
            </a:extLst>
          </p:cNvPr>
          <p:cNvSpPr>
            <a:spLocks noGrp="1"/>
          </p:cNvSpPr>
          <p:nvPr>
            <p:ph type="dt" sz="half" idx="10"/>
          </p:nvPr>
        </p:nvSpPr>
        <p:spPr>
          <a:xfrm>
            <a:off x="172212" y="6586076"/>
            <a:ext cx="994520" cy="365125"/>
          </a:xfrm>
        </p:spPr>
        <p:txBody>
          <a:bodyPr>
            <a:normAutofit/>
          </a:bodyPr>
          <a:lstStyle/>
          <a:p>
            <a:pPr>
              <a:spcAft>
                <a:spcPts val="600"/>
              </a:spcAft>
            </a:pPr>
            <a:fld id="{3A5799BA-AC88-42FB-B8BE-FF1867FF2DFC}" type="datetime5">
              <a:rPr lang="en-US" smtClean="0"/>
              <a:pPr>
                <a:spcAft>
                  <a:spcPts val="600"/>
                </a:spcAft>
              </a:pPr>
              <a:t>30-May-24</a:t>
            </a:fld>
            <a:endParaRPr lang="en-US"/>
          </a:p>
        </p:txBody>
      </p:sp>
      <p:sp>
        <p:nvSpPr>
          <p:cNvPr id="5" name="Slide Number Placeholder 4">
            <a:extLst>
              <a:ext uri="{FF2B5EF4-FFF2-40B4-BE49-F238E27FC236}">
                <a16:creationId xmlns:a16="http://schemas.microsoft.com/office/drawing/2014/main" id="{19ED4A6F-2234-E7EA-50B5-832B121A3BB2}"/>
              </a:ext>
            </a:extLst>
          </p:cNvPr>
          <p:cNvSpPr>
            <a:spLocks noGrp="1"/>
          </p:cNvSpPr>
          <p:nvPr>
            <p:ph type="sldNum" sz="quarter" idx="12"/>
          </p:nvPr>
        </p:nvSpPr>
        <p:spPr>
          <a:xfrm>
            <a:off x="10071545" y="6563216"/>
            <a:ext cx="558914" cy="45719"/>
          </a:xfrm>
        </p:spPr>
        <p:txBody>
          <a:bodyPr>
            <a:normAutofit fontScale="25000" lnSpcReduction="20000"/>
          </a:bodyPr>
          <a:lstStyle/>
          <a:p>
            <a:pPr>
              <a:lnSpc>
                <a:spcPct val="90000"/>
              </a:lnSpc>
              <a:spcAft>
                <a:spcPts val="600"/>
              </a:spcAft>
            </a:pPr>
            <a:fld id="{D57F1E4F-1CFF-5643-939E-217C01CDF565}" type="slidenum">
              <a:rPr lang="en-US" sz="400" smtClean="0"/>
              <a:pPr>
                <a:lnSpc>
                  <a:spcPct val="90000"/>
                </a:lnSpc>
                <a:spcAft>
                  <a:spcPts val="600"/>
                </a:spcAft>
              </a:pPr>
              <a:t>13</a:t>
            </a:fld>
            <a:endParaRPr lang="en-US" sz="400"/>
          </a:p>
        </p:txBody>
      </p:sp>
    </p:spTree>
    <p:extLst>
      <p:ext uri="{BB962C8B-B14F-4D97-AF65-F5344CB8AC3E}">
        <p14:creationId xmlns:p14="http://schemas.microsoft.com/office/powerpoint/2010/main" val="3361247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165525-A42D-C547-6147-BBCEDF9DF4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490" y="56035"/>
            <a:ext cx="10510345" cy="6857999"/>
          </a:xfrm>
          <a:prstGeom prst="rect">
            <a:avLst/>
          </a:prstGeom>
          <a:ln>
            <a:headEnd type="arrow" w="med" len="med"/>
            <a:tailEnd type="arrow" w="med" len="med"/>
          </a:ln>
        </p:spPr>
      </p:pic>
      <p:sp>
        <p:nvSpPr>
          <p:cNvPr id="3" name="Rectangle 2">
            <a:extLst>
              <a:ext uri="{FF2B5EF4-FFF2-40B4-BE49-F238E27FC236}">
                <a16:creationId xmlns:a16="http://schemas.microsoft.com/office/drawing/2014/main" id="{3EE4AED4-081E-56E9-BBC2-7067FE8CE310}"/>
              </a:ext>
            </a:extLst>
          </p:cNvPr>
          <p:cNvSpPr/>
          <p:nvPr/>
        </p:nvSpPr>
        <p:spPr>
          <a:xfrm>
            <a:off x="7852721" y="14416"/>
            <a:ext cx="1261241" cy="6096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human1</a:t>
            </a:r>
            <a:endParaRPr lang="en-GB" dirty="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BB0BBE4F-56B9-39B1-FD72-29E3668DE12F}"/>
              </a:ext>
            </a:extLst>
          </p:cNvPr>
          <p:cNvSpPr/>
          <p:nvPr/>
        </p:nvSpPr>
        <p:spPr>
          <a:xfrm>
            <a:off x="5648048" y="462904"/>
            <a:ext cx="1261241"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Calibri" panose="020F0502020204030204" pitchFamily="34" charset="0"/>
                <a:cs typeface="Calibri" panose="020F0502020204030204" pitchFamily="34" charset="0"/>
              </a:rPr>
              <a:t>User2.1</a:t>
            </a:r>
            <a:endParaRPr lang="en-GB">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E4DEBEB5-FB0E-6035-8781-534550B17C99}"/>
              </a:ext>
            </a:extLst>
          </p:cNvPr>
          <p:cNvSpPr/>
          <p:nvPr/>
        </p:nvSpPr>
        <p:spPr>
          <a:xfrm>
            <a:off x="7852721" y="3468084"/>
            <a:ext cx="1261241"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Calibri" panose="020F0502020204030204" pitchFamily="34" charset="0"/>
                <a:cs typeface="Calibri" panose="020F0502020204030204" pitchFamily="34" charset="0"/>
              </a:rPr>
              <a:t>User1.1</a:t>
            </a:r>
            <a:endParaRPr lang="en-GB">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F29E6C0C-3790-C89C-5EE9-E2CC6C25FCEA}"/>
              </a:ext>
            </a:extLst>
          </p:cNvPr>
          <p:cNvSpPr/>
          <p:nvPr/>
        </p:nvSpPr>
        <p:spPr>
          <a:xfrm>
            <a:off x="3709983" y="459697"/>
            <a:ext cx="1261241" cy="609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Device2.1</a:t>
            </a:r>
            <a:endParaRPr lang="en-GB" dirty="0">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20A30897-77B2-9F67-4B8E-6CB615DECF81}"/>
              </a:ext>
            </a:extLst>
          </p:cNvPr>
          <p:cNvSpPr/>
          <p:nvPr/>
        </p:nvSpPr>
        <p:spPr>
          <a:xfrm>
            <a:off x="10783093" y="2650433"/>
            <a:ext cx="1261241" cy="609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Calibri" panose="020F0502020204030204" pitchFamily="34" charset="0"/>
                <a:cs typeface="Calibri" panose="020F0502020204030204" pitchFamily="34" charset="0"/>
              </a:rPr>
              <a:t>Device3.1</a:t>
            </a:r>
            <a:endParaRPr lang="en-GB">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E2C030EF-65BA-FD01-EC75-8C75AB20229F}"/>
              </a:ext>
            </a:extLst>
          </p:cNvPr>
          <p:cNvSpPr/>
          <p:nvPr/>
        </p:nvSpPr>
        <p:spPr>
          <a:xfrm>
            <a:off x="7852721" y="984840"/>
            <a:ext cx="1261241" cy="609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Calibri" panose="020F0502020204030204" pitchFamily="34" charset="0"/>
                <a:cs typeface="Calibri" panose="020F0502020204030204" pitchFamily="34" charset="0"/>
              </a:rPr>
              <a:t>Device1.1</a:t>
            </a:r>
            <a:endParaRPr lang="en-GB">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EB098803-7F92-27B6-0DA2-B72118B3005E}"/>
              </a:ext>
            </a:extLst>
          </p:cNvPr>
          <p:cNvSpPr/>
          <p:nvPr/>
        </p:nvSpPr>
        <p:spPr>
          <a:xfrm>
            <a:off x="1808296" y="454445"/>
            <a:ext cx="1261241" cy="6096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human2</a:t>
            </a:r>
            <a:endParaRPr lang="en-GB" dirty="0">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A7AADDC9-93A4-19CA-6A41-D91757742730}"/>
              </a:ext>
            </a:extLst>
          </p:cNvPr>
          <p:cNvSpPr/>
          <p:nvPr/>
        </p:nvSpPr>
        <p:spPr>
          <a:xfrm>
            <a:off x="1806586" y="1784738"/>
            <a:ext cx="1261241" cy="609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Calibri" panose="020F0502020204030204" pitchFamily="34" charset="0"/>
                <a:cs typeface="Calibri" panose="020F0502020204030204" pitchFamily="34" charset="0"/>
              </a:rPr>
              <a:t>Device2.2</a:t>
            </a:r>
            <a:endParaRPr lang="en-GB">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52EA5A4D-913A-9651-2A0B-CB043992A2B8}"/>
              </a:ext>
            </a:extLst>
          </p:cNvPr>
          <p:cNvSpPr/>
          <p:nvPr/>
        </p:nvSpPr>
        <p:spPr>
          <a:xfrm>
            <a:off x="3377357" y="1784713"/>
            <a:ext cx="1261241" cy="609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Calibri" panose="020F0502020204030204" pitchFamily="34" charset="0"/>
                <a:cs typeface="Calibri" panose="020F0502020204030204" pitchFamily="34" charset="0"/>
              </a:rPr>
              <a:t>Service1</a:t>
            </a:r>
            <a:endParaRPr lang="en-GB">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7BA0AE47-14DF-4A01-C264-6124D9A039C6}"/>
              </a:ext>
            </a:extLst>
          </p:cNvPr>
          <p:cNvSpPr/>
          <p:nvPr/>
        </p:nvSpPr>
        <p:spPr>
          <a:xfrm>
            <a:off x="7859556" y="5162691"/>
            <a:ext cx="1261241" cy="609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Calibri" panose="020F0502020204030204" pitchFamily="34" charset="0"/>
                <a:cs typeface="Calibri" panose="020F0502020204030204" pitchFamily="34" charset="0"/>
              </a:rPr>
              <a:t>Service3</a:t>
            </a:r>
            <a:endParaRPr lang="en-GB">
              <a:latin typeface="Calibri" panose="020F0502020204030204" pitchFamily="34" charset="0"/>
              <a:cs typeface="Calibri" panose="020F0502020204030204" pitchFamily="34" charset="0"/>
            </a:endParaRPr>
          </a:p>
        </p:txBody>
      </p:sp>
      <p:cxnSp>
        <p:nvCxnSpPr>
          <p:cNvPr id="24" name="Straight Connector 23">
            <a:extLst>
              <a:ext uri="{FF2B5EF4-FFF2-40B4-BE49-F238E27FC236}">
                <a16:creationId xmlns:a16="http://schemas.microsoft.com/office/drawing/2014/main" id="{439916EA-33FA-A8B8-D034-F9DBCECC9BF8}"/>
              </a:ext>
            </a:extLst>
          </p:cNvPr>
          <p:cNvCxnSpPr>
            <a:cxnSpLocks/>
            <a:stCxn id="5" idx="2"/>
            <a:endCxn id="13" idx="0"/>
          </p:cNvCxnSpPr>
          <p:nvPr/>
        </p:nvCxnSpPr>
        <p:spPr>
          <a:xfrm>
            <a:off x="8483342" y="4077684"/>
            <a:ext cx="6835" cy="1085007"/>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C8DC6DB8-0AFD-79FF-8E2C-D19C40EA28E1}"/>
              </a:ext>
            </a:extLst>
          </p:cNvPr>
          <p:cNvCxnSpPr>
            <a:cxnSpLocks/>
            <a:stCxn id="5" idx="0"/>
            <a:endCxn id="8" idx="2"/>
          </p:cNvCxnSpPr>
          <p:nvPr/>
        </p:nvCxnSpPr>
        <p:spPr>
          <a:xfrm flipV="1">
            <a:off x="8483342" y="1594440"/>
            <a:ext cx="0" cy="1873644"/>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A0A421EA-92C3-E074-1B36-0DC19D11C756}"/>
              </a:ext>
            </a:extLst>
          </p:cNvPr>
          <p:cNvCxnSpPr>
            <a:cxnSpLocks/>
            <a:stCxn id="9" idx="2"/>
            <a:endCxn id="10" idx="0"/>
          </p:cNvCxnSpPr>
          <p:nvPr/>
        </p:nvCxnSpPr>
        <p:spPr>
          <a:xfrm flipH="1">
            <a:off x="2437207" y="1064045"/>
            <a:ext cx="1710" cy="720693"/>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ACD6287B-0C4A-62B8-696C-D897211A12D5}"/>
              </a:ext>
            </a:extLst>
          </p:cNvPr>
          <p:cNvCxnSpPr>
            <a:cxnSpLocks/>
            <a:stCxn id="4" idx="1"/>
            <a:endCxn id="6" idx="3"/>
          </p:cNvCxnSpPr>
          <p:nvPr/>
        </p:nvCxnSpPr>
        <p:spPr>
          <a:xfrm flipH="1" flipV="1">
            <a:off x="4971224" y="764497"/>
            <a:ext cx="676824" cy="3207"/>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224FDEAF-64A6-5ACC-19CE-CF1DB56DD34F}"/>
              </a:ext>
            </a:extLst>
          </p:cNvPr>
          <p:cNvCxnSpPr>
            <a:cxnSpLocks/>
            <a:stCxn id="10" idx="3"/>
            <a:endCxn id="11" idx="1"/>
          </p:cNvCxnSpPr>
          <p:nvPr/>
        </p:nvCxnSpPr>
        <p:spPr>
          <a:xfrm flipV="1">
            <a:off x="3067827" y="2089513"/>
            <a:ext cx="309530" cy="25"/>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46" name="Rectangle 45">
            <a:extLst>
              <a:ext uri="{FF2B5EF4-FFF2-40B4-BE49-F238E27FC236}">
                <a16:creationId xmlns:a16="http://schemas.microsoft.com/office/drawing/2014/main" id="{0DA0E854-8A2A-7F7C-6165-4DD5D5FFB115}"/>
              </a:ext>
            </a:extLst>
          </p:cNvPr>
          <p:cNvSpPr/>
          <p:nvPr/>
        </p:nvSpPr>
        <p:spPr>
          <a:xfrm>
            <a:off x="1801061" y="3446839"/>
            <a:ext cx="1261241"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Calibri" panose="020F0502020204030204" pitchFamily="34" charset="0"/>
                <a:cs typeface="Calibri" panose="020F0502020204030204" pitchFamily="34" charset="0"/>
              </a:rPr>
              <a:t>User2.2</a:t>
            </a:r>
            <a:endParaRPr lang="en-GB">
              <a:latin typeface="Calibri" panose="020F0502020204030204" pitchFamily="34" charset="0"/>
              <a:cs typeface="Calibri" panose="020F0502020204030204" pitchFamily="34" charset="0"/>
            </a:endParaRPr>
          </a:p>
        </p:txBody>
      </p:sp>
      <p:cxnSp>
        <p:nvCxnSpPr>
          <p:cNvPr id="48" name="Straight Connector 47">
            <a:extLst>
              <a:ext uri="{FF2B5EF4-FFF2-40B4-BE49-F238E27FC236}">
                <a16:creationId xmlns:a16="http://schemas.microsoft.com/office/drawing/2014/main" id="{03C40AA5-82A2-1E9E-7B43-CB6B569535AE}"/>
              </a:ext>
            </a:extLst>
          </p:cNvPr>
          <p:cNvCxnSpPr>
            <a:cxnSpLocks/>
            <a:stCxn id="10" idx="2"/>
            <a:endCxn id="46" idx="0"/>
          </p:cNvCxnSpPr>
          <p:nvPr/>
        </p:nvCxnSpPr>
        <p:spPr>
          <a:xfrm flipH="1">
            <a:off x="2431682" y="2394338"/>
            <a:ext cx="5525" cy="1052501"/>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52" name="Rectangle 51">
            <a:extLst>
              <a:ext uri="{FF2B5EF4-FFF2-40B4-BE49-F238E27FC236}">
                <a16:creationId xmlns:a16="http://schemas.microsoft.com/office/drawing/2014/main" id="{5BD479F9-9926-15ED-A190-148658D0DFEB}"/>
              </a:ext>
            </a:extLst>
          </p:cNvPr>
          <p:cNvSpPr/>
          <p:nvPr/>
        </p:nvSpPr>
        <p:spPr>
          <a:xfrm>
            <a:off x="4706756" y="5127832"/>
            <a:ext cx="1261241" cy="609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Calibri" panose="020F0502020204030204" pitchFamily="34" charset="0"/>
                <a:cs typeface="Calibri" panose="020F0502020204030204" pitchFamily="34" charset="0"/>
              </a:rPr>
              <a:t>Service2</a:t>
            </a:r>
            <a:endParaRPr lang="en-GB">
              <a:latin typeface="Calibri" panose="020F0502020204030204" pitchFamily="34" charset="0"/>
              <a:cs typeface="Calibri" panose="020F0502020204030204" pitchFamily="34" charset="0"/>
            </a:endParaRPr>
          </a:p>
        </p:txBody>
      </p:sp>
      <p:cxnSp>
        <p:nvCxnSpPr>
          <p:cNvPr id="56" name="Straight Connector 55">
            <a:extLst>
              <a:ext uri="{FF2B5EF4-FFF2-40B4-BE49-F238E27FC236}">
                <a16:creationId xmlns:a16="http://schemas.microsoft.com/office/drawing/2014/main" id="{E28C02CA-0ED3-44C0-898F-01775953B336}"/>
              </a:ext>
            </a:extLst>
          </p:cNvPr>
          <p:cNvCxnSpPr>
            <a:cxnSpLocks/>
            <a:stCxn id="46" idx="3"/>
            <a:endCxn id="52" idx="1"/>
          </p:cNvCxnSpPr>
          <p:nvPr/>
        </p:nvCxnSpPr>
        <p:spPr>
          <a:xfrm>
            <a:off x="3062302" y="3751639"/>
            <a:ext cx="1644454" cy="1680993"/>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F0BFBED6-56D6-54A1-5815-0FE3635CA27E}"/>
              </a:ext>
            </a:extLst>
          </p:cNvPr>
          <p:cNvCxnSpPr>
            <a:cxnSpLocks/>
            <a:stCxn id="52" idx="3"/>
            <a:endCxn id="13" idx="1"/>
          </p:cNvCxnSpPr>
          <p:nvPr/>
        </p:nvCxnSpPr>
        <p:spPr>
          <a:xfrm>
            <a:off x="5967997" y="5432632"/>
            <a:ext cx="1891559" cy="34859"/>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67" name="TextBox 66">
            <a:extLst>
              <a:ext uri="{FF2B5EF4-FFF2-40B4-BE49-F238E27FC236}">
                <a16:creationId xmlns:a16="http://schemas.microsoft.com/office/drawing/2014/main" id="{1A10EF46-2634-F512-976E-20E5FE38256C}"/>
              </a:ext>
            </a:extLst>
          </p:cNvPr>
          <p:cNvSpPr txBox="1"/>
          <p:nvPr/>
        </p:nvSpPr>
        <p:spPr>
          <a:xfrm>
            <a:off x="5522159" y="3838561"/>
            <a:ext cx="1818290" cy="523220"/>
          </a:xfrm>
          <a:prstGeom prst="rect">
            <a:avLst/>
          </a:prstGeom>
          <a:noFill/>
        </p:spPr>
        <p:txBody>
          <a:bodyPr wrap="square" rtlCol="0">
            <a:spAutoFit/>
          </a:bodyPr>
          <a:lstStyle/>
          <a:p>
            <a:r>
              <a:rPr lang="en-US" sz="2800" dirty="0">
                <a:solidFill>
                  <a:srgbClr val="FF0000"/>
                </a:solidFill>
                <a:latin typeface="Calibri" panose="020F0502020204030204" pitchFamily="34" charset="0"/>
                <a:cs typeface="Calibri" panose="020F0502020204030204" pitchFamily="34" charset="0"/>
              </a:rPr>
              <a:t>M-Instance</a:t>
            </a:r>
            <a:endParaRPr lang="en-GB" sz="2800" dirty="0">
              <a:solidFill>
                <a:srgbClr val="FF0000"/>
              </a:solidFill>
              <a:latin typeface="Calibri" panose="020F0502020204030204" pitchFamily="34" charset="0"/>
              <a:cs typeface="Calibri" panose="020F0502020204030204" pitchFamily="34" charset="0"/>
            </a:endParaRPr>
          </a:p>
        </p:txBody>
      </p:sp>
      <p:cxnSp>
        <p:nvCxnSpPr>
          <p:cNvPr id="70" name="Straight Connector 69">
            <a:extLst>
              <a:ext uri="{FF2B5EF4-FFF2-40B4-BE49-F238E27FC236}">
                <a16:creationId xmlns:a16="http://schemas.microsoft.com/office/drawing/2014/main" id="{843B8A07-7D04-9621-DD8C-A2BD8C14CF1B}"/>
              </a:ext>
            </a:extLst>
          </p:cNvPr>
          <p:cNvCxnSpPr>
            <a:stCxn id="3" idx="2"/>
            <a:endCxn id="8" idx="0"/>
          </p:cNvCxnSpPr>
          <p:nvPr/>
        </p:nvCxnSpPr>
        <p:spPr>
          <a:xfrm>
            <a:off x="8483342" y="624016"/>
            <a:ext cx="0" cy="360824"/>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72" name="Straight Arrow Connector 71">
            <a:extLst>
              <a:ext uri="{FF2B5EF4-FFF2-40B4-BE49-F238E27FC236}">
                <a16:creationId xmlns:a16="http://schemas.microsoft.com/office/drawing/2014/main" id="{5BF61635-BE5E-6A0A-7D74-B3F14B41BD24}"/>
              </a:ext>
            </a:extLst>
          </p:cNvPr>
          <p:cNvCxnSpPr>
            <a:cxnSpLocks/>
            <a:stCxn id="9" idx="3"/>
            <a:endCxn id="6" idx="1"/>
          </p:cNvCxnSpPr>
          <p:nvPr/>
        </p:nvCxnSpPr>
        <p:spPr>
          <a:xfrm>
            <a:off x="3069537" y="759245"/>
            <a:ext cx="640446" cy="5252"/>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DEF0888F-50CC-C2D1-36D8-44887492B5B5}"/>
              </a:ext>
            </a:extLst>
          </p:cNvPr>
          <p:cNvCxnSpPr>
            <a:cxnSpLocks/>
            <a:stCxn id="4" idx="2"/>
            <a:endCxn id="27" idx="0"/>
          </p:cNvCxnSpPr>
          <p:nvPr/>
        </p:nvCxnSpPr>
        <p:spPr>
          <a:xfrm flipH="1">
            <a:off x="6264128" y="1072504"/>
            <a:ext cx="14541" cy="1425404"/>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50DD32E3-633B-B3F2-077C-EF1761B26B12}"/>
              </a:ext>
            </a:extLst>
          </p:cNvPr>
          <p:cNvCxnSpPr>
            <a:cxnSpLocks/>
          </p:cNvCxnSpPr>
          <p:nvPr/>
        </p:nvCxnSpPr>
        <p:spPr>
          <a:xfrm>
            <a:off x="9113962" y="3863736"/>
            <a:ext cx="647258" cy="0"/>
          </a:xfrm>
          <a:prstGeom prst="straightConnector1">
            <a:avLst/>
          </a:prstGeom>
          <a:ln>
            <a:solidFill>
              <a:schemeClr val="accent1"/>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39" name="TextBox 38">
            <a:extLst>
              <a:ext uri="{FF2B5EF4-FFF2-40B4-BE49-F238E27FC236}">
                <a16:creationId xmlns:a16="http://schemas.microsoft.com/office/drawing/2014/main" id="{D28D3EDC-BBE3-9FD4-F6C5-9F4E7DD1AB7C}"/>
              </a:ext>
            </a:extLst>
          </p:cNvPr>
          <p:cNvSpPr txBox="1"/>
          <p:nvPr/>
        </p:nvSpPr>
        <p:spPr>
          <a:xfrm>
            <a:off x="4043413" y="3281760"/>
            <a:ext cx="1388760" cy="369332"/>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Persona2.1.1</a:t>
            </a:r>
          </a:p>
        </p:txBody>
      </p:sp>
      <p:sp>
        <p:nvSpPr>
          <p:cNvPr id="66" name="TextBox 65">
            <a:extLst>
              <a:ext uri="{FF2B5EF4-FFF2-40B4-BE49-F238E27FC236}">
                <a16:creationId xmlns:a16="http://schemas.microsoft.com/office/drawing/2014/main" id="{2EB6786D-55DF-BA09-7175-D38FE6289BB9}"/>
              </a:ext>
            </a:extLst>
          </p:cNvPr>
          <p:cNvSpPr txBox="1"/>
          <p:nvPr/>
        </p:nvSpPr>
        <p:spPr>
          <a:xfrm>
            <a:off x="5589901" y="3303488"/>
            <a:ext cx="1414817" cy="369332"/>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Persona2.1.2</a:t>
            </a:r>
          </a:p>
        </p:txBody>
      </p:sp>
      <p:sp>
        <p:nvSpPr>
          <p:cNvPr id="69" name="TextBox 68">
            <a:extLst>
              <a:ext uri="{FF2B5EF4-FFF2-40B4-BE49-F238E27FC236}">
                <a16:creationId xmlns:a16="http://schemas.microsoft.com/office/drawing/2014/main" id="{175413B7-A366-0BD6-6C5A-5885B21A05DD}"/>
              </a:ext>
            </a:extLst>
          </p:cNvPr>
          <p:cNvSpPr txBox="1"/>
          <p:nvPr/>
        </p:nvSpPr>
        <p:spPr>
          <a:xfrm>
            <a:off x="9252897" y="4205612"/>
            <a:ext cx="1397237" cy="369332"/>
          </a:xfrm>
          <a:prstGeom prst="rect">
            <a:avLst/>
          </a:prstGeom>
          <a:noFill/>
        </p:spPr>
        <p:txBody>
          <a:bodyPr wrap="square" rtlCol="0">
            <a:spAutoFit/>
          </a:bodyPr>
          <a:lstStyle/>
          <a:p>
            <a:r>
              <a:rPr lang="en-GB">
                <a:latin typeface="Calibri" panose="020F0502020204030204" pitchFamily="34" charset="0"/>
                <a:cs typeface="Calibri" panose="020F0502020204030204" pitchFamily="34" charset="0"/>
              </a:rPr>
              <a:t>Persona1.1.1</a:t>
            </a:r>
          </a:p>
        </p:txBody>
      </p:sp>
      <p:sp>
        <p:nvSpPr>
          <p:cNvPr id="88" name="Oval 87">
            <a:extLst>
              <a:ext uri="{FF2B5EF4-FFF2-40B4-BE49-F238E27FC236}">
                <a16:creationId xmlns:a16="http://schemas.microsoft.com/office/drawing/2014/main" id="{D9CDE41D-53E1-0369-0C3E-32EBFA07AD19}"/>
              </a:ext>
            </a:extLst>
          </p:cNvPr>
          <p:cNvSpPr/>
          <p:nvPr/>
        </p:nvSpPr>
        <p:spPr>
          <a:xfrm>
            <a:off x="10705738" y="1055134"/>
            <a:ext cx="1349828" cy="494993"/>
          </a:xfrm>
          <a:prstGeom prst="ellips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Calibri" panose="020F0502020204030204" pitchFamily="34" charset="0"/>
                <a:cs typeface="Calibri" panose="020F0502020204030204" pitchFamily="34" charset="0"/>
              </a:rPr>
              <a:t>Object1</a:t>
            </a:r>
            <a:endParaRPr lang="en-150">
              <a:latin typeface="Calibri" panose="020F0502020204030204" pitchFamily="34" charset="0"/>
              <a:cs typeface="Calibri" panose="020F0502020204030204" pitchFamily="34" charset="0"/>
            </a:endParaRPr>
          </a:p>
        </p:txBody>
      </p:sp>
      <p:cxnSp>
        <p:nvCxnSpPr>
          <p:cNvPr id="91" name="Straight Connector 90">
            <a:extLst>
              <a:ext uri="{FF2B5EF4-FFF2-40B4-BE49-F238E27FC236}">
                <a16:creationId xmlns:a16="http://schemas.microsoft.com/office/drawing/2014/main" id="{067CDE5F-CC58-6D59-45C5-B60499163B3F}"/>
              </a:ext>
            </a:extLst>
          </p:cNvPr>
          <p:cNvCxnSpPr>
            <a:cxnSpLocks/>
            <a:stCxn id="88" idx="2"/>
            <a:endCxn id="8" idx="3"/>
          </p:cNvCxnSpPr>
          <p:nvPr/>
        </p:nvCxnSpPr>
        <p:spPr>
          <a:xfrm flipH="1" flipV="1">
            <a:off x="9113962" y="1289640"/>
            <a:ext cx="1591776" cy="12991"/>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97" name="Oval 96">
            <a:extLst>
              <a:ext uri="{FF2B5EF4-FFF2-40B4-BE49-F238E27FC236}">
                <a16:creationId xmlns:a16="http://schemas.microsoft.com/office/drawing/2014/main" id="{6927DC70-3760-D3F4-E8B4-448A4467635A}"/>
              </a:ext>
            </a:extLst>
          </p:cNvPr>
          <p:cNvSpPr/>
          <p:nvPr/>
        </p:nvSpPr>
        <p:spPr>
          <a:xfrm>
            <a:off x="6789607" y="1840342"/>
            <a:ext cx="1571939" cy="49499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Object1.2</a:t>
            </a:r>
            <a:endParaRPr lang="en-150" dirty="0">
              <a:latin typeface="Calibri" panose="020F0502020204030204" pitchFamily="34" charset="0"/>
              <a:cs typeface="Calibri" panose="020F0502020204030204" pitchFamily="34" charset="0"/>
            </a:endParaRPr>
          </a:p>
        </p:txBody>
      </p:sp>
      <p:cxnSp>
        <p:nvCxnSpPr>
          <p:cNvPr id="98" name="Straight Connector 97">
            <a:extLst>
              <a:ext uri="{FF2B5EF4-FFF2-40B4-BE49-F238E27FC236}">
                <a16:creationId xmlns:a16="http://schemas.microsoft.com/office/drawing/2014/main" id="{443181C8-E278-D2EB-FA2F-958DDB5F247B}"/>
              </a:ext>
            </a:extLst>
          </p:cNvPr>
          <p:cNvCxnSpPr>
            <a:cxnSpLocks/>
            <a:stCxn id="7" idx="0"/>
            <a:endCxn id="88" idx="4"/>
          </p:cNvCxnSpPr>
          <p:nvPr/>
        </p:nvCxnSpPr>
        <p:spPr>
          <a:xfrm flipH="1" flipV="1">
            <a:off x="11380652" y="1550127"/>
            <a:ext cx="33062" cy="1100306"/>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2C5CFD53-69CC-EF0F-0351-6A5B9317CEE1}"/>
              </a:ext>
            </a:extLst>
          </p:cNvPr>
          <p:cNvCxnSpPr>
            <a:cxnSpLocks/>
            <a:stCxn id="97" idx="0"/>
            <a:endCxn id="8" idx="2"/>
          </p:cNvCxnSpPr>
          <p:nvPr/>
        </p:nvCxnSpPr>
        <p:spPr>
          <a:xfrm flipV="1">
            <a:off x="7575577" y="1594440"/>
            <a:ext cx="907765" cy="245902"/>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108" name="Rectangle 107">
            <a:extLst>
              <a:ext uri="{FF2B5EF4-FFF2-40B4-BE49-F238E27FC236}">
                <a16:creationId xmlns:a16="http://schemas.microsoft.com/office/drawing/2014/main" id="{41739C25-201C-C24A-17AB-644898D98822}"/>
              </a:ext>
            </a:extLst>
          </p:cNvPr>
          <p:cNvSpPr/>
          <p:nvPr/>
        </p:nvSpPr>
        <p:spPr>
          <a:xfrm>
            <a:off x="10785114" y="4054967"/>
            <a:ext cx="1261241" cy="6096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human3</a:t>
            </a:r>
            <a:endParaRPr lang="en-GB" dirty="0">
              <a:latin typeface="Calibri" panose="020F0502020204030204" pitchFamily="34" charset="0"/>
              <a:cs typeface="Calibri" panose="020F0502020204030204" pitchFamily="34" charset="0"/>
            </a:endParaRPr>
          </a:p>
        </p:txBody>
      </p:sp>
      <p:cxnSp>
        <p:nvCxnSpPr>
          <p:cNvPr id="109" name="Straight Connector 108">
            <a:extLst>
              <a:ext uri="{FF2B5EF4-FFF2-40B4-BE49-F238E27FC236}">
                <a16:creationId xmlns:a16="http://schemas.microsoft.com/office/drawing/2014/main" id="{4F78B416-BB99-9E6D-E0F8-9031EB47D822}"/>
              </a:ext>
            </a:extLst>
          </p:cNvPr>
          <p:cNvCxnSpPr>
            <a:cxnSpLocks/>
          </p:cNvCxnSpPr>
          <p:nvPr/>
        </p:nvCxnSpPr>
        <p:spPr>
          <a:xfrm>
            <a:off x="11413714" y="3278693"/>
            <a:ext cx="2021" cy="794934"/>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113" name="Oval 112">
            <a:extLst>
              <a:ext uri="{FF2B5EF4-FFF2-40B4-BE49-F238E27FC236}">
                <a16:creationId xmlns:a16="http://schemas.microsoft.com/office/drawing/2014/main" id="{2468B8D3-3E0F-5DE1-CC23-C057578EECC1}"/>
              </a:ext>
            </a:extLst>
          </p:cNvPr>
          <p:cNvSpPr/>
          <p:nvPr/>
        </p:nvSpPr>
        <p:spPr>
          <a:xfrm>
            <a:off x="9146725" y="1741102"/>
            <a:ext cx="1571939" cy="49499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Calibri" panose="020F0502020204030204" pitchFamily="34" charset="0"/>
                <a:cs typeface="Calibri" panose="020F0502020204030204" pitchFamily="34" charset="0"/>
              </a:rPr>
              <a:t>Object3.1</a:t>
            </a:r>
            <a:endParaRPr lang="en-150">
              <a:latin typeface="Calibri" panose="020F0502020204030204" pitchFamily="34" charset="0"/>
              <a:cs typeface="Calibri" panose="020F0502020204030204" pitchFamily="34" charset="0"/>
            </a:endParaRPr>
          </a:p>
        </p:txBody>
      </p:sp>
      <p:cxnSp>
        <p:nvCxnSpPr>
          <p:cNvPr id="114" name="Straight Connector 113">
            <a:extLst>
              <a:ext uri="{FF2B5EF4-FFF2-40B4-BE49-F238E27FC236}">
                <a16:creationId xmlns:a16="http://schemas.microsoft.com/office/drawing/2014/main" id="{E6FEC6E1-D4DD-4EA8-BFF6-21CF1B5D3FE6}"/>
              </a:ext>
            </a:extLst>
          </p:cNvPr>
          <p:cNvCxnSpPr>
            <a:cxnSpLocks/>
            <a:stCxn id="7" idx="0"/>
            <a:endCxn id="113" idx="6"/>
          </p:cNvCxnSpPr>
          <p:nvPr/>
        </p:nvCxnSpPr>
        <p:spPr>
          <a:xfrm flipH="1" flipV="1">
            <a:off x="10718664" y="1988599"/>
            <a:ext cx="695050" cy="661834"/>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74CB0C3E-ECC8-4853-250C-1E2AB2568E2A}"/>
              </a:ext>
            </a:extLst>
          </p:cNvPr>
          <p:cNvCxnSpPr>
            <a:cxnSpLocks/>
            <a:stCxn id="41" idx="0"/>
            <a:endCxn id="46" idx="2"/>
          </p:cNvCxnSpPr>
          <p:nvPr/>
        </p:nvCxnSpPr>
        <p:spPr>
          <a:xfrm flipV="1">
            <a:off x="2410091" y="4056439"/>
            <a:ext cx="21591" cy="510057"/>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D8E76E42-C5D5-B1B7-86B4-3A3CC5F3BDC9}"/>
              </a:ext>
            </a:extLst>
          </p:cNvPr>
          <p:cNvSpPr txBox="1"/>
          <p:nvPr/>
        </p:nvSpPr>
        <p:spPr>
          <a:xfrm>
            <a:off x="1707856" y="5408765"/>
            <a:ext cx="1404406" cy="369332"/>
          </a:xfrm>
          <a:prstGeom prst="rect">
            <a:avLst/>
          </a:prstGeom>
          <a:noFill/>
        </p:spPr>
        <p:txBody>
          <a:bodyPr wrap="square" rtlCol="0">
            <a:spAutoFit/>
          </a:bodyPr>
          <a:lstStyle/>
          <a:p>
            <a:r>
              <a:rPr lang="en-GB">
                <a:latin typeface="Calibri" panose="020F0502020204030204" pitchFamily="34" charset="0"/>
                <a:cs typeface="Calibri" panose="020F0502020204030204" pitchFamily="34" charset="0"/>
              </a:rPr>
              <a:t>Persona2.2.1</a:t>
            </a:r>
          </a:p>
        </p:txBody>
      </p:sp>
      <p:pic>
        <p:nvPicPr>
          <p:cNvPr id="25" name="Picture 24">
            <a:extLst>
              <a:ext uri="{FF2B5EF4-FFF2-40B4-BE49-F238E27FC236}">
                <a16:creationId xmlns:a16="http://schemas.microsoft.com/office/drawing/2014/main" id="{A03B1D87-892A-76C1-F33C-AFA76E11A738}"/>
              </a:ext>
            </a:extLst>
          </p:cNvPr>
          <p:cNvPicPr>
            <a:picLocks noChangeAspect="1"/>
          </p:cNvPicPr>
          <p:nvPr/>
        </p:nvPicPr>
        <p:blipFill>
          <a:blip r:embed="rId3"/>
          <a:stretch>
            <a:fillRect/>
          </a:stretch>
        </p:blipFill>
        <p:spPr>
          <a:xfrm>
            <a:off x="4280745" y="2472343"/>
            <a:ext cx="919669" cy="919669"/>
          </a:xfrm>
          <a:prstGeom prst="rect">
            <a:avLst/>
          </a:prstGeom>
        </p:spPr>
      </p:pic>
      <p:pic>
        <p:nvPicPr>
          <p:cNvPr id="27" name="Picture 26">
            <a:extLst>
              <a:ext uri="{FF2B5EF4-FFF2-40B4-BE49-F238E27FC236}">
                <a16:creationId xmlns:a16="http://schemas.microsoft.com/office/drawing/2014/main" id="{B0BAF2B3-161C-74BB-7F23-45A4DA174570}"/>
              </a:ext>
            </a:extLst>
          </p:cNvPr>
          <p:cNvPicPr>
            <a:picLocks noChangeAspect="1"/>
          </p:cNvPicPr>
          <p:nvPr/>
        </p:nvPicPr>
        <p:blipFill>
          <a:blip r:embed="rId3"/>
          <a:stretch>
            <a:fillRect/>
          </a:stretch>
        </p:blipFill>
        <p:spPr>
          <a:xfrm>
            <a:off x="5804293" y="2497908"/>
            <a:ext cx="919669" cy="919669"/>
          </a:xfrm>
          <a:prstGeom prst="rect">
            <a:avLst/>
          </a:prstGeom>
        </p:spPr>
      </p:pic>
      <p:pic>
        <p:nvPicPr>
          <p:cNvPr id="30" name="Picture 29">
            <a:extLst>
              <a:ext uri="{FF2B5EF4-FFF2-40B4-BE49-F238E27FC236}">
                <a16:creationId xmlns:a16="http://schemas.microsoft.com/office/drawing/2014/main" id="{5BB52E9B-A2B0-BCDB-9C46-53FE2A72E1F9}"/>
              </a:ext>
            </a:extLst>
          </p:cNvPr>
          <p:cNvPicPr>
            <a:picLocks noChangeAspect="1"/>
          </p:cNvPicPr>
          <p:nvPr/>
        </p:nvPicPr>
        <p:blipFill>
          <a:blip r:embed="rId3"/>
          <a:stretch>
            <a:fillRect/>
          </a:stretch>
        </p:blipFill>
        <p:spPr>
          <a:xfrm>
            <a:off x="9460546" y="3417119"/>
            <a:ext cx="919669" cy="919669"/>
          </a:xfrm>
          <a:prstGeom prst="rect">
            <a:avLst/>
          </a:prstGeom>
        </p:spPr>
      </p:pic>
      <p:pic>
        <p:nvPicPr>
          <p:cNvPr id="41" name="Picture 40">
            <a:extLst>
              <a:ext uri="{FF2B5EF4-FFF2-40B4-BE49-F238E27FC236}">
                <a16:creationId xmlns:a16="http://schemas.microsoft.com/office/drawing/2014/main" id="{88CD337B-FB8A-22D2-56BD-1303662AB311}"/>
              </a:ext>
            </a:extLst>
          </p:cNvPr>
          <p:cNvPicPr>
            <a:picLocks noChangeAspect="1"/>
          </p:cNvPicPr>
          <p:nvPr/>
        </p:nvPicPr>
        <p:blipFill>
          <a:blip r:embed="rId3"/>
          <a:stretch>
            <a:fillRect/>
          </a:stretch>
        </p:blipFill>
        <p:spPr>
          <a:xfrm>
            <a:off x="1950256" y="4566496"/>
            <a:ext cx="919669" cy="919669"/>
          </a:xfrm>
          <a:prstGeom prst="rect">
            <a:avLst/>
          </a:prstGeom>
        </p:spPr>
      </p:pic>
      <p:sp>
        <p:nvSpPr>
          <p:cNvPr id="12" name="Oval 11">
            <a:extLst>
              <a:ext uri="{FF2B5EF4-FFF2-40B4-BE49-F238E27FC236}">
                <a16:creationId xmlns:a16="http://schemas.microsoft.com/office/drawing/2014/main" id="{FD1BBEF9-6866-2B10-524C-917E37226000}"/>
              </a:ext>
            </a:extLst>
          </p:cNvPr>
          <p:cNvSpPr/>
          <p:nvPr/>
        </p:nvSpPr>
        <p:spPr>
          <a:xfrm>
            <a:off x="6096000" y="4485627"/>
            <a:ext cx="1571939" cy="49499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Calibri" panose="020F0502020204030204" pitchFamily="34" charset="0"/>
                <a:cs typeface="Calibri" panose="020F0502020204030204" pitchFamily="34" charset="0"/>
              </a:rPr>
              <a:t>Object1.1</a:t>
            </a:r>
            <a:endParaRPr lang="en-150">
              <a:latin typeface="Calibri" panose="020F0502020204030204" pitchFamily="34" charset="0"/>
              <a:cs typeface="Calibri" panose="020F0502020204030204" pitchFamily="34" charset="0"/>
            </a:endParaRPr>
          </a:p>
        </p:txBody>
      </p:sp>
      <p:cxnSp>
        <p:nvCxnSpPr>
          <p:cNvPr id="17" name="Straight Connector 16">
            <a:extLst>
              <a:ext uri="{FF2B5EF4-FFF2-40B4-BE49-F238E27FC236}">
                <a16:creationId xmlns:a16="http://schemas.microsoft.com/office/drawing/2014/main" id="{858D2D3B-0EDC-08B9-2FBC-1484F0705237}"/>
              </a:ext>
            </a:extLst>
          </p:cNvPr>
          <p:cNvCxnSpPr>
            <a:stCxn id="12" idx="6"/>
            <a:endCxn id="13" idx="0"/>
          </p:cNvCxnSpPr>
          <p:nvPr/>
        </p:nvCxnSpPr>
        <p:spPr>
          <a:xfrm>
            <a:off x="7667939" y="4733124"/>
            <a:ext cx="822238" cy="429567"/>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E2612E7C-FE97-5FE8-FFD3-532991B9E555}"/>
              </a:ext>
            </a:extLst>
          </p:cNvPr>
          <p:cNvCxnSpPr>
            <a:cxnSpLocks/>
            <a:stCxn id="4" idx="2"/>
            <a:endCxn id="25" idx="0"/>
          </p:cNvCxnSpPr>
          <p:nvPr/>
        </p:nvCxnSpPr>
        <p:spPr>
          <a:xfrm flipH="1">
            <a:off x="4740580" y="1072504"/>
            <a:ext cx="1538089" cy="1399839"/>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82B11E61-E0C7-13CB-2CCF-DBF7C4D4C10A}"/>
              </a:ext>
            </a:extLst>
          </p:cNvPr>
          <p:cNvCxnSpPr>
            <a:cxnSpLocks/>
            <a:endCxn id="5" idx="1"/>
          </p:cNvCxnSpPr>
          <p:nvPr/>
        </p:nvCxnSpPr>
        <p:spPr>
          <a:xfrm>
            <a:off x="3036120" y="3770832"/>
            <a:ext cx="4816601" cy="2052"/>
          </a:xfrm>
          <a:prstGeom prst="line">
            <a:avLst/>
          </a:prstGeom>
          <a:noFill/>
          <a:ln>
            <a:solidFill>
              <a:srgbClr val="000000"/>
            </a:solidFill>
            <a:headEnd type="arrow" w="med" len="med"/>
            <a:tailEnd type="arrow" w="med" len="med"/>
          </a:ln>
        </p:spPr>
        <p:style>
          <a:lnRef idx="1">
            <a:schemeClr val="accent1"/>
          </a:lnRef>
          <a:fillRef idx="0">
            <a:schemeClr val="accent1"/>
          </a:fillRef>
          <a:effectRef idx="0">
            <a:schemeClr val="accent1"/>
          </a:effectRef>
          <a:fontRef idx="minor"/>
        </p:style>
      </p:cxnSp>
      <p:sp>
        <p:nvSpPr>
          <p:cNvPr id="16" name="Rectangle 15">
            <a:extLst>
              <a:ext uri="{FF2B5EF4-FFF2-40B4-BE49-F238E27FC236}">
                <a16:creationId xmlns:a16="http://schemas.microsoft.com/office/drawing/2014/main" id="{7E264034-A4FD-5BB8-1355-197626E08CE5}"/>
              </a:ext>
            </a:extLst>
          </p:cNvPr>
          <p:cNvSpPr/>
          <p:nvPr/>
        </p:nvSpPr>
        <p:spPr>
          <a:xfrm>
            <a:off x="7909298" y="3455548"/>
            <a:ext cx="1261241"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Calibri" panose="020F0502020204030204" pitchFamily="34" charset="0"/>
                <a:cs typeface="Calibri" panose="020F0502020204030204" pitchFamily="34" charset="0"/>
              </a:rPr>
              <a:t>User1.1</a:t>
            </a:r>
            <a:endParaRPr lang="en-GB">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C3867630-4151-DBB5-592B-6877677A579C}"/>
              </a:ext>
            </a:extLst>
          </p:cNvPr>
          <p:cNvSpPr/>
          <p:nvPr/>
        </p:nvSpPr>
        <p:spPr>
          <a:xfrm>
            <a:off x="9057387" y="2650433"/>
            <a:ext cx="1261241"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User3.1</a:t>
            </a:r>
            <a:endParaRPr lang="en-GB" dirty="0">
              <a:latin typeface="Calibri" panose="020F0502020204030204" pitchFamily="34" charset="0"/>
              <a:cs typeface="Calibri" panose="020F0502020204030204" pitchFamily="34" charset="0"/>
            </a:endParaRPr>
          </a:p>
        </p:txBody>
      </p:sp>
      <p:cxnSp>
        <p:nvCxnSpPr>
          <p:cNvPr id="37" name="Straight Arrow Connector 36">
            <a:extLst>
              <a:ext uri="{FF2B5EF4-FFF2-40B4-BE49-F238E27FC236}">
                <a16:creationId xmlns:a16="http://schemas.microsoft.com/office/drawing/2014/main" id="{D100EA49-113A-F737-5323-7D193789EA86}"/>
              </a:ext>
            </a:extLst>
          </p:cNvPr>
          <p:cNvCxnSpPr>
            <a:cxnSpLocks/>
            <a:stCxn id="7" idx="1"/>
          </p:cNvCxnSpPr>
          <p:nvPr/>
        </p:nvCxnSpPr>
        <p:spPr>
          <a:xfrm flipH="1" flipV="1">
            <a:off x="10330873" y="2951642"/>
            <a:ext cx="452220" cy="359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3504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260C18-48FF-D64C-853F-CE537092D11A}"/>
              </a:ext>
            </a:extLst>
          </p:cNvPr>
          <p:cNvSpPr>
            <a:spLocks noGrp="1"/>
          </p:cNvSpPr>
          <p:nvPr>
            <p:ph type="title"/>
          </p:nvPr>
        </p:nvSpPr>
        <p:spPr/>
        <p:txBody>
          <a:bodyPr/>
          <a:lstStyle/>
          <a:p>
            <a:r>
              <a:rPr lang="en-US" dirty="0"/>
              <a:t>MMM Actions</a:t>
            </a:r>
            <a:endParaRPr lang="en-150" dirty="0"/>
          </a:p>
        </p:txBody>
      </p:sp>
      <p:graphicFrame>
        <p:nvGraphicFramePr>
          <p:cNvPr id="6" name="Content Placeholder 5">
            <a:extLst>
              <a:ext uri="{FF2B5EF4-FFF2-40B4-BE49-F238E27FC236}">
                <a16:creationId xmlns:a16="http://schemas.microsoft.com/office/drawing/2014/main" id="{18CDAC14-71B3-922A-BCEF-4D9291FA5BCF}"/>
              </a:ext>
            </a:extLst>
          </p:cNvPr>
          <p:cNvGraphicFramePr>
            <a:graphicFrameLocks noGrp="1"/>
          </p:cNvGraphicFramePr>
          <p:nvPr>
            <p:ph idx="1"/>
            <p:extLst>
              <p:ext uri="{D42A27DB-BD31-4B8C-83A1-F6EECF244321}">
                <p14:modId xmlns:p14="http://schemas.microsoft.com/office/powerpoint/2010/main" val="2416000857"/>
              </p:ext>
            </p:extLst>
          </p:nvPr>
        </p:nvGraphicFramePr>
        <p:xfrm>
          <a:off x="1301750" y="1905000"/>
          <a:ext cx="10202860" cy="3606800"/>
        </p:xfrm>
        <a:graphic>
          <a:graphicData uri="http://schemas.openxmlformats.org/drawingml/2006/table">
            <a:tbl>
              <a:tblPr firstRow="1" bandRow="1">
                <a:tableStyleId>{5C22544A-7EE6-4342-B048-85BDC9FD1C3A}</a:tableStyleId>
              </a:tblPr>
              <a:tblGrid>
                <a:gridCol w="2040572">
                  <a:extLst>
                    <a:ext uri="{9D8B030D-6E8A-4147-A177-3AD203B41FA5}">
                      <a16:colId xmlns:a16="http://schemas.microsoft.com/office/drawing/2014/main" val="3766978249"/>
                    </a:ext>
                  </a:extLst>
                </a:gridCol>
                <a:gridCol w="2040572">
                  <a:extLst>
                    <a:ext uri="{9D8B030D-6E8A-4147-A177-3AD203B41FA5}">
                      <a16:colId xmlns:a16="http://schemas.microsoft.com/office/drawing/2014/main" val="1866949004"/>
                    </a:ext>
                  </a:extLst>
                </a:gridCol>
                <a:gridCol w="2040572">
                  <a:extLst>
                    <a:ext uri="{9D8B030D-6E8A-4147-A177-3AD203B41FA5}">
                      <a16:colId xmlns:a16="http://schemas.microsoft.com/office/drawing/2014/main" val="1395467094"/>
                    </a:ext>
                  </a:extLst>
                </a:gridCol>
                <a:gridCol w="2040572">
                  <a:extLst>
                    <a:ext uri="{9D8B030D-6E8A-4147-A177-3AD203B41FA5}">
                      <a16:colId xmlns:a16="http://schemas.microsoft.com/office/drawing/2014/main" val="3024088321"/>
                    </a:ext>
                  </a:extLst>
                </a:gridCol>
                <a:gridCol w="2040572">
                  <a:extLst>
                    <a:ext uri="{9D8B030D-6E8A-4147-A177-3AD203B41FA5}">
                      <a16:colId xmlns:a16="http://schemas.microsoft.com/office/drawing/2014/main" val="1640838371"/>
                    </a:ext>
                  </a:extLst>
                </a:gridCol>
              </a:tblGrid>
              <a:tr h="370840">
                <a:tc>
                  <a:txBody>
                    <a:bodyPr/>
                    <a:lstStyle/>
                    <a:p>
                      <a:r>
                        <a:rPr lang="it-IT" b="0" u="sng" dirty="0">
                          <a:solidFill>
                            <a:srgbClr val="337AB7"/>
                          </a:solidFill>
                          <a:effectLst/>
                          <a:highlight>
                            <a:srgbClr val="FFFFFF"/>
                          </a:highlight>
                          <a:latin typeface="Calibri" panose="020F0502020204030204" pitchFamily="34" charset="0"/>
                          <a:cs typeface="Calibri" panose="020F0502020204030204" pitchFamily="34" charset="0"/>
                          <a:hlinkClick r:id="rId2"/>
                        </a:rPr>
                        <a:t>1 General Actions</a:t>
                      </a:r>
                      <a:endParaRPr lang="it-IT" b="0" dirty="0">
                        <a:solidFill>
                          <a:srgbClr val="6A6A6A"/>
                        </a:solidFill>
                        <a:effectLst/>
                        <a:highlight>
                          <a:srgbClr val="FFFFFF"/>
                        </a:highlight>
                        <a:latin typeface="Calibri" panose="020F0502020204030204" pitchFamily="34" charset="0"/>
                        <a:cs typeface="Calibri" panose="020F0502020204030204" pitchFamily="34" charset="0"/>
                      </a:endParaRPr>
                    </a:p>
                  </a:txBody>
                  <a:tcPr anchor="ctr">
                    <a:solidFill>
                      <a:srgbClr val="92D050"/>
                    </a:solidFill>
                  </a:tcPr>
                </a:tc>
                <a:tc>
                  <a:txBody>
                    <a:bodyPr/>
                    <a:lstStyle/>
                    <a:p>
                      <a:r>
                        <a:rPr lang="it-IT" b="0" u="sng">
                          <a:solidFill>
                            <a:srgbClr val="337AB7"/>
                          </a:solidFill>
                          <a:effectLst/>
                          <a:highlight>
                            <a:srgbClr val="FFFFFF"/>
                          </a:highlight>
                          <a:latin typeface="Calibri" panose="020F0502020204030204" pitchFamily="34" charset="0"/>
                          <a:cs typeface="Calibri" panose="020F0502020204030204" pitchFamily="34" charset="0"/>
                          <a:hlinkClick r:id="rId3"/>
                        </a:rPr>
                        <a:t>2 Call a Service</a:t>
                      </a:r>
                      <a:endParaRPr lang="it-IT" b="0">
                        <a:solidFill>
                          <a:srgbClr val="6A6A6A"/>
                        </a:solidFill>
                        <a:effectLst/>
                        <a:highlight>
                          <a:srgbClr val="FFFFFF"/>
                        </a:highlight>
                        <a:latin typeface="Calibri" panose="020F0502020204030204" pitchFamily="34" charset="0"/>
                        <a:cs typeface="Calibri" panose="020F0502020204030204" pitchFamily="34" charset="0"/>
                      </a:endParaRPr>
                    </a:p>
                  </a:txBody>
                  <a:tcPr anchor="ctr">
                    <a:solidFill>
                      <a:srgbClr val="92D050"/>
                    </a:solidFill>
                  </a:tcPr>
                </a:tc>
                <a:tc>
                  <a:txBody>
                    <a:bodyPr/>
                    <a:lstStyle/>
                    <a:p>
                      <a:r>
                        <a:rPr lang="it-IT" b="0" u="sng">
                          <a:solidFill>
                            <a:srgbClr val="337AB7"/>
                          </a:solidFill>
                          <a:effectLst/>
                          <a:highlight>
                            <a:srgbClr val="FFFFFF"/>
                          </a:highlight>
                          <a:latin typeface="Calibri" panose="020F0502020204030204" pitchFamily="34" charset="0"/>
                          <a:cs typeface="Calibri" panose="020F0502020204030204" pitchFamily="34" charset="0"/>
                          <a:hlinkClick r:id="rId4"/>
                        </a:rPr>
                        <a:t>3 Metaverse to Metaverse</a:t>
                      </a:r>
                      <a:endParaRPr lang="it-IT" b="0">
                        <a:solidFill>
                          <a:srgbClr val="6A6A6A"/>
                        </a:solidFill>
                        <a:effectLst/>
                        <a:highlight>
                          <a:srgbClr val="FFFFFF"/>
                        </a:highlight>
                        <a:latin typeface="Calibri" panose="020F0502020204030204" pitchFamily="34" charset="0"/>
                        <a:cs typeface="Calibri" panose="020F0502020204030204" pitchFamily="34" charset="0"/>
                      </a:endParaRPr>
                    </a:p>
                  </a:txBody>
                  <a:tcPr anchor="ctr">
                    <a:solidFill>
                      <a:srgbClr val="92D050"/>
                    </a:solidFill>
                  </a:tcPr>
                </a:tc>
                <a:tc>
                  <a:txBody>
                    <a:bodyPr/>
                    <a:lstStyle/>
                    <a:p>
                      <a:r>
                        <a:rPr lang="it-IT" b="0" u="sng">
                          <a:solidFill>
                            <a:srgbClr val="337AB7"/>
                          </a:solidFill>
                          <a:effectLst/>
                          <a:highlight>
                            <a:srgbClr val="FFFFFF"/>
                          </a:highlight>
                          <a:latin typeface="Calibri" panose="020F0502020204030204" pitchFamily="34" charset="0"/>
                          <a:cs typeface="Calibri" panose="020F0502020204030204" pitchFamily="34" charset="0"/>
                          <a:hlinkClick r:id="rId5"/>
                        </a:rPr>
                        <a:t>4 Metaverse to Universe</a:t>
                      </a:r>
                      <a:endParaRPr lang="it-IT" b="0">
                        <a:solidFill>
                          <a:srgbClr val="6A6A6A"/>
                        </a:solidFill>
                        <a:effectLst/>
                        <a:highlight>
                          <a:srgbClr val="FFFFFF"/>
                        </a:highlight>
                        <a:latin typeface="Calibri" panose="020F0502020204030204" pitchFamily="34" charset="0"/>
                        <a:cs typeface="Calibri" panose="020F0502020204030204" pitchFamily="34" charset="0"/>
                      </a:endParaRPr>
                    </a:p>
                  </a:txBody>
                  <a:tcPr anchor="ctr">
                    <a:solidFill>
                      <a:srgbClr val="92D050"/>
                    </a:solidFill>
                  </a:tcPr>
                </a:tc>
                <a:tc>
                  <a:txBody>
                    <a:bodyPr/>
                    <a:lstStyle/>
                    <a:p>
                      <a:r>
                        <a:rPr lang="it-IT" b="0" u="sng" dirty="0">
                          <a:solidFill>
                            <a:srgbClr val="337AB7"/>
                          </a:solidFill>
                          <a:effectLst/>
                          <a:highlight>
                            <a:srgbClr val="FFFFFF"/>
                          </a:highlight>
                          <a:latin typeface="Calibri" panose="020F0502020204030204" pitchFamily="34" charset="0"/>
                          <a:cs typeface="Calibri" panose="020F0502020204030204" pitchFamily="34" charset="0"/>
                          <a:hlinkClick r:id="rId6"/>
                        </a:rPr>
                        <a:t>5 </a:t>
                      </a:r>
                      <a:r>
                        <a:rPr lang="it-IT" b="0" u="sng" dirty="0" err="1">
                          <a:solidFill>
                            <a:srgbClr val="337AB7"/>
                          </a:solidFill>
                          <a:effectLst/>
                          <a:highlight>
                            <a:srgbClr val="FFFFFF"/>
                          </a:highlight>
                          <a:latin typeface="Calibri" panose="020F0502020204030204" pitchFamily="34" charset="0"/>
                          <a:cs typeface="Calibri" panose="020F0502020204030204" pitchFamily="34" charset="0"/>
                          <a:hlinkClick r:id="rId6"/>
                        </a:rPr>
                        <a:t>Universe</a:t>
                      </a:r>
                      <a:r>
                        <a:rPr lang="it-IT" b="0" u="sng" dirty="0">
                          <a:solidFill>
                            <a:srgbClr val="337AB7"/>
                          </a:solidFill>
                          <a:effectLst/>
                          <a:highlight>
                            <a:srgbClr val="FFFFFF"/>
                          </a:highlight>
                          <a:latin typeface="Calibri" panose="020F0502020204030204" pitchFamily="34" charset="0"/>
                          <a:cs typeface="Calibri" panose="020F0502020204030204" pitchFamily="34" charset="0"/>
                          <a:hlinkClick r:id="rId6"/>
                        </a:rPr>
                        <a:t> to Metaverse</a:t>
                      </a:r>
                      <a:endParaRPr lang="it-IT" b="0" dirty="0">
                        <a:solidFill>
                          <a:srgbClr val="6A6A6A"/>
                        </a:solidFill>
                        <a:effectLst/>
                        <a:highlight>
                          <a:srgbClr val="FFFFFF"/>
                        </a:highlight>
                        <a:latin typeface="Calibri" panose="020F0502020204030204" pitchFamily="34" charset="0"/>
                        <a:cs typeface="Calibri" panose="020F0502020204030204" pitchFamily="34" charset="0"/>
                      </a:endParaRPr>
                    </a:p>
                  </a:txBody>
                  <a:tcPr anchor="ctr">
                    <a:solidFill>
                      <a:srgbClr val="92D050"/>
                    </a:solidFill>
                  </a:tcPr>
                </a:tc>
                <a:extLst>
                  <a:ext uri="{0D108BD9-81ED-4DB2-BD59-A6C34878D82A}">
                    <a16:rowId xmlns:a16="http://schemas.microsoft.com/office/drawing/2014/main" val="1678234503"/>
                  </a:ext>
                </a:extLst>
              </a:tr>
              <a:tr h="370840">
                <a:tc>
                  <a:txBody>
                    <a:bodyPr/>
                    <a:lstStyle/>
                    <a:p>
                      <a:r>
                        <a:rPr lang="it-IT" b="1" u="sng" dirty="0">
                          <a:solidFill>
                            <a:srgbClr val="00A7D1"/>
                          </a:solidFill>
                          <a:effectLst/>
                          <a:highlight>
                            <a:srgbClr val="FFFFFF"/>
                          </a:highlight>
                          <a:latin typeface="Calibri" panose="020F0502020204030204" pitchFamily="34" charset="0"/>
                          <a:cs typeface="Calibri" panose="020F0502020204030204" pitchFamily="34" charset="0"/>
                          <a:hlinkClick r:id="rId7"/>
                        </a:rPr>
                        <a:t>1.1 </a:t>
                      </a:r>
                      <a:r>
                        <a:rPr lang="it-IT" b="1" u="sng" dirty="0" err="1">
                          <a:solidFill>
                            <a:srgbClr val="00A7D1"/>
                          </a:solidFill>
                          <a:effectLst/>
                          <a:highlight>
                            <a:srgbClr val="FFFFFF"/>
                          </a:highlight>
                          <a:latin typeface="Calibri" panose="020F0502020204030204" pitchFamily="34" charset="0"/>
                          <a:cs typeface="Calibri" panose="020F0502020204030204" pitchFamily="34" charset="0"/>
                          <a:hlinkClick r:id="rId7"/>
                        </a:rPr>
                        <a:t>Register</a:t>
                      </a:r>
                      <a:endParaRPr lang="it-IT" dirty="0">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r>
                        <a:rPr lang="it-IT" b="1" u="sng">
                          <a:solidFill>
                            <a:srgbClr val="00A7D1"/>
                          </a:solidFill>
                          <a:effectLst/>
                          <a:highlight>
                            <a:srgbClr val="FFFFFF"/>
                          </a:highlight>
                          <a:latin typeface="Calibri" panose="020F0502020204030204" pitchFamily="34" charset="0"/>
                          <a:cs typeface="Calibri" panose="020F0502020204030204" pitchFamily="34" charset="0"/>
                          <a:hlinkClick r:id="rId8"/>
                        </a:rPr>
                        <a:t>2.1 Author</a:t>
                      </a:r>
                      <a:endParaRPr lang="it-IT">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r>
                        <a:rPr lang="it-IT" b="1" u="sng">
                          <a:solidFill>
                            <a:srgbClr val="00A7D1"/>
                          </a:solidFill>
                          <a:effectLst/>
                          <a:highlight>
                            <a:srgbClr val="FFFFFF"/>
                          </a:highlight>
                          <a:latin typeface="Calibri" panose="020F0502020204030204" pitchFamily="34" charset="0"/>
                          <a:cs typeface="Calibri" panose="020F0502020204030204" pitchFamily="34" charset="0"/>
                          <a:hlinkClick r:id="rId9"/>
                        </a:rPr>
                        <a:t>3.1 MM-Add</a:t>
                      </a:r>
                      <a:endParaRPr lang="it-IT">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r>
                        <a:rPr lang="it-IT" b="1" u="sng">
                          <a:solidFill>
                            <a:srgbClr val="00A7D1"/>
                          </a:solidFill>
                          <a:effectLst/>
                          <a:highlight>
                            <a:srgbClr val="FFFFFF"/>
                          </a:highlight>
                          <a:latin typeface="Calibri" panose="020F0502020204030204" pitchFamily="34" charset="0"/>
                          <a:cs typeface="Calibri" panose="020F0502020204030204" pitchFamily="34" charset="0"/>
                          <a:hlinkClick r:id="rId10"/>
                        </a:rPr>
                        <a:t>4.1 MU-Actuate</a:t>
                      </a:r>
                      <a:endParaRPr lang="it-IT">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r>
                        <a:rPr lang="it-IT" b="1" u="sng">
                          <a:solidFill>
                            <a:srgbClr val="00A7D1"/>
                          </a:solidFill>
                          <a:effectLst/>
                          <a:highlight>
                            <a:srgbClr val="FFFFFF"/>
                          </a:highlight>
                          <a:latin typeface="Calibri" panose="020F0502020204030204" pitchFamily="34" charset="0"/>
                          <a:cs typeface="Calibri" panose="020F0502020204030204" pitchFamily="34" charset="0"/>
                          <a:hlinkClick r:id="rId11"/>
                        </a:rPr>
                        <a:t>5.1 UM-Animate.</a:t>
                      </a:r>
                      <a:endParaRPr lang="it-IT">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902369875"/>
                  </a:ext>
                </a:extLst>
              </a:tr>
              <a:tr h="370840">
                <a:tc>
                  <a:txBody>
                    <a:bodyPr/>
                    <a:lstStyle/>
                    <a:p>
                      <a:r>
                        <a:rPr lang="it-IT" b="1" u="sng">
                          <a:solidFill>
                            <a:srgbClr val="00A7D1"/>
                          </a:solidFill>
                          <a:effectLst/>
                          <a:highlight>
                            <a:srgbClr val="FFFFFF"/>
                          </a:highlight>
                          <a:latin typeface="Calibri" panose="020F0502020204030204" pitchFamily="34" charset="0"/>
                          <a:cs typeface="Calibri" panose="020F0502020204030204" pitchFamily="34" charset="0"/>
                          <a:hlinkClick r:id="rId12"/>
                        </a:rPr>
                        <a:t>1.2 Change</a:t>
                      </a:r>
                      <a:endParaRPr lang="it-IT">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r>
                        <a:rPr lang="it-IT" b="1" u="sng">
                          <a:solidFill>
                            <a:srgbClr val="00A7D1"/>
                          </a:solidFill>
                          <a:effectLst/>
                          <a:highlight>
                            <a:srgbClr val="FFFFFF"/>
                          </a:highlight>
                          <a:latin typeface="Calibri" panose="020F0502020204030204" pitchFamily="34" charset="0"/>
                          <a:cs typeface="Calibri" panose="020F0502020204030204" pitchFamily="34" charset="0"/>
                          <a:hlinkClick r:id="rId13"/>
                        </a:rPr>
                        <a:t>2.2 Discover</a:t>
                      </a:r>
                      <a:endParaRPr lang="it-IT">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r>
                        <a:rPr lang="it-IT" b="1" u="sng">
                          <a:solidFill>
                            <a:srgbClr val="00A7D1"/>
                          </a:solidFill>
                          <a:effectLst/>
                          <a:highlight>
                            <a:srgbClr val="FFFFFF"/>
                          </a:highlight>
                          <a:latin typeface="Calibri" panose="020F0502020204030204" pitchFamily="34" charset="0"/>
                          <a:cs typeface="Calibri" panose="020F0502020204030204" pitchFamily="34" charset="0"/>
                          <a:hlinkClick r:id="rId14"/>
                        </a:rPr>
                        <a:t>3.2 MM-Animate</a:t>
                      </a:r>
                      <a:endParaRPr lang="it-IT">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r>
                        <a:rPr lang="it-IT" b="1" u="sng">
                          <a:solidFill>
                            <a:srgbClr val="00A7D1"/>
                          </a:solidFill>
                          <a:effectLst/>
                          <a:highlight>
                            <a:srgbClr val="FFFFFF"/>
                          </a:highlight>
                          <a:latin typeface="Calibri" panose="020F0502020204030204" pitchFamily="34" charset="0"/>
                          <a:cs typeface="Calibri" panose="020F0502020204030204" pitchFamily="34" charset="0"/>
                          <a:hlinkClick r:id="rId15"/>
                        </a:rPr>
                        <a:t>4.2 MU-Render</a:t>
                      </a:r>
                      <a:endParaRPr lang="it-IT">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r>
                        <a:rPr lang="it-IT" b="1" u="sng">
                          <a:solidFill>
                            <a:srgbClr val="00A7D1"/>
                          </a:solidFill>
                          <a:effectLst/>
                          <a:highlight>
                            <a:srgbClr val="FFFFFF"/>
                          </a:highlight>
                          <a:latin typeface="Calibri" panose="020F0502020204030204" pitchFamily="34" charset="0"/>
                          <a:cs typeface="Calibri" panose="020F0502020204030204" pitchFamily="34" charset="0"/>
                          <a:hlinkClick r:id="rId16"/>
                        </a:rPr>
                        <a:t>5.2 UM-Capture.</a:t>
                      </a:r>
                      <a:endParaRPr lang="it-IT">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972281907"/>
                  </a:ext>
                </a:extLst>
              </a:tr>
              <a:tr h="370840">
                <a:tc>
                  <a:txBody>
                    <a:bodyPr/>
                    <a:lstStyle/>
                    <a:p>
                      <a:r>
                        <a:rPr lang="it-IT" b="1" u="sng">
                          <a:solidFill>
                            <a:srgbClr val="00A7D1"/>
                          </a:solidFill>
                          <a:effectLst/>
                          <a:highlight>
                            <a:srgbClr val="FFFFFF"/>
                          </a:highlight>
                          <a:latin typeface="Calibri" panose="020F0502020204030204" pitchFamily="34" charset="0"/>
                          <a:cs typeface="Calibri" panose="020F0502020204030204" pitchFamily="34" charset="0"/>
                          <a:hlinkClick r:id="rId17"/>
                        </a:rPr>
                        <a:t>1.3 Hide</a:t>
                      </a:r>
                      <a:endParaRPr lang="it-IT">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r>
                        <a:rPr lang="it-IT" b="1" u="sng">
                          <a:solidFill>
                            <a:srgbClr val="00A7D1"/>
                          </a:solidFill>
                          <a:effectLst/>
                          <a:highlight>
                            <a:srgbClr val="FFFFFF"/>
                          </a:highlight>
                          <a:latin typeface="Calibri" panose="020F0502020204030204" pitchFamily="34" charset="0"/>
                          <a:cs typeface="Calibri" panose="020F0502020204030204" pitchFamily="34" charset="0"/>
                          <a:hlinkClick r:id="rId18"/>
                        </a:rPr>
                        <a:t>2.3 Inform</a:t>
                      </a:r>
                      <a:endParaRPr lang="it-IT">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r>
                        <a:rPr lang="it-IT" b="1" u="sng">
                          <a:solidFill>
                            <a:srgbClr val="00A7D1"/>
                          </a:solidFill>
                          <a:effectLst/>
                          <a:highlight>
                            <a:srgbClr val="FFFFFF"/>
                          </a:highlight>
                          <a:latin typeface="Calibri" panose="020F0502020204030204" pitchFamily="34" charset="0"/>
                          <a:cs typeface="Calibri" panose="020F0502020204030204" pitchFamily="34" charset="0"/>
                          <a:hlinkClick r:id="rId19"/>
                        </a:rPr>
                        <a:t>3.3 MM-Disable</a:t>
                      </a:r>
                      <a:endParaRPr lang="it-IT">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r>
                        <a:rPr lang="it-IT" b="1" u="sng">
                          <a:solidFill>
                            <a:srgbClr val="00A7D1"/>
                          </a:solidFill>
                          <a:effectLst/>
                          <a:highlight>
                            <a:srgbClr val="FFFFFF"/>
                          </a:highlight>
                          <a:latin typeface="Calibri" panose="020F0502020204030204" pitchFamily="34" charset="0"/>
                          <a:cs typeface="Calibri" panose="020F0502020204030204" pitchFamily="34" charset="0"/>
                          <a:hlinkClick r:id="rId20"/>
                        </a:rPr>
                        <a:t>4.3 MU-Send</a:t>
                      </a:r>
                      <a:endParaRPr lang="it-IT">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r>
                        <a:rPr lang="it-IT" b="1" u="sng">
                          <a:solidFill>
                            <a:srgbClr val="00A7D1"/>
                          </a:solidFill>
                          <a:effectLst/>
                          <a:highlight>
                            <a:srgbClr val="FFFFFF"/>
                          </a:highlight>
                          <a:latin typeface="Calibri" panose="020F0502020204030204" pitchFamily="34" charset="0"/>
                          <a:cs typeface="Calibri" panose="020F0502020204030204" pitchFamily="34" charset="0"/>
                          <a:hlinkClick r:id="rId21"/>
                        </a:rPr>
                        <a:t>5.3 UM-Render</a:t>
                      </a:r>
                      <a:endParaRPr lang="it-IT">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644959255"/>
                  </a:ext>
                </a:extLst>
              </a:tr>
              <a:tr h="370840">
                <a:tc>
                  <a:txBody>
                    <a:bodyPr/>
                    <a:lstStyle/>
                    <a:p>
                      <a:r>
                        <a:rPr lang="it-IT" b="1" u="sng">
                          <a:solidFill>
                            <a:srgbClr val="00A7D1"/>
                          </a:solidFill>
                          <a:effectLst/>
                          <a:highlight>
                            <a:srgbClr val="FFFFFF"/>
                          </a:highlight>
                          <a:latin typeface="Calibri" panose="020F0502020204030204" pitchFamily="34" charset="0"/>
                          <a:cs typeface="Calibri" panose="020F0502020204030204" pitchFamily="34" charset="0"/>
                          <a:hlinkClick r:id="rId22"/>
                        </a:rPr>
                        <a:t>1.4 Authenticate</a:t>
                      </a:r>
                      <a:endParaRPr lang="it-IT">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r>
                        <a:rPr lang="it-IT" b="1" u="sng">
                          <a:solidFill>
                            <a:srgbClr val="00A7D1"/>
                          </a:solidFill>
                          <a:effectLst/>
                          <a:highlight>
                            <a:srgbClr val="FFFFFF"/>
                          </a:highlight>
                          <a:latin typeface="Calibri" panose="020F0502020204030204" pitchFamily="34" charset="0"/>
                          <a:cs typeface="Calibri" panose="020F0502020204030204" pitchFamily="34" charset="0"/>
                          <a:hlinkClick r:id="rId23"/>
                        </a:rPr>
                        <a:t>2.4 Interpret</a:t>
                      </a:r>
                      <a:endParaRPr lang="it-IT">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r>
                        <a:rPr lang="it-IT" b="1" u="sng">
                          <a:solidFill>
                            <a:srgbClr val="00A7D1"/>
                          </a:solidFill>
                          <a:effectLst/>
                          <a:highlight>
                            <a:srgbClr val="FFFFFF"/>
                          </a:highlight>
                          <a:latin typeface="Calibri" panose="020F0502020204030204" pitchFamily="34" charset="0"/>
                          <a:cs typeface="Calibri" panose="020F0502020204030204" pitchFamily="34" charset="0"/>
                          <a:hlinkClick r:id="rId24"/>
                        </a:rPr>
                        <a:t>3.4 MM-Embed</a:t>
                      </a:r>
                      <a:endParaRPr lang="it-IT">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r>
                        <a:rPr lang="it-IT" b="1" u="sng">
                          <a:solidFill>
                            <a:srgbClr val="00A7D1"/>
                          </a:solidFill>
                          <a:effectLst/>
                          <a:highlight>
                            <a:srgbClr val="FFFFFF"/>
                          </a:highlight>
                          <a:latin typeface="Calibri" panose="020F0502020204030204" pitchFamily="34" charset="0"/>
                          <a:cs typeface="Calibri" panose="020F0502020204030204" pitchFamily="34" charset="0"/>
                          <a:hlinkClick r:id="rId25"/>
                        </a:rPr>
                        <a:t>4.4 Track</a:t>
                      </a:r>
                      <a:endParaRPr lang="it-IT">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r>
                        <a:rPr lang="it-IT" b="1" u="sng">
                          <a:solidFill>
                            <a:srgbClr val="00A7D1"/>
                          </a:solidFill>
                          <a:effectLst/>
                          <a:highlight>
                            <a:srgbClr val="FFFFFF"/>
                          </a:highlight>
                          <a:latin typeface="Calibri" panose="020F0502020204030204" pitchFamily="34" charset="0"/>
                          <a:cs typeface="Calibri" panose="020F0502020204030204" pitchFamily="34" charset="0"/>
                          <a:hlinkClick r:id="rId26"/>
                        </a:rPr>
                        <a:t>5.4 UM-Send</a:t>
                      </a:r>
                      <a:endParaRPr lang="it-IT">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386104483"/>
                  </a:ext>
                </a:extLst>
              </a:tr>
              <a:tr h="370840">
                <a:tc>
                  <a:txBody>
                    <a:bodyPr/>
                    <a:lstStyle/>
                    <a:p>
                      <a:r>
                        <a:rPr lang="it-IT" b="1" u="sng">
                          <a:solidFill>
                            <a:srgbClr val="00A7D1"/>
                          </a:solidFill>
                          <a:effectLst/>
                          <a:highlight>
                            <a:srgbClr val="FFFFFF"/>
                          </a:highlight>
                          <a:latin typeface="Calibri" panose="020F0502020204030204" pitchFamily="34" charset="0"/>
                          <a:cs typeface="Calibri" panose="020F0502020204030204" pitchFamily="34" charset="0"/>
                          <a:hlinkClick r:id="rId27"/>
                        </a:rPr>
                        <a:t>1.5 Identify</a:t>
                      </a:r>
                      <a:endParaRPr lang="it-IT">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r>
                        <a:rPr lang="it-IT" b="1" u="sng">
                          <a:solidFill>
                            <a:srgbClr val="00A7D1"/>
                          </a:solidFill>
                          <a:effectLst/>
                          <a:highlight>
                            <a:srgbClr val="FFFFFF"/>
                          </a:highlight>
                          <a:latin typeface="Calibri" panose="020F0502020204030204" pitchFamily="34" charset="0"/>
                          <a:cs typeface="Calibri" panose="020F0502020204030204" pitchFamily="34" charset="0"/>
                          <a:hlinkClick r:id="rId28"/>
                        </a:rPr>
                        <a:t>2.5 Post</a:t>
                      </a:r>
                      <a:endParaRPr lang="it-IT">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r>
                        <a:rPr lang="it-IT" b="1" u="sng">
                          <a:solidFill>
                            <a:srgbClr val="00A7D1"/>
                          </a:solidFill>
                          <a:effectLst/>
                          <a:highlight>
                            <a:srgbClr val="FFFFFF"/>
                          </a:highlight>
                          <a:latin typeface="Calibri" panose="020F0502020204030204" pitchFamily="34" charset="0"/>
                          <a:cs typeface="Calibri" panose="020F0502020204030204" pitchFamily="34" charset="0"/>
                          <a:hlinkClick r:id="rId29"/>
                        </a:rPr>
                        <a:t>3.5 MM-Enable</a:t>
                      </a:r>
                      <a:endParaRPr lang="it-IT">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endParaRPr lang="it-IT">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endParaRPr lang="it-IT" b="0">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643381628"/>
                  </a:ext>
                </a:extLst>
              </a:tr>
              <a:tr h="370840">
                <a:tc>
                  <a:txBody>
                    <a:bodyPr/>
                    <a:lstStyle/>
                    <a:p>
                      <a:r>
                        <a:rPr lang="it-IT" b="1" u="sng">
                          <a:solidFill>
                            <a:srgbClr val="00A7D1"/>
                          </a:solidFill>
                          <a:effectLst/>
                          <a:highlight>
                            <a:srgbClr val="FFFFFF"/>
                          </a:highlight>
                          <a:latin typeface="Calibri" panose="020F0502020204030204" pitchFamily="34" charset="0"/>
                          <a:cs typeface="Calibri" panose="020F0502020204030204" pitchFamily="34" charset="0"/>
                          <a:hlinkClick r:id="rId30"/>
                        </a:rPr>
                        <a:t>1.6 Modify</a:t>
                      </a:r>
                      <a:endParaRPr lang="it-IT">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r>
                        <a:rPr lang="it-IT" b="1" u="sng">
                          <a:solidFill>
                            <a:srgbClr val="00A7D1"/>
                          </a:solidFill>
                          <a:effectLst/>
                          <a:highlight>
                            <a:srgbClr val="FFFFFF"/>
                          </a:highlight>
                          <a:latin typeface="Calibri" panose="020F0502020204030204" pitchFamily="34" charset="0"/>
                          <a:cs typeface="Calibri" panose="020F0502020204030204" pitchFamily="34" charset="0"/>
                          <a:hlinkClick r:id="rId31"/>
                        </a:rPr>
                        <a:t>2.6 Transact</a:t>
                      </a:r>
                      <a:endParaRPr lang="it-IT">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r>
                        <a:rPr lang="it-IT" b="1" u="sng">
                          <a:solidFill>
                            <a:srgbClr val="00A7D1"/>
                          </a:solidFill>
                          <a:effectLst/>
                          <a:highlight>
                            <a:srgbClr val="FFFFFF"/>
                          </a:highlight>
                          <a:latin typeface="Calibri" panose="020F0502020204030204" pitchFamily="34" charset="0"/>
                          <a:cs typeface="Calibri" panose="020F0502020204030204" pitchFamily="34" charset="0"/>
                          <a:hlinkClick r:id="rId32"/>
                        </a:rPr>
                        <a:t>3.6 MM-Send</a:t>
                      </a:r>
                      <a:endParaRPr lang="it-IT">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endParaRPr lang="it-IT">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endParaRPr lang="it-IT">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750429365"/>
                  </a:ext>
                </a:extLst>
              </a:tr>
              <a:tr h="370840">
                <a:tc>
                  <a:txBody>
                    <a:bodyPr/>
                    <a:lstStyle/>
                    <a:p>
                      <a:r>
                        <a:rPr lang="it-IT" b="1" u="sng">
                          <a:solidFill>
                            <a:srgbClr val="00A7D1"/>
                          </a:solidFill>
                          <a:effectLst/>
                          <a:highlight>
                            <a:srgbClr val="FFFFFF"/>
                          </a:highlight>
                          <a:latin typeface="Calibri" panose="020F0502020204030204" pitchFamily="34" charset="0"/>
                          <a:cs typeface="Calibri" panose="020F0502020204030204" pitchFamily="34" charset="0"/>
                          <a:hlinkClick r:id="rId33"/>
                        </a:rPr>
                        <a:t>1.7 Validate</a:t>
                      </a:r>
                      <a:endParaRPr lang="it-IT">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r>
                        <a:rPr lang="it-IT" b="1" u="sng">
                          <a:solidFill>
                            <a:srgbClr val="00A7D1"/>
                          </a:solidFill>
                          <a:effectLst/>
                          <a:highlight>
                            <a:srgbClr val="FFFFFF"/>
                          </a:highlight>
                          <a:latin typeface="Calibri" panose="020F0502020204030204" pitchFamily="34" charset="0"/>
                          <a:cs typeface="Calibri" panose="020F0502020204030204" pitchFamily="34" charset="0"/>
                          <a:hlinkClick r:id="rId34"/>
                        </a:rPr>
                        <a:t>2.7 Convert</a:t>
                      </a:r>
                      <a:endParaRPr lang="it-IT">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endParaRPr lang="it-IT">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endParaRPr lang="it-IT">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endParaRPr lang="it-IT">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949649676"/>
                  </a:ext>
                </a:extLst>
              </a:tr>
              <a:tr h="370840">
                <a:tc>
                  <a:txBody>
                    <a:bodyPr/>
                    <a:lstStyle/>
                    <a:p>
                      <a:pPr algn="l"/>
                      <a:r>
                        <a:rPr lang="it-IT" b="1" i="0" u="sng">
                          <a:solidFill>
                            <a:srgbClr val="00A7D1"/>
                          </a:solidFill>
                          <a:effectLst/>
                          <a:highlight>
                            <a:srgbClr val="FFFFFF"/>
                          </a:highlight>
                          <a:latin typeface="Calibri" panose="020F0502020204030204" pitchFamily="34" charset="0"/>
                          <a:cs typeface="Calibri" panose="020F0502020204030204" pitchFamily="34" charset="0"/>
                          <a:hlinkClick r:id="rId35"/>
                        </a:rPr>
                        <a:t>1.8 Execute</a:t>
                      </a:r>
                      <a:endParaRPr lang="it-IT" b="0" i="0">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pPr algn="l"/>
                      <a:r>
                        <a:rPr lang="it-IT" b="1" i="0" u="sng">
                          <a:solidFill>
                            <a:srgbClr val="00A7D1"/>
                          </a:solidFill>
                          <a:effectLst/>
                          <a:highlight>
                            <a:srgbClr val="FFFFFF"/>
                          </a:highlight>
                          <a:latin typeface="Calibri" panose="020F0502020204030204" pitchFamily="34" charset="0"/>
                          <a:cs typeface="Calibri" panose="020F0502020204030204" pitchFamily="34" charset="0"/>
                          <a:hlinkClick r:id="rId36"/>
                        </a:rPr>
                        <a:t>2.8 Resolve</a:t>
                      </a:r>
                      <a:endParaRPr lang="it-IT" b="0" i="0">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pPr algn="l"/>
                      <a:endParaRPr lang="it-IT" b="0" i="0">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endParaRPr lang="en-150">
                        <a:latin typeface="Calibri" panose="020F0502020204030204" pitchFamily="34" charset="0"/>
                        <a:cs typeface="Calibri" panose="020F0502020204030204" pitchFamily="34" charset="0"/>
                      </a:endParaRPr>
                    </a:p>
                  </a:txBody>
                  <a:tcPr/>
                </a:tc>
                <a:tc>
                  <a:txBody>
                    <a:bodyPr/>
                    <a:lstStyle/>
                    <a:p>
                      <a:endParaRPr lang="en-15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233745604"/>
                  </a:ext>
                </a:extLst>
              </a:tr>
            </a:tbl>
          </a:graphicData>
        </a:graphic>
      </p:graphicFrame>
      <p:sp>
        <p:nvSpPr>
          <p:cNvPr id="2" name="Date Placeholder 1">
            <a:extLst>
              <a:ext uri="{FF2B5EF4-FFF2-40B4-BE49-F238E27FC236}">
                <a16:creationId xmlns:a16="http://schemas.microsoft.com/office/drawing/2014/main" id="{49FB3429-7E70-6A2D-0683-3EC6ACD45C12}"/>
              </a:ext>
            </a:extLst>
          </p:cNvPr>
          <p:cNvSpPr>
            <a:spLocks noGrp="1"/>
          </p:cNvSpPr>
          <p:nvPr>
            <p:ph type="dt" sz="half" idx="10"/>
          </p:nvPr>
        </p:nvSpPr>
        <p:spPr/>
        <p:txBody>
          <a:bodyPr/>
          <a:lstStyle/>
          <a:p>
            <a:fld id="{6C0CBBC7-A28A-46CD-96D7-477DC46FC735}" type="datetime5">
              <a:rPr lang="en-US" smtClean="0"/>
              <a:t>30-May-24</a:t>
            </a:fld>
            <a:endParaRPr lang="en-US" dirty="0"/>
          </a:p>
        </p:txBody>
      </p:sp>
      <p:sp>
        <p:nvSpPr>
          <p:cNvPr id="3" name="Slide Number Placeholder 2">
            <a:extLst>
              <a:ext uri="{FF2B5EF4-FFF2-40B4-BE49-F238E27FC236}">
                <a16:creationId xmlns:a16="http://schemas.microsoft.com/office/drawing/2014/main" id="{974D72B7-6DDF-CDBA-56AA-7CD6C70B07EF}"/>
              </a:ext>
            </a:extLst>
          </p:cNvPr>
          <p:cNvSpPr>
            <a:spLocks noGrp="1"/>
          </p:cNvSpPr>
          <p:nvPr>
            <p:ph type="sldNum" sz="quarter" idx="12"/>
          </p:nvPr>
        </p:nvSpPr>
        <p:spPr/>
        <p:txBody>
          <a:bodyPr/>
          <a:lstStyle/>
          <a:p>
            <a:fld id="{D57F1E4F-1CFF-5643-939E-217C01CDF565}" type="slidenum">
              <a:rPr lang="en-US" smtClean="0">
                <a:latin typeface="Calibri" panose="020F0502020204030204" pitchFamily="34" charset="0"/>
                <a:cs typeface="Calibri" panose="020F0502020204030204" pitchFamily="34" charset="0"/>
              </a:rPr>
              <a:pPr/>
              <a:t>15</a:t>
            </a:fld>
            <a:endParaRPr lang="en-US"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8896E29C-2CD8-15F5-33D1-F75BD3562877}"/>
              </a:ext>
            </a:extLst>
          </p:cNvPr>
          <p:cNvSpPr txBox="1"/>
          <p:nvPr/>
        </p:nvSpPr>
        <p:spPr>
          <a:xfrm>
            <a:off x="3287589" y="5815876"/>
            <a:ext cx="6226384"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MMM-ARC specifies the Functional Requirements of all Actions. </a:t>
            </a:r>
            <a:endParaRPr lang="en-1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39466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68D073-E888-CABE-DEF5-F4D25C5D76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79" y="1292488"/>
            <a:ext cx="5921574" cy="4499617"/>
          </a:xfrm>
          <a:prstGeom prst="rect">
            <a:avLst/>
          </a:prstGeom>
        </p:spPr>
      </p:pic>
      <p:pic>
        <p:nvPicPr>
          <p:cNvPr id="5" name="Picture 4">
            <a:extLst>
              <a:ext uri="{FF2B5EF4-FFF2-40B4-BE49-F238E27FC236}">
                <a16:creationId xmlns:a16="http://schemas.microsoft.com/office/drawing/2014/main" id="{4DB71905-D8AF-865C-705B-064D5F801C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5462" y="963846"/>
            <a:ext cx="5834743" cy="4676503"/>
          </a:xfrm>
          <a:prstGeom prst="rect">
            <a:avLst/>
          </a:prstGeom>
        </p:spPr>
      </p:pic>
      <p:sp>
        <p:nvSpPr>
          <p:cNvPr id="8" name="Rectangle 7">
            <a:extLst>
              <a:ext uri="{FF2B5EF4-FFF2-40B4-BE49-F238E27FC236}">
                <a16:creationId xmlns:a16="http://schemas.microsoft.com/office/drawing/2014/main" id="{1E350201-0BCD-868F-45EF-8E08078FAC0D}"/>
              </a:ext>
            </a:extLst>
          </p:cNvPr>
          <p:cNvSpPr/>
          <p:nvPr/>
        </p:nvSpPr>
        <p:spPr>
          <a:xfrm>
            <a:off x="482436" y="4088451"/>
            <a:ext cx="1261241" cy="68317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Calibri" panose="020F0502020204030204" pitchFamily="34" charset="0"/>
                <a:cs typeface="Calibri" panose="020F0502020204030204" pitchFamily="34" charset="0"/>
              </a:rPr>
              <a:t>Process</a:t>
            </a:r>
            <a:r>
              <a:rPr lang="en-US" altLang="zh-CN" sz="1800" baseline="-25000">
                <a:solidFill>
                  <a:schemeClr val="tx1"/>
                </a:solidFill>
                <a:effectLst/>
                <a:latin typeface="Calibri" panose="020F0502020204030204" pitchFamily="34" charset="0"/>
                <a:cs typeface="Calibri" panose="020F0502020204030204" pitchFamily="34" charset="0"/>
              </a:rPr>
              <a:t>A2</a:t>
            </a:r>
            <a:endParaRPr lang="en-GB">
              <a:solidFill>
                <a:schemeClr val="tx1"/>
              </a:solidFill>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BA7DAAB1-B4C7-8DC7-B3A4-D62CE2F51BD9}"/>
              </a:ext>
            </a:extLst>
          </p:cNvPr>
          <p:cNvSpPr/>
          <p:nvPr/>
        </p:nvSpPr>
        <p:spPr>
          <a:xfrm>
            <a:off x="8711296" y="4111396"/>
            <a:ext cx="1261241" cy="68317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Calibri" panose="020F0502020204030204" pitchFamily="34" charset="0"/>
                <a:cs typeface="Calibri" panose="020F0502020204030204" pitchFamily="34" charset="0"/>
              </a:rPr>
              <a:t>Process</a:t>
            </a:r>
            <a:r>
              <a:rPr lang="en-US" altLang="zh-CN" sz="1800" baseline="-25000">
                <a:solidFill>
                  <a:schemeClr val="bg1"/>
                </a:solidFill>
                <a:effectLst/>
                <a:latin typeface="Calibri" panose="020F0502020204030204" pitchFamily="34" charset="0"/>
                <a:cs typeface="Calibri" panose="020F0502020204030204" pitchFamily="34" charset="0"/>
              </a:rPr>
              <a:t>B1</a:t>
            </a:r>
            <a:endParaRPr lang="en-GB">
              <a:solidFill>
                <a:schemeClr val="bg1"/>
              </a:solidFill>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EA064504-046D-7E5A-EFD2-1FDF9332B60C}"/>
              </a:ext>
            </a:extLst>
          </p:cNvPr>
          <p:cNvSpPr/>
          <p:nvPr/>
        </p:nvSpPr>
        <p:spPr>
          <a:xfrm>
            <a:off x="10503800" y="3267885"/>
            <a:ext cx="1261241" cy="68317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Calibri" panose="020F0502020204030204" pitchFamily="34" charset="0"/>
                <a:cs typeface="Calibri" panose="020F0502020204030204" pitchFamily="34" charset="0"/>
              </a:rPr>
              <a:t>Process</a:t>
            </a:r>
            <a:r>
              <a:rPr lang="en-US" altLang="zh-CN" sz="1800" baseline="-25000">
                <a:solidFill>
                  <a:schemeClr val="bg1"/>
                </a:solidFill>
                <a:effectLst/>
                <a:latin typeface="Calibri" panose="020F0502020204030204" pitchFamily="34" charset="0"/>
                <a:cs typeface="Calibri" panose="020F0502020204030204" pitchFamily="34" charset="0"/>
              </a:rPr>
              <a:t>B2</a:t>
            </a:r>
            <a:endParaRPr lang="en-GB">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49A8D055-BF18-43E2-1024-272171CD7501}"/>
              </a:ext>
            </a:extLst>
          </p:cNvPr>
          <p:cNvSpPr/>
          <p:nvPr/>
        </p:nvSpPr>
        <p:spPr>
          <a:xfrm>
            <a:off x="10254053" y="4359735"/>
            <a:ext cx="1261241" cy="68317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Calibri" panose="020F0502020204030204" pitchFamily="34" charset="0"/>
                <a:cs typeface="Calibri" panose="020F0502020204030204" pitchFamily="34" charset="0"/>
              </a:rPr>
              <a:t>Process</a:t>
            </a:r>
            <a:r>
              <a:rPr lang="en-US" altLang="zh-CN" sz="1800" baseline="-25000">
                <a:solidFill>
                  <a:schemeClr val="bg1"/>
                </a:solidFill>
                <a:effectLst/>
                <a:latin typeface="Calibri" panose="020F0502020204030204" pitchFamily="34" charset="0"/>
                <a:cs typeface="Calibri" panose="020F0502020204030204" pitchFamily="34" charset="0"/>
              </a:rPr>
              <a:t>B3</a:t>
            </a:r>
            <a:endParaRPr lang="en-GB">
              <a:latin typeface="Calibri" panose="020F0502020204030204" pitchFamily="34" charset="0"/>
              <a:cs typeface="Calibri" panose="020F0502020204030204" pitchFamily="34" charset="0"/>
            </a:endParaRPr>
          </a:p>
        </p:txBody>
      </p:sp>
      <p:cxnSp>
        <p:nvCxnSpPr>
          <p:cNvPr id="25" name="Straight Arrow Connector 24">
            <a:extLst>
              <a:ext uri="{FF2B5EF4-FFF2-40B4-BE49-F238E27FC236}">
                <a16:creationId xmlns:a16="http://schemas.microsoft.com/office/drawing/2014/main" id="{63AAF1EB-DCE7-E097-1F1B-338C7AE44758}"/>
              </a:ext>
            </a:extLst>
          </p:cNvPr>
          <p:cNvCxnSpPr>
            <a:cxnSpLocks/>
            <a:endCxn id="33" idx="2"/>
          </p:cNvCxnSpPr>
          <p:nvPr/>
        </p:nvCxnSpPr>
        <p:spPr>
          <a:xfrm flipH="1" flipV="1">
            <a:off x="1645371" y="3509522"/>
            <a:ext cx="555621" cy="920516"/>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65EA0F51-1637-B8E6-F263-4A90414B758E}"/>
              </a:ext>
            </a:extLst>
          </p:cNvPr>
          <p:cNvCxnSpPr>
            <a:cxnSpLocks/>
            <a:stCxn id="8" idx="3"/>
            <a:endCxn id="48" idx="1"/>
          </p:cNvCxnSpPr>
          <p:nvPr/>
        </p:nvCxnSpPr>
        <p:spPr>
          <a:xfrm>
            <a:off x="1743677" y="4430038"/>
            <a:ext cx="478215" cy="5258"/>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38" name="TextBox 37">
            <a:extLst>
              <a:ext uri="{FF2B5EF4-FFF2-40B4-BE49-F238E27FC236}">
                <a16:creationId xmlns:a16="http://schemas.microsoft.com/office/drawing/2014/main" id="{EED6058A-96B6-5882-A40D-38230E4A25BB}"/>
              </a:ext>
            </a:extLst>
          </p:cNvPr>
          <p:cNvSpPr txBox="1"/>
          <p:nvPr/>
        </p:nvSpPr>
        <p:spPr>
          <a:xfrm>
            <a:off x="839590" y="4780936"/>
            <a:ext cx="1523559" cy="461665"/>
          </a:xfrm>
          <a:prstGeom prst="rect">
            <a:avLst/>
          </a:prstGeom>
          <a:noFill/>
        </p:spPr>
        <p:txBody>
          <a:bodyPr wrap="none" rtlCol="0">
            <a:spAutoFit/>
          </a:bodyPr>
          <a:lstStyle/>
          <a:p>
            <a:r>
              <a:rPr lang="en-GB" sz="2000">
                <a:latin typeface="Calibri" panose="020F0502020204030204" pitchFamily="34" charset="0"/>
                <a:cs typeface="Calibri" panose="020F0502020204030204" pitchFamily="34" charset="0"/>
              </a:rPr>
              <a:t>M-Instance</a:t>
            </a:r>
            <a:r>
              <a:rPr lang="en-US" altLang="zh-CN" sz="2400" baseline="-25000">
                <a:effectLst/>
                <a:latin typeface="Calibri" panose="020F0502020204030204" pitchFamily="34" charset="0"/>
                <a:cs typeface="Calibri" panose="020F0502020204030204" pitchFamily="34" charset="0"/>
              </a:rPr>
              <a:t>A </a:t>
            </a:r>
            <a:endParaRPr lang="en-GB" sz="2000">
              <a:latin typeface="Calibri" panose="020F0502020204030204" pitchFamily="34" charset="0"/>
              <a:cs typeface="Calibri" panose="020F0502020204030204" pitchFamily="34" charset="0"/>
            </a:endParaRPr>
          </a:p>
        </p:txBody>
      </p:sp>
      <p:sp>
        <p:nvSpPr>
          <p:cNvPr id="40" name="TextBox 39">
            <a:extLst>
              <a:ext uri="{FF2B5EF4-FFF2-40B4-BE49-F238E27FC236}">
                <a16:creationId xmlns:a16="http://schemas.microsoft.com/office/drawing/2014/main" id="{1E7AC2EA-4C47-D7A9-C987-795015211E60}"/>
              </a:ext>
            </a:extLst>
          </p:cNvPr>
          <p:cNvSpPr txBox="1"/>
          <p:nvPr/>
        </p:nvSpPr>
        <p:spPr>
          <a:xfrm>
            <a:off x="7370167" y="5078028"/>
            <a:ext cx="1470659" cy="461665"/>
          </a:xfrm>
          <a:prstGeom prst="rect">
            <a:avLst/>
          </a:prstGeom>
          <a:noFill/>
        </p:spPr>
        <p:txBody>
          <a:bodyPr wrap="none" rtlCol="0">
            <a:spAutoFit/>
          </a:bodyPr>
          <a:lstStyle/>
          <a:p>
            <a:r>
              <a:rPr lang="en-GB" sz="2000">
                <a:latin typeface="Calibri" panose="020F0502020204030204" pitchFamily="34" charset="0"/>
                <a:cs typeface="Calibri" panose="020F0502020204030204" pitchFamily="34" charset="0"/>
              </a:rPr>
              <a:t>M-Instance</a:t>
            </a:r>
            <a:r>
              <a:rPr lang="en-US" altLang="zh-CN" sz="2400" baseline="-25000">
                <a:effectLst/>
                <a:latin typeface="Calibri" panose="020F0502020204030204" pitchFamily="34" charset="0"/>
                <a:cs typeface="Calibri" panose="020F0502020204030204" pitchFamily="34" charset="0"/>
              </a:rPr>
              <a:t>B</a:t>
            </a:r>
            <a:endParaRPr lang="en-GB" sz="2000">
              <a:latin typeface="Calibri" panose="020F0502020204030204" pitchFamily="34" charset="0"/>
              <a:cs typeface="Calibri" panose="020F0502020204030204" pitchFamily="34" charset="0"/>
            </a:endParaRPr>
          </a:p>
        </p:txBody>
      </p:sp>
      <p:cxnSp>
        <p:nvCxnSpPr>
          <p:cNvPr id="42" name="Straight Arrow Connector 41">
            <a:extLst>
              <a:ext uri="{FF2B5EF4-FFF2-40B4-BE49-F238E27FC236}">
                <a16:creationId xmlns:a16="http://schemas.microsoft.com/office/drawing/2014/main" id="{A6F851EA-F3DD-6CB8-7638-823B36F39019}"/>
              </a:ext>
            </a:extLst>
          </p:cNvPr>
          <p:cNvCxnSpPr>
            <a:stCxn id="10" idx="3"/>
            <a:endCxn id="11" idx="1"/>
          </p:cNvCxnSpPr>
          <p:nvPr/>
        </p:nvCxnSpPr>
        <p:spPr>
          <a:xfrm flipV="1">
            <a:off x="9972537" y="3609472"/>
            <a:ext cx="531263" cy="8435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CAF8D2B4-7559-4D50-7FEC-A858AE4330A3}"/>
              </a:ext>
            </a:extLst>
          </p:cNvPr>
          <p:cNvCxnSpPr>
            <a:cxnSpLocks/>
            <a:stCxn id="10" idx="3"/>
            <a:endCxn id="12" idx="1"/>
          </p:cNvCxnSpPr>
          <p:nvPr/>
        </p:nvCxnSpPr>
        <p:spPr>
          <a:xfrm>
            <a:off x="9972537" y="4452983"/>
            <a:ext cx="281516" cy="248339"/>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50" name="TextBox 49">
            <a:extLst>
              <a:ext uri="{FF2B5EF4-FFF2-40B4-BE49-F238E27FC236}">
                <a16:creationId xmlns:a16="http://schemas.microsoft.com/office/drawing/2014/main" id="{17A9A428-93C9-D424-DF17-5F4702C0CEBC}"/>
              </a:ext>
            </a:extLst>
          </p:cNvPr>
          <p:cNvSpPr txBox="1"/>
          <p:nvPr/>
        </p:nvSpPr>
        <p:spPr>
          <a:xfrm>
            <a:off x="2399634" y="2629422"/>
            <a:ext cx="400110" cy="1460939"/>
          </a:xfrm>
          <a:prstGeom prst="rect">
            <a:avLst/>
          </a:prstGeom>
          <a:solidFill>
            <a:schemeClr val="accent6">
              <a:lumMod val="60000"/>
              <a:lumOff val="40000"/>
            </a:schemeClr>
          </a:solidFill>
        </p:spPr>
        <p:txBody>
          <a:bodyPr vert="vert270" wrap="square" rtlCol="0">
            <a:spAutoFit/>
          </a:bodyPr>
          <a:lstStyle/>
          <a:p>
            <a:pPr algn="ctr"/>
            <a:r>
              <a:rPr lang="en-US" sz="1400">
                <a:latin typeface="Calibri" panose="020F0502020204030204" pitchFamily="34" charset="0"/>
                <a:cs typeface="Calibri" panose="020F0502020204030204" pitchFamily="34" charset="0"/>
              </a:rPr>
              <a:t>Request-Action</a:t>
            </a:r>
            <a:r>
              <a:rPr lang="en-US" altLang="zh-CN" sz="1400" baseline="-25000">
                <a:solidFill>
                  <a:schemeClr val="tx1"/>
                </a:solidFill>
                <a:effectLst/>
                <a:latin typeface="Calibri" panose="020F0502020204030204" pitchFamily="34" charset="0"/>
                <a:cs typeface="Calibri" panose="020F0502020204030204" pitchFamily="34" charset="0"/>
              </a:rPr>
              <a:t>A1</a:t>
            </a:r>
            <a:endParaRPr lang="en-150" sz="1400">
              <a:latin typeface="Calibri" panose="020F0502020204030204" pitchFamily="34" charset="0"/>
              <a:cs typeface="Calibri" panose="020F0502020204030204" pitchFamily="34" charset="0"/>
            </a:endParaRPr>
          </a:p>
        </p:txBody>
      </p:sp>
      <p:cxnSp>
        <p:nvCxnSpPr>
          <p:cNvPr id="51" name="Straight Arrow Connector 50">
            <a:extLst>
              <a:ext uri="{FF2B5EF4-FFF2-40B4-BE49-F238E27FC236}">
                <a16:creationId xmlns:a16="http://schemas.microsoft.com/office/drawing/2014/main" id="{139935FA-FCF3-352F-7E0C-9851D9EE308D}"/>
              </a:ext>
            </a:extLst>
          </p:cNvPr>
          <p:cNvCxnSpPr>
            <a:cxnSpLocks/>
          </p:cNvCxnSpPr>
          <p:nvPr/>
        </p:nvCxnSpPr>
        <p:spPr>
          <a:xfrm flipV="1">
            <a:off x="2935011" y="2627177"/>
            <a:ext cx="4946" cy="1457023"/>
          </a:xfrm>
          <a:prstGeom prst="straightConnector1">
            <a:avLst/>
          </a:prstGeom>
          <a:ln>
            <a:solidFill>
              <a:schemeClr val="tx1"/>
            </a:solidFill>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52" name="TextBox 51">
            <a:extLst>
              <a:ext uri="{FF2B5EF4-FFF2-40B4-BE49-F238E27FC236}">
                <a16:creationId xmlns:a16="http://schemas.microsoft.com/office/drawing/2014/main" id="{F370C3B3-E967-710E-0EFF-A8CE03FA50F0}"/>
              </a:ext>
            </a:extLst>
          </p:cNvPr>
          <p:cNvSpPr txBox="1"/>
          <p:nvPr/>
        </p:nvSpPr>
        <p:spPr>
          <a:xfrm>
            <a:off x="2945105" y="2618912"/>
            <a:ext cx="400110" cy="1480764"/>
          </a:xfrm>
          <a:prstGeom prst="rect">
            <a:avLst/>
          </a:prstGeom>
          <a:solidFill>
            <a:schemeClr val="accent2">
              <a:lumMod val="40000"/>
              <a:lumOff val="60000"/>
            </a:schemeClr>
          </a:solidFill>
        </p:spPr>
        <p:txBody>
          <a:bodyPr vert="vert" wrap="square" rtlCol="0">
            <a:spAutoFit/>
          </a:bodyPr>
          <a:lstStyle/>
          <a:p>
            <a:pPr algn="ctr"/>
            <a:r>
              <a:rPr lang="en-US" sz="1400">
                <a:latin typeface="Calibri" panose="020F0502020204030204" pitchFamily="34" charset="0"/>
                <a:cs typeface="Calibri" panose="020F0502020204030204" pitchFamily="34" charset="0"/>
              </a:rPr>
              <a:t>Response-Action</a:t>
            </a:r>
            <a:r>
              <a:rPr lang="en-US" altLang="zh-CN" sz="1400" baseline="-25000">
                <a:solidFill>
                  <a:schemeClr val="tx1"/>
                </a:solidFill>
                <a:effectLst/>
                <a:latin typeface="Calibri" panose="020F0502020204030204" pitchFamily="34" charset="0"/>
                <a:cs typeface="Calibri" panose="020F0502020204030204" pitchFamily="34" charset="0"/>
              </a:rPr>
              <a:t>A3</a:t>
            </a:r>
            <a:endParaRPr lang="en-150" sz="1400">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9E9D082C-5F5D-7D56-AD43-C59BCB42E469}"/>
              </a:ext>
            </a:extLst>
          </p:cNvPr>
          <p:cNvSpPr/>
          <p:nvPr/>
        </p:nvSpPr>
        <p:spPr>
          <a:xfrm>
            <a:off x="2221889" y="1939655"/>
            <a:ext cx="1261241" cy="683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Calibri" panose="020F0502020204030204" pitchFamily="34" charset="0"/>
                <a:cs typeface="Calibri" panose="020F0502020204030204" pitchFamily="34" charset="0"/>
              </a:rPr>
              <a:t>Resolution </a:t>
            </a:r>
            <a:r>
              <a:rPr lang="en-US" err="1">
                <a:latin typeface="Calibri" panose="020F0502020204030204" pitchFamily="34" charset="0"/>
                <a:cs typeface="Calibri" panose="020F0502020204030204" pitchFamily="34" charset="0"/>
              </a:rPr>
              <a:t>Service</a:t>
            </a:r>
            <a:r>
              <a:rPr lang="en-US" altLang="zh-CN" sz="2000" baseline="-25000" err="1">
                <a:solidFill>
                  <a:schemeClr val="bg1"/>
                </a:solidFill>
                <a:effectLst/>
                <a:latin typeface="Calibri" panose="020F0502020204030204" pitchFamily="34" charset="0"/>
                <a:cs typeface="Calibri" panose="020F0502020204030204" pitchFamily="34" charset="0"/>
              </a:rPr>
              <a:t>A</a:t>
            </a:r>
            <a:endParaRPr lang="en-150">
              <a:solidFill>
                <a:schemeClr val="bg1"/>
              </a:solidFill>
              <a:latin typeface="Calibri" panose="020F0502020204030204" pitchFamily="34" charset="0"/>
              <a:cs typeface="Calibri" panose="020F0502020204030204" pitchFamily="34" charset="0"/>
            </a:endParaRPr>
          </a:p>
        </p:txBody>
      </p:sp>
      <p:sp>
        <p:nvSpPr>
          <p:cNvPr id="24" name="Rectangle 23">
            <a:extLst>
              <a:ext uri="{FF2B5EF4-FFF2-40B4-BE49-F238E27FC236}">
                <a16:creationId xmlns:a16="http://schemas.microsoft.com/office/drawing/2014/main" id="{6F555236-BE49-255B-1690-DEE610076543}"/>
              </a:ext>
            </a:extLst>
          </p:cNvPr>
          <p:cNvSpPr/>
          <p:nvPr/>
        </p:nvSpPr>
        <p:spPr>
          <a:xfrm>
            <a:off x="8711296" y="1946997"/>
            <a:ext cx="1251349" cy="683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Calibri" panose="020F0502020204030204" pitchFamily="34" charset="0"/>
                <a:cs typeface="Calibri" panose="020F0502020204030204" pitchFamily="34" charset="0"/>
              </a:rPr>
              <a:t>Resolution </a:t>
            </a:r>
            <a:r>
              <a:rPr lang="en-US" err="1">
                <a:latin typeface="Calibri" panose="020F0502020204030204" pitchFamily="34" charset="0"/>
                <a:cs typeface="Calibri" panose="020F0502020204030204" pitchFamily="34" charset="0"/>
              </a:rPr>
              <a:t>Service</a:t>
            </a:r>
            <a:r>
              <a:rPr lang="en-US" altLang="zh-CN" sz="1800" baseline="-25000" err="1">
                <a:solidFill>
                  <a:schemeClr val="bg1"/>
                </a:solidFill>
                <a:effectLst/>
                <a:latin typeface="Calibri" panose="020F0502020204030204" pitchFamily="34" charset="0"/>
                <a:cs typeface="Calibri" panose="020F0502020204030204" pitchFamily="34" charset="0"/>
              </a:rPr>
              <a:t>B</a:t>
            </a:r>
            <a:endParaRPr lang="en-150">
              <a:latin typeface="Calibri" panose="020F0502020204030204" pitchFamily="34" charset="0"/>
              <a:cs typeface="Calibri" panose="020F0502020204030204" pitchFamily="34" charset="0"/>
            </a:endParaRPr>
          </a:p>
        </p:txBody>
      </p:sp>
      <p:cxnSp>
        <p:nvCxnSpPr>
          <p:cNvPr id="53" name="Straight Arrow Connector 52">
            <a:extLst>
              <a:ext uri="{FF2B5EF4-FFF2-40B4-BE49-F238E27FC236}">
                <a16:creationId xmlns:a16="http://schemas.microsoft.com/office/drawing/2014/main" id="{01A11912-70EA-AD8F-94EA-D9018D199FF3}"/>
              </a:ext>
            </a:extLst>
          </p:cNvPr>
          <p:cNvCxnSpPr>
            <a:cxnSpLocks/>
          </p:cNvCxnSpPr>
          <p:nvPr/>
        </p:nvCxnSpPr>
        <p:spPr>
          <a:xfrm>
            <a:off x="3457303" y="2467112"/>
            <a:ext cx="5245115" cy="0"/>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54" name="TextBox 53">
            <a:extLst>
              <a:ext uri="{FF2B5EF4-FFF2-40B4-BE49-F238E27FC236}">
                <a16:creationId xmlns:a16="http://schemas.microsoft.com/office/drawing/2014/main" id="{3CEECF41-0B69-EE9C-2B65-EDBBA218AED7}"/>
              </a:ext>
            </a:extLst>
          </p:cNvPr>
          <p:cNvSpPr txBox="1"/>
          <p:nvPr/>
        </p:nvSpPr>
        <p:spPr>
          <a:xfrm>
            <a:off x="5500812" y="1771023"/>
            <a:ext cx="1559030" cy="307777"/>
          </a:xfrm>
          <a:prstGeom prst="rect">
            <a:avLst/>
          </a:prstGeom>
          <a:solidFill>
            <a:schemeClr val="accent6">
              <a:lumMod val="60000"/>
              <a:lumOff val="40000"/>
            </a:schemeClr>
          </a:solidFill>
        </p:spPr>
        <p:txBody>
          <a:bodyPr wrap="square" rtlCol="0">
            <a:spAutoFit/>
          </a:bodyPr>
          <a:lstStyle/>
          <a:p>
            <a:pPr algn="ctr"/>
            <a:r>
              <a:rPr lang="en-US" sz="1400">
                <a:latin typeface="Calibri" panose="020F0502020204030204" pitchFamily="34" charset="0"/>
                <a:cs typeface="Calibri" panose="020F0502020204030204" pitchFamily="34" charset="0"/>
              </a:rPr>
              <a:t>Request-Action</a:t>
            </a:r>
            <a:r>
              <a:rPr lang="en-US" altLang="zh-CN" sz="1400" baseline="-25000">
                <a:solidFill>
                  <a:schemeClr val="tx1"/>
                </a:solidFill>
                <a:effectLst/>
                <a:latin typeface="Calibri" panose="020F0502020204030204" pitchFamily="34" charset="0"/>
                <a:cs typeface="Calibri" panose="020F0502020204030204" pitchFamily="34" charset="0"/>
              </a:rPr>
              <a:t>A1</a:t>
            </a:r>
            <a:endParaRPr lang="en-150" sz="1400">
              <a:latin typeface="Calibri" panose="020F0502020204030204" pitchFamily="34" charset="0"/>
              <a:cs typeface="Calibri" panose="020F0502020204030204" pitchFamily="34" charset="0"/>
            </a:endParaRPr>
          </a:p>
        </p:txBody>
      </p:sp>
      <p:sp>
        <p:nvSpPr>
          <p:cNvPr id="55" name="TextBox 54">
            <a:extLst>
              <a:ext uri="{FF2B5EF4-FFF2-40B4-BE49-F238E27FC236}">
                <a16:creationId xmlns:a16="http://schemas.microsoft.com/office/drawing/2014/main" id="{979D2ADC-C56F-2019-C930-D5F0A7607B9A}"/>
              </a:ext>
            </a:extLst>
          </p:cNvPr>
          <p:cNvSpPr txBox="1"/>
          <p:nvPr/>
        </p:nvSpPr>
        <p:spPr>
          <a:xfrm>
            <a:off x="5500812" y="2158607"/>
            <a:ext cx="1596674" cy="307777"/>
          </a:xfrm>
          <a:prstGeom prst="rect">
            <a:avLst/>
          </a:prstGeom>
          <a:solidFill>
            <a:schemeClr val="accent2">
              <a:lumMod val="40000"/>
              <a:lumOff val="60000"/>
            </a:schemeClr>
          </a:solidFill>
        </p:spPr>
        <p:txBody>
          <a:bodyPr wrap="square" rtlCol="0">
            <a:spAutoFit/>
          </a:bodyPr>
          <a:lstStyle/>
          <a:p>
            <a:pPr algn="ctr"/>
            <a:r>
              <a:rPr lang="en-US" sz="1400">
                <a:latin typeface="Calibri" panose="020F0502020204030204" pitchFamily="34" charset="0"/>
                <a:cs typeface="Calibri" panose="020F0502020204030204" pitchFamily="34" charset="0"/>
              </a:rPr>
              <a:t>Response-Action</a:t>
            </a:r>
            <a:r>
              <a:rPr lang="en-US" altLang="zh-CN" sz="1400" baseline="-25000">
                <a:solidFill>
                  <a:schemeClr val="tx1"/>
                </a:solidFill>
                <a:effectLst/>
                <a:latin typeface="Calibri" panose="020F0502020204030204" pitchFamily="34" charset="0"/>
                <a:cs typeface="Calibri" panose="020F0502020204030204" pitchFamily="34" charset="0"/>
              </a:rPr>
              <a:t>A2</a:t>
            </a:r>
            <a:endParaRPr lang="en-150" sz="1400">
              <a:latin typeface="Calibri" panose="020F0502020204030204" pitchFamily="34" charset="0"/>
              <a:cs typeface="Calibri" panose="020F0502020204030204" pitchFamily="34" charset="0"/>
            </a:endParaRPr>
          </a:p>
        </p:txBody>
      </p:sp>
      <p:sp>
        <p:nvSpPr>
          <p:cNvPr id="37" name="Rectangle 36">
            <a:extLst>
              <a:ext uri="{FF2B5EF4-FFF2-40B4-BE49-F238E27FC236}">
                <a16:creationId xmlns:a16="http://schemas.microsoft.com/office/drawing/2014/main" id="{506D51A5-6277-AA9B-E979-0101D4750406}"/>
              </a:ext>
            </a:extLst>
          </p:cNvPr>
          <p:cNvSpPr/>
          <p:nvPr/>
        </p:nvSpPr>
        <p:spPr>
          <a:xfrm rot="16200000">
            <a:off x="2369055" y="5219603"/>
            <a:ext cx="650820" cy="307777"/>
          </a:xfrm>
          <a:prstGeom prst="rect">
            <a:avLst/>
          </a:prstGeom>
          <a:solidFill>
            <a:schemeClr val="accent6">
              <a:lumMod val="60000"/>
              <a:lumOff val="40000"/>
            </a:schemeClr>
          </a:solidFill>
        </p:spPr>
        <p:txBody>
          <a:bodyPr wrap="none" rtlCol="0">
            <a:spAutoFit/>
          </a:bodyPr>
          <a:lstStyle/>
          <a:p>
            <a:pPr algn="ctr"/>
            <a:r>
              <a:rPr lang="en-US" sz="1400">
                <a:solidFill>
                  <a:schemeClr val="tx1"/>
                </a:solidFill>
                <a:latin typeface="Calibri" panose="020F0502020204030204" pitchFamily="34" charset="0"/>
                <a:cs typeface="Calibri" panose="020F0502020204030204" pitchFamily="34" charset="0"/>
              </a:rPr>
              <a:t>Item</a:t>
            </a:r>
            <a:r>
              <a:rPr lang="en-US" altLang="zh-CN" sz="1400" baseline="-25000">
                <a:solidFill>
                  <a:schemeClr val="tx1"/>
                </a:solidFill>
                <a:effectLst/>
                <a:latin typeface="Calibri" panose="020F0502020204030204" pitchFamily="34" charset="0"/>
                <a:cs typeface="Calibri" panose="020F0502020204030204" pitchFamily="34" charset="0"/>
              </a:rPr>
              <a:t>A3</a:t>
            </a:r>
            <a:endParaRPr lang="en-150" sz="1400">
              <a:solidFill>
                <a:schemeClr val="tx1"/>
              </a:solidFill>
              <a:latin typeface="Calibri" panose="020F0502020204030204" pitchFamily="34" charset="0"/>
              <a:cs typeface="Calibri" panose="020F0502020204030204" pitchFamily="34" charset="0"/>
            </a:endParaRPr>
          </a:p>
        </p:txBody>
      </p:sp>
      <p:sp>
        <p:nvSpPr>
          <p:cNvPr id="39" name="Rectangle 38">
            <a:extLst>
              <a:ext uri="{FF2B5EF4-FFF2-40B4-BE49-F238E27FC236}">
                <a16:creationId xmlns:a16="http://schemas.microsoft.com/office/drawing/2014/main" id="{2032D744-404D-18D5-98BB-EA0A9330E7D8}"/>
              </a:ext>
            </a:extLst>
          </p:cNvPr>
          <p:cNvSpPr/>
          <p:nvPr/>
        </p:nvSpPr>
        <p:spPr>
          <a:xfrm rot="5400000">
            <a:off x="9424998" y="5228530"/>
            <a:ext cx="650820" cy="307777"/>
          </a:xfrm>
          <a:prstGeom prst="rect">
            <a:avLst/>
          </a:prstGeom>
          <a:solidFill>
            <a:schemeClr val="accent6">
              <a:lumMod val="60000"/>
              <a:lumOff val="40000"/>
            </a:schemeClr>
          </a:solidFill>
        </p:spPr>
        <p:txBody>
          <a:bodyPr wrap="none" rtlCol="0">
            <a:spAutoFit/>
          </a:bodyPr>
          <a:lstStyle/>
          <a:p>
            <a:pPr algn="ctr"/>
            <a:r>
              <a:rPr lang="en-US" sz="1400">
                <a:solidFill>
                  <a:schemeClr val="tx1"/>
                </a:solidFill>
                <a:latin typeface="Calibri" panose="020F0502020204030204" pitchFamily="34" charset="0"/>
                <a:cs typeface="Calibri" panose="020F0502020204030204" pitchFamily="34" charset="0"/>
              </a:rPr>
              <a:t>Item</a:t>
            </a:r>
            <a:r>
              <a:rPr lang="en-US" altLang="zh-CN" sz="1400" baseline="-25000">
                <a:solidFill>
                  <a:schemeClr val="tx1"/>
                </a:solidFill>
                <a:effectLst/>
                <a:latin typeface="Calibri" panose="020F0502020204030204" pitchFamily="34" charset="0"/>
                <a:cs typeface="Calibri" panose="020F0502020204030204" pitchFamily="34" charset="0"/>
              </a:rPr>
              <a:t>A1</a:t>
            </a:r>
            <a:endParaRPr lang="en-150" sz="1400">
              <a:solidFill>
                <a:schemeClr val="tx1"/>
              </a:solidFill>
              <a:latin typeface="Calibri" panose="020F0502020204030204" pitchFamily="34" charset="0"/>
              <a:cs typeface="Calibri" panose="020F0502020204030204" pitchFamily="34" charset="0"/>
            </a:endParaRPr>
          </a:p>
        </p:txBody>
      </p:sp>
      <p:cxnSp>
        <p:nvCxnSpPr>
          <p:cNvPr id="65" name="Straight Arrow Connector 64">
            <a:extLst>
              <a:ext uri="{FF2B5EF4-FFF2-40B4-BE49-F238E27FC236}">
                <a16:creationId xmlns:a16="http://schemas.microsoft.com/office/drawing/2014/main" id="{2897DF31-E760-D4C2-4B87-9AF824E0FA69}"/>
              </a:ext>
            </a:extLst>
          </p:cNvPr>
          <p:cNvCxnSpPr>
            <a:cxnSpLocks/>
          </p:cNvCxnSpPr>
          <p:nvPr/>
        </p:nvCxnSpPr>
        <p:spPr>
          <a:xfrm>
            <a:off x="3470361" y="2079577"/>
            <a:ext cx="5245115" cy="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72" name="Rectangle 71">
            <a:extLst>
              <a:ext uri="{FF2B5EF4-FFF2-40B4-BE49-F238E27FC236}">
                <a16:creationId xmlns:a16="http://schemas.microsoft.com/office/drawing/2014/main" id="{D57709BA-FE69-F3DA-2495-AEEA13845403}"/>
              </a:ext>
            </a:extLst>
          </p:cNvPr>
          <p:cNvSpPr/>
          <p:nvPr/>
        </p:nvSpPr>
        <p:spPr>
          <a:xfrm rot="5400000">
            <a:off x="2908167" y="5227889"/>
            <a:ext cx="650820" cy="307777"/>
          </a:xfrm>
          <a:prstGeom prst="rect">
            <a:avLst/>
          </a:prstGeom>
          <a:solidFill>
            <a:schemeClr val="accent2">
              <a:lumMod val="40000"/>
              <a:lumOff val="60000"/>
            </a:schemeClr>
          </a:solidFill>
        </p:spPr>
        <p:txBody>
          <a:bodyPr wrap="none" rtlCol="0">
            <a:spAutoFit/>
          </a:bodyPr>
          <a:lstStyle/>
          <a:p>
            <a:pPr algn="ctr"/>
            <a:r>
              <a:rPr lang="en-US" sz="1400">
                <a:solidFill>
                  <a:schemeClr val="tx1"/>
                </a:solidFill>
                <a:latin typeface="Calibri" panose="020F0502020204030204" pitchFamily="34" charset="0"/>
                <a:cs typeface="Calibri" panose="020F0502020204030204" pitchFamily="34" charset="0"/>
              </a:rPr>
              <a:t>Item</a:t>
            </a:r>
            <a:r>
              <a:rPr lang="en-US" altLang="zh-CN" sz="1400" baseline="-25000">
                <a:solidFill>
                  <a:schemeClr val="tx1"/>
                </a:solidFill>
                <a:effectLst/>
                <a:latin typeface="Calibri" panose="020F0502020204030204" pitchFamily="34" charset="0"/>
                <a:cs typeface="Calibri" panose="020F0502020204030204" pitchFamily="34" charset="0"/>
              </a:rPr>
              <a:t>A2</a:t>
            </a:r>
            <a:endParaRPr lang="en-150" sz="1400">
              <a:solidFill>
                <a:schemeClr val="tx1"/>
              </a:solidFill>
              <a:latin typeface="Calibri" panose="020F0502020204030204" pitchFamily="34" charset="0"/>
              <a:cs typeface="Calibri" panose="020F0502020204030204" pitchFamily="34" charset="0"/>
            </a:endParaRPr>
          </a:p>
        </p:txBody>
      </p:sp>
      <p:sp>
        <p:nvSpPr>
          <p:cNvPr id="80" name="Rectangle 79">
            <a:extLst>
              <a:ext uri="{FF2B5EF4-FFF2-40B4-BE49-F238E27FC236}">
                <a16:creationId xmlns:a16="http://schemas.microsoft.com/office/drawing/2014/main" id="{62A2B25C-E4C3-C130-4A88-B65EA7F35EED}"/>
              </a:ext>
            </a:extLst>
          </p:cNvPr>
          <p:cNvSpPr/>
          <p:nvPr/>
        </p:nvSpPr>
        <p:spPr>
          <a:xfrm rot="16200000">
            <a:off x="8863982" y="5240856"/>
            <a:ext cx="650820" cy="307777"/>
          </a:xfrm>
          <a:prstGeom prst="rect">
            <a:avLst/>
          </a:prstGeom>
          <a:solidFill>
            <a:schemeClr val="accent6">
              <a:lumMod val="60000"/>
              <a:lumOff val="40000"/>
            </a:schemeClr>
          </a:solidFill>
        </p:spPr>
        <p:txBody>
          <a:bodyPr wrap="none" rtlCol="0">
            <a:spAutoFit/>
          </a:bodyPr>
          <a:lstStyle/>
          <a:p>
            <a:pPr algn="ctr"/>
            <a:r>
              <a:rPr lang="en-US" sz="1400">
                <a:solidFill>
                  <a:schemeClr val="tx1"/>
                </a:solidFill>
                <a:latin typeface="Calibri" panose="020F0502020204030204" pitchFamily="34" charset="0"/>
                <a:cs typeface="Calibri" panose="020F0502020204030204" pitchFamily="34" charset="0"/>
              </a:rPr>
              <a:t>Item</a:t>
            </a:r>
            <a:r>
              <a:rPr lang="en-US" altLang="zh-CN" sz="1400" baseline="-25000">
                <a:solidFill>
                  <a:schemeClr val="tx1"/>
                </a:solidFill>
                <a:effectLst/>
                <a:latin typeface="Calibri" panose="020F0502020204030204" pitchFamily="34" charset="0"/>
                <a:cs typeface="Calibri" panose="020F0502020204030204" pitchFamily="34" charset="0"/>
              </a:rPr>
              <a:t>A2</a:t>
            </a:r>
            <a:endParaRPr lang="en-150" sz="1400">
              <a:solidFill>
                <a:schemeClr val="tx1"/>
              </a:solidFill>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7B6A7DFC-E174-E1CD-5BF9-C20EF82DFBE4}"/>
              </a:ext>
            </a:extLst>
          </p:cNvPr>
          <p:cNvSpPr/>
          <p:nvPr/>
        </p:nvSpPr>
        <p:spPr>
          <a:xfrm>
            <a:off x="8711296" y="5992804"/>
            <a:ext cx="1261241" cy="61022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Calibri" panose="020F0502020204030204" pitchFamily="34" charset="0"/>
                <a:cs typeface="Calibri" panose="020F0502020204030204" pitchFamily="34" charset="0"/>
              </a:rPr>
              <a:t>Conversion Service</a:t>
            </a:r>
            <a:endParaRPr lang="en-150">
              <a:latin typeface="Calibri" panose="020F0502020204030204" pitchFamily="34" charset="0"/>
              <a:cs typeface="Calibri" panose="020F0502020204030204" pitchFamily="34" charset="0"/>
            </a:endParaRPr>
          </a:p>
        </p:txBody>
      </p:sp>
      <p:cxnSp>
        <p:nvCxnSpPr>
          <p:cNvPr id="18" name="Straight Arrow Connector 17">
            <a:extLst>
              <a:ext uri="{FF2B5EF4-FFF2-40B4-BE49-F238E27FC236}">
                <a16:creationId xmlns:a16="http://schemas.microsoft.com/office/drawing/2014/main" id="{1223FCF5-421C-85D5-66FB-672DF534AF53}"/>
              </a:ext>
            </a:extLst>
          </p:cNvPr>
          <p:cNvCxnSpPr>
            <a:cxnSpLocks/>
          </p:cNvCxnSpPr>
          <p:nvPr/>
        </p:nvCxnSpPr>
        <p:spPr>
          <a:xfrm flipV="1">
            <a:off x="2373788" y="2625179"/>
            <a:ext cx="4946" cy="1457023"/>
          </a:xfrm>
          <a:prstGeom prst="straightConnector1">
            <a:avLst/>
          </a:prstGeom>
          <a:ln>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33" name="Rectangle 32">
            <a:extLst>
              <a:ext uri="{FF2B5EF4-FFF2-40B4-BE49-F238E27FC236}">
                <a16:creationId xmlns:a16="http://schemas.microsoft.com/office/drawing/2014/main" id="{82C5E0F6-FBC5-5BD0-626A-89E1FFE71FF4}"/>
              </a:ext>
            </a:extLst>
          </p:cNvPr>
          <p:cNvSpPr/>
          <p:nvPr/>
        </p:nvSpPr>
        <p:spPr>
          <a:xfrm>
            <a:off x="1014750" y="2826349"/>
            <a:ext cx="1261241" cy="68317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Calibri" panose="020F0502020204030204" pitchFamily="34" charset="0"/>
                <a:cs typeface="Calibri" panose="020F0502020204030204" pitchFamily="34" charset="0"/>
              </a:rPr>
              <a:t>Process</a:t>
            </a:r>
            <a:r>
              <a:rPr lang="en-US" altLang="zh-CN" sz="1800" baseline="-25000">
                <a:solidFill>
                  <a:schemeClr val="tx1"/>
                </a:solidFill>
                <a:effectLst/>
                <a:latin typeface="Calibri" panose="020F0502020204030204" pitchFamily="34" charset="0"/>
                <a:cs typeface="Calibri" panose="020F0502020204030204" pitchFamily="34" charset="0"/>
              </a:rPr>
              <a:t>A3</a:t>
            </a:r>
            <a:endParaRPr lang="en-GB">
              <a:solidFill>
                <a:schemeClr val="tx1"/>
              </a:solidFill>
              <a:latin typeface="Calibri" panose="020F0502020204030204" pitchFamily="34" charset="0"/>
              <a:cs typeface="Calibri" panose="020F0502020204030204" pitchFamily="34" charset="0"/>
            </a:endParaRPr>
          </a:p>
        </p:txBody>
      </p:sp>
      <p:sp>
        <p:nvSpPr>
          <p:cNvPr id="46" name="Rectangle 45">
            <a:extLst>
              <a:ext uri="{FF2B5EF4-FFF2-40B4-BE49-F238E27FC236}">
                <a16:creationId xmlns:a16="http://schemas.microsoft.com/office/drawing/2014/main" id="{F723BDF3-4437-7087-059E-376A1DE6F467}"/>
              </a:ext>
            </a:extLst>
          </p:cNvPr>
          <p:cNvSpPr/>
          <p:nvPr/>
        </p:nvSpPr>
        <p:spPr>
          <a:xfrm>
            <a:off x="2221890" y="5968991"/>
            <a:ext cx="1261241" cy="63404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Calibri" panose="020F0502020204030204" pitchFamily="34" charset="0"/>
                <a:cs typeface="Calibri" panose="020F0502020204030204" pitchFamily="34" charset="0"/>
              </a:rPr>
              <a:t>Conversion Service</a:t>
            </a:r>
            <a:endParaRPr lang="en-150">
              <a:latin typeface="Calibri" panose="020F0502020204030204" pitchFamily="34" charset="0"/>
              <a:cs typeface="Calibri" panose="020F0502020204030204" pitchFamily="34" charset="0"/>
            </a:endParaRPr>
          </a:p>
        </p:txBody>
      </p:sp>
      <p:sp>
        <p:nvSpPr>
          <p:cNvPr id="48" name="Rectangle 47">
            <a:extLst>
              <a:ext uri="{FF2B5EF4-FFF2-40B4-BE49-F238E27FC236}">
                <a16:creationId xmlns:a16="http://schemas.microsoft.com/office/drawing/2014/main" id="{178056FD-C8FD-4CDE-96C9-5C205CDB9DFA}"/>
              </a:ext>
            </a:extLst>
          </p:cNvPr>
          <p:cNvSpPr/>
          <p:nvPr/>
        </p:nvSpPr>
        <p:spPr>
          <a:xfrm>
            <a:off x="2221892" y="4093709"/>
            <a:ext cx="1261241" cy="68317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Calibri" panose="020F0502020204030204" pitchFamily="34" charset="0"/>
                <a:cs typeface="Calibri" panose="020F0502020204030204" pitchFamily="34" charset="0"/>
              </a:rPr>
              <a:t>Process</a:t>
            </a:r>
            <a:r>
              <a:rPr lang="en-US" altLang="zh-CN" sz="1800" baseline="-25000">
                <a:solidFill>
                  <a:schemeClr val="tx1"/>
                </a:solidFill>
                <a:effectLst/>
                <a:latin typeface="Calibri" panose="020F0502020204030204" pitchFamily="34" charset="0"/>
                <a:cs typeface="Calibri" panose="020F0502020204030204" pitchFamily="34" charset="0"/>
              </a:rPr>
              <a:t>A1</a:t>
            </a:r>
            <a:endParaRPr lang="en-GB">
              <a:solidFill>
                <a:schemeClr val="tx1"/>
              </a:solidFill>
              <a:latin typeface="Calibri" panose="020F0502020204030204" pitchFamily="34" charset="0"/>
              <a:cs typeface="Calibri" panose="020F0502020204030204" pitchFamily="34" charset="0"/>
            </a:endParaRPr>
          </a:p>
        </p:txBody>
      </p:sp>
      <p:cxnSp>
        <p:nvCxnSpPr>
          <p:cNvPr id="60" name="Straight Connector 59">
            <a:extLst>
              <a:ext uri="{FF2B5EF4-FFF2-40B4-BE49-F238E27FC236}">
                <a16:creationId xmlns:a16="http://schemas.microsoft.com/office/drawing/2014/main" id="{4BE08E66-54A7-8A95-9D05-3CE6E89BE5AF}"/>
              </a:ext>
            </a:extLst>
          </p:cNvPr>
          <p:cNvCxnSpPr>
            <a:cxnSpLocks/>
          </p:cNvCxnSpPr>
          <p:nvPr/>
        </p:nvCxnSpPr>
        <p:spPr>
          <a:xfrm>
            <a:off x="2533275" y="4771624"/>
            <a:ext cx="0" cy="1232888"/>
          </a:xfrm>
          <a:prstGeom prst="line">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2" name="Straight Connector 1">
            <a:extLst>
              <a:ext uri="{FF2B5EF4-FFF2-40B4-BE49-F238E27FC236}">
                <a16:creationId xmlns:a16="http://schemas.microsoft.com/office/drawing/2014/main" id="{0BDBAE07-C111-1D2E-65E6-F9D52C6E20CE}"/>
              </a:ext>
            </a:extLst>
          </p:cNvPr>
          <p:cNvCxnSpPr>
            <a:cxnSpLocks/>
          </p:cNvCxnSpPr>
          <p:nvPr/>
        </p:nvCxnSpPr>
        <p:spPr>
          <a:xfrm>
            <a:off x="3053537" y="4780936"/>
            <a:ext cx="0" cy="1232888"/>
          </a:xfrm>
          <a:prstGeom prst="line">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E8B910F8-A845-B1A2-8741-A4047AFC2917}"/>
              </a:ext>
            </a:extLst>
          </p:cNvPr>
          <p:cNvCxnSpPr>
            <a:cxnSpLocks/>
          </p:cNvCxnSpPr>
          <p:nvPr/>
        </p:nvCxnSpPr>
        <p:spPr>
          <a:xfrm>
            <a:off x="9005658" y="4779564"/>
            <a:ext cx="0" cy="1232888"/>
          </a:xfrm>
          <a:prstGeom prst="line">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BA402675-661C-5522-AF5D-6D0736248E23}"/>
              </a:ext>
            </a:extLst>
          </p:cNvPr>
          <p:cNvCxnSpPr>
            <a:cxnSpLocks/>
          </p:cNvCxnSpPr>
          <p:nvPr/>
        </p:nvCxnSpPr>
        <p:spPr>
          <a:xfrm>
            <a:off x="9569955" y="4779564"/>
            <a:ext cx="0" cy="1232888"/>
          </a:xfrm>
          <a:prstGeom prst="line">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06D36B4F-EA92-CBBF-E507-B69C92FF66F7}"/>
              </a:ext>
            </a:extLst>
          </p:cNvPr>
          <p:cNvSpPr txBox="1"/>
          <p:nvPr/>
        </p:nvSpPr>
        <p:spPr>
          <a:xfrm>
            <a:off x="9457317" y="2645190"/>
            <a:ext cx="400110" cy="1460939"/>
          </a:xfrm>
          <a:prstGeom prst="rect">
            <a:avLst/>
          </a:prstGeom>
          <a:solidFill>
            <a:schemeClr val="accent6">
              <a:lumMod val="60000"/>
              <a:lumOff val="40000"/>
            </a:schemeClr>
          </a:solidFill>
        </p:spPr>
        <p:txBody>
          <a:bodyPr vert="vert" wrap="square" rtlCol="0">
            <a:spAutoFit/>
          </a:bodyPr>
          <a:lstStyle/>
          <a:p>
            <a:pPr algn="ctr"/>
            <a:r>
              <a:rPr lang="en-US" sz="1400">
                <a:latin typeface="Calibri" panose="020F0502020204030204" pitchFamily="34" charset="0"/>
                <a:cs typeface="Calibri" panose="020F0502020204030204" pitchFamily="34" charset="0"/>
              </a:rPr>
              <a:t>Request-Action</a:t>
            </a:r>
            <a:r>
              <a:rPr lang="en-US" altLang="zh-CN" sz="1400" baseline="-25000">
                <a:solidFill>
                  <a:schemeClr val="tx1"/>
                </a:solidFill>
                <a:effectLst/>
                <a:latin typeface="Calibri" panose="020F0502020204030204" pitchFamily="34" charset="0"/>
                <a:cs typeface="Calibri" panose="020F0502020204030204" pitchFamily="34" charset="0"/>
              </a:rPr>
              <a:t>A1</a:t>
            </a:r>
            <a:endParaRPr lang="en-150" sz="1400">
              <a:latin typeface="Calibri" panose="020F0502020204030204" pitchFamily="34" charset="0"/>
              <a:cs typeface="Calibri" panose="020F0502020204030204" pitchFamily="34" charset="0"/>
            </a:endParaRPr>
          </a:p>
        </p:txBody>
      </p:sp>
      <p:cxnSp>
        <p:nvCxnSpPr>
          <p:cNvPr id="32" name="Straight Arrow Connector 31">
            <a:extLst>
              <a:ext uri="{FF2B5EF4-FFF2-40B4-BE49-F238E27FC236}">
                <a16:creationId xmlns:a16="http://schemas.microsoft.com/office/drawing/2014/main" id="{8A489ADA-CFA0-2C9A-79CA-EB671E2ADEFE}"/>
              </a:ext>
            </a:extLst>
          </p:cNvPr>
          <p:cNvCxnSpPr>
            <a:cxnSpLocks/>
          </p:cNvCxnSpPr>
          <p:nvPr/>
        </p:nvCxnSpPr>
        <p:spPr>
          <a:xfrm flipV="1">
            <a:off x="9414626" y="2663965"/>
            <a:ext cx="4946" cy="1457023"/>
          </a:xfrm>
          <a:prstGeom prst="straightConnector1">
            <a:avLst/>
          </a:prstGeom>
          <a:ln>
            <a:solidFill>
              <a:schemeClr val="tx1"/>
            </a:solidFill>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34" name="TextBox 33">
            <a:extLst>
              <a:ext uri="{FF2B5EF4-FFF2-40B4-BE49-F238E27FC236}">
                <a16:creationId xmlns:a16="http://schemas.microsoft.com/office/drawing/2014/main" id="{6D9F6E47-1D29-40AD-C25F-4BBC8C443347}"/>
              </a:ext>
            </a:extLst>
          </p:cNvPr>
          <p:cNvSpPr txBox="1"/>
          <p:nvPr/>
        </p:nvSpPr>
        <p:spPr>
          <a:xfrm>
            <a:off x="8899204" y="2634680"/>
            <a:ext cx="400110" cy="1480764"/>
          </a:xfrm>
          <a:prstGeom prst="rect">
            <a:avLst/>
          </a:prstGeom>
          <a:solidFill>
            <a:schemeClr val="accent2">
              <a:lumMod val="40000"/>
              <a:lumOff val="60000"/>
            </a:schemeClr>
          </a:solidFill>
        </p:spPr>
        <p:txBody>
          <a:bodyPr vert="vert270" wrap="square" rtlCol="0">
            <a:spAutoFit/>
          </a:bodyPr>
          <a:lstStyle/>
          <a:p>
            <a:pPr algn="ctr"/>
            <a:r>
              <a:rPr lang="en-US" sz="1400">
                <a:latin typeface="Calibri" panose="020F0502020204030204" pitchFamily="34" charset="0"/>
                <a:cs typeface="Calibri" panose="020F0502020204030204" pitchFamily="34" charset="0"/>
              </a:rPr>
              <a:t>Response-Action</a:t>
            </a:r>
            <a:r>
              <a:rPr lang="en-US" altLang="zh-CN" sz="1400" baseline="-25000">
                <a:solidFill>
                  <a:schemeClr val="tx1"/>
                </a:solidFill>
                <a:effectLst/>
                <a:latin typeface="Calibri" panose="020F0502020204030204" pitchFamily="34" charset="0"/>
                <a:cs typeface="Calibri" panose="020F0502020204030204" pitchFamily="34" charset="0"/>
              </a:rPr>
              <a:t>A2</a:t>
            </a:r>
            <a:endParaRPr lang="en-150" sz="1400">
              <a:latin typeface="Calibri" panose="020F0502020204030204" pitchFamily="34" charset="0"/>
              <a:cs typeface="Calibri" panose="020F0502020204030204" pitchFamily="34" charset="0"/>
            </a:endParaRPr>
          </a:p>
        </p:txBody>
      </p:sp>
      <p:cxnSp>
        <p:nvCxnSpPr>
          <p:cNvPr id="35" name="Straight Arrow Connector 34">
            <a:extLst>
              <a:ext uri="{FF2B5EF4-FFF2-40B4-BE49-F238E27FC236}">
                <a16:creationId xmlns:a16="http://schemas.microsoft.com/office/drawing/2014/main" id="{011236E3-1A96-5DF7-CECB-C736236B1825}"/>
              </a:ext>
            </a:extLst>
          </p:cNvPr>
          <p:cNvCxnSpPr>
            <a:cxnSpLocks/>
          </p:cNvCxnSpPr>
          <p:nvPr/>
        </p:nvCxnSpPr>
        <p:spPr>
          <a:xfrm flipV="1">
            <a:off x="8853403" y="2640947"/>
            <a:ext cx="4946" cy="1457023"/>
          </a:xfrm>
          <a:prstGeom prst="straightConnector1">
            <a:avLst/>
          </a:prstGeom>
          <a:ln>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63" name="Rectangle 62">
            <a:extLst>
              <a:ext uri="{FF2B5EF4-FFF2-40B4-BE49-F238E27FC236}">
                <a16:creationId xmlns:a16="http://schemas.microsoft.com/office/drawing/2014/main" id="{6C17B072-875A-0C86-19EA-1D7FD117A3A7}"/>
              </a:ext>
            </a:extLst>
          </p:cNvPr>
          <p:cNvSpPr/>
          <p:nvPr/>
        </p:nvSpPr>
        <p:spPr>
          <a:xfrm>
            <a:off x="4045433" y="4098966"/>
            <a:ext cx="1261241" cy="68317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Calibri" panose="020F0502020204030204" pitchFamily="34" charset="0"/>
                <a:cs typeface="Calibri" panose="020F0502020204030204" pitchFamily="34" charset="0"/>
              </a:rPr>
              <a:t>Process</a:t>
            </a:r>
            <a:r>
              <a:rPr lang="en-US" altLang="zh-CN" sz="1800" baseline="-25000">
                <a:solidFill>
                  <a:schemeClr val="tx1"/>
                </a:solidFill>
                <a:effectLst/>
                <a:latin typeface="Calibri" panose="020F0502020204030204" pitchFamily="34" charset="0"/>
                <a:cs typeface="Calibri" panose="020F0502020204030204" pitchFamily="34" charset="0"/>
              </a:rPr>
              <a:t>A4</a:t>
            </a:r>
            <a:endParaRPr lang="en-GB">
              <a:solidFill>
                <a:schemeClr val="tx1"/>
              </a:solidFill>
              <a:latin typeface="Calibri" panose="020F0502020204030204" pitchFamily="34" charset="0"/>
              <a:cs typeface="Calibri" panose="020F0502020204030204" pitchFamily="34" charset="0"/>
            </a:endParaRPr>
          </a:p>
        </p:txBody>
      </p:sp>
      <p:cxnSp>
        <p:nvCxnSpPr>
          <p:cNvPr id="64" name="Straight Arrow Connector 63">
            <a:extLst>
              <a:ext uri="{FF2B5EF4-FFF2-40B4-BE49-F238E27FC236}">
                <a16:creationId xmlns:a16="http://schemas.microsoft.com/office/drawing/2014/main" id="{CDE058DA-DCDC-640F-09D9-13A530EAF1E4}"/>
              </a:ext>
            </a:extLst>
          </p:cNvPr>
          <p:cNvCxnSpPr>
            <a:cxnSpLocks/>
            <a:stCxn id="48" idx="3"/>
            <a:endCxn id="63" idx="1"/>
          </p:cNvCxnSpPr>
          <p:nvPr/>
        </p:nvCxnSpPr>
        <p:spPr>
          <a:xfrm>
            <a:off x="3483133" y="4435296"/>
            <a:ext cx="562300" cy="5257"/>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71" name="Rectangle 70">
            <a:extLst>
              <a:ext uri="{FF2B5EF4-FFF2-40B4-BE49-F238E27FC236}">
                <a16:creationId xmlns:a16="http://schemas.microsoft.com/office/drawing/2014/main" id="{2DBFCDE4-E39C-02C6-8059-BC666CE1C6A3}"/>
              </a:ext>
            </a:extLst>
          </p:cNvPr>
          <p:cNvSpPr/>
          <p:nvPr/>
        </p:nvSpPr>
        <p:spPr>
          <a:xfrm>
            <a:off x="6871060" y="4115675"/>
            <a:ext cx="1261241" cy="68317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Calibri" panose="020F0502020204030204" pitchFamily="34" charset="0"/>
                <a:cs typeface="Calibri" panose="020F0502020204030204" pitchFamily="34" charset="0"/>
              </a:rPr>
              <a:t>Process</a:t>
            </a:r>
            <a:r>
              <a:rPr lang="en-US" altLang="zh-CN" sz="1800" baseline="-25000">
                <a:solidFill>
                  <a:schemeClr val="bg1"/>
                </a:solidFill>
                <a:effectLst/>
                <a:latin typeface="Calibri" panose="020F0502020204030204" pitchFamily="34" charset="0"/>
                <a:cs typeface="Calibri" panose="020F0502020204030204" pitchFamily="34" charset="0"/>
              </a:rPr>
              <a:t>B4</a:t>
            </a:r>
            <a:endParaRPr lang="en-GB">
              <a:solidFill>
                <a:schemeClr val="bg1"/>
              </a:solidFill>
              <a:latin typeface="Calibri" panose="020F0502020204030204" pitchFamily="34" charset="0"/>
              <a:cs typeface="Calibri" panose="020F0502020204030204" pitchFamily="34" charset="0"/>
            </a:endParaRPr>
          </a:p>
        </p:txBody>
      </p:sp>
      <p:cxnSp>
        <p:nvCxnSpPr>
          <p:cNvPr id="74" name="Straight Connector 73">
            <a:extLst>
              <a:ext uri="{FF2B5EF4-FFF2-40B4-BE49-F238E27FC236}">
                <a16:creationId xmlns:a16="http://schemas.microsoft.com/office/drawing/2014/main" id="{8B49AE6F-5D61-895C-43E9-E5A086DBD309}"/>
              </a:ext>
            </a:extLst>
          </p:cNvPr>
          <p:cNvCxnSpPr>
            <a:stCxn id="71" idx="3"/>
            <a:endCxn id="10" idx="1"/>
          </p:cNvCxnSpPr>
          <p:nvPr/>
        </p:nvCxnSpPr>
        <p:spPr>
          <a:xfrm flipV="1">
            <a:off x="8132301" y="4452983"/>
            <a:ext cx="578995" cy="4279"/>
          </a:xfrm>
          <a:prstGeom prst="line">
            <a:avLst/>
          </a:prstGeom>
          <a:ln>
            <a:tailEnd type="triangle"/>
          </a:ln>
        </p:spPr>
        <p:style>
          <a:lnRef idx="1">
            <a:schemeClr val="dk1"/>
          </a:lnRef>
          <a:fillRef idx="0">
            <a:schemeClr val="dk1"/>
          </a:fillRef>
          <a:effectRef idx="0">
            <a:schemeClr val="dk1"/>
          </a:effectRef>
          <a:fontRef idx="minor">
            <a:schemeClr val="tx1"/>
          </a:fontRef>
        </p:style>
      </p:cxnSp>
      <p:sp>
        <p:nvSpPr>
          <p:cNvPr id="3" name="Title 2">
            <a:extLst>
              <a:ext uri="{FF2B5EF4-FFF2-40B4-BE49-F238E27FC236}">
                <a16:creationId xmlns:a16="http://schemas.microsoft.com/office/drawing/2014/main" id="{4BAFC286-DBA7-0F71-58FA-7DC581E6E4FB}"/>
              </a:ext>
            </a:extLst>
          </p:cNvPr>
          <p:cNvSpPr>
            <a:spLocks noGrp="1"/>
          </p:cNvSpPr>
          <p:nvPr>
            <p:ph type="title"/>
          </p:nvPr>
        </p:nvSpPr>
        <p:spPr>
          <a:xfrm>
            <a:off x="1302027" y="336724"/>
            <a:ext cx="10202586" cy="1280890"/>
          </a:xfrm>
        </p:spPr>
        <p:txBody>
          <a:bodyPr/>
          <a:lstStyle/>
          <a:p>
            <a:r>
              <a:rPr lang="en-US" dirty="0"/>
              <a:t>MMM-ARC based inter-metaverse interoperability</a:t>
            </a:r>
            <a:endParaRPr lang="en-150" dirty="0"/>
          </a:p>
        </p:txBody>
      </p:sp>
    </p:spTree>
    <p:extLst>
      <p:ext uri="{BB962C8B-B14F-4D97-AF65-F5344CB8AC3E}">
        <p14:creationId xmlns:p14="http://schemas.microsoft.com/office/powerpoint/2010/main" val="2273152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22D62-499D-C92E-8924-D66F5CA41767}"/>
              </a:ext>
            </a:extLst>
          </p:cNvPr>
          <p:cNvSpPr>
            <a:spLocks noGrp="1"/>
          </p:cNvSpPr>
          <p:nvPr>
            <p:ph type="title"/>
          </p:nvPr>
        </p:nvSpPr>
        <p:spPr/>
        <p:txBody>
          <a:bodyPr/>
          <a:lstStyle/>
          <a:p>
            <a:r>
              <a:rPr lang="en-US" dirty="0"/>
              <a:t>MPAI Items/1</a:t>
            </a:r>
            <a:endParaRPr lang="en-150" dirty="0"/>
          </a:p>
        </p:txBody>
      </p:sp>
      <p:graphicFrame>
        <p:nvGraphicFramePr>
          <p:cNvPr id="6" name="Content Placeholder 5">
            <a:extLst>
              <a:ext uri="{FF2B5EF4-FFF2-40B4-BE49-F238E27FC236}">
                <a16:creationId xmlns:a16="http://schemas.microsoft.com/office/drawing/2014/main" id="{A66FB3B0-4F07-839C-FCCE-A5BEE8FB4B4A}"/>
              </a:ext>
            </a:extLst>
          </p:cNvPr>
          <p:cNvGraphicFramePr>
            <a:graphicFrameLocks noGrp="1"/>
          </p:cNvGraphicFramePr>
          <p:nvPr>
            <p:ph idx="1"/>
            <p:extLst>
              <p:ext uri="{D42A27DB-BD31-4B8C-83A1-F6EECF244321}">
                <p14:modId xmlns:p14="http://schemas.microsoft.com/office/powerpoint/2010/main" val="932739084"/>
              </p:ext>
            </p:extLst>
          </p:nvPr>
        </p:nvGraphicFramePr>
        <p:xfrm>
          <a:off x="1166732" y="1905000"/>
          <a:ext cx="10202860" cy="4450080"/>
        </p:xfrm>
        <a:graphic>
          <a:graphicData uri="http://schemas.openxmlformats.org/drawingml/2006/table">
            <a:tbl>
              <a:tblPr firstRow="1" bandRow="1">
                <a:tableStyleId>{5C22544A-7EE6-4342-B048-85BDC9FD1C3A}</a:tableStyleId>
              </a:tblPr>
              <a:tblGrid>
                <a:gridCol w="2550715">
                  <a:extLst>
                    <a:ext uri="{9D8B030D-6E8A-4147-A177-3AD203B41FA5}">
                      <a16:colId xmlns:a16="http://schemas.microsoft.com/office/drawing/2014/main" val="4112174197"/>
                    </a:ext>
                  </a:extLst>
                </a:gridCol>
                <a:gridCol w="2550715">
                  <a:extLst>
                    <a:ext uri="{9D8B030D-6E8A-4147-A177-3AD203B41FA5}">
                      <a16:colId xmlns:a16="http://schemas.microsoft.com/office/drawing/2014/main" val="1354609357"/>
                    </a:ext>
                  </a:extLst>
                </a:gridCol>
                <a:gridCol w="2550715">
                  <a:extLst>
                    <a:ext uri="{9D8B030D-6E8A-4147-A177-3AD203B41FA5}">
                      <a16:colId xmlns:a16="http://schemas.microsoft.com/office/drawing/2014/main" val="1925338324"/>
                    </a:ext>
                  </a:extLst>
                </a:gridCol>
                <a:gridCol w="2550715">
                  <a:extLst>
                    <a:ext uri="{9D8B030D-6E8A-4147-A177-3AD203B41FA5}">
                      <a16:colId xmlns:a16="http://schemas.microsoft.com/office/drawing/2014/main" val="2612512583"/>
                    </a:ext>
                  </a:extLst>
                </a:gridCol>
              </a:tblGrid>
              <a:tr h="370840">
                <a:tc gridSpan="4">
                  <a:txBody>
                    <a:bodyPr/>
                    <a:lstStyle/>
                    <a:p>
                      <a:endParaRPr lang="en-150" dirty="0">
                        <a:latin typeface="Calibri" panose="020F0502020204030204" pitchFamily="34" charset="0"/>
                        <a:cs typeface="Calibri" panose="020F0502020204030204" pitchFamily="34" charset="0"/>
                      </a:endParaRPr>
                    </a:p>
                  </a:txBody>
                  <a:tcPr>
                    <a:solidFill>
                      <a:srgbClr val="92D050"/>
                    </a:solidFill>
                  </a:tcPr>
                </a:tc>
                <a:tc hMerge="1">
                  <a:txBody>
                    <a:bodyPr/>
                    <a:lstStyle/>
                    <a:p>
                      <a:endParaRPr lang="en-150" dirty="0">
                        <a:latin typeface="Calibri" panose="020F0502020204030204" pitchFamily="34" charset="0"/>
                        <a:cs typeface="Calibri" panose="020F0502020204030204" pitchFamily="34" charset="0"/>
                      </a:endParaRPr>
                    </a:p>
                  </a:txBody>
                  <a:tcPr>
                    <a:solidFill>
                      <a:srgbClr val="92D050"/>
                    </a:solidFill>
                  </a:tcPr>
                </a:tc>
                <a:tc hMerge="1">
                  <a:txBody>
                    <a:bodyPr/>
                    <a:lstStyle/>
                    <a:p>
                      <a:endParaRPr lang="en-150" dirty="0">
                        <a:latin typeface="Calibri" panose="020F0502020204030204" pitchFamily="34" charset="0"/>
                        <a:cs typeface="Calibri" panose="020F0502020204030204" pitchFamily="34" charset="0"/>
                      </a:endParaRPr>
                    </a:p>
                  </a:txBody>
                  <a:tcPr>
                    <a:solidFill>
                      <a:srgbClr val="92D050"/>
                    </a:solidFill>
                  </a:tcPr>
                </a:tc>
                <a:tc hMerge="1">
                  <a:txBody>
                    <a:bodyPr/>
                    <a:lstStyle/>
                    <a:p>
                      <a:endParaRPr lang="en-150" dirty="0">
                        <a:latin typeface="Calibri" panose="020F0502020204030204" pitchFamily="34" charset="0"/>
                        <a:cs typeface="Calibri" panose="020F0502020204030204" pitchFamily="34" charset="0"/>
                      </a:endParaRPr>
                    </a:p>
                  </a:txBody>
                  <a:tcPr>
                    <a:solidFill>
                      <a:srgbClr val="92D050"/>
                    </a:solidFill>
                  </a:tcPr>
                </a:tc>
                <a:extLst>
                  <a:ext uri="{0D108BD9-81ED-4DB2-BD59-A6C34878D82A}">
                    <a16:rowId xmlns:a16="http://schemas.microsoft.com/office/drawing/2014/main" val="3666614241"/>
                  </a:ext>
                </a:extLst>
              </a:tr>
              <a:tr h="370840">
                <a:tc>
                  <a:txBody>
                    <a:bodyPr/>
                    <a:lstStyle/>
                    <a:p>
                      <a:r>
                        <a:rPr lang="it-IT" b="1" dirty="0">
                          <a:solidFill>
                            <a:srgbClr val="6A6A6A"/>
                          </a:solidFill>
                          <a:effectLst/>
                          <a:highlight>
                            <a:srgbClr val="FFFFFF"/>
                          </a:highlight>
                          <a:latin typeface="Calibri" panose="020F0502020204030204" pitchFamily="34" charset="0"/>
                          <a:cs typeface="Calibri" panose="020F0502020204030204" pitchFamily="34" charset="0"/>
                        </a:rPr>
                        <a:t>General</a:t>
                      </a:r>
                      <a:endParaRPr lang="it-IT" dirty="0">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r>
                        <a:rPr lang="it-IT" b="1" dirty="0">
                          <a:solidFill>
                            <a:srgbClr val="6A6A6A"/>
                          </a:solidFill>
                          <a:effectLst/>
                          <a:highlight>
                            <a:srgbClr val="FFFFFF"/>
                          </a:highlight>
                          <a:latin typeface="Calibri" panose="020F0502020204030204" pitchFamily="34" charset="0"/>
                          <a:cs typeface="Calibri" panose="020F0502020204030204" pitchFamily="34" charset="0"/>
                        </a:rPr>
                        <a:t> </a:t>
                      </a:r>
                      <a:endParaRPr lang="it-IT" dirty="0">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r>
                        <a:rPr lang="it-IT" b="1">
                          <a:solidFill>
                            <a:srgbClr val="6A6A6A"/>
                          </a:solidFill>
                          <a:effectLst/>
                          <a:highlight>
                            <a:srgbClr val="FFFFFF"/>
                          </a:highlight>
                          <a:latin typeface="Calibri" panose="020F0502020204030204" pitchFamily="34" charset="0"/>
                          <a:cs typeface="Calibri" panose="020F0502020204030204" pitchFamily="34" charset="0"/>
                        </a:rPr>
                        <a:t> </a:t>
                      </a:r>
                      <a:endParaRPr lang="it-IT">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r>
                        <a:rPr lang="it-IT" b="1">
                          <a:solidFill>
                            <a:srgbClr val="6A6A6A"/>
                          </a:solidFill>
                          <a:effectLst/>
                          <a:highlight>
                            <a:srgbClr val="FFFFFF"/>
                          </a:highlight>
                          <a:latin typeface="Calibri" panose="020F0502020204030204" pitchFamily="34" charset="0"/>
                          <a:cs typeface="Calibri" panose="020F0502020204030204" pitchFamily="34" charset="0"/>
                        </a:rPr>
                        <a:t> </a:t>
                      </a:r>
                      <a:endParaRPr lang="it-IT">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593642589"/>
                  </a:ext>
                </a:extLst>
              </a:tr>
              <a:tr h="370840">
                <a:tc>
                  <a:txBody>
                    <a:bodyPr/>
                    <a:lstStyle/>
                    <a:p>
                      <a:r>
                        <a:rPr lang="it-IT" b="0" u="sng" dirty="0" err="1">
                          <a:solidFill>
                            <a:srgbClr val="00A7D1"/>
                          </a:solidFill>
                          <a:effectLst/>
                          <a:highlight>
                            <a:srgbClr val="FFFFFF"/>
                          </a:highlight>
                          <a:latin typeface="Calibri" panose="020F0502020204030204" pitchFamily="34" charset="0"/>
                          <a:cs typeface="Calibri" panose="020F0502020204030204" pitchFamily="34" charset="0"/>
                          <a:hlinkClick r:id="rId2"/>
                        </a:rPr>
                        <a:t>Contract</a:t>
                      </a:r>
                      <a:endParaRPr lang="it-IT" b="0" dirty="0">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r>
                        <a:rPr lang="it-IT" b="0" u="sng" dirty="0">
                          <a:solidFill>
                            <a:srgbClr val="00A7D1"/>
                          </a:solidFill>
                          <a:effectLst/>
                          <a:highlight>
                            <a:srgbClr val="FFFFFF"/>
                          </a:highlight>
                          <a:latin typeface="Calibri" panose="020F0502020204030204" pitchFamily="34" charset="0"/>
                          <a:cs typeface="Calibri" panose="020F0502020204030204" pitchFamily="34" charset="0"/>
                          <a:hlinkClick r:id="rId3"/>
                        </a:rPr>
                        <a:t>E-Capabilities</a:t>
                      </a:r>
                      <a:endParaRPr lang="it-IT" b="0" dirty="0">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r>
                        <a:rPr lang="it-IT" b="0" u="sng">
                          <a:solidFill>
                            <a:srgbClr val="00A7D1"/>
                          </a:solidFill>
                          <a:effectLst/>
                          <a:highlight>
                            <a:srgbClr val="FFFFFF"/>
                          </a:highlight>
                          <a:latin typeface="Calibri" panose="020F0502020204030204" pitchFamily="34" charset="0"/>
                          <a:cs typeface="Calibri" panose="020F0502020204030204" pitchFamily="34" charset="0"/>
                          <a:hlinkClick r:id="rId4"/>
                        </a:rPr>
                        <a:t>Identifier</a:t>
                      </a:r>
                      <a:endParaRPr lang="it-IT" b="0">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r>
                        <a:rPr lang="it-IT" b="0" u="sng">
                          <a:solidFill>
                            <a:srgbClr val="00A7D1"/>
                          </a:solidFill>
                          <a:effectLst/>
                          <a:highlight>
                            <a:srgbClr val="FFFFFF"/>
                          </a:highlight>
                          <a:latin typeface="Calibri" panose="020F0502020204030204" pitchFamily="34" charset="0"/>
                          <a:cs typeface="Calibri" panose="020F0502020204030204" pitchFamily="34" charset="0"/>
                          <a:hlinkClick r:id="rId5"/>
                        </a:rPr>
                        <a:t>M-Capabilities</a:t>
                      </a:r>
                      <a:endParaRPr lang="it-IT" b="0">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871367380"/>
                  </a:ext>
                </a:extLst>
              </a:tr>
              <a:tr h="370840">
                <a:tc>
                  <a:txBody>
                    <a:bodyPr/>
                    <a:lstStyle/>
                    <a:p>
                      <a:r>
                        <a:rPr lang="it-IT" b="0" u="sng" dirty="0">
                          <a:solidFill>
                            <a:srgbClr val="00A7D1"/>
                          </a:solidFill>
                          <a:effectLst/>
                          <a:highlight>
                            <a:srgbClr val="FFFFFF"/>
                          </a:highlight>
                          <a:latin typeface="Calibri" panose="020F0502020204030204" pitchFamily="34" charset="0"/>
                          <a:cs typeface="Calibri" panose="020F0502020204030204" pitchFamily="34" charset="0"/>
                          <a:hlinkClick r:id="rId6"/>
                        </a:rPr>
                        <a:t>M-Environment</a:t>
                      </a:r>
                      <a:endParaRPr lang="it-IT" b="0" dirty="0">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r>
                        <a:rPr lang="it-IT" b="0" u="sng" dirty="0">
                          <a:solidFill>
                            <a:srgbClr val="00A7D1"/>
                          </a:solidFill>
                          <a:effectLst/>
                          <a:highlight>
                            <a:srgbClr val="FFFFFF"/>
                          </a:highlight>
                          <a:latin typeface="Calibri" panose="020F0502020204030204" pitchFamily="34" charset="0"/>
                          <a:cs typeface="Calibri" panose="020F0502020204030204" pitchFamily="34" charset="0"/>
                          <a:hlinkClick r:id="rId7"/>
                        </a:rPr>
                        <a:t>M-</a:t>
                      </a:r>
                      <a:r>
                        <a:rPr lang="it-IT" b="0" u="sng" dirty="0" err="1">
                          <a:solidFill>
                            <a:srgbClr val="00A7D1"/>
                          </a:solidFill>
                          <a:effectLst/>
                          <a:highlight>
                            <a:srgbClr val="FFFFFF"/>
                          </a:highlight>
                          <a:latin typeface="Calibri" panose="020F0502020204030204" pitchFamily="34" charset="0"/>
                          <a:cs typeface="Calibri" panose="020F0502020204030204" pitchFamily="34" charset="0"/>
                          <a:hlinkClick r:id="rId7"/>
                        </a:rPr>
                        <a:t>Instance</a:t>
                      </a:r>
                      <a:endParaRPr lang="it-IT" b="0" dirty="0">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r>
                        <a:rPr lang="it-IT" b="0" u="sng">
                          <a:solidFill>
                            <a:srgbClr val="00A7D1"/>
                          </a:solidFill>
                          <a:effectLst/>
                          <a:highlight>
                            <a:srgbClr val="FFFFFF"/>
                          </a:highlight>
                          <a:latin typeface="Calibri" panose="020F0502020204030204" pitchFamily="34" charset="0"/>
                          <a:cs typeface="Calibri" panose="020F0502020204030204" pitchFamily="34" charset="0"/>
                          <a:hlinkClick r:id="rId8"/>
                        </a:rPr>
                        <a:t>Program</a:t>
                      </a:r>
                      <a:endParaRPr lang="it-IT" b="0">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r>
                        <a:rPr lang="it-IT" b="0" u="sng" dirty="0" err="1">
                          <a:solidFill>
                            <a:srgbClr val="00A7D1"/>
                          </a:solidFill>
                          <a:effectLst/>
                          <a:highlight>
                            <a:srgbClr val="FFFFFF"/>
                          </a:highlight>
                          <a:latin typeface="Calibri" panose="020F0502020204030204" pitchFamily="34" charset="0"/>
                          <a:cs typeface="Calibri" panose="020F0502020204030204" pitchFamily="34" charset="0"/>
                          <a:hlinkClick r:id="rId9"/>
                        </a:rPr>
                        <a:t>Rights</a:t>
                      </a:r>
                      <a:endParaRPr lang="it-IT" b="0" dirty="0">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613810967"/>
                  </a:ext>
                </a:extLst>
              </a:tr>
              <a:tr h="370840">
                <a:tc>
                  <a:txBody>
                    <a:bodyPr/>
                    <a:lstStyle/>
                    <a:p>
                      <a:r>
                        <a:rPr lang="it-IT" b="0" u="sng" dirty="0">
                          <a:solidFill>
                            <a:srgbClr val="00A7D1"/>
                          </a:solidFill>
                          <a:effectLst/>
                          <a:highlight>
                            <a:srgbClr val="FFFFFF"/>
                          </a:highlight>
                          <a:latin typeface="Calibri" panose="020F0502020204030204" pitchFamily="34" charset="0"/>
                          <a:cs typeface="Calibri" panose="020F0502020204030204" pitchFamily="34" charset="0"/>
                          <a:hlinkClick r:id="rId10"/>
                        </a:rPr>
                        <a:t>Rules</a:t>
                      </a:r>
                      <a:endParaRPr lang="it-IT" b="0" dirty="0">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endParaRPr lang="it-IT" dirty="0">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endParaRPr lang="it-IT">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endParaRPr lang="it-IT">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695513976"/>
                  </a:ext>
                </a:extLst>
              </a:tr>
              <a:tr h="370840">
                <a:tc>
                  <a:txBody>
                    <a:bodyPr/>
                    <a:lstStyle/>
                    <a:p>
                      <a:r>
                        <a:rPr lang="it-IT" b="1" dirty="0">
                          <a:solidFill>
                            <a:srgbClr val="6A6A6A"/>
                          </a:solidFill>
                          <a:effectLst/>
                          <a:highlight>
                            <a:srgbClr val="FFFFFF"/>
                          </a:highlight>
                          <a:latin typeface="Calibri" panose="020F0502020204030204" pitchFamily="34" charset="0"/>
                          <a:cs typeface="Calibri" panose="020F0502020204030204" pitchFamily="34" charset="0"/>
                        </a:rPr>
                        <a:t>Human and User</a:t>
                      </a:r>
                      <a:endParaRPr lang="it-IT" dirty="0">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r>
                        <a:rPr lang="it-IT" b="1" dirty="0">
                          <a:solidFill>
                            <a:srgbClr val="6A6A6A"/>
                          </a:solidFill>
                          <a:effectLst/>
                          <a:highlight>
                            <a:srgbClr val="FFFFFF"/>
                          </a:highlight>
                          <a:latin typeface="Calibri" panose="020F0502020204030204" pitchFamily="34" charset="0"/>
                          <a:cs typeface="Calibri" panose="020F0502020204030204" pitchFamily="34" charset="0"/>
                        </a:rPr>
                        <a:t> </a:t>
                      </a:r>
                      <a:endParaRPr lang="it-IT" dirty="0">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r>
                        <a:rPr lang="it-IT" b="1">
                          <a:solidFill>
                            <a:srgbClr val="6A6A6A"/>
                          </a:solidFill>
                          <a:effectLst/>
                          <a:highlight>
                            <a:srgbClr val="FFFFFF"/>
                          </a:highlight>
                          <a:latin typeface="Calibri" panose="020F0502020204030204" pitchFamily="34" charset="0"/>
                          <a:cs typeface="Calibri" panose="020F0502020204030204" pitchFamily="34" charset="0"/>
                        </a:rPr>
                        <a:t> </a:t>
                      </a:r>
                      <a:endParaRPr lang="it-IT">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r>
                        <a:rPr lang="it-IT" b="1">
                          <a:solidFill>
                            <a:srgbClr val="6A6A6A"/>
                          </a:solidFill>
                          <a:effectLst/>
                          <a:highlight>
                            <a:srgbClr val="FFFFFF"/>
                          </a:highlight>
                          <a:latin typeface="Calibri" panose="020F0502020204030204" pitchFamily="34" charset="0"/>
                          <a:cs typeface="Calibri" panose="020F0502020204030204" pitchFamily="34" charset="0"/>
                        </a:rPr>
                        <a:t> </a:t>
                      </a:r>
                      <a:endParaRPr lang="it-IT">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458065876"/>
                  </a:ext>
                </a:extLst>
              </a:tr>
              <a:tr h="370840">
                <a:tc>
                  <a:txBody>
                    <a:bodyPr/>
                    <a:lstStyle/>
                    <a:p>
                      <a:r>
                        <a:rPr lang="it-IT" b="0" u="sng" dirty="0">
                          <a:solidFill>
                            <a:srgbClr val="00A7D1"/>
                          </a:solidFill>
                          <a:effectLst/>
                          <a:highlight>
                            <a:srgbClr val="FFFFFF"/>
                          </a:highlight>
                          <a:latin typeface="Calibri" panose="020F0502020204030204" pitchFamily="34" charset="0"/>
                          <a:cs typeface="Calibri" panose="020F0502020204030204" pitchFamily="34" charset="0"/>
                          <a:hlinkClick r:id="rId11"/>
                        </a:rPr>
                        <a:t>Account</a:t>
                      </a:r>
                      <a:endParaRPr lang="it-IT" b="0" dirty="0">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r>
                        <a:rPr lang="it-IT" b="0" u="sng" dirty="0">
                          <a:solidFill>
                            <a:srgbClr val="00A7D1"/>
                          </a:solidFill>
                          <a:effectLst/>
                          <a:highlight>
                            <a:srgbClr val="FFFFFF"/>
                          </a:highlight>
                          <a:latin typeface="Calibri" panose="020F0502020204030204" pitchFamily="34" charset="0"/>
                          <a:cs typeface="Calibri" panose="020F0502020204030204" pitchFamily="34" charset="0"/>
                          <a:hlinkClick r:id="rId12"/>
                        </a:rPr>
                        <a:t>Activity Data</a:t>
                      </a:r>
                      <a:endParaRPr lang="it-IT" b="0" dirty="0">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r>
                        <a:rPr lang="it-IT" b="0" u="sng">
                          <a:solidFill>
                            <a:srgbClr val="00A7D1"/>
                          </a:solidFill>
                          <a:effectLst/>
                          <a:highlight>
                            <a:srgbClr val="FFFFFF"/>
                          </a:highlight>
                          <a:latin typeface="Calibri" panose="020F0502020204030204" pitchFamily="34" charset="0"/>
                          <a:cs typeface="Calibri" panose="020F0502020204030204" pitchFamily="34" charset="0"/>
                          <a:hlinkClick r:id="rId13"/>
                        </a:rPr>
                        <a:t>Personal Profile</a:t>
                      </a:r>
                      <a:endParaRPr lang="it-IT" b="0">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r>
                        <a:rPr lang="it-IT" b="0" u="sng" dirty="0">
                          <a:solidFill>
                            <a:srgbClr val="00A7D1"/>
                          </a:solidFill>
                          <a:effectLst/>
                          <a:highlight>
                            <a:srgbClr val="FFFFFF"/>
                          </a:highlight>
                          <a:latin typeface="Calibri" panose="020F0502020204030204" pitchFamily="34" charset="0"/>
                          <a:cs typeface="Calibri" panose="020F0502020204030204" pitchFamily="34" charset="0"/>
                          <a:hlinkClick r:id="rId14"/>
                        </a:rPr>
                        <a:t>Personal Data</a:t>
                      </a:r>
                      <a:endParaRPr lang="it-IT" b="0" dirty="0">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817924067"/>
                  </a:ext>
                </a:extLst>
              </a:tr>
              <a:tr h="370840">
                <a:tc>
                  <a:txBody>
                    <a:bodyPr/>
                    <a:lstStyle/>
                    <a:p>
                      <a:r>
                        <a:rPr lang="it-IT" b="1" dirty="0" err="1">
                          <a:solidFill>
                            <a:srgbClr val="6A6A6A"/>
                          </a:solidFill>
                          <a:effectLst/>
                          <a:highlight>
                            <a:srgbClr val="FFFFFF"/>
                          </a:highlight>
                          <a:latin typeface="Calibri" panose="020F0502020204030204" pitchFamily="34" charset="0"/>
                          <a:cs typeface="Calibri" panose="020F0502020204030204" pitchFamily="34" charset="0"/>
                        </a:rPr>
                        <a:t>Process</a:t>
                      </a:r>
                      <a:r>
                        <a:rPr lang="it-IT" b="1" dirty="0">
                          <a:solidFill>
                            <a:srgbClr val="6A6A6A"/>
                          </a:solidFill>
                          <a:effectLst/>
                          <a:highlight>
                            <a:srgbClr val="FFFFFF"/>
                          </a:highlight>
                          <a:latin typeface="Calibri" panose="020F0502020204030204" pitchFamily="34" charset="0"/>
                          <a:cs typeface="Calibri" panose="020F0502020204030204" pitchFamily="34" charset="0"/>
                        </a:rPr>
                        <a:t> Interaction</a:t>
                      </a:r>
                      <a:endParaRPr lang="it-IT" dirty="0">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r>
                        <a:rPr lang="it-IT" b="1">
                          <a:solidFill>
                            <a:srgbClr val="6A6A6A"/>
                          </a:solidFill>
                          <a:effectLst/>
                          <a:highlight>
                            <a:srgbClr val="FFFFFF"/>
                          </a:highlight>
                          <a:latin typeface="Calibri" panose="020F0502020204030204" pitchFamily="34" charset="0"/>
                          <a:cs typeface="Calibri" panose="020F0502020204030204" pitchFamily="34" charset="0"/>
                        </a:rPr>
                        <a:t> </a:t>
                      </a:r>
                      <a:endParaRPr lang="it-IT">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r>
                        <a:rPr lang="it-IT" b="1">
                          <a:solidFill>
                            <a:srgbClr val="6A6A6A"/>
                          </a:solidFill>
                          <a:effectLst/>
                          <a:highlight>
                            <a:srgbClr val="FFFFFF"/>
                          </a:highlight>
                          <a:latin typeface="Calibri" panose="020F0502020204030204" pitchFamily="34" charset="0"/>
                          <a:cs typeface="Calibri" panose="020F0502020204030204" pitchFamily="34" charset="0"/>
                        </a:rPr>
                        <a:t> </a:t>
                      </a:r>
                      <a:endParaRPr lang="it-IT">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r>
                        <a:rPr lang="it-IT" b="1">
                          <a:solidFill>
                            <a:srgbClr val="6A6A6A"/>
                          </a:solidFill>
                          <a:effectLst/>
                          <a:highlight>
                            <a:srgbClr val="FFFFFF"/>
                          </a:highlight>
                          <a:latin typeface="Calibri" panose="020F0502020204030204" pitchFamily="34" charset="0"/>
                          <a:cs typeface="Calibri" panose="020F0502020204030204" pitchFamily="34" charset="0"/>
                        </a:rPr>
                        <a:t> </a:t>
                      </a:r>
                      <a:endParaRPr lang="it-IT">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421163084"/>
                  </a:ext>
                </a:extLst>
              </a:tr>
              <a:tr h="370840">
                <a:tc>
                  <a:txBody>
                    <a:bodyPr/>
                    <a:lstStyle/>
                    <a:p>
                      <a:r>
                        <a:rPr lang="it-IT" b="1" u="sng" dirty="0">
                          <a:solidFill>
                            <a:srgbClr val="00A7D1"/>
                          </a:solidFill>
                          <a:effectLst/>
                          <a:highlight>
                            <a:srgbClr val="FFFFFF"/>
                          </a:highlight>
                          <a:latin typeface="Calibri" panose="020F0502020204030204" pitchFamily="34" charset="0"/>
                          <a:cs typeface="Calibri" panose="020F0502020204030204" pitchFamily="34" charset="0"/>
                          <a:hlinkClick r:id="rId15"/>
                        </a:rPr>
                        <a:t>Message</a:t>
                      </a:r>
                      <a:endParaRPr lang="it-IT" b="1" dirty="0">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r>
                        <a:rPr lang="it-IT" b="1" u="sng">
                          <a:solidFill>
                            <a:srgbClr val="00A7D1"/>
                          </a:solidFill>
                          <a:effectLst/>
                          <a:highlight>
                            <a:srgbClr val="FFFFFF"/>
                          </a:highlight>
                          <a:latin typeface="Calibri" panose="020F0502020204030204" pitchFamily="34" charset="0"/>
                          <a:cs typeface="Calibri" panose="020F0502020204030204" pitchFamily="34" charset="0"/>
                          <a:hlinkClick r:id="rId16"/>
                        </a:rPr>
                        <a:t>P-Capabilities</a:t>
                      </a:r>
                      <a:endParaRPr lang="it-IT" b="1">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r>
                        <a:rPr lang="it-IT" b="1" u="sng">
                          <a:solidFill>
                            <a:srgbClr val="00A7D1"/>
                          </a:solidFill>
                          <a:effectLst/>
                          <a:highlight>
                            <a:srgbClr val="FFFFFF"/>
                          </a:highlight>
                          <a:latin typeface="Calibri" panose="020F0502020204030204" pitchFamily="34" charset="0"/>
                          <a:cs typeface="Calibri" panose="020F0502020204030204" pitchFamily="34" charset="0"/>
                          <a:hlinkClick r:id="rId17"/>
                        </a:rPr>
                        <a:t>Process Action</a:t>
                      </a:r>
                      <a:endParaRPr lang="it-IT" b="1">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r>
                        <a:rPr lang="it-IT" b="1" u="sng">
                          <a:solidFill>
                            <a:srgbClr val="00A7D1"/>
                          </a:solidFill>
                          <a:effectLst/>
                          <a:highlight>
                            <a:srgbClr val="FFFFFF"/>
                          </a:highlight>
                          <a:latin typeface="Calibri" panose="020F0502020204030204" pitchFamily="34" charset="0"/>
                          <a:cs typeface="Calibri" panose="020F0502020204030204" pitchFamily="34" charset="0"/>
                          <a:hlinkClick r:id="rId18"/>
                        </a:rPr>
                        <a:t>Request-Action</a:t>
                      </a:r>
                      <a:endParaRPr lang="it-IT" b="1">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912761611"/>
                  </a:ext>
                </a:extLst>
              </a:tr>
              <a:tr h="370840">
                <a:tc>
                  <a:txBody>
                    <a:bodyPr/>
                    <a:lstStyle/>
                    <a:p>
                      <a:r>
                        <a:rPr lang="it-IT" b="1" u="sng" dirty="0" err="1">
                          <a:solidFill>
                            <a:srgbClr val="00A7D1"/>
                          </a:solidFill>
                          <a:effectLst/>
                          <a:highlight>
                            <a:srgbClr val="FFFFFF"/>
                          </a:highlight>
                          <a:latin typeface="Calibri" panose="020F0502020204030204" pitchFamily="34" charset="0"/>
                          <a:cs typeface="Calibri" panose="020F0502020204030204" pitchFamily="34" charset="0"/>
                          <a:hlinkClick r:id="rId19"/>
                        </a:rPr>
                        <a:t>Response</a:t>
                      </a:r>
                      <a:r>
                        <a:rPr lang="it-IT" b="1" u="sng" dirty="0">
                          <a:solidFill>
                            <a:srgbClr val="00A7D1"/>
                          </a:solidFill>
                          <a:effectLst/>
                          <a:highlight>
                            <a:srgbClr val="FFFFFF"/>
                          </a:highlight>
                          <a:latin typeface="Calibri" panose="020F0502020204030204" pitchFamily="34" charset="0"/>
                          <a:cs typeface="Calibri" panose="020F0502020204030204" pitchFamily="34" charset="0"/>
                          <a:hlinkClick r:id="rId19"/>
                        </a:rPr>
                        <a:t>-Action</a:t>
                      </a:r>
                      <a:endParaRPr lang="it-IT" b="1" dirty="0">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endParaRPr lang="it-IT" b="1" dirty="0">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endParaRPr lang="it-IT" b="1" dirty="0">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endParaRPr lang="it-IT" b="1" dirty="0">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861589409"/>
                  </a:ext>
                </a:extLst>
              </a:tr>
              <a:tr h="370840">
                <a:tc>
                  <a:txBody>
                    <a:bodyPr/>
                    <a:lstStyle/>
                    <a:p>
                      <a:r>
                        <a:rPr lang="it-IT" b="1" dirty="0">
                          <a:solidFill>
                            <a:srgbClr val="6A6A6A"/>
                          </a:solidFill>
                          <a:effectLst/>
                          <a:highlight>
                            <a:srgbClr val="FFFFFF"/>
                          </a:highlight>
                          <a:latin typeface="Calibri" panose="020F0502020204030204" pitchFamily="34" charset="0"/>
                          <a:cs typeface="Calibri" panose="020F0502020204030204" pitchFamily="34" charset="0"/>
                        </a:rPr>
                        <a:t>Service Access</a:t>
                      </a:r>
                      <a:endParaRPr lang="it-IT" dirty="0">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r>
                        <a:rPr lang="it-IT" b="1">
                          <a:solidFill>
                            <a:srgbClr val="6A6A6A"/>
                          </a:solidFill>
                          <a:effectLst/>
                          <a:highlight>
                            <a:srgbClr val="FFFFFF"/>
                          </a:highlight>
                          <a:latin typeface="Calibri" panose="020F0502020204030204" pitchFamily="34" charset="0"/>
                          <a:cs typeface="Calibri" panose="020F0502020204030204" pitchFamily="34" charset="0"/>
                        </a:rPr>
                        <a:t> </a:t>
                      </a:r>
                      <a:endParaRPr lang="it-IT">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r>
                        <a:rPr lang="it-IT" b="1">
                          <a:solidFill>
                            <a:srgbClr val="6A6A6A"/>
                          </a:solidFill>
                          <a:effectLst/>
                          <a:highlight>
                            <a:srgbClr val="FFFFFF"/>
                          </a:highlight>
                          <a:latin typeface="Calibri" panose="020F0502020204030204" pitchFamily="34" charset="0"/>
                          <a:cs typeface="Calibri" panose="020F0502020204030204" pitchFamily="34" charset="0"/>
                        </a:rPr>
                        <a:t> </a:t>
                      </a:r>
                      <a:endParaRPr lang="it-IT">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r>
                        <a:rPr lang="it-IT" b="1">
                          <a:solidFill>
                            <a:srgbClr val="6A6A6A"/>
                          </a:solidFill>
                          <a:effectLst/>
                          <a:highlight>
                            <a:srgbClr val="FFFFFF"/>
                          </a:highlight>
                          <a:latin typeface="Calibri" panose="020F0502020204030204" pitchFamily="34" charset="0"/>
                          <a:cs typeface="Calibri" panose="020F0502020204030204" pitchFamily="34" charset="0"/>
                        </a:rPr>
                        <a:t> </a:t>
                      </a:r>
                      <a:endParaRPr lang="it-IT">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076541533"/>
                  </a:ext>
                </a:extLst>
              </a:tr>
              <a:tr h="370840">
                <a:tc>
                  <a:txBody>
                    <a:bodyPr/>
                    <a:lstStyle/>
                    <a:p>
                      <a:r>
                        <a:rPr lang="it-IT" b="0" u="sng" dirty="0" err="1">
                          <a:solidFill>
                            <a:srgbClr val="00A7D1"/>
                          </a:solidFill>
                          <a:effectLst/>
                          <a:highlight>
                            <a:srgbClr val="FFFFFF"/>
                          </a:highlight>
                          <a:latin typeface="Calibri" panose="020F0502020204030204" pitchFamily="34" charset="0"/>
                          <a:cs typeface="Calibri" panose="020F0502020204030204" pitchFamily="34" charset="0"/>
                          <a:hlinkClick r:id="rId20"/>
                        </a:rPr>
                        <a:t>Discover</a:t>
                      </a:r>
                      <a:endParaRPr lang="it-IT" b="0" dirty="0">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r>
                        <a:rPr lang="it-IT" b="0" u="sng">
                          <a:solidFill>
                            <a:srgbClr val="00A7D1"/>
                          </a:solidFill>
                          <a:effectLst/>
                          <a:highlight>
                            <a:srgbClr val="FFFFFF"/>
                          </a:highlight>
                          <a:latin typeface="Calibri" panose="020F0502020204030204" pitchFamily="34" charset="0"/>
                          <a:cs typeface="Calibri" panose="020F0502020204030204" pitchFamily="34" charset="0"/>
                          <a:hlinkClick r:id="rId21"/>
                        </a:rPr>
                        <a:t>Inform</a:t>
                      </a:r>
                      <a:endParaRPr lang="it-IT" b="0">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r>
                        <a:rPr lang="it-IT" b="0" u="sng" dirty="0" err="1">
                          <a:solidFill>
                            <a:srgbClr val="00A7D1"/>
                          </a:solidFill>
                          <a:effectLst/>
                          <a:highlight>
                            <a:srgbClr val="FFFFFF"/>
                          </a:highlight>
                          <a:latin typeface="Calibri" panose="020F0502020204030204" pitchFamily="34" charset="0"/>
                          <a:cs typeface="Calibri" panose="020F0502020204030204" pitchFamily="34" charset="0"/>
                          <a:hlinkClick r:id="rId22"/>
                        </a:rPr>
                        <a:t>Interpret</a:t>
                      </a:r>
                      <a:endParaRPr lang="it-IT" b="0" dirty="0">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endParaRPr lang="it-IT" dirty="0">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4121170723"/>
                  </a:ext>
                </a:extLst>
              </a:tr>
            </a:tbl>
          </a:graphicData>
        </a:graphic>
      </p:graphicFrame>
      <p:sp>
        <p:nvSpPr>
          <p:cNvPr id="4" name="Date Placeholder 3">
            <a:extLst>
              <a:ext uri="{FF2B5EF4-FFF2-40B4-BE49-F238E27FC236}">
                <a16:creationId xmlns:a16="http://schemas.microsoft.com/office/drawing/2014/main" id="{7B51AC0B-DE70-1BB1-CF9E-52962801E2AC}"/>
              </a:ext>
            </a:extLst>
          </p:cNvPr>
          <p:cNvSpPr>
            <a:spLocks noGrp="1"/>
          </p:cNvSpPr>
          <p:nvPr>
            <p:ph type="dt" sz="half" idx="10"/>
          </p:nvPr>
        </p:nvSpPr>
        <p:spPr/>
        <p:txBody>
          <a:bodyPr/>
          <a:lstStyle/>
          <a:p>
            <a:fld id="{3A5799BA-AC88-42FB-B8BE-FF1867FF2DFC}" type="datetime5">
              <a:rPr lang="en-US" smtClean="0"/>
              <a:t>30-May-24</a:t>
            </a:fld>
            <a:endParaRPr lang="en-US" dirty="0"/>
          </a:p>
        </p:txBody>
      </p:sp>
      <p:sp>
        <p:nvSpPr>
          <p:cNvPr id="5" name="Slide Number Placeholder 4">
            <a:extLst>
              <a:ext uri="{FF2B5EF4-FFF2-40B4-BE49-F238E27FC236}">
                <a16:creationId xmlns:a16="http://schemas.microsoft.com/office/drawing/2014/main" id="{75737B08-2185-65E4-92AF-D808A8946D53}"/>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885170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AD883-EFB8-954A-AAC1-ACAD780440F0}"/>
              </a:ext>
            </a:extLst>
          </p:cNvPr>
          <p:cNvSpPr>
            <a:spLocks noGrp="1"/>
          </p:cNvSpPr>
          <p:nvPr>
            <p:ph type="title"/>
          </p:nvPr>
        </p:nvSpPr>
        <p:spPr/>
        <p:txBody>
          <a:bodyPr/>
          <a:lstStyle/>
          <a:p>
            <a:r>
              <a:rPr lang="en-US" dirty="0"/>
              <a:t>MPAI Items/2</a:t>
            </a:r>
            <a:endParaRPr lang="en-150" dirty="0"/>
          </a:p>
        </p:txBody>
      </p:sp>
      <p:graphicFrame>
        <p:nvGraphicFramePr>
          <p:cNvPr id="6" name="Content Placeholder 5">
            <a:extLst>
              <a:ext uri="{FF2B5EF4-FFF2-40B4-BE49-F238E27FC236}">
                <a16:creationId xmlns:a16="http://schemas.microsoft.com/office/drawing/2014/main" id="{E65B012A-08CF-06B4-D11C-2E4A17116CDA}"/>
              </a:ext>
            </a:extLst>
          </p:cNvPr>
          <p:cNvGraphicFramePr>
            <a:graphicFrameLocks noGrp="1"/>
          </p:cNvGraphicFramePr>
          <p:nvPr>
            <p:ph idx="1"/>
            <p:extLst>
              <p:ext uri="{D42A27DB-BD31-4B8C-83A1-F6EECF244321}">
                <p14:modId xmlns:p14="http://schemas.microsoft.com/office/powerpoint/2010/main" val="2067381841"/>
              </p:ext>
            </p:extLst>
          </p:nvPr>
        </p:nvGraphicFramePr>
        <p:xfrm>
          <a:off x="1301750" y="1574070"/>
          <a:ext cx="10202860" cy="5257800"/>
        </p:xfrm>
        <a:graphic>
          <a:graphicData uri="http://schemas.openxmlformats.org/drawingml/2006/table">
            <a:tbl>
              <a:tblPr firstRow="1" bandRow="1">
                <a:tableStyleId>{5C22544A-7EE6-4342-B048-85BDC9FD1C3A}</a:tableStyleId>
              </a:tblPr>
              <a:tblGrid>
                <a:gridCol w="2550715">
                  <a:extLst>
                    <a:ext uri="{9D8B030D-6E8A-4147-A177-3AD203B41FA5}">
                      <a16:colId xmlns:a16="http://schemas.microsoft.com/office/drawing/2014/main" val="2922577446"/>
                    </a:ext>
                  </a:extLst>
                </a:gridCol>
                <a:gridCol w="2550715">
                  <a:extLst>
                    <a:ext uri="{9D8B030D-6E8A-4147-A177-3AD203B41FA5}">
                      <a16:colId xmlns:a16="http://schemas.microsoft.com/office/drawing/2014/main" val="47988907"/>
                    </a:ext>
                  </a:extLst>
                </a:gridCol>
                <a:gridCol w="2550715">
                  <a:extLst>
                    <a:ext uri="{9D8B030D-6E8A-4147-A177-3AD203B41FA5}">
                      <a16:colId xmlns:a16="http://schemas.microsoft.com/office/drawing/2014/main" val="3364880582"/>
                    </a:ext>
                  </a:extLst>
                </a:gridCol>
                <a:gridCol w="2550715">
                  <a:extLst>
                    <a:ext uri="{9D8B030D-6E8A-4147-A177-3AD203B41FA5}">
                      <a16:colId xmlns:a16="http://schemas.microsoft.com/office/drawing/2014/main" val="342082018"/>
                    </a:ext>
                  </a:extLst>
                </a:gridCol>
              </a:tblGrid>
              <a:tr h="370840">
                <a:tc gridSpan="4">
                  <a:txBody>
                    <a:bodyPr/>
                    <a:lstStyle/>
                    <a:p>
                      <a:endParaRPr lang="en-150" dirty="0"/>
                    </a:p>
                  </a:txBody>
                  <a:tcPr>
                    <a:solidFill>
                      <a:srgbClr val="92D050"/>
                    </a:solidFill>
                  </a:tcPr>
                </a:tc>
                <a:tc hMerge="1">
                  <a:txBody>
                    <a:bodyPr/>
                    <a:lstStyle/>
                    <a:p>
                      <a:endParaRPr lang="en-150" dirty="0"/>
                    </a:p>
                  </a:txBody>
                  <a:tcPr/>
                </a:tc>
                <a:tc hMerge="1">
                  <a:txBody>
                    <a:bodyPr/>
                    <a:lstStyle/>
                    <a:p>
                      <a:endParaRPr lang="en-150" dirty="0"/>
                    </a:p>
                  </a:txBody>
                  <a:tcPr/>
                </a:tc>
                <a:tc hMerge="1">
                  <a:txBody>
                    <a:bodyPr/>
                    <a:lstStyle/>
                    <a:p>
                      <a:endParaRPr lang="en-150" dirty="0"/>
                    </a:p>
                  </a:txBody>
                  <a:tcPr/>
                </a:tc>
                <a:extLst>
                  <a:ext uri="{0D108BD9-81ED-4DB2-BD59-A6C34878D82A}">
                    <a16:rowId xmlns:a16="http://schemas.microsoft.com/office/drawing/2014/main" val="2305293545"/>
                  </a:ext>
                </a:extLst>
              </a:tr>
              <a:tr h="370840">
                <a:tc>
                  <a:txBody>
                    <a:bodyPr/>
                    <a:lstStyle/>
                    <a:p>
                      <a:r>
                        <a:rPr lang="it-IT" b="1" dirty="0">
                          <a:solidFill>
                            <a:srgbClr val="6A6A6A"/>
                          </a:solidFill>
                          <a:effectLst/>
                          <a:highlight>
                            <a:srgbClr val="FFFFFF"/>
                          </a:highlight>
                          <a:latin typeface="Calibri" panose="020F0502020204030204" pitchFamily="34" charset="0"/>
                          <a:cs typeface="Calibri" panose="020F0502020204030204" pitchFamily="34" charset="0"/>
                        </a:rPr>
                        <a:t>Finance</a:t>
                      </a:r>
                      <a:endParaRPr lang="it-IT" dirty="0">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r>
                        <a:rPr lang="it-IT" b="1">
                          <a:solidFill>
                            <a:srgbClr val="6A6A6A"/>
                          </a:solidFill>
                          <a:effectLst/>
                          <a:highlight>
                            <a:srgbClr val="FFFFFF"/>
                          </a:highlight>
                          <a:latin typeface="Calibri" panose="020F0502020204030204" pitchFamily="34" charset="0"/>
                          <a:cs typeface="Calibri" panose="020F0502020204030204" pitchFamily="34" charset="0"/>
                        </a:rPr>
                        <a:t> </a:t>
                      </a:r>
                      <a:endParaRPr lang="it-IT">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r>
                        <a:rPr lang="it-IT" b="1">
                          <a:solidFill>
                            <a:srgbClr val="6A6A6A"/>
                          </a:solidFill>
                          <a:effectLst/>
                          <a:highlight>
                            <a:srgbClr val="FFFFFF"/>
                          </a:highlight>
                          <a:latin typeface="Calibri" panose="020F0502020204030204" pitchFamily="34" charset="0"/>
                          <a:cs typeface="Calibri" panose="020F0502020204030204" pitchFamily="34" charset="0"/>
                        </a:rPr>
                        <a:t> </a:t>
                      </a:r>
                      <a:endParaRPr lang="it-IT">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r>
                        <a:rPr lang="it-IT" b="1" dirty="0">
                          <a:solidFill>
                            <a:srgbClr val="6A6A6A"/>
                          </a:solidFill>
                          <a:effectLst/>
                          <a:highlight>
                            <a:srgbClr val="FFFFFF"/>
                          </a:highlight>
                          <a:latin typeface="Calibri" panose="020F0502020204030204" pitchFamily="34" charset="0"/>
                          <a:cs typeface="Calibri" panose="020F0502020204030204" pitchFamily="34" charset="0"/>
                        </a:rPr>
                        <a:t> </a:t>
                      </a:r>
                      <a:endParaRPr lang="it-IT" dirty="0">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311425897"/>
                  </a:ext>
                </a:extLst>
              </a:tr>
              <a:tr h="370840">
                <a:tc>
                  <a:txBody>
                    <a:bodyPr/>
                    <a:lstStyle/>
                    <a:p>
                      <a:r>
                        <a:rPr lang="it-IT" b="0" u="sng" dirty="0">
                          <a:solidFill>
                            <a:srgbClr val="00A7D1"/>
                          </a:solidFill>
                          <a:effectLst/>
                          <a:highlight>
                            <a:srgbClr val="FFFFFF"/>
                          </a:highlight>
                          <a:latin typeface="Calibri" panose="020F0502020204030204" pitchFamily="34" charset="0"/>
                          <a:cs typeface="Calibri" panose="020F0502020204030204" pitchFamily="34" charset="0"/>
                          <a:hlinkClick r:id="rId2"/>
                        </a:rPr>
                        <a:t>Asset</a:t>
                      </a:r>
                      <a:endParaRPr lang="it-IT" b="0" dirty="0">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r>
                        <a:rPr lang="it-IT" b="0" u="sng">
                          <a:solidFill>
                            <a:srgbClr val="00A7D1"/>
                          </a:solidFill>
                          <a:effectLst/>
                          <a:highlight>
                            <a:srgbClr val="FFFFFF"/>
                          </a:highlight>
                          <a:latin typeface="Calibri" panose="020F0502020204030204" pitchFamily="34" charset="0"/>
                          <a:cs typeface="Calibri" panose="020F0502020204030204" pitchFamily="34" charset="0"/>
                          <a:hlinkClick r:id="rId3"/>
                        </a:rPr>
                        <a:t>Provenance</a:t>
                      </a:r>
                      <a:endParaRPr lang="it-IT" b="0">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r>
                        <a:rPr lang="it-IT" b="0" u="sng">
                          <a:solidFill>
                            <a:srgbClr val="00A7D1"/>
                          </a:solidFill>
                          <a:effectLst/>
                          <a:highlight>
                            <a:srgbClr val="FFFFFF"/>
                          </a:highlight>
                          <a:latin typeface="Calibri" panose="020F0502020204030204" pitchFamily="34" charset="0"/>
                          <a:cs typeface="Calibri" panose="020F0502020204030204" pitchFamily="34" charset="0"/>
                          <a:hlinkClick r:id="rId4"/>
                        </a:rPr>
                        <a:t>Transaction</a:t>
                      </a:r>
                      <a:endParaRPr lang="it-IT" b="0">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r>
                        <a:rPr lang="it-IT" b="0" u="sng" dirty="0">
                          <a:solidFill>
                            <a:srgbClr val="00A7D1"/>
                          </a:solidFill>
                          <a:effectLst/>
                          <a:highlight>
                            <a:srgbClr val="FFFFFF"/>
                          </a:highlight>
                          <a:latin typeface="Calibri" panose="020F0502020204030204" pitchFamily="34" charset="0"/>
                          <a:cs typeface="Calibri" panose="020F0502020204030204" pitchFamily="34" charset="0"/>
                          <a:hlinkClick r:id="rId5"/>
                        </a:rPr>
                        <a:t>Value</a:t>
                      </a:r>
                      <a:endParaRPr lang="it-IT" b="0" dirty="0">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817719126"/>
                  </a:ext>
                </a:extLst>
              </a:tr>
              <a:tr h="370840">
                <a:tc>
                  <a:txBody>
                    <a:bodyPr/>
                    <a:lstStyle/>
                    <a:p>
                      <a:r>
                        <a:rPr lang="it-IT" b="0" u="sng" dirty="0" err="1">
                          <a:solidFill>
                            <a:srgbClr val="00A7D1"/>
                          </a:solidFill>
                          <a:effectLst/>
                          <a:highlight>
                            <a:srgbClr val="FFFFFF"/>
                          </a:highlight>
                          <a:latin typeface="Calibri" panose="020F0502020204030204" pitchFamily="34" charset="0"/>
                          <a:cs typeface="Calibri" panose="020F0502020204030204" pitchFamily="34" charset="0"/>
                          <a:hlinkClick r:id="rId6"/>
                        </a:rPr>
                        <a:t>Wallet</a:t>
                      </a:r>
                      <a:endParaRPr lang="it-IT" b="0" dirty="0">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endParaRPr lang="it-IT" b="0" dirty="0">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endParaRPr lang="it-IT" b="0" dirty="0">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endParaRPr lang="it-IT" b="0" dirty="0">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553465638"/>
                  </a:ext>
                </a:extLst>
              </a:tr>
              <a:tr h="370840">
                <a:tc>
                  <a:txBody>
                    <a:bodyPr/>
                    <a:lstStyle/>
                    <a:p>
                      <a:r>
                        <a:rPr lang="it-IT" b="1">
                          <a:solidFill>
                            <a:srgbClr val="6A6A6A"/>
                          </a:solidFill>
                          <a:effectLst/>
                          <a:highlight>
                            <a:srgbClr val="FFFFFF"/>
                          </a:highlight>
                          <a:latin typeface="Calibri" panose="020F0502020204030204" pitchFamily="34" charset="0"/>
                          <a:cs typeface="Calibri" panose="020F0502020204030204" pitchFamily="34" charset="0"/>
                        </a:rPr>
                        <a:t>Perception</a:t>
                      </a:r>
                      <a:endParaRPr lang="it-IT">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r>
                        <a:rPr lang="it-IT" b="1">
                          <a:solidFill>
                            <a:srgbClr val="6A6A6A"/>
                          </a:solidFill>
                          <a:effectLst/>
                          <a:highlight>
                            <a:srgbClr val="FFFFFF"/>
                          </a:highlight>
                          <a:latin typeface="Calibri" panose="020F0502020204030204" pitchFamily="34" charset="0"/>
                          <a:cs typeface="Calibri" panose="020F0502020204030204" pitchFamily="34" charset="0"/>
                        </a:rPr>
                        <a:t> </a:t>
                      </a:r>
                      <a:endParaRPr lang="it-IT">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r>
                        <a:rPr lang="it-IT" b="1">
                          <a:solidFill>
                            <a:srgbClr val="6A6A6A"/>
                          </a:solidFill>
                          <a:effectLst/>
                          <a:highlight>
                            <a:srgbClr val="FFFFFF"/>
                          </a:highlight>
                          <a:latin typeface="Calibri" panose="020F0502020204030204" pitchFamily="34" charset="0"/>
                          <a:cs typeface="Calibri" panose="020F0502020204030204" pitchFamily="34" charset="0"/>
                        </a:rPr>
                        <a:t> </a:t>
                      </a:r>
                      <a:endParaRPr lang="it-IT">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r>
                        <a:rPr lang="it-IT" b="1" dirty="0">
                          <a:solidFill>
                            <a:srgbClr val="6A6A6A"/>
                          </a:solidFill>
                          <a:effectLst/>
                          <a:highlight>
                            <a:srgbClr val="FFFFFF"/>
                          </a:highlight>
                          <a:latin typeface="Calibri" panose="020F0502020204030204" pitchFamily="34" charset="0"/>
                          <a:cs typeface="Calibri" panose="020F0502020204030204" pitchFamily="34" charset="0"/>
                        </a:rPr>
                        <a:t> </a:t>
                      </a:r>
                      <a:endParaRPr lang="it-IT" dirty="0">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213568171"/>
                  </a:ext>
                </a:extLst>
              </a:tr>
              <a:tr h="370840">
                <a:tc>
                  <a:txBody>
                    <a:bodyPr/>
                    <a:lstStyle/>
                    <a:p>
                      <a:r>
                        <a:rPr lang="it-IT" b="0" u="sng">
                          <a:solidFill>
                            <a:srgbClr val="00A7D1"/>
                          </a:solidFill>
                          <a:effectLst/>
                          <a:highlight>
                            <a:srgbClr val="FFFFFF"/>
                          </a:highlight>
                          <a:latin typeface="Calibri" panose="020F0502020204030204" pitchFamily="34" charset="0"/>
                          <a:cs typeface="Calibri" panose="020F0502020204030204" pitchFamily="34" charset="0"/>
                          <a:hlinkClick r:id="rId7"/>
                        </a:rPr>
                        <a:t>Audio Object</a:t>
                      </a:r>
                      <a:endParaRPr lang="it-IT" b="0">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r>
                        <a:rPr lang="it-IT" b="0" u="sng" dirty="0">
                          <a:solidFill>
                            <a:srgbClr val="00A7D1"/>
                          </a:solidFill>
                          <a:effectLst/>
                          <a:highlight>
                            <a:srgbClr val="FFFFFF"/>
                          </a:highlight>
                          <a:latin typeface="Calibri" panose="020F0502020204030204" pitchFamily="34" charset="0"/>
                          <a:cs typeface="Calibri" panose="020F0502020204030204" pitchFamily="34" charset="0"/>
                          <a:hlinkClick r:id="rId8"/>
                        </a:rPr>
                        <a:t>Audio Basic Scene Descriptors</a:t>
                      </a:r>
                      <a:endParaRPr lang="it-IT" b="0" dirty="0">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r>
                        <a:rPr lang="it-IT" b="0" u="sng">
                          <a:solidFill>
                            <a:srgbClr val="00A7D1"/>
                          </a:solidFill>
                          <a:effectLst/>
                          <a:highlight>
                            <a:srgbClr val="FFFFFF"/>
                          </a:highlight>
                          <a:latin typeface="Calibri" panose="020F0502020204030204" pitchFamily="34" charset="0"/>
                          <a:cs typeface="Calibri" panose="020F0502020204030204" pitchFamily="34" charset="0"/>
                          <a:hlinkClick r:id="rId9"/>
                        </a:rPr>
                        <a:t>Audio Scene Descriptors</a:t>
                      </a:r>
                      <a:endParaRPr lang="it-IT" b="0">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r>
                        <a:rPr lang="it-IT" b="0" u="sng">
                          <a:solidFill>
                            <a:srgbClr val="00A7D1"/>
                          </a:solidFill>
                          <a:effectLst/>
                          <a:highlight>
                            <a:srgbClr val="FFFFFF"/>
                          </a:highlight>
                          <a:latin typeface="Calibri" panose="020F0502020204030204" pitchFamily="34" charset="0"/>
                          <a:cs typeface="Calibri" panose="020F0502020204030204" pitchFamily="34" charset="0"/>
                          <a:hlinkClick r:id="rId10"/>
                        </a:rPr>
                        <a:t>Visual Object</a:t>
                      </a:r>
                      <a:endParaRPr lang="it-IT" b="0">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611440466"/>
                  </a:ext>
                </a:extLst>
              </a:tr>
              <a:tr h="370840">
                <a:tc>
                  <a:txBody>
                    <a:bodyPr/>
                    <a:lstStyle/>
                    <a:p>
                      <a:r>
                        <a:rPr lang="it-IT" b="0" u="sng">
                          <a:solidFill>
                            <a:srgbClr val="00A7D1"/>
                          </a:solidFill>
                          <a:effectLst/>
                          <a:highlight>
                            <a:srgbClr val="FFFFFF"/>
                          </a:highlight>
                          <a:latin typeface="Calibri" panose="020F0502020204030204" pitchFamily="34" charset="0"/>
                          <a:cs typeface="Calibri" panose="020F0502020204030204" pitchFamily="34" charset="0"/>
                          <a:hlinkClick r:id="rId11"/>
                        </a:rPr>
                        <a:t>Visual Basic Scene Descriptors</a:t>
                      </a:r>
                      <a:endParaRPr lang="it-IT" b="0">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r>
                        <a:rPr lang="it-IT" b="0" u="sng">
                          <a:solidFill>
                            <a:srgbClr val="00A7D1"/>
                          </a:solidFill>
                          <a:effectLst/>
                          <a:highlight>
                            <a:srgbClr val="FFFFFF"/>
                          </a:highlight>
                          <a:latin typeface="Calibri" panose="020F0502020204030204" pitchFamily="34" charset="0"/>
                          <a:cs typeface="Calibri" panose="020F0502020204030204" pitchFamily="34" charset="0"/>
                          <a:hlinkClick r:id="rId12"/>
                        </a:rPr>
                        <a:t>Visual Scene Descriptors</a:t>
                      </a:r>
                      <a:endParaRPr lang="it-IT" b="0">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r>
                        <a:rPr lang="it-IT" b="0" u="sng">
                          <a:solidFill>
                            <a:srgbClr val="00A7D1"/>
                          </a:solidFill>
                          <a:effectLst/>
                          <a:highlight>
                            <a:srgbClr val="FFFFFF"/>
                          </a:highlight>
                          <a:latin typeface="Calibri" panose="020F0502020204030204" pitchFamily="34" charset="0"/>
                          <a:cs typeface="Calibri" panose="020F0502020204030204" pitchFamily="34" charset="0"/>
                          <a:hlinkClick r:id="rId13"/>
                        </a:rPr>
                        <a:t>Audio-Visual Object</a:t>
                      </a:r>
                      <a:endParaRPr lang="it-IT" b="0">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r>
                        <a:rPr lang="it-IT" b="0" u="sng" dirty="0">
                          <a:solidFill>
                            <a:srgbClr val="00A7D1"/>
                          </a:solidFill>
                          <a:effectLst/>
                          <a:highlight>
                            <a:srgbClr val="FFFFFF"/>
                          </a:highlight>
                          <a:latin typeface="Calibri" panose="020F0502020204030204" pitchFamily="34" charset="0"/>
                          <a:cs typeface="Calibri" panose="020F0502020204030204" pitchFamily="34" charset="0"/>
                          <a:hlinkClick r:id="rId14"/>
                        </a:rPr>
                        <a:t>Audio-Visual Basic Scene Descriptors</a:t>
                      </a:r>
                      <a:endParaRPr lang="it-IT" b="0" dirty="0">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167076051"/>
                  </a:ext>
                </a:extLst>
              </a:tr>
              <a:tr h="370840">
                <a:tc>
                  <a:txBody>
                    <a:bodyPr/>
                    <a:lstStyle/>
                    <a:p>
                      <a:r>
                        <a:rPr lang="it-IT" b="0" u="sng">
                          <a:solidFill>
                            <a:srgbClr val="00A7D1"/>
                          </a:solidFill>
                          <a:effectLst/>
                          <a:highlight>
                            <a:srgbClr val="FFFFFF"/>
                          </a:highlight>
                          <a:latin typeface="Calibri" panose="020F0502020204030204" pitchFamily="34" charset="0"/>
                          <a:cs typeface="Calibri" panose="020F0502020204030204" pitchFamily="34" charset="0"/>
                          <a:hlinkClick r:id="rId15"/>
                        </a:rPr>
                        <a:t>Audio-Visual Scene Descriptors</a:t>
                      </a:r>
                      <a:endParaRPr lang="it-IT" b="0">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r>
                        <a:rPr lang="it-IT" b="0" u="sng">
                          <a:solidFill>
                            <a:srgbClr val="00A7D1"/>
                          </a:solidFill>
                          <a:effectLst/>
                          <a:highlight>
                            <a:srgbClr val="FFFFFF"/>
                          </a:highlight>
                          <a:latin typeface="Calibri" panose="020F0502020204030204" pitchFamily="34" charset="0"/>
                          <a:cs typeface="Calibri" panose="020F0502020204030204" pitchFamily="34" charset="0"/>
                          <a:hlinkClick r:id="rId16"/>
                        </a:rPr>
                        <a:t>Audio-Visual Event Descriptors</a:t>
                      </a:r>
                      <a:endParaRPr lang="it-IT" b="0">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r>
                        <a:rPr lang="it-IT" b="0" u="sng">
                          <a:solidFill>
                            <a:srgbClr val="00A7D1"/>
                          </a:solidFill>
                          <a:effectLst/>
                          <a:highlight>
                            <a:srgbClr val="FFFFFF"/>
                          </a:highlight>
                          <a:latin typeface="Calibri" panose="020F0502020204030204" pitchFamily="34" charset="0"/>
                          <a:cs typeface="Calibri" panose="020F0502020204030204" pitchFamily="34" charset="0"/>
                          <a:hlinkClick r:id="rId17"/>
                        </a:rPr>
                        <a:t>Universe-Metaverse Map</a:t>
                      </a:r>
                      <a:endParaRPr lang="it-IT" b="0">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r>
                        <a:rPr lang="it-IT" b="0" u="sng">
                          <a:solidFill>
                            <a:srgbClr val="00A7D1"/>
                          </a:solidFill>
                          <a:effectLst/>
                          <a:highlight>
                            <a:srgbClr val="FFFFFF"/>
                          </a:highlight>
                          <a:latin typeface="Calibri" panose="020F0502020204030204" pitchFamily="34" charset="0"/>
                          <a:cs typeface="Calibri" panose="020F0502020204030204" pitchFamily="34" charset="0"/>
                          <a:hlinkClick r:id="rId18"/>
                        </a:rPr>
                        <a:t>Model</a:t>
                      </a:r>
                      <a:endParaRPr lang="it-IT" b="0">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4092179094"/>
                  </a:ext>
                </a:extLst>
              </a:tr>
              <a:tr h="370840">
                <a:tc>
                  <a:txBody>
                    <a:bodyPr/>
                    <a:lstStyle/>
                    <a:p>
                      <a:r>
                        <a:rPr lang="it-IT" b="0" u="sng">
                          <a:solidFill>
                            <a:srgbClr val="00A7D1"/>
                          </a:solidFill>
                          <a:effectLst/>
                          <a:highlight>
                            <a:srgbClr val="FFFFFF"/>
                          </a:highlight>
                          <a:latin typeface="Calibri" panose="020F0502020204030204" pitchFamily="34" charset="0"/>
                          <a:cs typeface="Calibri" panose="020F0502020204030204" pitchFamily="34" charset="0"/>
                          <a:hlinkClick r:id="rId19"/>
                        </a:rPr>
                        <a:t>Stream</a:t>
                      </a:r>
                      <a:endParaRPr lang="it-IT" b="0">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r>
                        <a:rPr lang="it-IT" b="0" u="sng" dirty="0" err="1">
                          <a:solidFill>
                            <a:srgbClr val="00A7D1"/>
                          </a:solidFill>
                          <a:effectLst/>
                          <a:highlight>
                            <a:srgbClr val="FFFFFF"/>
                          </a:highlight>
                          <a:latin typeface="Calibri" panose="020F0502020204030204" pitchFamily="34" charset="0"/>
                          <a:cs typeface="Calibri" panose="020F0502020204030204" pitchFamily="34" charset="0"/>
                          <a:hlinkClick r:id="rId20"/>
                        </a:rPr>
                        <a:t>Summary</a:t>
                      </a:r>
                      <a:endParaRPr lang="it-IT" b="0" dirty="0">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endParaRPr lang="it-IT" b="0">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endParaRPr lang="it-IT" b="0" dirty="0">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022034669"/>
                  </a:ext>
                </a:extLst>
              </a:tr>
              <a:tr h="370840">
                <a:tc>
                  <a:txBody>
                    <a:bodyPr/>
                    <a:lstStyle/>
                    <a:p>
                      <a:r>
                        <a:rPr lang="it-IT" b="1">
                          <a:solidFill>
                            <a:srgbClr val="6A6A6A"/>
                          </a:solidFill>
                          <a:effectLst/>
                          <a:highlight>
                            <a:srgbClr val="FFFFFF"/>
                          </a:highlight>
                          <a:latin typeface="Calibri" panose="020F0502020204030204" pitchFamily="34" charset="0"/>
                          <a:cs typeface="Calibri" panose="020F0502020204030204" pitchFamily="34" charset="0"/>
                        </a:rPr>
                        <a:t>Space</a:t>
                      </a:r>
                      <a:endParaRPr lang="it-IT">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r>
                        <a:rPr lang="it-IT" b="1">
                          <a:solidFill>
                            <a:srgbClr val="6A6A6A"/>
                          </a:solidFill>
                          <a:effectLst/>
                          <a:highlight>
                            <a:srgbClr val="FFFFFF"/>
                          </a:highlight>
                          <a:latin typeface="Calibri" panose="020F0502020204030204" pitchFamily="34" charset="0"/>
                          <a:cs typeface="Calibri" panose="020F0502020204030204" pitchFamily="34" charset="0"/>
                        </a:rPr>
                        <a:t> </a:t>
                      </a:r>
                      <a:endParaRPr lang="it-IT">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r>
                        <a:rPr lang="it-IT" b="1">
                          <a:solidFill>
                            <a:srgbClr val="6A6A6A"/>
                          </a:solidFill>
                          <a:effectLst/>
                          <a:highlight>
                            <a:srgbClr val="FFFFFF"/>
                          </a:highlight>
                          <a:latin typeface="Calibri" panose="020F0502020204030204" pitchFamily="34" charset="0"/>
                          <a:cs typeface="Calibri" panose="020F0502020204030204" pitchFamily="34" charset="0"/>
                        </a:rPr>
                        <a:t> </a:t>
                      </a:r>
                      <a:endParaRPr lang="it-IT">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r>
                        <a:rPr lang="it-IT" b="1">
                          <a:solidFill>
                            <a:srgbClr val="6A6A6A"/>
                          </a:solidFill>
                          <a:effectLst/>
                          <a:highlight>
                            <a:srgbClr val="FFFFFF"/>
                          </a:highlight>
                          <a:latin typeface="Calibri" panose="020F0502020204030204" pitchFamily="34" charset="0"/>
                          <a:cs typeface="Calibri" panose="020F0502020204030204" pitchFamily="34" charset="0"/>
                        </a:rPr>
                        <a:t> </a:t>
                      </a:r>
                      <a:endParaRPr lang="it-IT">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31003414"/>
                  </a:ext>
                </a:extLst>
              </a:tr>
              <a:tr h="370840">
                <a:tc>
                  <a:txBody>
                    <a:bodyPr/>
                    <a:lstStyle/>
                    <a:p>
                      <a:r>
                        <a:rPr lang="it-IT" b="0" u="sng">
                          <a:solidFill>
                            <a:srgbClr val="00A7D1"/>
                          </a:solidFill>
                          <a:effectLst/>
                          <a:highlight>
                            <a:srgbClr val="FFFFFF"/>
                          </a:highlight>
                          <a:latin typeface="Calibri" panose="020F0502020204030204" pitchFamily="34" charset="0"/>
                          <a:cs typeface="Calibri" panose="020F0502020204030204" pitchFamily="34" charset="0"/>
                          <a:hlinkClick r:id="rId21"/>
                        </a:rPr>
                        <a:t>Spatial Attitude</a:t>
                      </a:r>
                      <a:endParaRPr lang="it-IT" b="0">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r>
                        <a:rPr lang="it-IT" b="0" u="sng">
                          <a:solidFill>
                            <a:srgbClr val="00A7D1"/>
                          </a:solidFill>
                          <a:effectLst/>
                          <a:highlight>
                            <a:srgbClr val="FFFFFF"/>
                          </a:highlight>
                          <a:latin typeface="Calibri" panose="020F0502020204030204" pitchFamily="34" charset="0"/>
                          <a:cs typeface="Calibri" panose="020F0502020204030204" pitchFamily="34" charset="0"/>
                          <a:hlinkClick r:id="rId22"/>
                        </a:rPr>
                        <a:t>Point of View</a:t>
                      </a:r>
                      <a:endParaRPr lang="it-IT" b="0">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r>
                        <a:rPr lang="it-IT" b="0" u="sng">
                          <a:solidFill>
                            <a:srgbClr val="00A7D1"/>
                          </a:solidFill>
                          <a:effectLst/>
                          <a:highlight>
                            <a:srgbClr val="FFFFFF"/>
                          </a:highlight>
                          <a:latin typeface="Calibri" panose="020F0502020204030204" pitchFamily="34" charset="0"/>
                          <a:cs typeface="Calibri" panose="020F0502020204030204" pitchFamily="34" charset="0"/>
                          <a:hlinkClick r:id="rId23"/>
                        </a:rPr>
                        <a:t>U-Environment</a:t>
                      </a:r>
                      <a:endParaRPr lang="it-IT" b="0">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r>
                        <a:rPr lang="it-IT" b="0" u="sng" dirty="0">
                          <a:solidFill>
                            <a:srgbClr val="00A7D1"/>
                          </a:solidFill>
                          <a:effectLst/>
                          <a:highlight>
                            <a:srgbClr val="FFFFFF"/>
                          </a:highlight>
                          <a:latin typeface="Calibri" panose="020F0502020204030204" pitchFamily="34" charset="0"/>
                          <a:cs typeface="Calibri" panose="020F0502020204030204" pitchFamily="34" charset="0"/>
                          <a:hlinkClick r:id="rId24"/>
                        </a:rPr>
                        <a:t>Basic M-Location</a:t>
                      </a:r>
                      <a:endParaRPr lang="it-IT" b="0" dirty="0">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919506128"/>
                  </a:ext>
                </a:extLst>
              </a:tr>
              <a:tr h="370840">
                <a:tc>
                  <a:txBody>
                    <a:bodyPr/>
                    <a:lstStyle/>
                    <a:p>
                      <a:r>
                        <a:rPr lang="it-IT" b="0" u="sng">
                          <a:solidFill>
                            <a:srgbClr val="00A7D1"/>
                          </a:solidFill>
                          <a:effectLst/>
                          <a:highlight>
                            <a:srgbClr val="FFFFFF"/>
                          </a:highlight>
                          <a:latin typeface="Calibri" panose="020F0502020204030204" pitchFamily="34" charset="0"/>
                          <a:cs typeface="Calibri" panose="020F0502020204030204" pitchFamily="34" charset="0"/>
                          <a:hlinkClick r:id="rId25"/>
                        </a:rPr>
                        <a:t>M-Location</a:t>
                      </a:r>
                      <a:endParaRPr lang="it-IT" b="0">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r>
                        <a:rPr lang="it-IT" b="0" u="sng">
                          <a:solidFill>
                            <a:srgbClr val="00A7D1"/>
                          </a:solidFill>
                          <a:effectLst/>
                          <a:highlight>
                            <a:srgbClr val="FFFFFF"/>
                          </a:highlight>
                          <a:latin typeface="Calibri" panose="020F0502020204030204" pitchFamily="34" charset="0"/>
                          <a:cs typeface="Calibri" panose="020F0502020204030204" pitchFamily="34" charset="0"/>
                          <a:hlinkClick r:id="rId26"/>
                        </a:rPr>
                        <a:t>Basic U-Location</a:t>
                      </a:r>
                      <a:endParaRPr lang="it-IT" b="0">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r>
                        <a:rPr lang="it-IT" b="0" u="sng" dirty="0">
                          <a:solidFill>
                            <a:srgbClr val="00A7D1"/>
                          </a:solidFill>
                          <a:effectLst/>
                          <a:highlight>
                            <a:srgbClr val="FFFFFF"/>
                          </a:highlight>
                          <a:latin typeface="Calibri" panose="020F0502020204030204" pitchFamily="34" charset="0"/>
                          <a:cs typeface="Calibri" panose="020F0502020204030204" pitchFamily="34" charset="0"/>
                          <a:hlinkClick r:id="rId27"/>
                        </a:rPr>
                        <a:t>U-Location</a:t>
                      </a:r>
                      <a:endParaRPr lang="it-IT" b="0" dirty="0">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tc>
                  <a:txBody>
                    <a:bodyPr/>
                    <a:lstStyle/>
                    <a:p>
                      <a:endParaRPr lang="it-IT" dirty="0">
                        <a:solidFill>
                          <a:srgbClr val="6A6A6A"/>
                        </a:solidFill>
                        <a:effectLst/>
                        <a:highlight>
                          <a:srgbClr val="FFFFFF"/>
                        </a:highlight>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168800853"/>
                  </a:ext>
                </a:extLst>
              </a:tr>
            </a:tbl>
          </a:graphicData>
        </a:graphic>
      </p:graphicFrame>
      <p:sp>
        <p:nvSpPr>
          <p:cNvPr id="4" name="Date Placeholder 3">
            <a:extLst>
              <a:ext uri="{FF2B5EF4-FFF2-40B4-BE49-F238E27FC236}">
                <a16:creationId xmlns:a16="http://schemas.microsoft.com/office/drawing/2014/main" id="{21D008CD-9E6E-1618-406E-70866AB4E340}"/>
              </a:ext>
            </a:extLst>
          </p:cNvPr>
          <p:cNvSpPr>
            <a:spLocks noGrp="1"/>
          </p:cNvSpPr>
          <p:nvPr>
            <p:ph type="dt" sz="half" idx="10"/>
          </p:nvPr>
        </p:nvSpPr>
        <p:spPr/>
        <p:txBody>
          <a:bodyPr/>
          <a:lstStyle/>
          <a:p>
            <a:fld id="{3A5799BA-AC88-42FB-B8BE-FF1867FF2DFC}" type="datetime5">
              <a:rPr lang="en-US" smtClean="0"/>
              <a:t>30-May-24</a:t>
            </a:fld>
            <a:endParaRPr lang="en-US" dirty="0"/>
          </a:p>
        </p:txBody>
      </p:sp>
      <p:sp>
        <p:nvSpPr>
          <p:cNvPr id="5" name="Slide Number Placeholder 4">
            <a:extLst>
              <a:ext uri="{FF2B5EF4-FFF2-40B4-BE49-F238E27FC236}">
                <a16:creationId xmlns:a16="http://schemas.microsoft.com/office/drawing/2014/main" id="{757FA22D-0DC0-A7B0-28D2-AC42F6C7ABAB}"/>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4233705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0B7E4-2F9F-D652-498F-B1EC6F2B63D2}"/>
              </a:ext>
            </a:extLst>
          </p:cNvPr>
          <p:cNvSpPr>
            <a:spLocks noGrp="1"/>
          </p:cNvSpPr>
          <p:nvPr>
            <p:ph type="title"/>
          </p:nvPr>
        </p:nvSpPr>
        <p:spPr>
          <a:xfrm>
            <a:off x="1321904" y="624110"/>
            <a:ext cx="10182707" cy="1280890"/>
          </a:xfrm>
        </p:spPr>
        <p:txBody>
          <a:bodyPr anchor="t">
            <a:normAutofit/>
          </a:bodyPr>
          <a:lstStyle/>
          <a:p>
            <a:r>
              <a:rPr lang="en-US" dirty="0"/>
              <a:t>The scope of MMM - Technologies</a:t>
            </a:r>
            <a:endParaRPr lang="en-150" dirty="0"/>
          </a:p>
        </p:txBody>
      </p:sp>
      <p:sp>
        <p:nvSpPr>
          <p:cNvPr id="3" name="Content Placeholder 2">
            <a:extLst>
              <a:ext uri="{FF2B5EF4-FFF2-40B4-BE49-F238E27FC236}">
                <a16:creationId xmlns:a16="http://schemas.microsoft.com/office/drawing/2014/main" id="{C0B9D104-1FA2-10A1-79D8-8CC2B9A8C09C}"/>
              </a:ext>
            </a:extLst>
          </p:cNvPr>
          <p:cNvSpPr>
            <a:spLocks noGrp="1"/>
          </p:cNvSpPr>
          <p:nvPr>
            <p:ph sz="half" idx="1"/>
          </p:nvPr>
        </p:nvSpPr>
        <p:spPr>
          <a:xfrm>
            <a:off x="1321904" y="1905000"/>
            <a:ext cx="5059017" cy="4553428"/>
          </a:xfrm>
        </p:spPr>
        <p:txBody>
          <a:bodyPr>
            <a:normAutofit lnSpcReduction="10000"/>
          </a:bodyPr>
          <a:lstStyle/>
          <a:p>
            <a:r>
              <a:rPr lang="en-US" dirty="0"/>
              <a:t>Specify the JSON </a:t>
            </a:r>
            <a:r>
              <a:rPr lang="en-US" b="1" dirty="0"/>
              <a:t>syntax and semantics </a:t>
            </a:r>
            <a:r>
              <a:rPr lang="en-US" dirty="0"/>
              <a:t>of all Items.</a:t>
            </a:r>
          </a:p>
          <a:p>
            <a:r>
              <a:rPr lang="en-US" dirty="0"/>
              <a:t>Identify the </a:t>
            </a:r>
            <a:r>
              <a:rPr lang="en-US" b="1" dirty="0"/>
              <a:t>Formats</a:t>
            </a:r>
            <a:r>
              <a:rPr lang="en-US" dirty="0"/>
              <a:t> used to represent </a:t>
            </a:r>
            <a:r>
              <a:rPr lang="en-US" b="1" dirty="0"/>
              <a:t>Items</a:t>
            </a:r>
            <a:r>
              <a:rPr lang="en-US" dirty="0"/>
              <a:t>.</a:t>
            </a:r>
          </a:p>
          <a:p>
            <a:r>
              <a:rPr lang="en-US" dirty="0"/>
              <a:t>Identify the </a:t>
            </a:r>
            <a:r>
              <a:rPr lang="en-US" b="1" dirty="0"/>
              <a:t>Attributes</a:t>
            </a:r>
            <a:r>
              <a:rPr lang="en-US" dirty="0"/>
              <a:t> attached to </a:t>
            </a:r>
            <a:r>
              <a:rPr lang="en-US" b="1" dirty="0"/>
              <a:t>Items</a:t>
            </a:r>
            <a:r>
              <a:rPr lang="en-US" dirty="0"/>
              <a:t>.</a:t>
            </a:r>
          </a:p>
          <a:p>
            <a:r>
              <a:rPr lang="en-US" dirty="0"/>
              <a:t>Identify the </a:t>
            </a:r>
            <a:r>
              <a:rPr lang="en-US" b="1" dirty="0"/>
              <a:t>Formats</a:t>
            </a:r>
            <a:r>
              <a:rPr lang="en-US" dirty="0"/>
              <a:t> used to represent </a:t>
            </a:r>
            <a:r>
              <a:rPr lang="en-US" b="1" dirty="0"/>
              <a:t>Attributes</a:t>
            </a:r>
            <a:r>
              <a:rPr lang="en-US" dirty="0"/>
              <a:t>.</a:t>
            </a:r>
          </a:p>
          <a:p>
            <a:r>
              <a:rPr lang="en-US" dirty="0"/>
              <a:t>Request proposals for </a:t>
            </a:r>
            <a:r>
              <a:rPr lang="en-US" b="1" dirty="0"/>
              <a:t>Technologies</a:t>
            </a:r>
            <a:r>
              <a:rPr lang="en-US" dirty="0"/>
              <a:t> used to represent </a:t>
            </a:r>
            <a:r>
              <a:rPr lang="en-US" b="1" dirty="0"/>
              <a:t>Items and Attributes</a:t>
            </a:r>
            <a:r>
              <a:rPr lang="en-US" dirty="0"/>
              <a:t>.</a:t>
            </a:r>
            <a:endParaRPr lang="en-150" dirty="0"/>
          </a:p>
        </p:txBody>
      </p:sp>
      <p:pic>
        <p:nvPicPr>
          <p:cNvPr id="7" name="Picture 6" descr="Glasses on top of a book">
            <a:extLst>
              <a:ext uri="{FF2B5EF4-FFF2-40B4-BE49-F238E27FC236}">
                <a16:creationId xmlns:a16="http://schemas.microsoft.com/office/drawing/2014/main" id="{C3EC7EE7-20FD-7336-AD0B-6AEABF3E8890}"/>
              </a:ext>
            </a:extLst>
          </p:cNvPr>
          <p:cNvPicPr>
            <a:picLocks noChangeAspect="1"/>
          </p:cNvPicPr>
          <p:nvPr/>
        </p:nvPicPr>
        <p:blipFill rotWithShape="1">
          <a:blip r:embed="rId2"/>
          <a:srcRect l="406" r="25048" b="1"/>
          <a:stretch/>
        </p:blipFill>
        <p:spPr>
          <a:xfrm>
            <a:off x="6380921" y="1904999"/>
            <a:ext cx="5123689" cy="4553427"/>
          </a:xfrm>
          <a:prstGeom prst="rect">
            <a:avLst/>
          </a:prstGeom>
          <a:noFill/>
        </p:spPr>
      </p:pic>
      <p:sp>
        <p:nvSpPr>
          <p:cNvPr id="4" name="Date Placeholder 3">
            <a:extLst>
              <a:ext uri="{FF2B5EF4-FFF2-40B4-BE49-F238E27FC236}">
                <a16:creationId xmlns:a16="http://schemas.microsoft.com/office/drawing/2014/main" id="{CE18EC52-64BC-CABC-CFF8-8BAAAAB93E4A}"/>
              </a:ext>
            </a:extLst>
          </p:cNvPr>
          <p:cNvSpPr>
            <a:spLocks noGrp="1"/>
          </p:cNvSpPr>
          <p:nvPr>
            <p:ph type="dt" sz="half" idx="10"/>
          </p:nvPr>
        </p:nvSpPr>
        <p:spPr>
          <a:xfrm>
            <a:off x="172212" y="6586076"/>
            <a:ext cx="994520" cy="365125"/>
          </a:xfrm>
        </p:spPr>
        <p:txBody>
          <a:bodyPr>
            <a:normAutofit/>
          </a:bodyPr>
          <a:lstStyle/>
          <a:p>
            <a:pPr>
              <a:spcAft>
                <a:spcPts val="600"/>
              </a:spcAft>
            </a:pPr>
            <a:fld id="{3A5799BA-AC88-42FB-B8BE-FF1867FF2DFC}" type="datetime5">
              <a:rPr lang="en-US" smtClean="0"/>
              <a:pPr>
                <a:spcAft>
                  <a:spcPts val="600"/>
                </a:spcAft>
              </a:pPr>
              <a:t>30-May-24</a:t>
            </a:fld>
            <a:endParaRPr lang="en-US"/>
          </a:p>
        </p:txBody>
      </p:sp>
      <p:sp>
        <p:nvSpPr>
          <p:cNvPr id="5" name="Slide Number Placeholder 4">
            <a:extLst>
              <a:ext uri="{FF2B5EF4-FFF2-40B4-BE49-F238E27FC236}">
                <a16:creationId xmlns:a16="http://schemas.microsoft.com/office/drawing/2014/main" id="{B1B710C8-CAE3-3E38-3B3B-77E2845744FA}"/>
              </a:ext>
            </a:extLst>
          </p:cNvPr>
          <p:cNvSpPr>
            <a:spLocks noGrp="1"/>
          </p:cNvSpPr>
          <p:nvPr>
            <p:ph type="sldNum" sz="quarter" idx="12"/>
          </p:nvPr>
        </p:nvSpPr>
        <p:spPr>
          <a:xfrm>
            <a:off x="10071545" y="6563216"/>
            <a:ext cx="558914" cy="45719"/>
          </a:xfrm>
        </p:spPr>
        <p:txBody>
          <a:bodyPr>
            <a:normAutofit fontScale="25000" lnSpcReduction="20000"/>
          </a:bodyPr>
          <a:lstStyle/>
          <a:p>
            <a:pPr>
              <a:lnSpc>
                <a:spcPct val="90000"/>
              </a:lnSpc>
              <a:spcAft>
                <a:spcPts val="600"/>
              </a:spcAft>
            </a:pPr>
            <a:fld id="{D57F1E4F-1CFF-5643-939E-217C01CDF565}" type="slidenum">
              <a:rPr lang="en-US" sz="400" smtClean="0"/>
              <a:pPr>
                <a:lnSpc>
                  <a:spcPct val="90000"/>
                </a:lnSpc>
                <a:spcAft>
                  <a:spcPts val="600"/>
                </a:spcAft>
              </a:pPr>
              <a:t>19</a:t>
            </a:fld>
            <a:endParaRPr lang="en-US" sz="400"/>
          </a:p>
        </p:txBody>
      </p:sp>
    </p:spTree>
    <p:extLst>
      <p:ext uri="{BB962C8B-B14F-4D97-AF65-F5344CB8AC3E}">
        <p14:creationId xmlns:p14="http://schemas.microsoft.com/office/powerpoint/2010/main" val="1670970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DC8DF-C822-78C4-7154-9561AC926A97}"/>
              </a:ext>
            </a:extLst>
          </p:cNvPr>
          <p:cNvSpPr>
            <a:spLocks noGrp="1"/>
          </p:cNvSpPr>
          <p:nvPr>
            <p:ph type="title"/>
          </p:nvPr>
        </p:nvSpPr>
        <p:spPr>
          <a:xfrm>
            <a:off x="1321904" y="624110"/>
            <a:ext cx="5059017" cy="1280890"/>
          </a:xfrm>
        </p:spPr>
        <p:txBody>
          <a:bodyPr anchor="t">
            <a:normAutofit/>
          </a:bodyPr>
          <a:lstStyle/>
          <a:p>
            <a:r>
              <a:rPr lang="en-US" dirty="0"/>
              <a:t>Two words about MPAI</a:t>
            </a:r>
            <a:endParaRPr lang="en-GB" dirty="0"/>
          </a:p>
        </p:txBody>
      </p:sp>
      <p:pic>
        <p:nvPicPr>
          <p:cNvPr id="7" name="Picture 6" descr="Abstract background of data">
            <a:extLst>
              <a:ext uri="{FF2B5EF4-FFF2-40B4-BE49-F238E27FC236}">
                <a16:creationId xmlns:a16="http://schemas.microsoft.com/office/drawing/2014/main" id="{475A9221-089E-8621-6092-2431F170B45E}"/>
              </a:ext>
            </a:extLst>
          </p:cNvPr>
          <p:cNvPicPr>
            <a:picLocks noChangeAspect="1"/>
          </p:cNvPicPr>
          <p:nvPr/>
        </p:nvPicPr>
        <p:blipFill rotWithShape="1">
          <a:blip r:embed="rId2"/>
          <a:srcRect l="14543" r="22960" b="-2"/>
          <a:stretch/>
        </p:blipFill>
        <p:spPr>
          <a:xfrm>
            <a:off x="1321904" y="1905000"/>
            <a:ext cx="5059017" cy="4553428"/>
          </a:xfrm>
          <a:prstGeom prst="rect">
            <a:avLst/>
          </a:prstGeom>
          <a:noFill/>
        </p:spPr>
      </p:pic>
      <p:sp>
        <p:nvSpPr>
          <p:cNvPr id="3" name="Content Placeholder 2">
            <a:extLst>
              <a:ext uri="{FF2B5EF4-FFF2-40B4-BE49-F238E27FC236}">
                <a16:creationId xmlns:a16="http://schemas.microsoft.com/office/drawing/2014/main" id="{8628B9F6-7E90-5D41-05FD-B30B4B8663F1}"/>
              </a:ext>
            </a:extLst>
          </p:cNvPr>
          <p:cNvSpPr>
            <a:spLocks noGrp="1"/>
          </p:cNvSpPr>
          <p:nvPr>
            <p:ph sz="half" idx="2"/>
          </p:nvPr>
        </p:nvSpPr>
        <p:spPr>
          <a:xfrm>
            <a:off x="6380921" y="1532709"/>
            <a:ext cx="5357423" cy="4925717"/>
          </a:xfrm>
        </p:spPr>
        <p:txBody>
          <a:bodyPr>
            <a:normAutofit lnSpcReduction="10000"/>
          </a:bodyPr>
          <a:lstStyle/>
          <a:p>
            <a:r>
              <a:rPr lang="en-US" b="1" dirty="0"/>
              <a:t>MPAI</a:t>
            </a:r>
            <a:r>
              <a:rPr lang="en-US" dirty="0"/>
              <a:t> – Moving Picture, Audio, and Data Coding by Artificial Intelligence.</a:t>
            </a:r>
          </a:p>
          <a:p>
            <a:r>
              <a:rPr lang="en-US" b="1" dirty="0"/>
              <a:t>What it is</a:t>
            </a:r>
            <a:r>
              <a:rPr lang="en-US" dirty="0"/>
              <a:t>: international, unaffiliated, non-profit standard developing organization.</a:t>
            </a:r>
          </a:p>
          <a:p>
            <a:r>
              <a:rPr lang="en-US" b="1" dirty="0"/>
              <a:t>What it does</a:t>
            </a:r>
            <a:r>
              <a:rPr lang="en-US" dirty="0"/>
              <a:t>: standards for AI-enabled data coding with clear IP guidelines.</a:t>
            </a:r>
          </a:p>
          <a:p>
            <a:r>
              <a:rPr lang="en-US" b="1" dirty="0"/>
              <a:t>What it has done</a:t>
            </a:r>
            <a:r>
              <a:rPr lang="en-US" dirty="0"/>
              <a:t>: Portfolio of 11 standards and ab</a:t>
            </a:r>
            <a:r>
              <a:rPr lang="en-GB" dirty="0"/>
              <a:t>out to publish a new one.</a:t>
            </a:r>
          </a:p>
          <a:p>
            <a:r>
              <a:rPr lang="en-GB" b="1" dirty="0"/>
              <a:t>Outreach</a:t>
            </a:r>
            <a:r>
              <a:rPr lang="en-GB" dirty="0"/>
              <a:t>: Five standards adopted by IEEE as IEEE standards and more to come</a:t>
            </a:r>
          </a:p>
        </p:txBody>
      </p:sp>
      <p:sp>
        <p:nvSpPr>
          <p:cNvPr id="4" name="Date Placeholder 3">
            <a:extLst>
              <a:ext uri="{FF2B5EF4-FFF2-40B4-BE49-F238E27FC236}">
                <a16:creationId xmlns:a16="http://schemas.microsoft.com/office/drawing/2014/main" id="{2010B102-2351-5CF4-2835-9D4A2B7012F9}"/>
              </a:ext>
            </a:extLst>
          </p:cNvPr>
          <p:cNvSpPr>
            <a:spLocks noGrp="1"/>
          </p:cNvSpPr>
          <p:nvPr>
            <p:ph type="dt" sz="half" idx="10"/>
          </p:nvPr>
        </p:nvSpPr>
        <p:spPr>
          <a:xfrm>
            <a:off x="172212" y="6586076"/>
            <a:ext cx="994520" cy="365125"/>
          </a:xfrm>
        </p:spPr>
        <p:txBody>
          <a:bodyPr>
            <a:normAutofit/>
          </a:bodyPr>
          <a:lstStyle/>
          <a:p>
            <a:pPr>
              <a:spcAft>
                <a:spcPts val="600"/>
              </a:spcAft>
            </a:pPr>
            <a:fld id="{3A5799BA-AC88-42FB-B8BE-FF1867FF2DFC}" type="datetime5">
              <a:rPr lang="en-US" smtClean="0"/>
              <a:pPr>
                <a:spcAft>
                  <a:spcPts val="600"/>
                </a:spcAft>
              </a:pPr>
              <a:t>30-May-24</a:t>
            </a:fld>
            <a:endParaRPr lang="en-US"/>
          </a:p>
        </p:txBody>
      </p:sp>
      <p:sp>
        <p:nvSpPr>
          <p:cNvPr id="5" name="Slide Number Placeholder 4">
            <a:extLst>
              <a:ext uri="{FF2B5EF4-FFF2-40B4-BE49-F238E27FC236}">
                <a16:creationId xmlns:a16="http://schemas.microsoft.com/office/drawing/2014/main" id="{B5BD2506-D1E9-65A1-DEE9-F7CEBA830B04}"/>
              </a:ext>
            </a:extLst>
          </p:cNvPr>
          <p:cNvSpPr>
            <a:spLocks noGrp="1"/>
          </p:cNvSpPr>
          <p:nvPr>
            <p:ph type="sldNum" sz="quarter" idx="12"/>
          </p:nvPr>
        </p:nvSpPr>
        <p:spPr>
          <a:xfrm>
            <a:off x="10071545" y="6563216"/>
            <a:ext cx="558914" cy="45719"/>
          </a:xfrm>
        </p:spPr>
        <p:txBody>
          <a:bodyPr>
            <a:normAutofit fontScale="25000" lnSpcReduction="20000"/>
          </a:bodyPr>
          <a:lstStyle/>
          <a:p>
            <a:pPr>
              <a:lnSpc>
                <a:spcPct val="90000"/>
              </a:lnSpc>
              <a:spcAft>
                <a:spcPts val="600"/>
              </a:spcAft>
            </a:pPr>
            <a:fld id="{D57F1E4F-1CFF-5643-939E-217C01CDF565}" type="slidenum">
              <a:rPr lang="en-US" sz="400" smtClean="0"/>
              <a:pPr>
                <a:lnSpc>
                  <a:spcPct val="90000"/>
                </a:lnSpc>
                <a:spcAft>
                  <a:spcPts val="600"/>
                </a:spcAft>
              </a:pPr>
              <a:t>2</a:t>
            </a:fld>
            <a:endParaRPr lang="en-US" sz="400"/>
          </a:p>
        </p:txBody>
      </p:sp>
    </p:spTree>
    <p:extLst>
      <p:ext uri="{BB962C8B-B14F-4D97-AF65-F5344CB8AC3E}">
        <p14:creationId xmlns:p14="http://schemas.microsoft.com/office/powerpoint/2010/main" val="1290830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A292B-C4B2-2619-5E2A-251F6B1415AB}"/>
              </a:ext>
            </a:extLst>
          </p:cNvPr>
          <p:cNvSpPr>
            <a:spLocks noGrp="1"/>
          </p:cNvSpPr>
          <p:nvPr>
            <p:ph type="title"/>
          </p:nvPr>
        </p:nvSpPr>
        <p:spPr/>
        <p:txBody>
          <a:bodyPr/>
          <a:lstStyle/>
          <a:p>
            <a:r>
              <a:rPr lang="en-US" dirty="0"/>
              <a:t>Rights: Definition and Functional Requirements</a:t>
            </a:r>
            <a:endParaRPr lang="en-150" dirty="0"/>
          </a:p>
        </p:txBody>
      </p:sp>
      <p:sp>
        <p:nvSpPr>
          <p:cNvPr id="3" name="Content Placeholder 2">
            <a:extLst>
              <a:ext uri="{FF2B5EF4-FFF2-40B4-BE49-F238E27FC236}">
                <a16:creationId xmlns:a16="http://schemas.microsoft.com/office/drawing/2014/main" id="{90177E8E-B3CB-2E14-1477-464BC1B962E0}"/>
              </a:ext>
            </a:extLst>
          </p:cNvPr>
          <p:cNvSpPr>
            <a:spLocks noGrp="1"/>
          </p:cNvSpPr>
          <p:nvPr>
            <p:ph sz="half" idx="1"/>
          </p:nvPr>
        </p:nvSpPr>
        <p:spPr/>
        <p:txBody>
          <a:bodyPr>
            <a:normAutofit/>
          </a:bodyPr>
          <a:lstStyle/>
          <a:p>
            <a:pPr marL="0" indent="0" algn="l">
              <a:buNone/>
            </a:pPr>
            <a:r>
              <a:rPr lang="en-US" b="0" i="0" dirty="0">
                <a:solidFill>
                  <a:srgbClr val="333333"/>
                </a:solidFill>
                <a:effectLst/>
                <a:highlight>
                  <a:srgbClr val="FFFFFF"/>
                </a:highlight>
                <a:latin typeface="Poppins" panose="00000500000000000000" pitchFamily="2" charset="0"/>
              </a:rPr>
              <a:t>1      Definition</a:t>
            </a:r>
          </a:p>
          <a:p>
            <a:pPr marL="0" indent="0" algn="l">
              <a:buNone/>
            </a:pPr>
            <a:r>
              <a:rPr lang="en-US" b="0" i="0" dirty="0">
                <a:solidFill>
                  <a:srgbClr val="333333"/>
                </a:solidFill>
                <a:effectLst/>
                <a:highlight>
                  <a:srgbClr val="FFFFFF"/>
                </a:highlight>
                <a:latin typeface="Poppins" panose="00000500000000000000" pitchFamily="2" charset="0"/>
              </a:rPr>
              <a:t>An Item expressing the set of Process Actions that a Process may perform and their Level.</a:t>
            </a:r>
          </a:p>
          <a:p>
            <a:pPr marL="0" indent="0">
              <a:buNone/>
            </a:pPr>
            <a:endParaRPr lang="en-150" dirty="0"/>
          </a:p>
        </p:txBody>
      </p:sp>
      <p:sp>
        <p:nvSpPr>
          <p:cNvPr id="4" name="Content Placeholder 3">
            <a:extLst>
              <a:ext uri="{FF2B5EF4-FFF2-40B4-BE49-F238E27FC236}">
                <a16:creationId xmlns:a16="http://schemas.microsoft.com/office/drawing/2014/main" id="{4B98E7F6-3DDD-2B7B-7792-199D1AEBD7E3}"/>
              </a:ext>
            </a:extLst>
          </p:cNvPr>
          <p:cNvSpPr>
            <a:spLocks noGrp="1"/>
          </p:cNvSpPr>
          <p:nvPr>
            <p:ph sz="half" idx="2"/>
          </p:nvPr>
        </p:nvSpPr>
        <p:spPr/>
        <p:txBody>
          <a:bodyPr>
            <a:normAutofit/>
          </a:bodyPr>
          <a:lstStyle/>
          <a:p>
            <a:pPr marL="0" indent="0">
              <a:buNone/>
            </a:pPr>
            <a:r>
              <a:rPr lang="en-US" dirty="0">
                <a:solidFill>
                  <a:srgbClr val="333333"/>
                </a:solidFill>
                <a:highlight>
                  <a:srgbClr val="FFFFFF"/>
                </a:highlight>
                <a:latin typeface="Poppins" panose="00000500000000000000" pitchFamily="2" charset="0"/>
              </a:rPr>
              <a:t>2      Functional Requirements</a:t>
            </a:r>
          </a:p>
          <a:p>
            <a:pPr marL="0" indent="0">
              <a:buNone/>
            </a:pPr>
            <a:r>
              <a:rPr lang="en-US" dirty="0">
                <a:solidFill>
                  <a:srgbClr val="333333"/>
                </a:solidFill>
                <a:highlight>
                  <a:srgbClr val="FFFFFF"/>
                </a:highlight>
                <a:latin typeface="Poppins" panose="00000500000000000000" pitchFamily="2" charset="0"/>
              </a:rPr>
              <a:t>The Levels of Rights are set to be:</a:t>
            </a:r>
          </a:p>
          <a:p>
            <a:r>
              <a:rPr lang="en-US" i="1" dirty="0">
                <a:solidFill>
                  <a:srgbClr val="333333"/>
                </a:solidFill>
                <a:highlight>
                  <a:srgbClr val="FFFFFF"/>
                </a:highlight>
                <a:latin typeface="Poppins" panose="00000500000000000000" pitchFamily="2" charset="0"/>
              </a:rPr>
              <a:t>Internal</a:t>
            </a:r>
            <a:r>
              <a:rPr lang="en-US" dirty="0">
                <a:solidFill>
                  <a:srgbClr val="333333"/>
                </a:solidFill>
                <a:highlight>
                  <a:srgbClr val="FFFFFF"/>
                </a:highlight>
                <a:latin typeface="Poppins" panose="00000500000000000000" pitchFamily="2" charset="0"/>
              </a:rPr>
              <a:t> granted by the M-Instance to Process.</a:t>
            </a:r>
          </a:p>
          <a:p>
            <a:r>
              <a:rPr lang="en-US" i="1" dirty="0">
                <a:solidFill>
                  <a:srgbClr val="333333"/>
                </a:solidFill>
                <a:highlight>
                  <a:srgbClr val="FFFFFF"/>
                </a:highlight>
                <a:latin typeface="Poppins" panose="00000500000000000000" pitchFamily="2" charset="0"/>
              </a:rPr>
              <a:t>Acquired</a:t>
            </a:r>
            <a:r>
              <a:rPr lang="en-US" dirty="0">
                <a:solidFill>
                  <a:srgbClr val="333333"/>
                </a:solidFill>
                <a:highlight>
                  <a:srgbClr val="FFFFFF"/>
                </a:highlight>
                <a:latin typeface="Poppins" panose="00000500000000000000" pitchFamily="2" charset="0"/>
              </a:rPr>
              <a:t> by initiative of the Process.</a:t>
            </a:r>
          </a:p>
          <a:p>
            <a:r>
              <a:rPr lang="en-US" i="1" dirty="0">
                <a:solidFill>
                  <a:srgbClr val="333333"/>
                </a:solidFill>
                <a:highlight>
                  <a:srgbClr val="FFFFFF"/>
                </a:highlight>
                <a:latin typeface="Poppins" panose="00000500000000000000" pitchFamily="2" charset="0"/>
              </a:rPr>
              <a:t>Granted</a:t>
            </a:r>
            <a:r>
              <a:rPr lang="en-US" dirty="0">
                <a:solidFill>
                  <a:srgbClr val="333333"/>
                </a:solidFill>
                <a:highlight>
                  <a:srgbClr val="FFFFFF"/>
                </a:highlight>
                <a:latin typeface="Poppins" panose="00000500000000000000" pitchFamily="2" charset="0"/>
              </a:rPr>
              <a:t> to the Process by another Process.</a:t>
            </a:r>
          </a:p>
          <a:p>
            <a:endParaRPr lang="en-150" dirty="0"/>
          </a:p>
        </p:txBody>
      </p:sp>
      <p:sp>
        <p:nvSpPr>
          <p:cNvPr id="5" name="Date Placeholder 4">
            <a:extLst>
              <a:ext uri="{FF2B5EF4-FFF2-40B4-BE49-F238E27FC236}">
                <a16:creationId xmlns:a16="http://schemas.microsoft.com/office/drawing/2014/main" id="{F982964F-4228-7E5D-7354-C9D200BE45C5}"/>
              </a:ext>
            </a:extLst>
          </p:cNvPr>
          <p:cNvSpPr>
            <a:spLocks noGrp="1"/>
          </p:cNvSpPr>
          <p:nvPr>
            <p:ph type="dt" sz="half" idx="10"/>
          </p:nvPr>
        </p:nvSpPr>
        <p:spPr/>
        <p:txBody>
          <a:bodyPr/>
          <a:lstStyle/>
          <a:p>
            <a:fld id="{062A16E3-455F-40B0-92E8-BFF9BA927C0E}" type="datetime5">
              <a:rPr lang="en-US" smtClean="0"/>
              <a:t>30-May-24</a:t>
            </a:fld>
            <a:endParaRPr lang="en-US" dirty="0"/>
          </a:p>
        </p:txBody>
      </p:sp>
      <p:sp>
        <p:nvSpPr>
          <p:cNvPr id="6" name="Slide Number Placeholder 5">
            <a:extLst>
              <a:ext uri="{FF2B5EF4-FFF2-40B4-BE49-F238E27FC236}">
                <a16:creationId xmlns:a16="http://schemas.microsoft.com/office/drawing/2014/main" id="{14AF64C2-8B3B-101A-5D99-227D183F01B1}"/>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1611449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237C1-89AB-1DD3-BD66-180FBD152B36}"/>
              </a:ext>
            </a:extLst>
          </p:cNvPr>
          <p:cNvSpPr>
            <a:spLocks noGrp="1"/>
          </p:cNvSpPr>
          <p:nvPr>
            <p:ph type="title"/>
          </p:nvPr>
        </p:nvSpPr>
        <p:spPr>
          <a:xfrm>
            <a:off x="1321904" y="14505"/>
            <a:ext cx="10182707" cy="699593"/>
          </a:xfrm>
        </p:spPr>
        <p:txBody>
          <a:bodyPr/>
          <a:lstStyle/>
          <a:p>
            <a:r>
              <a:rPr lang="en-US" dirty="0"/>
              <a:t>Rights: JSON Syntax</a:t>
            </a:r>
            <a:endParaRPr lang="en-150" dirty="0"/>
          </a:p>
        </p:txBody>
      </p:sp>
      <p:sp>
        <p:nvSpPr>
          <p:cNvPr id="3" name="Content Placeholder 2">
            <a:extLst>
              <a:ext uri="{FF2B5EF4-FFF2-40B4-BE49-F238E27FC236}">
                <a16:creationId xmlns:a16="http://schemas.microsoft.com/office/drawing/2014/main" id="{184C581D-FEE6-B08F-F753-5AC6742F2E04}"/>
              </a:ext>
            </a:extLst>
          </p:cNvPr>
          <p:cNvSpPr>
            <a:spLocks noGrp="1"/>
          </p:cNvSpPr>
          <p:nvPr>
            <p:ph sz="half" idx="1"/>
          </p:nvPr>
        </p:nvSpPr>
        <p:spPr>
          <a:xfrm>
            <a:off x="1321904" y="809897"/>
            <a:ext cx="5059017" cy="5648531"/>
          </a:xfrm>
        </p:spPr>
        <p:txBody>
          <a:bodyPr>
            <a:normAutofit/>
          </a:bodyPr>
          <a:lstStyle/>
          <a:p>
            <a:pPr marL="0" indent="0">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1000" dirty="0">
                <a:solidFill>
                  <a:srgbClr val="000000"/>
                </a:solidFill>
                <a:effectLst/>
                <a:latin typeface="Lucida Sans Typewriter" panose="020B0509030504030204" pitchFamily="49" charset="0"/>
                <a:ea typeface="Times New Roman" panose="02020603050405020304" pitchFamily="18" charset="0"/>
              </a:rPr>
              <a:t>{</a:t>
            </a:r>
            <a:endParaRPr lang="it-IT" sz="1000" dirty="0">
              <a:effectLst/>
              <a:latin typeface="Lucida Sans Typewriter" panose="020B0509030504030204" pitchFamily="49" charset="0"/>
              <a:ea typeface="SimSun" panose="02010600030101010101" pitchFamily="2" charset="-122"/>
            </a:endParaRPr>
          </a:p>
          <a:p>
            <a:pPr marL="0" indent="0">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1000" dirty="0">
                <a:solidFill>
                  <a:srgbClr val="000000"/>
                </a:solidFill>
                <a:effectLst/>
                <a:latin typeface="Lucida Sans Typewriter" panose="020B0509030504030204" pitchFamily="49" charset="0"/>
                <a:ea typeface="Times New Roman" panose="02020603050405020304" pitchFamily="18" charset="0"/>
              </a:rPr>
              <a:t>  "$schema": "http://json-schema.org/draft/2019-09/schema",</a:t>
            </a:r>
            <a:endParaRPr lang="it-IT" sz="1000" dirty="0">
              <a:effectLst/>
              <a:latin typeface="Lucida Sans Typewriter" panose="020B0509030504030204" pitchFamily="49" charset="0"/>
              <a:ea typeface="SimSun" panose="02010600030101010101" pitchFamily="2" charset="-122"/>
            </a:endParaRPr>
          </a:p>
          <a:p>
            <a:pPr marL="0" indent="0">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1000" dirty="0">
                <a:solidFill>
                  <a:srgbClr val="000000"/>
                </a:solidFill>
                <a:effectLst/>
                <a:latin typeface="Lucida Sans Typewriter" panose="020B0509030504030204" pitchFamily="49" charset="0"/>
                <a:ea typeface="Times New Roman" panose="02020603050405020304" pitchFamily="18" charset="0"/>
              </a:rPr>
              <a:t>  "$</a:t>
            </a:r>
            <a:r>
              <a:rPr lang="it-IT" sz="1000" dirty="0" err="1">
                <a:solidFill>
                  <a:srgbClr val="000000"/>
                </a:solidFill>
                <a:effectLst/>
                <a:latin typeface="Lucida Sans Typewriter" panose="020B0509030504030204" pitchFamily="49" charset="0"/>
                <a:ea typeface="Times New Roman" panose="02020603050405020304" pitchFamily="18" charset="0"/>
              </a:rPr>
              <a:t>ref</a:t>
            </a:r>
            <a:r>
              <a:rPr lang="it-IT" sz="1000" dirty="0">
                <a:solidFill>
                  <a:srgbClr val="000000"/>
                </a:solidFill>
                <a:effectLst/>
                <a:latin typeface="Lucida Sans Typewriter" panose="020B0509030504030204" pitchFamily="49" charset="0"/>
                <a:ea typeface="Times New Roman" panose="02020603050405020304" pitchFamily="18" charset="0"/>
              </a:rPr>
              <a:t>": "https://schemas.mpai.community/MMM4/V1.0/data/Rights.json",</a:t>
            </a:r>
            <a:endParaRPr lang="it-IT" sz="1000" dirty="0">
              <a:effectLst/>
              <a:latin typeface="Lucida Sans Typewriter" panose="020B0509030504030204" pitchFamily="49" charset="0"/>
              <a:ea typeface="SimSun" panose="02010600030101010101" pitchFamily="2" charset="-122"/>
            </a:endParaRPr>
          </a:p>
          <a:p>
            <a:pPr marL="0" indent="0">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1000" dirty="0">
                <a:solidFill>
                  <a:srgbClr val="000000"/>
                </a:solidFill>
                <a:effectLst/>
                <a:latin typeface="Lucida Sans Typewriter" panose="020B0509030504030204" pitchFamily="49" charset="0"/>
                <a:ea typeface="Times New Roman" panose="02020603050405020304" pitchFamily="18" charset="0"/>
              </a:rPr>
              <a:t>  </a:t>
            </a:r>
            <a:r>
              <a:rPr lang="en-US" sz="1000" dirty="0">
                <a:solidFill>
                  <a:srgbClr val="000000"/>
                </a:solidFill>
                <a:effectLst/>
                <a:latin typeface="Lucida Sans Typewriter" panose="020B0509030504030204" pitchFamily="49" charset="0"/>
                <a:ea typeface="Times New Roman" panose="02020603050405020304" pitchFamily="18" charset="0"/>
              </a:rPr>
              <a:t>"title": "Rights",</a:t>
            </a:r>
            <a:endParaRPr lang="it-IT" sz="1000" dirty="0">
              <a:effectLst/>
              <a:latin typeface="Lucida Sans Typewriter" panose="020B0509030504030204" pitchFamily="49" charset="0"/>
              <a:ea typeface="SimSun" panose="02010600030101010101" pitchFamily="2" charset="-122"/>
            </a:endParaRPr>
          </a:p>
          <a:p>
            <a:pPr marL="0" indent="0">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solidFill>
                  <a:srgbClr val="000000"/>
                </a:solidFill>
                <a:effectLst/>
                <a:latin typeface="Lucida Sans Typewriter" panose="020B0509030504030204" pitchFamily="49" charset="0"/>
                <a:ea typeface="Times New Roman" panose="02020603050405020304" pitchFamily="18" charset="0"/>
              </a:rPr>
              <a:t>  "type": "array",</a:t>
            </a:r>
            <a:endParaRPr lang="it-IT" sz="1000" dirty="0">
              <a:effectLst/>
              <a:latin typeface="Lucida Sans Typewriter" panose="020B0509030504030204" pitchFamily="49" charset="0"/>
              <a:ea typeface="SimSun" panose="02010600030101010101" pitchFamily="2" charset="-122"/>
            </a:endParaRPr>
          </a:p>
          <a:p>
            <a:pPr marL="0" indent="0">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solidFill>
                  <a:srgbClr val="000000"/>
                </a:solidFill>
                <a:effectLst/>
                <a:latin typeface="Lucida Sans Typewriter" panose="020B0509030504030204" pitchFamily="49" charset="0"/>
                <a:ea typeface="Times New Roman" panose="02020603050405020304" pitchFamily="18" charset="0"/>
              </a:rPr>
              <a:t>  "items": {</a:t>
            </a:r>
            <a:endParaRPr lang="it-IT" sz="1000" dirty="0">
              <a:effectLst/>
              <a:latin typeface="Lucida Sans Typewriter" panose="020B0509030504030204" pitchFamily="49" charset="0"/>
              <a:ea typeface="SimSun" panose="02010600030101010101" pitchFamily="2" charset="-122"/>
            </a:endParaRPr>
          </a:p>
          <a:p>
            <a:pPr marL="0" indent="0">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solidFill>
                  <a:srgbClr val="000000"/>
                </a:solidFill>
                <a:effectLst/>
                <a:latin typeface="Lucida Sans Typewriter" panose="020B0509030504030204" pitchFamily="49" charset="0"/>
                <a:ea typeface="Times New Roman" panose="02020603050405020304" pitchFamily="18" charset="0"/>
              </a:rPr>
              <a:t>    "Header": {</a:t>
            </a:r>
            <a:endParaRPr lang="it-IT" sz="1000" dirty="0">
              <a:effectLst/>
              <a:latin typeface="Lucida Sans Typewriter" panose="020B0509030504030204" pitchFamily="49" charset="0"/>
              <a:ea typeface="SimSun" panose="02010600030101010101" pitchFamily="2" charset="-122"/>
            </a:endParaRPr>
          </a:p>
          <a:p>
            <a:pPr marL="0" indent="0">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solidFill>
                  <a:srgbClr val="000000"/>
                </a:solidFill>
                <a:effectLst/>
                <a:latin typeface="Lucida Sans Typewriter" panose="020B0509030504030204" pitchFamily="49" charset="0"/>
                <a:ea typeface="Times New Roman" panose="02020603050405020304" pitchFamily="18" charset="0"/>
              </a:rPr>
              <a:t>      "type": "string",</a:t>
            </a:r>
            <a:endParaRPr lang="it-IT" sz="1000" dirty="0">
              <a:effectLst/>
              <a:latin typeface="Lucida Sans Typewriter" panose="020B0509030504030204" pitchFamily="49" charset="0"/>
              <a:ea typeface="SimSun" panose="02010600030101010101" pitchFamily="2" charset="-122"/>
            </a:endParaRPr>
          </a:p>
          <a:p>
            <a:pPr marL="0" indent="0">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solidFill>
                  <a:srgbClr val="000000"/>
                </a:solidFill>
                <a:effectLst/>
                <a:latin typeface="Lucida Sans Typewriter" panose="020B0509030504030204" pitchFamily="49" charset="0"/>
                <a:ea typeface="Times New Roman" panose="02020603050405020304" pitchFamily="18" charset="0"/>
              </a:rPr>
              <a:t>      "pattern": "^MMM-RGT-V[0-9]{1,2}[.][0-9]{1,2}$"</a:t>
            </a:r>
            <a:endParaRPr lang="it-IT" sz="1000" dirty="0">
              <a:effectLst/>
              <a:latin typeface="Lucida Sans Typewriter" panose="020B0509030504030204" pitchFamily="49" charset="0"/>
              <a:ea typeface="SimSun" panose="02010600030101010101" pitchFamily="2" charset="-122"/>
            </a:endParaRPr>
          </a:p>
          <a:p>
            <a:pPr marL="0" indent="0">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solidFill>
                  <a:srgbClr val="000000"/>
                </a:solidFill>
                <a:effectLst/>
                <a:latin typeface="Lucida Sans Typewriter" panose="020B0509030504030204" pitchFamily="49" charset="0"/>
                <a:ea typeface="Times New Roman" panose="02020603050405020304" pitchFamily="18" charset="0"/>
              </a:rPr>
              <a:t>    },</a:t>
            </a:r>
            <a:endParaRPr lang="it-IT" sz="1000" dirty="0">
              <a:effectLst/>
              <a:latin typeface="Lucida Sans Typewriter" panose="020B0509030504030204" pitchFamily="49" charset="0"/>
              <a:ea typeface="SimSun" panose="02010600030101010101" pitchFamily="2" charset="-122"/>
            </a:endParaRPr>
          </a:p>
          <a:p>
            <a:pPr marL="0" indent="0">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solidFill>
                  <a:srgbClr val="000000"/>
                </a:solidFill>
                <a:effectLst/>
                <a:latin typeface="Lucida Sans Typewriter" panose="020B0509030504030204" pitchFamily="49" charset="0"/>
                <a:ea typeface="Times New Roman" panose="02020603050405020304" pitchFamily="18" charset="0"/>
              </a:rPr>
              <a:t>    "</a:t>
            </a:r>
            <a:r>
              <a:rPr lang="en-US" sz="1000" dirty="0" err="1">
                <a:solidFill>
                  <a:srgbClr val="000000"/>
                </a:solidFill>
                <a:effectLst/>
                <a:latin typeface="Lucida Sans Typewriter" panose="020B0509030504030204" pitchFamily="49" charset="0"/>
                <a:ea typeface="Times New Roman" panose="02020603050405020304" pitchFamily="18" charset="0"/>
              </a:rPr>
              <a:t>MInstanceID</a:t>
            </a:r>
            <a:r>
              <a:rPr lang="en-US" sz="1000" dirty="0">
                <a:solidFill>
                  <a:srgbClr val="000000"/>
                </a:solidFill>
                <a:effectLst/>
                <a:latin typeface="Lucida Sans Typewriter" panose="020B0509030504030204" pitchFamily="49" charset="0"/>
                <a:ea typeface="Times New Roman" panose="02020603050405020304" pitchFamily="18" charset="0"/>
              </a:rPr>
              <a:t>": {</a:t>
            </a:r>
            <a:endParaRPr lang="it-IT" sz="1000" dirty="0">
              <a:effectLst/>
              <a:latin typeface="Lucida Sans Typewriter" panose="020B0509030504030204" pitchFamily="49" charset="0"/>
              <a:ea typeface="SimSun" panose="02010600030101010101" pitchFamily="2" charset="-122"/>
            </a:endParaRPr>
          </a:p>
          <a:p>
            <a:pPr marL="0" indent="0">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solidFill>
                  <a:srgbClr val="000000"/>
                </a:solidFill>
                <a:effectLst/>
                <a:latin typeface="Lucida Sans Typewriter" panose="020B0509030504030204" pitchFamily="49" charset="0"/>
                <a:ea typeface="Times New Roman" panose="02020603050405020304" pitchFamily="18" charset="0"/>
              </a:rPr>
              <a:t>      "type": "string"</a:t>
            </a:r>
            <a:endParaRPr lang="it-IT" sz="1000" dirty="0">
              <a:effectLst/>
              <a:latin typeface="Lucida Sans Typewriter" panose="020B0509030504030204" pitchFamily="49" charset="0"/>
              <a:ea typeface="SimSun" panose="02010600030101010101" pitchFamily="2" charset="-122"/>
            </a:endParaRPr>
          </a:p>
          <a:p>
            <a:pPr marL="0" indent="0">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solidFill>
                  <a:srgbClr val="000000"/>
                </a:solidFill>
                <a:effectLst/>
                <a:latin typeface="Lucida Sans Typewriter" panose="020B0509030504030204" pitchFamily="49" charset="0"/>
                <a:ea typeface="Times New Roman" panose="02020603050405020304" pitchFamily="18" charset="0"/>
              </a:rPr>
              <a:t>    },</a:t>
            </a:r>
            <a:endParaRPr lang="it-IT" sz="1000" dirty="0">
              <a:effectLst/>
              <a:latin typeface="Lucida Sans Typewriter" panose="020B0509030504030204" pitchFamily="49" charset="0"/>
              <a:ea typeface="SimSun" panose="02010600030101010101" pitchFamily="2" charset="-122"/>
            </a:endParaRPr>
          </a:p>
          <a:p>
            <a:pPr marL="0" indent="0">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solidFill>
                  <a:srgbClr val="000000"/>
                </a:solidFill>
                <a:effectLst/>
                <a:latin typeface="Lucida Sans Typewriter" panose="020B0509030504030204" pitchFamily="49" charset="0"/>
                <a:ea typeface="Times New Roman" panose="02020603050405020304" pitchFamily="18" charset="0"/>
              </a:rPr>
              <a:t>    "</a:t>
            </a:r>
            <a:r>
              <a:rPr lang="en-US" sz="1000" dirty="0" err="1">
                <a:solidFill>
                  <a:srgbClr val="000000"/>
                </a:solidFill>
                <a:effectLst/>
                <a:latin typeface="Lucida Sans Typewriter" panose="020B0509030504030204" pitchFamily="49" charset="0"/>
                <a:ea typeface="Times New Roman" panose="02020603050405020304" pitchFamily="18" charset="0"/>
              </a:rPr>
              <a:t>MEnvironmentID</a:t>
            </a:r>
            <a:r>
              <a:rPr lang="en-US" sz="1000" dirty="0">
                <a:solidFill>
                  <a:srgbClr val="000000"/>
                </a:solidFill>
                <a:effectLst/>
                <a:latin typeface="Lucida Sans Typewriter" panose="020B0509030504030204" pitchFamily="49" charset="0"/>
                <a:ea typeface="Times New Roman" panose="02020603050405020304" pitchFamily="18" charset="0"/>
              </a:rPr>
              <a:t>": {</a:t>
            </a:r>
            <a:endParaRPr lang="it-IT" sz="1000" dirty="0">
              <a:effectLst/>
              <a:latin typeface="Lucida Sans Typewriter" panose="020B0509030504030204" pitchFamily="49" charset="0"/>
              <a:ea typeface="SimSun" panose="02010600030101010101" pitchFamily="2" charset="-122"/>
            </a:endParaRPr>
          </a:p>
          <a:p>
            <a:pPr marL="0" indent="0">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solidFill>
                  <a:srgbClr val="000000"/>
                </a:solidFill>
                <a:effectLst/>
                <a:latin typeface="Lucida Sans Typewriter" panose="020B0509030504030204" pitchFamily="49" charset="0"/>
                <a:ea typeface="Times New Roman" panose="02020603050405020304" pitchFamily="18" charset="0"/>
              </a:rPr>
              <a:t>      "type": "string"</a:t>
            </a:r>
            <a:endParaRPr lang="it-IT" sz="1000" dirty="0">
              <a:effectLst/>
              <a:latin typeface="Lucida Sans Typewriter" panose="020B0509030504030204" pitchFamily="49" charset="0"/>
              <a:ea typeface="SimSun" panose="02010600030101010101" pitchFamily="2" charset="-122"/>
            </a:endParaRPr>
          </a:p>
          <a:p>
            <a:pPr marL="0" indent="0">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solidFill>
                  <a:srgbClr val="000000"/>
                </a:solidFill>
                <a:effectLst/>
                <a:latin typeface="Lucida Sans Typewriter" panose="020B0509030504030204" pitchFamily="49" charset="0"/>
                <a:ea typeface="Times New Roman" panose="02020603050405020304" pitchFamily="18" charset="0"/>
              </a:rPr>
              <a:t>    </a:t>
            </a:r>
            <a:r>
              <a:rPr lang="it-IT" sz="1000" dirty="0">
                <a:solidFill>
                  <a:srgbClr val="000000"/>
                </a:solidFill>
                <a:effectLst/>
                <a:latin typeface="Lucida Sans Typewriter" panose="020B0509030504030204" pitchFamily="49" charset="0"/>
                <a:ea typeface="Times New Roman" panose="02020603050405020304" pitchFamily="18" charset="0"/>
              </a:rPr>
              <a:t>},</a:t>
            </a:r>
            <a:endParaRPr lang="it-IT" sz="1000" dirty="0">
              <a:effectLst/>
              <a:latin typeface="Lucida Sans Typewriter" panose="020B0509030504030204" pitchFamily="49" charset="0"/>
              <a:ea typeface="SimSun" panose="02010600030101010101" pitchFamily="2" charset="-122"/>
            </a:endParaRPr>
          </a:p>
          <a:p>
            <a:pPr marL="0" indent="0">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1000" dirty="0">
                <a:solidFill>
                  <a:srgbClr val="000000"/>
                </a:solidFill>
                <a:effectLst/>
                <a:latin typeface="Lucida Sans Typewriter" panose="020B0509030504030204" pitchFamily="49" charset="0"/>
                <a:ea typeface="Times New Roman" panose="02020603050405020304" pitchFamily="18" charset="0"/>
              </a:rPr>
              <a:t>    "RightsID": {</a:t>
            </a:r>
            <a:endParaRPr lang="it-IT" sz="1000" dirty="0">
              <a:effectLst/>
              <a:latin typeface="Lucida Sans Typewriter" panose="020B0509030504030204" pitchFamily="49" charset="0"/>
              <a:ea typeface="SimSun" panose="02010600030101010101" pitchFamily="2" charset="-122"/>
            </a:endParaRPr>
          </a:p>
          <a:p>
            <a:pPr marL="0" indent="0">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1000" dirty="0">
                <a:solidFill>
                  <a:srgbClr val="000000"/>
                </a:solidFill>
                <a:effectLst/>
                <a:latin typeface="Lucida Sans Typewriter" panose="020B0509030504030204" pitchFamily="49" charset="0"/>
                <a:ea typeface="Times New Roman" panose="02020603050405020304" pitchFamily="18" charset="0"/>
              </a:rPr>
              <a:t>      "</a:t>
            </a:r>
            <a:r>
              <a:rPr lang="it-IT" sz="1000" dirty="0" err="1">
                <a:solidFill>
                  <a:srgbClr val="000000"/>
                </a:solidFill>
                <a:effectLst/>
                <a:latin typeface="Lucida Sans Typewriter" panose="020B0509030504030204" pitchFamily="49" charset="0"/>
                <a:ea typeface="Times New Roman" panose="02020603050405020304" pitchFamily="18" charset="0"/>
              </a:rPr>
              <a:t>type</a:t>
            </a:r>
            <a:r>
              <a:rPr lang="it-IT" sz="1000" dirty="0">
                <a:solidFill>
                  <a:srgbClr val="000000"/>
                </a:solidFill>
                <a:effectLst/>
                <a:latin typeface="Lucida Sans Typewriter" panose="020B0509030504030204" pitchFamily="49" charset="0"/>
                <a:ea typeface="Times New Roman" panose="02020603050405020304" pitchFamily="18" charset="0"/>
              </a:rPr>
              <a:t>": "</a:t>
            </a:r>
            <a:r>
              <a:rPr lang="it-IT" sz="1000" dirty="0" err="1">
                <a:solidFill>
                  <a:srgbClr val="000000"/>
                </a:solidFill>
                <a:effectLst/>
                <a:latin typeface="Lucida Sans Typewriter" panose="020B0509030504030204" pitchFamily="49" charset="0"/>
                <a:ea typeface="Times New Roman" panose="02020603050405020304" pitchFamily="18" charset="0"/>
              </a:rPr>
              <a:t>string</a:t>
            </a:r>
            <a:r>
              <a:rPr lang="it-IT" sz="1000" dirty="0">
                <a:solidFill>
                  <a:srgbClr val="000000"/>
                </a:solidFill>
                <a:effectLst/>
                <a:latin typeface="Lucida Sans Typewriter" panose="020B0509030504030204" pitchFamily="49" charset="0"/>
                <a:ea typeface="Times New Roman" panose="02020603050405020304" pitchFamily="18" charset="0"/>
              </a:rPr>
              <a:t>"</a:t>
            </a:r>
            <a:endParaRPr lang="it-IT" sz="1000" dirty="0">
              <a:effectLst/>
              <a:latin typeface="Lucida Sans Typewriter" panose="020B0509030504030204" pitchFamily="49" charset="0"/>
              <a:ea typeface="SimSun" panose="02010600030101010101" pitchFamily="2" charset="-122"/>
            </a:endParaRPr>
          </a:p>
          <a:p>
            <a:pPr marL="0" indent="0">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1000" dirty="0">
                <a:solidFill>
                  <a:srgbClr val="000000"/>
                </a:solidFill>
                <a:effectLst/>
                <a:latin typeface="Lucida Sans Typewriter" panose="020B0509030504030204" pitchFamily="49" charset="0"/>
                <a:ea typeface="Times New Roman" panose="02020603050405020304" pitchFamily="18" charset="0"/>
              </a:rPr>
              <a:t>    </a:t>
            </a:r>
            <a:r>
              <a:rPr lang="en-US" sz="1000" dirty="0">
                <a:solidFill>
                  <a:srgbClr val="000000"/>
                </a:solidFill>
                <a:effectLst/>
                <a:latin typeface="Lucida Sans Typewriter" panose="020B0509030504030204" pitchFamily="49" charset="0"/>
                <a:ea typeface="Times New Roman" panose="02020603050405020304" pitchFamily="18" charset="0"/>
              </a:rPr>
              <a:t>},</a:t>
            </a:r>
            <a:endParaRPr lang="it-IT" sz="1000" dirty="0">
              <a:effectLst/>
              <a:latin typeface="Lucida Sans Typewriter" panose="020B0509030504030204" pitchFamily="49" charset="0"/>
              <a:ea typeface="SimSun" panose="02010600030101010101" pitchFamily="2" charset="-122"/>
            </a:endParaRPr>
          </a:p>
          <a:p>
            <a:pPr marL="0" indent="0">
              <a:buNone/>
            </a:pPr>
            <a:endParaRPr lang="en-150" sz="1000" dirty="0">
              <a:latin typeface="Lucida Sans Typewriter" panose="020B0509030504030204" pitchFamily="49" charset="0"/>
            </a:endParaRPr>
          </a:p>
        </p:txBody>
      </p:sp>
      <p:sp>
        <p:nvSpPr>
          <p:cNvPr id="4" name="Content Placeholder 3">
            <a:extLst>
              <a:ext uri="{FF2B5EF4-FFF2-40B4-BE49-F238E27FC236}">
                <a16:creationId xmlns:a16="http://schemas.microsoft.com/office/drawing/2014/main" id="{2720457B-8ABB-044B-C1EE-5F17D002322E}"/>
              </a:ext>
            </a:extLst>
          </p:cNvPr>
          <p:cNvSpPr>
            <a:spLocks noGrp="1"/>
          </p:cNvSpPr>
          <p:nvPr>
            <p:ph sz="half" idx="2"/>
          </p:nvPr>
        </p:nvSpPr>
        <p:spPr>
          <a:xfrm>
            <a:off x="6380921" y="809897"/>
            <a:ext cx="5123689" cy="5648530"/>
          </a:xfrm>
        </p:spPr>
        <p:txBody>
          <a:bodyPr>
            <a:noAutofit/>
          </a:bodyPr>
          <a:lstStyle/>
          <a:p>
            <a:pPr marL="0" indent="0">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solidFill>
                  <a:srgbClr val="000000"/>
                </a:solidFill>
                <a:effectLst/>
                <a:latin typeface="Lucida Sans Typewriter" panose="020B0509030504030204" pitchFamily="49" charset="0"/>
                <a:ea typeface="Times New Roman" panose="02020603050405020304" pitchFamily="18" charset="0"/>
              </a:rPr>
              <a:t> "</a:t>
            </a:r>
            <a:r>
              <a:rPr lang="en-US" sz="1000" dirty="0" err="1">
                <a:solidFill>
                  <a:srgbClr val="000000"/>
                </a:solidFill>
                <a:effectLst/>
                <a:latin typeface="Lucida Sans Typewriter" panose="020B0509030504030204" pitchFamily="49" charset="0"/>
                <a:ea typeface="Times New Roman" panose="02020603050405020304" pitchFamily="18" charset="0"/>
              </a:rPr>
              <a:t>RightsData</a:t>
            </a:r>
            <a:r>
              <a:rPr lang="en-US" sz="1000" dirty="0">
                <a:solidFill>
                  <a:srgbClr val="000000"/>
                </a:solidFill>
                <a:effectLst/>
                <a:latin typeface="Lucida Sans Typewriter" panose="020B0509030504030204" pitchFamily="49" charset="0"/>
                <a:ea typeface="Times New Roman" panose="02020603050405020304" pitchFamily="18" charset="0"/>
              </a:rPr>
              <a:t>": {</a:t>
            </a:r>
            <a:endParaRPr lang="it-IT" sz="1000" dirty="0">
              <a:effectLst/>
              <a:latin typeface="Lucida Sans Typewriter" panose="020B0509030504030204" pitchFamily="49" charset="0"/>
              <a:ea typeface="SimSun" panose="02010600030101010101" pitchFamily="2" charset="-122"/>
            </a:endParaRPr>
          </a:p>
          <a:p>
            <a:pPr marL="0" indent="0">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solidFill>
                  <a:srgbClr val="000000"/>
                </a:solidFill>
                <a:effectLst/>
                <a:latin typeface="Lucida Sans Typewriter" panose="020B0509030504030204" pitchFamily="49" charset="0"/>
                <a:ea typeface="Times New Roman" panose="02020603050405020304" pitchFamily="18" charset="0"/>
              </a:rPr>
              <a:t>      "type": "array",</a:t>
            </a:r>
            <a:endParaRPr lang="it-IT" sz="1000" dirty="0">
              <a:effectLst/>
              <a:latin typeface="Lucida Sans Typewriter" panose="020B0509030504030204" pitchFamily="49" charset="0"/>
              <a:ea typeface="SimSun" panose="02010600030101010101" pitchFamily="2" charset="-122"/>
            </a:endParaRPr>
          </a:p>
          <a:p>
            <a:pPr marL="0" indent="0">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solidFill>
                  <a:srgbClr val="000000"/>
                </a:solidFill>
                <a:effectLst/>
                <a:latin typeface="Lucida Sans Typewriter" panose="020B0509030504030204" pitchFamily="49" charset="0"/>
                <a:ea typeface="Times New Roman" panose="02020603050405020304" pitchFamily="18" charset="0"/>
              </a:rPr>
              <a:t>      "items": {</a:t>
            </a:r>
            <a:endParaRPr lang="it-IT" sz="1000" dirty="0">
              <a:effectLst/>
              <a:latin typeface="Lucida Sans Typewriter" panose="020B0509030504030204" pitchFamily="49" charset="0"/>
              <a:ea typeface="SimSun" panose="02010600030101010101" pitchFamily="2" charset="-122"/>
            </a:endParaRPr>
          </a:p>
          <a:p>
            <a:pPr marL="0" indent="0">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solidFill>
                  <a:srgbClr val="000000"/>
                </a:solidFill>
                <a:effectLst/>
                <a:latin typeface="Lucida Sans Typewriter" panose="020B0509030504030204" pitchFamily="49" charset="0"/>
                <a:ea typeface="Times New Roman" panose="02020603050405020304" pitchFamily="18" charset="0"/>
              </a:rPr>
              <a:t>        "Level": {</a:t>
            </a:r>
            <a:endParaRPr lang="it-IT" sz="1000" dirty="0">
              <a:effectLst/>
              <a:latin typeface="Lucida Sans Typewriter" panose="020B0509030504030204" pitchFamily="49" charset="0"/>
              <a:ea typeface="SimSun" panose="02010600030101010101" pitchFamily="2" charset="-122"/>
            </a:endParaRPr>
          </a:p>
          <a:p>
            <a:pPr marL="0" indent="0">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solidFill>
                  <a:srgbClr val="000000"/>
                </a:solidFill>
                <a:effectLst/>
                <a:latin typeface="Lucida Sans Typewriter" panose="020B0509030504030204" pitchFamily="49" charset="0"/>
                <a:ea typeface="Times New Roman" panose="02020603050405020304" pitchFamily="18" charset="0"/>
              </a:rPr>
              <a:t>          "$ref": "https://schemas.mpai.community/MMM4/V1.0/data/LevelIDs.json"</a:t>
            </a:r>
            <a:endParaRPr lang="it-IT" sz="1000" dirty="0">
              <a:effectLst/>
              <a:latin typeface="Lucida Sans Typewriter" panose="020B0509030504030204" pitchFamily="49" charset="0"/>
              <a:ea typeface="SimSun" panose="02010600030101010101" pitchFamily="2" charset="-122"/>
            </a:endParaRPr>
          </a:p>
          <a:p>
            <a:pPr marL="0" indent="0">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solidFill>
                  <a:srgbClr val="000000"/>
                </a:solidFill>
                <a:effectLst/>
                <a:latin typeface="Lucida Sans Typewriter" panose="020B0509030504030204" pitchFamily="49" charset="0"/>
                <a:ea typeface="Times New Roman" panose="02020603050405020304" pitchFamily="18" charset="0"/>
              </a:rPr>
              <a:t>        },</a:t>
            </a:r>
            <a:endParaRPr lang="it-IT" sz="1000" dirty="0">
              <a:effectLst/>
              <a:latin typeface="Lucida Sans Typewriter" panose="020B0509030504030204" pitchFamily="49" charset="0"/>
              <a:ea typeface="SimSun" panose="02010600030101010101" pitchFamily="2" charset="-122"/>
            </a:endParaRPr>
          </a:p>
          <a:p>
            <a:pPr marL="0" indent="0">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solidFill>
                  <a:srgbClr val="000000"/>
                </a:solidFill>
                <a:effectLst/>
                <a:latin typeface="Lucida Sans Typewriter" panose="020B0509030504030204" pitchFamily="49" charset="0"/>
                <a:ea typeface="Times New Roman" panose="02020603050405020304" pitchFamily="18" charset="0"/>
              </a:rPr>
              <a:t>        "</a:t>
            </a:r>
            <a:r>
              <a:rPr lang="en-US" sz="1000" dirty="0" err="1">
                <a:solidFill>
                  <a:srgbClr val="000000"/>
                </a:solidFill>
                <a:effectLst/>
                <a:latin typeface="Lucida Sans Typewriter" panose="020B0509030504030204" pitchFamily="49" charset="0"/>
                <a:ea typeface="Times New Roman" panose="02020603050405020304" pitchFamily="18" charset="0"/>
              </a:rPr>
              <a:t>ProcessActionID</a:t>
            </a:r>
            <a:r>
              <a:rPr lang="en-US" sz="1000" dirty="0">
                <a:solidFill>
                  <a:srgbClr val="000000"/>
                </a:solidFill>
                <a:effectLst/>
                <a:latin typeface="Lucida Sans Typewriter" panose="020B0509030504030204" pitchFamily="49" charset="0"/>
                <a:ea typeface="Times New Roman" panose="02020603050405020304" pitchFamily="18" charset="0"/>
              </a:rPr>
              <a:t>": {</a:t>
            </a:r>
            <a:endParaRPr lang="it-IT" sz="1000" dirty="0">
              <a:effectLst/>
              <a:latin typeface="Lucida Sans Typewriter" panose="020B0509030504030204" pitchFamily="49" charset="0"/>
              <a:ea typeface="SimSun" panose="02010600030101010101" pitchFamily="2" charset="-122"/>
            </a:endParaRPr>
          </a:p>
          <a:p>
            <a:pPr marL="0" indent="0">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solidFill>
                  <a:srgbClr val="000000"/>
                </a:solidFill>
                <a:effectLst/>
                <a:latin typeface="Lucida Sans Typewriter" panose="020B0509030504030204" pitchFamily="49" charset="0"/>
                <a:ea typeface="Times New Roman" panose="02020603050405020304" pitchFamily="18" charset="0"/>
              </a:rPr>
              <a:t>          "type": "string"</a:t>
            </a:r>
            <a:endParaRPr lang="it-IT" sz="1000" dirty="0">
              <a:effectLst/>
              <a:latin typeface="Lucida Sans Typewriter" panose="020B0509030504030204" pitchFamily="49" charset="0"/>
              <a:ea typeface="SimSun" panose="02010600030101010101" pitchFamily="2" charset="-122"/>
            </a:endParaRPr>
          </a:p>
          <a:p>
            <a:pPr marL="0" indent="0">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solidFill>
                  <a:srgbClr val="000000"/>
                </a:solidFill>
                <a:effectLst/>
                <a:latin typeface="Lucida Sans Typewriter" panose="020B0509030504030204" pitchFamily="49" charset="0"/>
                <a:ea typeface="Times New Roman" panose="02020603050405020304" pitchFamily="18" charset="0"/>
              </a:rPr>
              <a:t>        }</a:t>
            </a:r>
            <a:endParaRPr lang="it-IT" sz="1000" dirty="0">
              <a:effectLst/>
              <a:latin typeface="Lucida Sans Typewriter" panose="020B0509030504030204" pitchFamily="49" charset="0"/>
              <a:ea typeface="SimSun" panose="02010600030101010101" pitchFamily="2" charset="-122"/>
            </a:endParaRPr>
          </a:p>
          <a:p>
            <a:pPr marL="0" indent="0">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solidFill>
                  <a:srgbClr val="000000"/>
                </a:solidFill>
                <a:effectLst/>
                <a:latin typeface="Lucida Sans Typewriter" panose="020B0509030504030204" pitchFamily="49" charset="0"/>
                <a:ea typeface="Times New Roman" panose="02020603050405020304" pitchFamily="18" charset="0"/>
              </a:rPr>
              <a:t>      }</a:t>
            </a:r>
            <a:endParaRPr lang="it-IT" sz="1000" dirty="0">
              <a:effectLst/>
              <a:latin typeface="Lucida Sans Typewriter" panose="020B0509030504030204" pitchFamily="49" charset="0"/>
              <a:ea typeface="SimSun" panose="02010600030101010101" pitchFamily="2" charset="-122"/>
            </a:endParaRPr>
          </a:p>
          <a:p>
            <a:pPr marL="0" indent="0">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solidFill>
                  <a:srgbClr val="000000"/>
                </a:solidFill>
                <a:effectLst/>
                <a:latin typeface="Lucida Sans Typewriter" panose="020B0509030504030204" pitchFamily="49" charset="0"/>
                <a:ea typeface="Times New Roman" panose="02020603050405020304" pitchFamily="18" charset="0"/>
              </a:rPr>
              <a:t>    },</a:t>
            </a:r>
            <a:endParaRPr lang="it-IT" sz="1000" dirty="0">
              <a:effectLst/>
              <a:latin typeface="Lucida Sans Typewriter" panose="020B0509030504030204" pitchFamily="49" charset="0"/>
              <a:ea typeface="SimSun" panose="02010600030101010101" pitchFamily="2" charset="-122"/>
            </a:endParaRPr>
          </a:p>
          <a:p>
            <a:pPr marL="0" indent="0">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solidFill>
                  <a:srgbClr val="000000"/>
                </a:solidFill>
                <a:effectLst/>
                <a:latin typeface="Lucida Sans Typewriter" panose="020B0509030504030204" pitchFamily="49" charset="0"/>
                <a:ea typeface="Times New Roman" panose="02020603050405020304" pitchFamily="18" charset="0"/>
              </a:rPr>
              <a:t>    "DescrMetadata": {</a:t>
            </a:r>
            <a:endParaRPr lang="it-IT" sz="1000" dirty="0">
              <a:effectLst/>
              <a:latin typeface="Lucida Sans Typewriter" panose="020B0509030504030204" pitchFamily="49" charset="0"/>
              <a:ea typeface="SimSun" panose="02010600030101010101" pitchFamily="2" charset="-122"/>
            </a:endParaRPr>
          </a:p>
          <a:p>
            <a:pPr marL="0" indent="0">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solidFill>
                  <a:srgbClr val="000000"/>
                </a:solidFill>
                <a:effectLst/>
                <a:latin typeface="Lucida Sans Typewriter" panose="020B0509030504030204" pitchFamily="49" charset="0"/>
                <a:ea typeface="Times New Roman" panose="02020603050405020304" pitchFamily="18" charset="0"/>
              </a:rPr>
              <a:t>      "type": "string"</a:t>
            </a:r>
            <a:endParaRPr lang="it-IT" sz="1000" dirty="0">
              <a:effectLst/>
              <a:latin typeface="Lucida Sans Typewriter" panose="020B0509030504030204" pitchFamily="49" charset="0"/>
              <a:ea typeface="SimSun" panose="02010600030101010101" pitchFamily="2" charset="-122"/>
            </a:endParaRPr>
          </a:p>
          <a:p>
            <a:pPr marL="0" indent="0">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solidFill>
                  <a:srgbClr val="000000"/>
                </a:solidFill>
                <a:effectLst/>
                <a:latin typeface="Lucida Sans Typewriter" panose="020B0509030504030204" pitchFamily="49" charset="0"/>
                <a:ea typeface="Times New Roman" panose="02020603050405020304" pitchFamily="18" charset="0"/>
              </a:rPr>
              <a:t>    },</a:t>
            </a:r>
            <a:endParaRPr lang="it-IT" sz="1000" dirty="0">
              <a:effectLst/>
              <a:latin typeface="Lucida Sans Typewriter" panose="020B0509030504030204" pitchFamily="49" charset="0"/>
              <a:ea typeface="SimSun" panose="02010600030101010101" pitchFamily="2" charset="-122"/>
            </a:endParaRPr>
          </a:p>
          <a:p>
            <a:pPr marL="0" indent="0">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solidFill>
                  <a:srgbClr val="000000"/>
                </a:solidFill>
                <a:effectLst/>
                <a:latin typeface="Lucida Sans Typewriter" panose="020B0509030504030204" pitchFamily="49" charset="0"/>
                <a:ea typeface="Times New Roman" panose="02020603050405020304" pitchFamily="18" charset="0"/>
              </a:rPr>
              <a:t>    "required": [</a:t>
            </a:r>
            <a:endParaRPr lang="it-IT" sz="1000" dirty="0">
              <a:effectLst/>
              <a:latin typeface="Lucida Sans Typewriter" panose="020B0509030504030204" pitchFamily="49" charset="0"/>
              <a:ea typeface="SimSun" panose="02010600030101010101" pitchFamily="2" charset="-122"/>
            </a:endParaRPr>
          </a:p>
          <a:p>
            <a:pPr marL="0" indent="0">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solidFill>
                  <a:srgbClr val="000000"/>
                </a:solidFill>
                <a:effectLst/>
                <a:latin typeface="Lucida Sans Typewriter" panose="020B0509030504030204" pitchFamily="49" charset="0"/>
                <a:ea typeface="Times New Roman" panose="02020603050405020304" pitchFamily="18" charset="0"/>
              </a:rPr>
              <a:t>      </a:t>
            </a:r>
            <a:r>
              <a:rPr lang="it-IT" sz="1000" dirty="0">
                <a:solidFill>
                  <a:srgbClr val="000000"/>
                </a:solidFill>
                <a:effectLst/>
                <a:latin typeface="Lucida Sans Typewriter" panose="020B0509030504030204" pitchFamily="49" charset="0"/>
                <a:ea typeface="Times New Roman" panose="02020603050405020304" pitchFamily="18" charset="0"/>
              </a:rPr>
              <a:t>"</a:t>
            </a:r>
            <a:r>
              <a:rPr lang="it-IT" sz="1000" dirty="0" err="1">
                <a:solidFill>
                  <a:srgbClr val="000000"/>
                </a:solidFill>
                <a:effectLst/>
                <a:latin typeface="Lucida Sans Typewriter" panose="020B0509030504030204" pitchFamily="49" charset="0"/>
                <a:ea typeface="Times New Roman" panose="02020603050405020304" pitchFamily="18" charset="0"/>
              </a:rPr>
              <a:t>Header</a:t>
            </a:r>
            <a:r>
              <a:rPr lang="it-IT" sz="1000" dirty="0">
                <a:solidFill>
                  <a:srgbClr val="000000"/>
                </a:solidFill>
                <a:effectLst/>
                <a:latin typeface="Lucida Sans Typewriter" panose="020B0509030504030204" pitchFamily="49" charset="0"/>
                <a:ea typeface="Times New Roman" panose="02020603050405020304" pitchFamily="18" charset="0"/>
              </a:rPr>
              <a:t>",</a:t>
            </a:r>
            <a:endParaRPr lang="it-IT" sz="1000" dirty="0">
              <a:effectLst/>
              <a:latin typeface="Lucida Sans Typewriter" panose="020B0509030504030204" pitchFamily="49" charset="0"/>
              <a:ea typeface="SimSun" panose="02010600030101010101" pitchFamily="2" charset="-122"/>
            </a:endParaRPr>
          </a:p>
          <a:p>
            <a:pPr marL="0" indent="0">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1000" dirty="0">
                <a:solidFill>
                  <a:srgbClr val="000000"/>
                </a:solidFill>
                <a:effectLst/>
                <a:latin typeface="Lucida Sans Typewriter" panose="020B0509030504030204" pitchFamily="49" charset="0"/>
                <a:ea typeface="Times New Roman" panose="02020603050405020304" pitchFamily="18" charset="0"/>
              </a:rPr>
              <a:t>      "RightsID"</a:t>
            </a:r>
            <a:endParaRPr lang="it-IT" sz="1000" dirty="0">
              <a:effectLst/>
              <a:latin typeface="Lucida Sans Typewriter" panose="020B0509030504030204" pitchFamily="49" charset="0"/>
              <a:ea typeface="SimSun" panose="02010600030101010101" pitchFamily="2" charset="-122"/>
            </a:endParaRPr>
          </a:p>
          <a:p>
            <a:pPr marL="0" indent="0">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1000" dirty="0">
                <a:solidFill>
                  <a:srgbClr val="000000"/>
                </a:solidFill>
                <a:effectLst/>
                <a:latin typeface="Lucida Sans Typewriter" panose="020B0509030504030204" pitchFamily="49" charset="0"/>
                <a:ea typeface="Times New Roman" panose="02020603050405020304" pitchFamily="18" charset="0"/>
              </a:rPr>
              <a:t>    ]</a:t>
            </a:r>
            <a:endParaRPr lang="it-IT" sz="1000" dirty="0">
              <a:effectLst/>
              <a:latin typeface="Lucida Sans Typewriter" panose="020B0509030504030204" pitchFamily="49" charset="0"/>
              <a:ea typeface="SimSun" panose="02010600030101010101" pitchFamily="2" charset="-122"/>
            </a:endParaRPr>
          </a:p>
          <a:p>
            <a:pPr marL="0" indent="0">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1000" dirty="0">
                <a:solidFill>
                  <a:srgbClr val="000000"/>
                </a:solidFill>
                <a:effectLst/>
                <a:latin typeface="Lucida Sans Typewriter" panose="020B0509030504030204" pitchFamily="49" charset="0"/>
                <a:ea typeface="Times New Roman" panose="02020603050405020304" pitchFamily="18" charset="0"/>
              </a:rPr>
              <a:t>  }</a:t>
            </a:r>
            <a:endParaRPr lang="it-IT" sz="1000" dirty="0">
              <a:effectLst/>
              <a:latin typeface="Lucida Sans Typewriter" panose="020B0509030504030204" pitchFamily="49" charset="0"/>
              <a:ea typeface="SimSun" panose="02010600030101010101" pitchFamily="2" charset="-122"/>
            </a:endParaRPr>
          </a:p>
          <a:p>
            <a:pPr marL="0" indent="0">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1000" dirty="0">
                <a:solidFill>
                  <a:srgbClr val="000000"/>
                </a:solidFill>
                <a:effectLst/>
                <a:latin typeface="Lucida Sans Typewriter" panose="020B0509030504030204" pitchFamily="49" charset="0"/>
                <a:ea typeface="Times New Roman" panose="02020603050405020304" pitchFamily="18" charset="0"/>
              </a:rPr>
              <a:t>}</a:t>
            </a:r>
            <a:endParaRPr lang="en-150" sz="1000" dirty="0">
              <a:latin typeface="Lucida Sans Typewriter" panose="020B0509030504030204" pitchFamily="49" charset="0"/>
            </a:endParaRPr>
          </a:p>
        </p:txBody>
      </p:sp>
      <p:sp>
        <p:nvSpPr>
          <p:cNvPr id="5" name="Date Placeholder 4">
            <a:extLst>
              <a:ext uri="{FF2B5EF4-FFF2-40B4-BE49-F238E27FC236}">
                <a16:creationId xmlns:a16="http://schemas.microsoft.com/office/drawing/2014/main" id="{D6159235-2AF3-461F-CA5C-BCBC7DF3A086}"/>
              </a:ext>
            </a:extLst>
          </p:cNvPr>
          <p:cNvSpPr>
            <a:spLocks noGrp="1"/>
          </p:cNvSpPr>
          <p:nvPr>
            <p:ph type="dt" sz="half" idx="10"/>
          </p:nvPr>
        </p:nvSpPr>
        <p:spPr/>
        <p:txBody>
          <a:bodyPr/>
          <a:lstStyle/>
          <a:p>
            <a:fld id="{062A16E3-455F-40B0-92E8-BFF9BA927C0E}" type="datetime5">
              <a:rPr lang="en-US" smtClean="0"/>
              <a:t>30-May-24</a:t>
            </a:fld>
            <a:endParaRPr lang="en-US" dirty="0"/>
          </a:p>
        </p:txBody>
      </p:sp>
      <p:sp>
        <p:nvSpPr>
          <p:cNvPr id="6" name="Slide Number Placeholder 5">
            <a:extLst>
              <a:ext uri="{FF2B5EF4-FFF2-40B4-BE49-F238E27FC236}">
                <a16:creationId xmlns:a16="http://schemas.microsoft.com/office/drawing/2014/main" id="{8CBB88E4-0EC5-06E3-B048-E48B9F43758B}"/>
              </a:ext>
            </a:extLst>
          </p:cNvPr>
          <p:cNvSpPr>
            <a:spLocks noGrp="1"/>
          </p:cNvSpPr>
          <p:nvPr>
            <p:ph type="sldNum" sz="quarter" idx="12"/>
          </p:nvPr>
        </p:nvSpPr>
        <p:spPr>
          <a:xfrm>
            <a:off x="10071545" y="6552222"/>
            <a:ext cx="558914" cy="56714"/>
          </a:xfrm>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805477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C88CE-3B8C-5836-B4B4-821020291C35}"/>
              </a:ext>
            </a:extLst>
          </p:cNvPr>
          <p:cNvSpPr>
            <a:spLocks noGrp="1"/>
          </p:cNvSpPr>
          <p:nvPr>
            <p:ph type="title"/>
          </p:nvPr>
        </p:nvSpPr>
        <p:spPr/>
        <p:txBody>
          <a:bodyPr/>
          <a:lstStyle/>
          <a:p>
            <a:r>
              <a:rPr lang="en-US" dirty="0"/>
              <a:t>Rights Semantics</a:t>
            </a:r>
            <a:endParaRPr lang="en-150" dirty="0"/>
          </a:p>
        </p:txBody>
      </p:sp>
      <p:graphicFrame>
        <p:nvGraphicFramePr>
          <p:cNvPr id="8" name="Content Placeholder 7">
            <a:extLst>
              <a:ext uri="{FF2B5EF4-FFF2-40B4-BE49-F238E27FC236}">
                <a16:creationId xmlns:a16="http://schemas.microsoft.com/office/drawing/2014/main" id="{F5AABCB8-798B-F10D-2C08-F4BC691A6ACA}"/>
              </a:ext>
            </a:extLst>
          </p:cNvPr>
          <p:cNvGraphicFramePr>
            <a:graphicFrameLocks noGrp="1"/>
          </p:cNvGraphicFramePr>
          <p:nvPr>
            <p:ph idx="1"/>
            <p:extLst>
              <p:ext uri="{D42A27DB-BD31-4B8C-83A1-F6EECF244321}">
                <p14:modId xmlns:p14="http://schemas.microsoft.com/office/powerpoint/2010/main" val="2980695360"/>
              </p:ext>
            </p:extLst>
          </p:nvPr>
        </p:nvGraphicFramePr>
        <p:xfrm>
          <a:off x="1301750" y="1905000"/>
          <a:ext cx="10202862" cy="4450080"/>
        </p:xfrm>
        <a:graphic>
          <a:graphicData uri="http://schemas.openxmlformats.org/drawingml/2006/table">
            <a:tbl>
              <a:tblPr firstRow="1" bandRow="1">
                <a:tableStyleId>{5C22544A-7EE6-4342-B048-85BDC9FD1C3A}</a:tableStyleId>
              </a:tblPr>
              <a:tblGrid>
                <a:gridCol w="3400954">
                  <a:extLst>
                    <a:ext uri="{9D8B030D-6E8A-4147-A177-3AD203B41FA5}">
                      <a16:colId xmlns:a16="http://schemas.microsoft.com/office/drawing/2014/main" val="1754966216"/>
                    </a:ext>
                  </a:extLst>
                </a:gridCol>
                <a:gridCol w="1219125">
                  <a:extLst>
                    <a:ext uri="{9D8B030D-6E8A-4147-A177-3AD203B41FA5}">
                      <a16:colId xmlns:a16="http://schemas.microsoft.com/office/drawing/2014/main" val="946630266"/>
                    </a:ext>
                  </a:extLst>
                </a:gridCol>
                <a:gridCol w="5582783">
                  <a:extLst>
                    <a:ext uri="{9D8B030D-6E8A-4147-A177-3AD203B41FA5}">
                      <a16:colId xmlns:a16="http://schemas.microsoft.com/office/drawing/2014/main" val="552229547"/>
                    </a:ext>
                  </a:extLst>
                </a:gridCol>
              </a:tblGrid>
              <a:tr h="370840">
                <a:tc>
                  <a:txBody>
                    <a:bodyPr/>
                    <a:lstStyle/>
                    <a:p>
                      <a:pPr algn="ctr"/>
                      <a:r>
                        <a:rPr lang="it-IT" b="1" dirty="0">
                          <a:effectLst/>
                          <a:latin typeface="Calibri" panose="020F0502020204030204" pitchFamily="34" charset="0"/>
                          <a:cs typeface="Calibri" panose="020F0502020204030204" pitchFamily="34" charset="0"/>
                        </a:rPr>
                        <a:t>Label</a:t>
                      </a:r>
                      <a:endParaRPr lang="it-IT" dirty="0">
                        <a:effectLst/>
                        <a:latin typeface="Calibri" panose="020F0502020204030204" pitchFamily="34" charset="0"/>
                        <a:cs typeface="Calibri" panose="020F0502020204030204" pitchFamily="34" charset="0"/>
                      </a:endParaRPr>
                    </a:p>
                  </a:txBody>
                  <a:tcPr anchor="ctr"/>
                </a:tc>
                <a:tc>
                  <a:txBody>
                    <a:bodyPr/>
                    <a:lstStyle/>
                    <a:p>
                      <a:pPr algn="ctr"/>
                      <a:r>
                        <a:rPr lang="it-IT" b="1">
                          <a:effectLst/>
                          <a:latin typeface="Calibri" panose="020F0502020204030204" pitchFamily="34" charset="0"/>
                          <a:cs typeface="Calibri" panose="020F0502020204030204" pitchFamily="34" charset="0"/>
                        </a:rPr>
                        <a:t>Size</a:t>
                      </a:r>
                      <a:endParaRPr lang="it-IT">
                        <a:effectLst/>
                        <a:latin typeface="Calibri" panose="020F0502020204030204" pitchFamily="34" charset="0"/>
                        <a:cs typeface="Calibri" panose="020F0502020204030204" pitchFamily="34" charset="0"/>
                      </a:endParaRPr>
                    </a:p>
                  </a:txBody>
                  <a:tcPr anchor="ctr"/>
                </a:tc>
                <a:tc>
                  <a:txBody>
                    <a:bodyPr/>
                    <a:lstStyle/>
                    <a:p>
                      <a:pPr algn="ctr"/>
                      <a:r>
                        <a:rPr lang="it-IT" b="1">
                          <a:effectLst/>
                          <a:latin typeface="Calibri" panose="020F0502020204030204" pitchFamily="34" charset="0"/>
                          <a:cs typeface="Calibri" panose="020F0502020204030204" pitchFamily="34" charset="0"/>
                        </a:rPr>
                        <a:t>Description</a:t>
                      </a:r>
                      <a:endParaRPr lang="it-IT">
                        <a:effectLst/>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311636413"/>
                  </a:ext>
                </a:extLst>
              </a:tr>
              <a:tr h="370840">
                <a:tc>
                  <a:txBody>
                    <a:bodyPr/>
                    <a:lstStyle/>
                    <a:p>
                      <a:r>
                        <a:rPr lang="it-IT" b="1">
                          <a:effectLst/>
                          <a:latin typeface="Calibri" panose="020F0502020204030204" pitchFamily="34" charset="0"/>
                          <a:cs typeface="Calibri" panose="020F0502020204030204" pitchFamily="34" charset="0"/>
                        </a:rPr>
                        <a:t>Header</a:t>
                      </a:r>
                      <a:endParaRPr lang="it-IT">
                        <a:effectLst/>
                        <a:latin typeface="Calibri" panose="020F0502020204030204" pitchFamily="34" charset="0"/>
                        <a:cs typeface="Calibri" panose="020F0502020204030204" pitchFamily="34" charset="0"/>
                      </a:endParaRPr>
                    </a:p>
                  </a:txBody>
                  <a:tcPr anchor="ctr"/>
                </a:tc>
                <a:tc>
                  <a:txBody>
                    <a:bodyPr/>
                    <a:lstStyle/>
                    <a:p>
                      <a:r>
                        <a:rPr lang="it-IT">
                          <a:effectLst/>
                          <a:latin typeface="Calibri" panose="020F0502020204030204" pitchFamily="34" charset="0"/>
                          <a:cs typeface="Calibri" panose="020F0502020204030204" pitchFamily="34" charset="0"/>
                        </a:rPr>
                        <a:t>N1 Bytes</a:t>
                      </a:r>
                    </a:p>
                  </a:txBody>
                  <a:tcPr anchor="ctr"/>
                </a:tc>
                <a:tc>
                  <a:txBody>
                    <a:bodyPr/>
                    <a:lstStyle/>
                    <a:p>
                      <a:r>
                        <a:rPr lang="it-IT">
                          <a:effectLst/>
                          <a:latin typeface="Calibri" panose="020F0502020204030204" pitchFamily="34" charset="0"/>
                          <a:cs typeface="Calibri" panose="020F0502020204030204" pitchFamily="34" charset="0"/>
                        </a:rPr>
                        <a:t>Rights Header</a:t>
                      </a:r>
                    </a:p>
                  </a:txBody>
                  <a:tcPr anchor="ctr"/>
                </a:tc>
                <a:extLst>
                  <a:ext uri="{0D108BD9-81ED-4DB2-BD59-A6C34878D82A}">
                    <a16:rowId xmlns:a16="http://schemas.microsoft.com/office/drawing/2014/main" val="3375113868"/>
                  </a:ext>
                </a:extLst>
              </a:tr>
              <a:tr h="370840">
                <a:tc>
                  <a:txBody>
                    <a:bodyPr/>
                    <a:lstStyle/>
                    <a:p>
                      <a:r>
                        <a:rPr lang="it-IT">
                          <a:effectLst/>
                          <a:latin typeface="Calibri" panose="020F0502020204030204" pitchFamily="34" charset="0"/>
                          <a:cs typeface="Calibri" panose="020F0502020204030204" pitchFamily="34" charset="0"/>
                        </a:rPr>
                        <a:t>- Standard</a:t>
                      </a:r>
                    </a:p>
                  </a:txBody>
                  <a:tcPr anchor="ctr"/>
                </a:tc>
                <a:tc>
                  <a:txBody>
                    <a:bodyPr/>
                    <a:lstStyle/>
                    <a:p>
                      <a:r>
                        <a:rPr lang="it-IT">
                          <a:effectLst/>
                          <a:latin typeface="Calibri" panose="020F0502020204030204" pitchFamily="34" charset="0"/>
                          <a:cs typeface="Calibri" panose="020F0502020204030204" pitchFamily="34" charset="0"/>
                        </a:rPr>
                        <a:t>9 Bytes</a:t>
                      </a:r>
                    </a:p>
                  </a:txBody>
                  <a:tcPr anchor="ctr"/>
                </a:tc>
                <a:tc>
                  <a:txBody>
                    <a:bodyPr/>
                    <a:lstStyle/>
                    <a:p>
                      <a:r>
                        <a:rPr lang="it-IT">
                          <a:effectLst/>
                          <a:latin typeface="Calibri" panose="020F0502020204030204" pitchFamily="34" charset="0"/>
                          <a:cs typeface="Calibri" panose="020F0502020204030204" pitchFamily="34" charset="0"/>
                        </a:rPr>
                        <a:t>The characters “MMM-RGT-V”</a:t>
                      </a:r>
                    </a:p>
                  </a:txBody>
                  <a:tcPr anchor="ctr"/>
                </a:tc>
                <a:extLst>
                  <a:ext uri="{0D108BD9-81ED-4DB2-BD59-A6C34878D82A}">
                    <a16:rowId xmlns:a16="http://schemas.microsoft.com/office/drawing/2014/main" val="3015373754"/>
                  </a:ext>
                </a:extLst>
              </a:tr>
              <a:tr h="370840">
                <a:tc>
                  <a:txBody>
                    <a:bodyPr/>
                    <a:lstStyle/>
                    <a:p>
                      <a:r>
                        <a:rPr lang="it-IT">
                          <a:effectLst/>
                          <a:latin typeface="Calibri" panose="020F0502020204030204" pitchFamily="34" charset="0"/>
                          <a:cs typeface="Calibri" panose="020F0502020204030204" pitchFamily="34" charset="0"/>
                        </a:rPr>
                        <a:t>- Version</a:t>
                      </a:r>
                    </a:p>
                  </a:txBody>
                  <a:tcPr anchor="ctr"/>
                </a:tc>
                <a:tc>
                  <a:txBody>
                    <a:bodyPr/>
                    <a:lstStyle/>
                    <a:p>
                      <a:r>
                        <a:rPr lang="it-IT">
                          <a:effectLst/>
                          <a:latin typeface="Calibri" panose="020F0502020204030204" pitchFamily="34" charset="0"/>
                          <a:cs typeface="Calibri" panose="020F0502020204030204" pitchFamily="34" charset="0"/>
                        </a:rPr>
                        <a:t>N2 Bytes</a:t>
                      </a:r>
                    </a:p>
                  </a:txBody>
                  <a:tcPr anchor="ctr"/>
                </a:tc>
                <a:tc>
                  <a:txBody>
                    <a:bodyPr/>
                    <a:lstStyle/>
                    <a:p>
                      <a:r>
                        <a:rPr lang="en-US">
                          <a:effectLst/>
                          <a:latin typeface="Calibri" panose="020F0502020204030204" pitchFamily="34" charset="0"/>
                          <a:cs typeface="Calibri" panose="020F0502020204030204" pitchFamily="34" charset="0"/>
                        </a:rPr>
                        <a:t>Major version – 1 or 2 characters</a:t>
                      </a:r>
                    </a:p>
                  </a:txBody>
                  <a:tcPr anchor="ctr"/>
                </a:tc>
                <a:extLst>
                  <a:ext uri="{0D108BD9-81ED-4DB2-BD59-A6C34878D82A}">
                    <a16:rowId xmlns:a16="http://schemas.microsoft.com/office/drawing/2014/main" val="1710829440"/>
                  </a:ext>
                </a:extLst>
              </a:tr>
              <a:tr h="370840">
                <a:tc>
                  <a:txBody>
                    <a:bodyPr/>
                    <a:lstStyle/>
                    <a:p>
                      <a:r>
                        <a:rPr lang="it-IT">
                          <a:effectLst/>
                          <a:latin typeface="Calibri" panose="020F0502020204030204" pitchFamily="34" charset="0"/>
                          <a:cs typeface="Calibri" panose="020F0502020204030204" pitchFamily="34" charset="0"/>
                        </a:rPr>
                        <a:t>- Dot-separator</a:t>
                      </a:r>
                    </a:p>
                  </a:txBody>
                  <a:tcPr anchor="ctr"/>
                </a:tc>
                <a:tc>
                  <a:txBody>
                    <a:bodyPr/>
                    <a:lstStyle/>
                    <a:p>
                      <a:r>
                        <a:rPr lang="it-IT">
                          <a:effectLst/>
                          <a:latin typeface="Calibri" panose="020F0502020204030204" pitchFamily="34" charset="0"/>
                          <a:cs typeface="Calibri" panose="020F0502020204030204" pitchFamily="34" charset="0"/>
                        </a:rPr>
                        <a:t>1 Byte</a:t>
                      </a:r>
                    </a:p>
                  </a:txBody>
                  <a:tcPr anchor="ctr"/>
                </a:tc>
                <a:tc>
                  <a:txBody>
                    <a:bodyPr/>
                    <a:lstStyle/>
                    <a:p>
                      <a:r>
                        <a:rPr lang="it-IT">
                          <a:effectLst/>
                          <a:latin typeface="Calibri" panose="020F0502020204030204" pitchFamily="34" charset="0"/>
                          <a:cs typeface="Calibri" panose="020F0502020204030204" pitchFamily="34" charset="0"/>
                        </a:rPr>
                        <a:t>The character “.”</a:t>
                      </a:r>
                    </a:p>
                  </a:txBody>
                  <a:tcPr anchor="ctr"/>
                </a:tc>
                <a:extLst>
                  <a:ext uri="{0D108BD9-81ED-4DB2-BD59-A6C34878D82A}">
                    <a16:rowId xmlns:a16="http://schemas.microsoft.com/office/drawing/2014/main" val="388141985"/>
                  </a:ext>
                </a:extLst>
              </a:tr>
              <a:tr h="370840">
                <a:tc>
                  <a:txBody>
                    <a:bodyPr/>
                    <a:lstStyle/>
                    <a:p>
                      <a:r>
                        <a:rPr lang="it-IT">
                          <a:effectLst/>
                          <a:latin typeface="Calibri" panose="020F0502020204030204" pitchFamily="34" charset="0"/>
                          <a:cs typeface="Calibri" panose="020F0502020204030204" pitchFamily="34" charset="0"/>
                        </a:rPr>
                        <a:t>- Subversion</a:t>
                      </a:r>
                    </a:p>
                  </a:txBody>
                  <a:tcPr anchor="ctr"/>
                </a:tc>
                <a:tc>
                  <a:txBody>
                    <a:bodyPr/>
                    <a:lstStyle/>
                    <a:p>
                      <a:r>
                        <a:rPr lang="it-IT">
                          <a:effectLst/>
                          <a:latin typeface="Calibri" panose="020F0502020204030204" pitchFamily="34" charset="0"/>
                          <a:cs typeface="Calibri" panose="020F0502020204030204" pitchFamily="34" charset="0"/>
                        </a:rPr>
                        <a:t>N3 Byte</a:t>
                      </a:r>
                    </a:p>
                  </a:txBody>
                  <a:tcPr anchor="ctr"/>
                </a:tc>
                <a:tc>
                  <a:txBody>
                    <a:bodyPr/>
                    <a:lstStyle/>
                    <a:p>
                      <a:r>
                        <a:rPr lang="en-US">
                          <a:effectLst/>
                          <a:latin typeface="Calibri" panose="020F0502020204030204" pitchFamily="34" charset="0"/>
                          <a:cs typeface="Calibri" panose="020F0502020204030204" pitchFamily="34" charset="0"/>
                        </a:rPr>
                        <a:t>Minor version – 1 or 2 characters</a:t>
                      </a:r>
                    </a:p>
                  </a:txBody>
                  <a:tcPr anchor="ctr"/>
                </a:tc>
                <a:extLst>
                  <a:ext uri="{0D108BD9-81ED-4DB2-BD59-A6C34878D82A}">
                    <a16:rowId xmlns:a16="http://schemas.microsoft.com/office/drawing/2014/main" val="3246447178"/>
                  </a:ext>
                </a:extLst>
              </a:tr>
              <a:tr h="370840">
                <a:tc>
                  <a:txBody>
                    <a:bodyPr/>
                    <a:lstStyle/>
                    <a:p>
                      <a:r>
                        <a:rPr lang="it-IT" b="1">
                          <a:effectLst/>
                          <a:latin typeface="Calibri" panose="020F0502020204030204" pitchFamily="34" charset="0"/>
                          <a:cs typeface="Calibri" panose="020F0502020204030204" pitchFamily="34" charset="0"/>
                        </a:rPr>
                        <a:t>M-InstanceID</a:t>
                      </a:r>
                      <a:endParaRPr lang="it-IT">
                        <a:effectLst/>
                        <a:latin typeface="Calibri" panose="020F0502020204030204" pitchFamily="34" charset="0"/>
                        <a:cs typeface="Calibri" panose="020F0502020204030204" pitchFamily="34" charset="0"/>
                      </a:endParaRPr>
                    </a:p>
                  </a:txBody>
                  <a:tcPr anchor="ctr"/>
                </a:tc>
                <a:tc>
                  <a:txBody>
                    <a:bodyPr/>
                    <a:lstStyle/>
                    <a:p>
                      <a:r>
                        <a:rPr lang="it-IT">
                          <a:effectLst/>
                          <a:latin typeface="Calibri" panose="020F0502020204030204" pitchFamily="34" charset="0"/>
                          <a:cs typeface="Calibri" panose="020F0502020204030204" pitchFamily="34" charset="0"/>
                        </a:rPr>
                        <a:t>N4 Bytes</a:t>
                      </a:r>
                    </a:p>
                  </a:txBody>
                  <a:tcPr anchor="ctr"/>
                </a:tc>
                <a:tc>
                  <a:txBody>
                    <a:bodyPr/>
                    <a:lstStyle/>
                    <a:p>
                      <a:r>
                        <a:rPr lang="it-IT">
                          <a:effectLst/>
                          <a:latin typeface="Calibri" panose="020F0502020204030204" pitchFamily="34" charset="0"/>
                          <a:cs typeface="Calibri" panose="020F0502020204030204" pitchFamily="34" charset="0"/>
                        </a:rPr>
                        <a:t>Identifier of M-Instance.</a:t>
                      </a:r>
                    </a:p>
                  </a:txBody>
                  <a:tcPr anchor="ctr"/>
                </a:tc>
                <a:extLst>
                  <a:ext uri="{0D108BD9-81ED-4DB2-BD59-A6C34878D82A}">
                    <a16:rowId xmlns:a16="http://schemas.microsoft.com/office/drawing/2014/main" val="3426858788"/>
                  </a:ext>
                </a:extLst>
              </a:tr>
              <a:tr h="370840">
                <a:tc>
                  <a:txBody>
                    <a:bodyPr/>
                    <a:lstStyle/>
                    <a:p>
                      <a:r>
                        <a:rPr lang="it-IT" b="1">
                          <a:effectLst/>
                          <a:latin typeface="Calibri" panose="020F0502020204030204" pitchFamily="34" charset="0"/>
                          <a:cs typeface="Calibri" panose="020F0502020204030204" pitchFamily="34" charset="0"/>
                        </a:rPr>
                        <a:t>RightsID</a:t>
                      </a:r>
                      <a:endParaRPr lang="it-IT">
                        <a:effectLst/>
                        <a:latin typeface="Calibri" panose="020F0502020204030204" pitchFamily="34" charset="0"/>
                        <a:cs typeface="Calibri" panose="020F0502020204030204" pitchFamily="34" charset="0"/>
                      </a:endParaRPr>
                    </a:p>
                  </a:txBody>
                  <a:tcPr anchor="ctr"/>
                </a:tc>
                <a:tc>
                  <a:txBody>
                    <a:bodyPr/>
                    <a:lstStyle/>
                    <a:p>
                      <a:r>
                        <a:rPr lang="it-IT">
                          <a:effectLst/>
                          <a:latin typeface="Calibri" panose="020F0502020204030204" pitchFamily="34" charset="0"/>
                          <a:cs typeface="Calibri" panose="020F0502020204030204" pitchFamily="34" charset="0"/>
                        </a:rPr>
                        <a:t>N5 Bytes</a:t>
                      </a:r>
                    </a:p>
                  </a:txBody>
                  <a:tcPr anchor="ctr"/>
                </a:tc>
                <a:tc>
                  <a:txBody>
                    <a:bodyPr/>
                    <a:lstStyle/>
                    <a:p>
                      <a:r>
                        <a:rPr lang="it-IT">
                          <a:effectLst/>
                          <a:latin typeface="Calibri" panose="020F0502020204030204" pitchFamily="34" charset="0"/>
                          <a:cs typeface="Calibri" panose="020F0502020204030204" pitchFamily="34" charset="0"/>
                        </a:rPr>
                        <a:t>Identifier of Rights.</a:t>
                      </a:r>
                    </a:p>
                  </a:txBody>
                  <a:tcPr anchor="ctr"/>
                </a:tc>
                <a:extLst>
                  <a:ext uri="{0D108BD9-81ED-4DB2-BD59-A6C34878D82A}">
                    <a16:rowId xmlns:a16="http://schemas.microsoft.com/office/drawing/2014/main" val="3877742362"/>
                  </a:ext>
                </a:extLst>
              </a:tr>
              <a:tr h="370840">
                <a:tc>
                  <a:txBody>
                    <a:bodyPr/>
                    <a:lstStyle/>
                    <a:p>
                      <a:r>
                        <a:rPr lang="it-IT" b="1">
                          <a:effectLst/>
                          <a:latin typeface="Calibri" panose="020F0502020204030204" pitchFamily="34" charset="0"/>
                          <a:cs typeface="Calibri" panose="020F0502020204030204" pitchFamily="34" charset="0"/>
                        </a:rPr>
                        <a:t>RightsData</a:t>
                      </a:r>
                      <a:endParaRPr lang="it-IT">
                        <a:effectLst/>
                        <a:latin typeface="Calibri" panose="020F0502020204030204" pitchFamily="34" charset="0"/>
                        <a:cs typeface="Calibri" panose="020F0502020204030204" pitchFamily="34" charset="0"/>
                      </a:endParaRPr>
                    </a:p>
                  </a:txBody>
                  <a:tcPr anchor="ctr"/>
                </a:tc>
                <a:tc>
                  <a:txBody>
                    <a:bodyPr/>
                    <a:lstStyle/>
                    <a:p>
                      <a:r>
                        <a:rPr lang="it-IT">
                          <a:effectLst/>
                          <a:latin typeface="Calibri" panose="020F0502020204030204" pitchFamily="34" charset="0"/>
                          <a:cs typeface="Calibri" panose="020F0502020204030204" pitchFamily="34" charset="0"/>
                        </a:rPr>
                        <a:t>N6 Bytes</a:t>
                      </a:r>
                    </a:p>
                  </a:txBody>
                  <a:tcPr anchor="ctr"/>
                </a:tc>
                <a:tc>
                  <a:txBody>
                    <a:bodyPr/>
                    <a:lstStyle/>
                    <a:p>
                      <a:r>
                        <a:rPr lang="en-US">
                          <a:effectLst/>
                          <a:latin typeface="Calibri" panose="020F0502020204030204" pitchFamily="34" charset="0"/>
                          <a:cs typeface="Calibri" panose="020F0502020204030204" pitchFamily="34" charset="0"/>
                        </a:rPr>
                        <a:t>Collection of Data for RightsID</a:t>
                      </a:r>
                    </a:p>
                  </a:txBody>
                  <a:tcPr anchor="ctr"/>
                </a:tc>
                <a:extLst>
                  <a:ext uri="{0D108BD9-81ED-4DB2-BD59-A6C34878D82A}">
                    <a16:rowId xmlns:a16="http://schemas.microsoft.com/office/drawing/2014/main" val="2816304798"/>
                  </a:ext>
                </a:extLst>
              </a:tr>
              <a:tr h="370840">
                <a:tc>
                  <a:txBody>
                    <a:bodyPr/>
                    <a:lstStyle/>
                    <a:p>
                      <a:r>
                        <a:rPr lang="it-IT">
                          <a:effectLst/>
                          <a:latin typeface="Calibri" panose="020F0502020204030204" pitchFamily="34" charset="0"/>
                          <a:cs typeface="Calibri" panose="020F0502020204030204" pitchFamily="34" charset="0"/>
                        </a:rPr>
                        <a:t>- Level</a:t>
                      </a:r>
                    </a:p>
                  </a:txBody>
                  <a:tcPr anchor="ctr"/>
                </a:tc>
                <a:tc>
                  <a:txBody>
                    <a:bodyPr/>
                    <a:lstStyle/>
                    <a:p>
                      <a:r>
                        <a:rPr lang="it-IT">
                          <a:effectLst/>
                          <a:latin typeface="Calibri" panose="020F0502020204030204" pitchFamily="34" charset="0"/>
                          <a:cs typeface="Calibri" panose="020F0502020204030204" pitchFamily="34" charset="0"/>
                        </a:rPr>
                        <a:t>N7 Bytes</a:t>
                      </a:r>
                    </a:p>
                  </a:txBody>
                  <a:tcPr anchor="ctr"/>
                </a:tc>
                <a:tc>
                  <a:txBody>
                    <a:bodyPr/>
                    <a:lstStyle/>
                    <a:p>
                      <a:r>
                        <a:rPr lang="en-US">
                          <a:effectLst/>
                          <a:latin typeface="Calibri" panose="020F0502020204030204" pitchFamily="34" charset="0"/>
                          <a:cs typeface="Calibri" panose="020F0502020204030204" pitchFamily="34" charset="0"/>
                        </a:rPr>
                        <a:t>One of Internal, Acquired, Granted.</a:t>
                      </a:r>
                    </a:p>
                  </a:txBody>
                  <a:tcPr anchor="ctr"/>
                </a:tc>
                <a:extLst>
                  <a:ext uri="{0D108BD9-81ED-4DB2-BD59-A6C34878D82A}">
                    <a16:rowId xmlns:a16="http://schemas.microsoft.com/office/drawing/2014/main" val="1305036372"/>
                  </a:ext>
                </a:extLst>
              </a:tr>
              <a:tr h="370840">
                <a:tc>
                  <a:txBody>
                    <a:bodyPr/>
                    <a:lstStyle/>
                    <a:p>
                      <a:r>
                        <a:rPr lang="it-IT">
                          <a:effectLst/>
                          <a:latin typeface="Calibri" panose="020F0502020204030204" pitchFamily="34" charset="0"/>
                          <a:cs typeface="Calibri" panose="020F0502020204030204" pitchFamily="34" charset="0"/>
                        </a:rPr>
                        <a:t>- ProcessAction</a:t>
                      </a:r>
                    </a:p>
                  </a:txBody>
                  <a:tcPr anchor="ctr"/>
                </a:tc>
                <a:tc>
                  <a:txBody>
                    <a:bodyPr/>
                    <a:lstStyle/>
                    <a:p>
                      <a:r>
                        <a:rPr lang="it-IT">
                          <a:effectLst/>
                          <a:latin typeface="Calibri" panose="020F0502020204030204" pitchFamily="34" charset="0"/>
                          <a:cs typeface="Calibri" panose="020F0502020204030204" pitchFamily="34" charset="0"/>
                        </a:rPr>
                        <a:t>N8 Bytes</a:t>
                      </a:r>
                    </a:p>
                  </a:txBody>
                  <a:tcPr anchor="ctr"/>
                </a:tc>
                <a:tc>
                  <a:txBody>
                    <a:bodyPr/>
                    <a:lstStyle/>
                    <a:p>
                      <a:r>
                        <a:rPr lang="it-IT">
                          <a:effectLst/>
                          <a:latin typeface="Calibri" panose="020F0502020204030204" pitchFamily="34" charset="0"/>
                          <a:cs typeface="Calibri" panose="020F0502020204030204" pitchFamily="34" charset="0"/>
                        </a:rPr>
                        <a:t>ProcessAction</a:t>
                      </a:r>
                    </a:p>
                  </a:txBody>
                  <a:tcPr anchor="ctr"/>
                </a:tc>
                <a:extLst>
                  <a:ext uri="{0D108BD9-81ED-4DB2-BD59-A6C34878D82A}">
                    <a16:rowId xmlns:a16="http://schemas.microsoft.com/office/drawing/2014/main" val="3644710379"/>
                  </a:ext>
                </a:extLst>
              </a:tr>
              <a:tr h="370840">
                <a:tc>
                  <a:txBody>
                    <a:bodyPr/>
                    <a:lstStyle/>
                    <a:p>
                      <a:r>
                        <a:rPr lang="it-IT" b="1">
                          <a:effectLst/>
                          <a:latin typeface="Calibri" panose="020F0502020204030204" pitchFamily="34" charset="0"/>
                          <a:cs typeface="Calibri" panose="020F0502020204030204" pitchFamily="34" charset="0"/>
                        </a:rPr>
                        <a:t>DescrMetadata</a:t>
                      </a:r>
                      <a:endParaRPr lang="it-IT">
                        <a:effectLst/>
                        <a:latin typeface="Calibri" panose="020F0502020204030204" pitchFamily="34" charset="0"/>
                        <a:cs typeface="Calibri" panose="020F0502020204030204" pitchFamily="34" charset="0"/>
                      </a:endParaRPr>
                    </a:p>
                  </a:txBody>
                  <a:tcPr anchor="ctr"/>
                </a:tc>
                <a:tc>
                  <a:txBody>
                    <a:bodyPr/>
                    <a:lstStyle/>
                    <a:p>
                      <a:r>
                        <a:rPr lang="it-IT">
                          <a:effectLst/>
                          <a:latin typeface="Calibri" panose="020F0502020204030204" pitchFamily="34" charset="0"/>
                          <a:cs typeface="Calibri" panose="020F0502020204030204" pitchFamily="34" charset="0"/>
                        </a:rPr>
                        <a:t>N9 Bytes</a:t>
                      </a:r>
                    </a:p>
                  </a:txBody>
                  <a:tcPr anchor="ctr"/>
                </a:tc>
                <a:tc>
                  <a:txBody>
                    <a:bodyPr/>
                    <a:lstStyle/>
                    <a:p>
                      <a:r>
                        <a:rPr lang="it-IT" dirty="0" err="1">
                          <a:effectLst/>
                          <a:latin typeface="Calibri" panose="020F0502020204030204" pitchFamily="34" charset="0"/>
                          <a:cs typeface="Calibri" panose="020F0502020204030204" pitchFamily="34" charset="0"/>
                        </a:rPr>
                        <a:t>Descriptive</a:t>
                      </a:r>
                      <a:r>
                        <a:rPr lang="it-IT" dirty="0">
                          <a:effectLst/>
                          <a:latin typeface="Calibri" panose="020F0502020204030204" pitchFamily="34" charset="0"/>
                          <a:cs typeface="Calibri" panose="020F0502020204030204" pitchFamily="34" charset="0"/>
                        </a:rPr>
                        <a:t> Metadata</a:t>
                      </a:r>
                    </a:p>
                  </a:txBody>
                  <a:tcPr anchor="ctr"/>
                </a:tc>
                <a:extLst>
                  <a:ext uri="{0D108BD9-81ED-4DB2-BD59-A6C34878D82A}">
                    <a16:rowId xmlns:a16="http://schemas.microsoft.com/office/drawing/2014/main" val="1401234709"/>
                  </a:ext>
                </a:extLst>
              </a:tr>
            </a:tbl>
          </a:graphicData>
        </a:graphic>
      </p:graphicFrame>
      <p:sp>
        <p:nvSpPr>
          <p:cNvPr id="5" name="Date Placeholder 4">
            <a:extLst>
              <a:ext uri="{FF2B5EF4-FFF2-40B4-BE49-F238E27FC236}">
                <a16:creationId xmlns:a16="http://schemas.microsoft.com/office/drawing/2014/main" id="{9498287C-C911-8E9A-E066-D85329EFCF10}"/>
              </a:ext>
            </a:extLst>
          </p:cNvPr>
          <p:cNvSpPr>
            <a:spLocks noGrp="1"/>
          </p:cNvSpPr>
          <p:nvPr>
            <p:ph type="dt" sz="half" idx="10"/>
          </p:nvPr>
        </p:nvSpPr>
        <p:spPr/>
        <p:txBody>
          <a:bodyPr/>
          <a:lstStyle/>
          <a:p>
            <a:fld id="{062A16E3-455F-40B0-92E8-BFF9BA927C0E}" type="datetime5">
              <a:rPr lang="en-US" smtClean="0"/>
              <a:t>30-May-24</a:t>
            </a:fld>
            <a:endParaRPr lang="en-US" dirty="0"/>
          </a:p>
        </p:txBody>
      </p:sp>
      <p:sp>
        <p:nvSpPr>
          <p:cNvPr id="6" name="Slide Number Placeholder 5">
            <a:extLst>
              <a:ext uri="{FF2B5EF4-FFF2-40B4-BE49-F238E27FC236}">
                <a16:creationId xmlns:a16="http://schemas.microsoft.com/office/drawing/2014/main" id="{7F1075A2-236F-B759-3063-BAD78B34C21E}"/>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3890612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740E6-1E00-E24B-B443-CAE0BCBCA7DC}"/>
              </a:ext>
            </a:extLst>
          </p:cNvPr>
          <p:cNvSpPr>
            <a:spLocks noGrp="1"/>
          </p:cNvSpPr>
          <p:nvPr>
            <p:ph type="title"/>
          </p:nvPr>
        </p:nvSpPr>
        <p:spPr/>
        <p:txBody>
          <a:bodyPr/>
          <a:lstStyle/>
          <a:p>
            <a:r>
              <a:rPr lang="en-US" dirty="0"/>
              <a:t>Rights: Data Formats and Requests to Respondents</a:t>
            </a:r>
            <a:endParaRPr lang="en-150" dirty="0"/>
          </a:p>
        </p:txBody>
      </p:sp>
      <p:sp>
        <p:nvSpPr>
          <p:cNvPr id="3" name="Content Placeholder 2">
            <a:extLst>
              <a:ext uri="{FF2B5EF4-FFF2-40B4-BE49-F238E27FC236}">
                <a16:creationId xmlns:a16="http://schemas.microsoft.com/office/drawing/2014/main" id="{BCA42DF3-A53F-6BF6-2FC3-BB8C5E61D3F2}"/>
              </a:ext>
            </a:extLst>
          </p:cNvPr>
          <p:cNvSpPr>
            <a:spLocks noGrp="1"/>
          </p:cNvSpPr>
          <p:nvPr>
            <p:ph idx="1"/>
          </p:nvPr>
        </p:nvSpPr>
        <p:spPr/>
        <p:txBody>
          <a:bodyPr/>
          <a:lstStyle/>
          <a:p>
            <a:pPr marL="0" indent="0">
              <a:buNone/>
            </a:pPr>
            <a:r>
              <a:rPr lang="en-US" b="1" dirty="0"/>
              <a:t>5      Data Formats</a:t>
            </a:r>
          </a:p>
          <a:p>
            <a:pPr marL="0" indent="0">
              <a:buNone/>
            </a:pPr>
            <a:r>
              <a:rPr lang="en-US" dirty="0"/>
              <a:t>No new Data Formats required.</a:t>
            </a:r>
          </a:p>
          <a:p>
            <a:pPr marL="0" indent="0">
              <a:buNone/>
            </a:pPr>
            <a:r>
              <a:rPr lang="en-US" b="1" dirty="0"/>
              <a:t>6      Request to Respondents</a:t>
            </a:r>
          </a:p>
          <a:p>
            <a:pPr marL="0" indent="0">
              <a:buNone/>
            </a:pPr>
            <a:r>
              <a:rPr lang="en-US" dirty="0"/>
              <a:t>MPAI request comments on:</a:t>
            </a:r>
          </a:p>
          <a:p>
            <a:pPr marL="457200" indent="-457200">
              <a:buFont typeface="+mj-lt"/>
              <a:buAutoNum type="arabicPeriod"/>
            </a:pPr>
            <a:r>
              <a:rPr lang="en-US" dirty="0"/>
              <a:t>Functional Requirements</a:t>
            </a:r>
          </a:p>
          <a:p>
            <a:pPr marL="457200" indent="-457200">
              <a:buFont typeface="+mj-lt"/>
              <a:buAutoNum type="arabicPeriod"/>
            </a:pPr>
            <a:r>
              <a:rPr lang="en-US" dirty="0"/>
              <a:t>JSON Syntax and Semantics.</a:t>
            </a:r>
          </a:p>
          <a:p>
            <a:pPr marL="0" indent="0">
              <a:buNone/>
            </a:pPr>
            <a:endParaRPr lang="en-150" dirty="0"/>
          </a:p>
        </p:txBody>
      </p:sp>
      <p:sp>
        <p:nvSpPr>
          <p:cNvPr id="4" name="Date Placeholder 3">
            <a:extLst>
              <a:ext uri="{FF2B5EF4-FFF2-40B4-BE49-F238E27FC236}">
                <a16:creationId xmlns:a16="http://schemas.microsoft.com/office/drawing/2014/main" id="{9690E365-1D36-9A8D-0936-C50838BA52D7}"/>
              </a:ext>
            </a:extLst>
          </p:cNvPr>
          <p:cNvSpPr>
            <a:spLocks noGrp="1"/>
          </p:cNvSpPr>
          <p:nvPr>
            <p:ph type="dt" sz="half" idx="10"/>
          </p:nvPr>
        </p:nvSpPr>
        <p:spPr/>
        <p:txBody>
          <a:bodyPr/>
          <a:lstStyle/>
          <a:p>
            <a:fld id="{3A5799BA-AC88-42FB-B8BE-FF1867FF2DFC}" type="datetime5">
              <a:rPr lang="en-US" smtClean="0"/>
              <a:t>30-May-24</a:t>
            </a:fld>
            <a:endParaRPr lang="en-US" dirty="0"/>
          </a:p>
        </p:txBody>
      </p:sp>
      <p:sp>
        <p:nvSpPr>
          <p:cNvPr id="5" name="Slide Number Placeholder 4">
            <a:extLst>
              <a:ext uri="{FF2B5EF4-FFF2-40B4-BE49-F238E27FC236}">
                <a16:creationId xmlns:a16="http://schemas.microsoft.com/office/drawing/2014/main" id="{A728B317-75FD-0E35-E960-B4EB7DD5B5B0}"/>
              </a:ext>
            </a:extLst>
          </p:cNvPr>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18262090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2884E-D2EF-4D5A-50D0-9E43DCE6AA36}"/>
              </a:ext>
            </a:extLst>
          </p:cNvPr>
          <p:cNvSpPr>
            <a:spLocks noGrp="1"/>
          </p:cNvSpPr>
          <p:nvPr>
            <p:ph type="title"/>
          </p:nvPr>
        </p:nvSpPr>
        <p:spPr/>
        <p:txBody>
          <a:bodyPr/>
          <a:lstStyle/>
          <a:p>
            <a:r>
              <a:rPr lang="en-US" dirty="0"/>
              <a:t>Process Action: Definition and Functional Requirements</a:t>
            </a:r>
            <a:endParaRPr lang="en-150" dirty="0"/>
          </a:p>
        </p:txBody>
      </p:sp>
      <p:sp>
        <p:nvSpPr>
          <p:cNvPr id="3" name="Content Placeholder 2">
            <a:extLst>
              <a:ext uri="{FF2B5EF4-FFF2-40B4-BE49-F238E27FC236}">
                <a16:creationId xmlns:a16="http://schemas.microsoft.com/office/drawing/2014/main" id="{1B738ED6-9DF0-D875-0BE2-00841EE2CF98}"/>
              </a:ext>
            </a:extLst>
          </p:cNvPr>
          <p:cNvSpPr>
            <a:spLocks noGrp="1"/>
          </p:cNvSpPr>
          <p:nvPr>
            <p:ph idx="1"/>
          </p:nvPr>
        </p:nvSpPr>
        <p:spPr/>
        <p:txBody>
          <a:bodyPr>
            <a:normAutofit fontScale="92500" lnSpcReduction="20000"/>
          </a:bodyPr>
          <a:lstStyle/>
          <a:p>
            <a:pPr marL="0" indent="0" algn="l">
              <a:buNone/>
            </a:pPr>
            <a:r>
              <a:rPr lang="en-US" b="0" i="0" dirty="0">
                <a:solidFill>
                  <a:srgbClr val="333333"/>
                </a:solidFill>
                <a:effectLst/>
                <a:highlight>
                  <a:srgbClr val="FFFFFF"/>
                </a:highlight>
              </a:rPr>
              <a:t>1      Definition</a:t>
            </a:r>
          </a:p>
          <a:p>
            <a:pPr marL="0" indent="0" algn="l">
              <a:buNone/>
            </a:pPr>
            <a:r>
              <a:rPr lang="en-US" b="0" i="0" dirty="0">
                <a:solidFill>
                  <a:srgbClr val="333333"/>
                </a:solidFill>
                <a:effectLst/>
                <a:highlight>
                  <a:srgbClr val="FFFFFF"/>
                </a:highlight>
              </a:rPr>
              <a:t>An Item that specifies:</a:t>
            </a:r>
          </a:p>
          <a:p>
            <a:pPr algn="l">
              <a:buFont typeface="+mj-lt"/>
              <a:buAutoNum type="arabicPeriod"/>
            </a:pPr>
            <a:r>
              <a:rPr lang="en-US" b="0" i="0" dirty="0">
                <a:solidFill>
                  <a:srgbClr val="333333"/>
                </a:solidFill>
                <a:effectLst/>
                <a:highlight>
                  <a:srgbClr val="FFFFFF"/>
                </a:highlight>
              </a:rPr>
              <a:t>The Action that a Process can perform or has performed.</a:t>
            </a:r>
          </a:p>
          <a:p>
            <a:pPr algn="l">
              <a:buFont typeface="+mj-lt"/>
              <a:buAutoNum type="arabicPeriod"/>
            </a:pPr>
            <a:r>
              <a:rPr lang="en-US" b="0" i="0" dirty="0">
                <a:solidFill>
                  <a:srgbClr val="333333"/>
                </a:solidFill>
                <a:effectLst/>
                <a:highlight>
                  <a:srgbClr val="FFFFFF"/>
                </a:highlight>
              </a:rPr>
              <a:t>Related data such as Time, Item, M-Location, U-Location etc.</a:t>
            </a:r>
          </a:p>
          <a:p>
            <a:pPr marL="0" indent="0" algn="l">
              <a:buNone/>
            </a:pPr>
            <a:r>
              <a:rPr lang="en-US" b="0" i="0" dirty="0">
                <a:solidFill>
                  <a:srgbClr val="333333"/>
                </a:solidFill>
                <a:effectLst/>
                <a:highlight>
                  <a:srgbClr val="FFFFFF"/>
                </a:highlight>
              </a:rPr>
              <a:t>2      Functional Requirements</a:t>
            </a:r>
          </a:p>
          <a:p>
            <a:pPr marL="0" indent="0" algn="l">
              <a:buNone/>
            </a:pPr>
            <a:r>
              <a:rPr lang="en-US" b="0" i="0" dirty="0">
                <a:solidFill>
                  <a:srgbClr val="333333"/>
                </a:solidFill>
                <a:effectLst/>
                <a:highlight>
                  <a:srgbClr val="FFFFFF"/>
                </a:highlight>
              </a:rPr>
              <a:t>Process Action includes:</a:t>
            </a:r>
          </a:p>
          <a:p>
            <a:pPr marL="457200" indent="-457200" algn="l">
              <a:buFont typeface="+mj-lt"/>
              <a:buAutoNum type="arabicPeriod"/>
            </a:pPr>
            <a:r>
              <a:rPr lang="en-US" b="0" i="0" dirty="0">
                <a:solidFill>
                  <a:srgbClr val="333333"/>
                </a:solidFill>
                <a:effectLst/>
                <a:highlight>
                  <a:srgbClr val="FFFFFF"/>
                </a:highlight>
              </a:rPr>
              <a:t>The ID of a Process.</a:t>
            </a:r>
          </a:p>
          <a:p>
            <a:pPr marL="457200" indent="-457200" algn="l">
              <a:buFont typeface="+mj-lt"/>
              <a:buAutoNum type="arabicPeriod"/>
            </a:pPr>
            <a:r>
              <a:rPr lang="en-US" b="0" i="0" dirty="0">
                <a:solidFill>
                  <a:srgbClr val="333333"/>
                </a:solidFill>
                <a:effectLst/>
                <a:highlight>
                  <a:srgbClr val="FFFFFF"/>
                </a:highlight>
              </a:rPr>
              <a:t>The Action it has performed, is asking to perform, or may perform.</a:t>
            </a:r>
          </a:p>
          <a:p>
            <a:pPr marL="457200" indent="-457200" algn="l">
              <a:buFont typeface="+mj-lt"/>
              <a:buAutoNum type="arabicPeriod"/>
            </a:pPr>
            <a:r>
              <a:rPr lang="en-US" b="0" i="0" dirty="0">
                <a:solidFill>
                  <a:srgbClr val="333333"/>
                </a:solidFill>
                <a:effectLst/>
                <a:highlight>
                  <a:srgbClr val="FFFFFF"/>
                </a:highlight>
              </a:rPr>
              <a:t>The Time during which the Action is performed.</a:t>
            </a:r>
          </a:p>
          <a:p>
            <a:pPr marL="457200" indent="-457200" algn="l">
              <a:buFont typeface="+mj-lt"/>
              <a:buAutoNum type="arabicPeriod"/>
            </a:pPr>
            <a:r>
              <a:rPr lang="en-US" b="0" i="0" dirty="0">
                <a:solidFill>
                  <a:srgbClr val="333333"/>
                </a:solidFill>
                <a:effectLst/>
                <a:highlight>
                  <a:srgbClr val="FFFFFF"/>
                </a:highlight>
              </a:rPr>
              <a:t>The Item | </a:t>
            </a:r>
            <a:r>
              <a:rPr lang="en-US" b="0" i="0" dirty="0" err="1">
                <a:solidFill>
                  <a:srgbClr val="333333"/>
                </a:solidFill>
                <a:effectLst/>
                <a:highlight>
                  <a:srgbClr val="FFFFFF"/>
                </a:highlight>
              </a:rPr>
              <a:t>DataMdata</a:t>
            </a:r>
            <a:r>
              <a:rPr lang="en-US" b="0" i="0" dirty="0">
                <a:solidFill>
                  <a:srgbClr val="333333"/>
                </a:solidFill>
                <a:effectLst/>
                <a:highlight>
                  <a:srgbClr val="FFFFFF"/>
                </a:highlight>
              </a:rPr>
              <a:t> | Media on which it performs the Action.</a:t>
            </a:r>
          </a:p>
          <a:p>
            <a:pPr marL="914400" lvl="1" indent="-457200" algn="l">
              <a:buFont typeface="+mj-lt"/>
              <a:buAutoNum type="arabicPeriod"/>
            </a:pPr>
            <a:r>
              <a:rPr lang="en-US" b="0" i="0" dirty="0">
                <a:solidFill>
                  <a:srgbClr val="333333"/>
                </a:solidFill>
                <a:effectLst/>
                <a:highlight>
                  <a:srgbClr val="FFFFFF"/>
                </a:highlight>
              </a:rPr>
              <a:t>The ID of </a:t>
            </a:r>
            <a:r>
              <a:rPr lang="en-US" b="0" i="0" dirty="0" err="1">
                <a:solidFill>
                  <a:srgbClr val="333333"/>
                </a:solidFill>
                <a:effectLst/>
                <a:highlight>
                  <a:srgbClr val="FFFFFF"/>
                </a:highlight>
              </a:rPr>
              <a:t>DataMdata</a:t>
            </a:r>
            <a:r>
              <a:rPr lang="en-US" b="0" i="0" dirty="0">
                <a:solidFill>
                  <a:srgbClr val="333333"/>
                </a:solidFill>
                <a:effectLst/>
                <a:highlight>
                  <a:srgbClr val="FFFFFF"/>
                </a:highlight>
              </a:rPr>
              <a:t> and Media is that of the Item spawned by them.</a:t>
            </a:r>
          </a:p>
          <a:p>
            <a:pPr marL="0" indent="0">
              <a:buNone/>
            </a:pPr>
            <a:endParaRPr lang="en-150" dirty="0"/>
          </a:p>
        </p:txBody>
      </p:sp>
      <p:sp>
        <p:nvSpPr>
          <p:cNvPr id="4" name="Date Placeholder 3">
            <a:extLst>
              <a:ext uri="{FF2B5EF4-FFF2-40B4-BE49-F238E27FC236}">
                <a16:creationId xmlns:a16="http://schemas.microsoft.com/office/drawing/2014/main" id="{C96A372E-E56A-F394-1E26-2969294BE12E}"/>
              </a:ext>
            </a:extLst>
          </p:cNvPr>
          <p:cNvSpPr>
            <a:spLocks noGrp="1"/>
          </p:cNvSpPr>
          <p:nvPr>
            <p:ph type="dt" sz="half" idx="10"/>
          </p:nvPr>
        </p:nvSpPr>
        <p:spPr/>
        <p:txBody>
          <a:bodyPr/>
          <a:lstStyle/>
          <a:p>
            <a:fld id="{3A5799BA-AC88-42FB-B8BE-FF1867FF2DFC}" type="datetime5">
              <a:rPr lang="en-US" smtClean="0"/>
              <a:t>30-May-24</a:t>
            </a:fld>
            <a:endParaRPr lang="en-US" dirty="0"/>
          </a:p>
        </p:txBody>
      </p:sp>
      <p:sp>
        <p:nvSpPr>
          <p:cNvPr id="5" name="Slide Number Placeholder 4">
            <a:extLst>
              <a:ext uri="{FF2B5EF4-FFF2-40B4-BE49-F238E27FC236}">
                <a16:creationId xmlns:a16="http://schemas.microsoft.com/office/drawing/2014/main" id="{4D53E514-0C1A-7851-E893-BBA0EBD8D767}"/>
              </a:ext>
            </a:extLst>
          </p:cNvPr>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3939977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2E29A-8393-2FBF-0B22-D304796503A2}"/>
              </a:ext>
            </a:extLst>
          </p:cNvPr>
          <p:cNvSpPr>
            <a:spLocks noGrp="1"/>
          </p:cNvSpPr>
          <p:nvPr>
            <p:ph type="title"/>
          </p:nvPr>
        </p:nvSpPr>
        <p:spPr/>
        <p:txBody>
          <a:bodyPr/>
          <a:lstStyle/>
          <a:p>
            <a:r>
              <a:rPr lang="en-US" dirty="0"/>
              <a:t>Process Action: Functional Requirements/2</a:t>
            </a:r>
            <a:endParaRPr lang="en-150" dirty="0"/>
          </a:p>
        </p:txBody>
      </p:sp>
      <p:graphicFrame>
        <p:nvGraphicFramePr>
          <p:cNvPr id="8" name="Content Placeholder 7">
            <a:extLst>
              <a:ext uri="{FF2B5EF4-FFF2-40B4-BE49-F238E27FC236}">
                <a16:creationId xmlns:a16="http://schemas.microsoft.com/office/drawing/2014/main" id="{D0976105-52E7-F5BB-23A7-B2E7BA89F903}"/>
              </a:ext>
            </a:extLst>
          </p:cNvPr>
          <p:cNvGraphicFramePr>
            <a:graphicFrameLocks noGrp="1"/>
          </p:cNvGraphicFramePr>
          <p:nvPr>
            <p:ph idx="1"/>
            <p:extLst>
              <p:ext uri="{D42A27DB-BD31-4B8C-83A1-F6EECF244321}">
                <p14:modId xmlns:p14="http://schemas.microsoft.com/office/powerpoint/2010/main" val="2204668488"/>
              </p:ext>
            </p:extLst>
          </p:nvPr>
        </p:nvGraphicFramePr>
        <p:xfrm>
          <a:off x="1301750" y="2209795"/>
          <a:ext cx="10202862" cy="3505200"/>
        </p:xfrm>
        <a:graphic>
          <a:graphicData uri="http://schemas.openxmlformats.org/drawingml/2006/table">
            <a:tbl>
              <a:tblPr firstRow="1" bandRow="1">
                <a:tableStyleId>{5C22544A-7EE6-4342-B048-85BDC9FD1C3A}</a:tableStyleId>
              </a:tblPr>
              <a:tblGrid>
                <a:gridCol w="1110524">
                  <a:extLst>
                    <a:ext uri="{9D8B030D-6E8A-4147-A177-3AD203B41FA5}">
                      <a16:colId xmlns:a16="http://schemas.microsoft.com/office/drawing/2014/main" val="1506221019"/>
                    </a:ext>
                  </a:extLst>
                </a:gridCol>
                <a:gridCol w="3884023">
                  <a:extLst>
                    <a:ext uri="{9D8B030D-6E8A-4147-A177-3AD203B41FA5}">
                      <a16:colId xmlns:a16="http://schemas.microsoft.com/office/drawing/2014/main" val="2032635882"/>
                    </a:ext>
                  </a:extLst>
                </a:gridCol>
                <a:gridCol w="5208315">
                  <a:extLst>
                    <a:ext uri="{9D8B030D-6E8A-4147-A177-3AD203B41FA5}">
                      <a16:colId xmlns:a16="http://schemas.microsoft.com/office/drawing/2014/main" val="2755148423"/>
                    </a:ext>
                  </a:extLst>
                </a:gridCol>
              </a:tblGrid>
              <a:tr h="370840">
                <a:tc gridSpan="3">
                  <a:txBody>
                    <a:bodyPr/>
                    <a:lstStyle/>
                    <a:p>
                      <a:endParaRPr lang="it-IT" dirty="0">
                        <a:solidFill>
                          <a:srgbClr val="6A6A6A"/>
                        </a:solidFill>
                        <a:effectLst/>
                        <a:highlight>
                          <a:srgbClr val="FFFFFF"/>
                        </a:highlight>
                        <a:latin typeface="Poppins" panose="00000500000000000000" pitchFamily="2" charset="0"/>
                      </a:endParaRPr>
                    </a:p>
                  </a:txBody>
                  <a:tcPr anchor="ctr">
                    <a:solidFill>
                      <a:srgbClr val="92D050"/>
                    </a:solidFill>
                  </a:tcPr>
                </a:tc>
                <a:tc hMerge="1">
                  <a:txBody>
                    <a:bodyPr/>
                    <a:lstStyle/>
                    <a:p>
                      <a:endParaRPr lang="it-IT" dirty="0">
                        <a:solidFill>
                          <a:srgbClr val="6A6A6A"/>
                        </a:solidFill>
                        <a:effectLst/>
                        <a:highlight>
                          <a:srgbClr val="FFFFFF"/>
                        </a:highlight>
                        <a:latin typeface="Poppins" panose="00000500000000000000" pitchFamily="2" charset="0"/>
                      </a:endParaRPr>
                    </a:p>
                  </a:txBody>
                  <a:tcPr anchor="ctr"/>
                </a:tc>
                <a:tc hMerge="1">
                  <a:txBody>
                    <a:bodyPr/>
                    <a:lstStyle/>
                    <a:p>
                      <a:endParaRPr lang="en-US" dirty="0">
                        <a:solidFill>
                          <a:srgbClr val="6A6A6A"/>
                        </a:solidFill>
                        <a:effectLst/>
                        <a:highlight>
                          <a:srgbClr val="FFFFFF"/>
                        </a:highlight>
                        <a:latin typeface="Poppins" panose="00000500000000000000" pitchFamily="2" charset="0"/>
                      </a:endParaRPr>
                    </a:p>
                  </a:txBody>
                  <a:tcPr anchor="ctr"/>
                </a:tc>
                <a:extLst>
                  <a:ext uri="{0D108BD9-81ED-4DB2-BD59-A6C34878D82A}">
                    <a16:rowId xmlns:a16="http://schemas.microsoft.com/office/drawing/2014/main" val="513269850"/>
                  </a:ext>
                </a:extLst>
              </a:tr>
              <a:tr h="370840">
                <a:tc>
                  <a:txBody>
                    <a:bodyPr/>
                    <a:lstStyle/>
                    <a:p>
                      <a:r>
                        <a:rPr lang="it-IT" i="1" dirty="0">
                          <a:solidFill>
                            <a:srgbClr val="6A6A6A"/>
                          </a:solidFill>
                          <a:effectLst/>
                          <a:highlight>
                            <a:srgbClr val="FFFFFF"/>
                          </a:highlight>
                          <a:latin typeface="Poppins" panose="00000500000000000000" pitchFamily="2" charset="0"/>
                        </a:rPr>
                        <a:t>At</a:t>
                      </a:r>
                      <a:endParaRPr lang="it-IT" dirty="0">
                        <a:solidFill>
                          <a:srgbClr val="6A6A6A"/>
                        </a:solidFill>
                        <a:effectLst/>
                        <a:highlight>
                          <a:srgbClr val="FFFFFF"/>
                        </a:highlight>
                        <a:latin typeface="Poppins" panose="00000500000000000000" pitchFamily="2" charset="0"/>
                      </a:endParaRPr>
                    </a:p>
                  </a:txBody>
                  <a:tcPr anchor="ctr"/>
                </a:tc>
                <a:tc>
                  <a:txBody>
                    <a:bodyPr/>
                    <a:lstStyle/>
                    <a:p>
                      <a:r>
                        <a:rPr lang="it-IT">
                          <a:solidFill>
                            <a:srgbClr val="6A6A6A"/>
                          </a:solidFill>
                          <a:effectLst/>
                          <a:highlight>
                            <a:srgbClr val="FFFFFF"/>
                          </a:highlight>
                          <a:latin typeface="Poppins" panose="00000500000000000000" pitchFamily="2" charset="0"/>
                        </a:rPr>
                        <a:t>Service | User | MLoc | ULoc</a:t>
                      </a:r>
                    </a:p>
                  </a:txBody>
                  <a:tcPr anchor="ctr"/>
                </a:tc>
                <a:tc>
                  <a:txBody>
                    <a:bodyPr/>
                    <a:lstStyle/>
                    <a:p>
                      <a:r>
                        <a:rPr lang="en-US">
                          <a:solidFill>
                            <a:srgbClr val="6A6A6A"/>
                          </a:solidFill>
                          <a:effectLst/>
                          <a:highlight>
                            <a:srgbClr val="FFFFFF"/>
                          </a:highlight>
                          <a:latin typeface="Poppins" panose="00000500000000000000" pitchFamily="2" charset="0"/>
                        </a:rPr>
                        <a:t>The location of the Item possibly with Spatial Attitude.</a:t>
                      </a:r>
                    </a:p>
                  </a:txBody>
                  <a:tcPr anchor="ctr"/>
                </a:tc>
                <a:extLst>
                  <a:ext uri="{0D108BD9-81ED-4DB2-BD59-A6C34878D82A}">
                    <a16:rowId xmlns:a16="http://schemas.microsoft.com/office/drawing/2014/main" val="4242615803"/>
                  </a:ext>
                </a:extLst>
              </a:tr>
              <a:tr h="370840">
                <a:tc>
                  <a:txBody>
                    <a:bodyPr/>
                    <a:lstStyle/>
                    <a:p>
                      <a:r>
                        <a:rPr lang="it-IT" i="1">
                          <a:solidFill>
                            <a:srgbClr val="6A6A6A"/>
                          </a:solidFill>
                          <a:effectLst/>
                          <a:highlight>
                            <a:srgbClr val="FFFFFF"/>
                          </a:highlight>
                          <a:latin typeface="Poppins" panose="00000500000000000000" pitchFamily="2" charset="0"/>
                        </a:rPr>
                        <a:t>By</a:t>
                      </a:r>
                      <a:endParaRPr lang="it-IT">
                        <a:solidFill>
                          <a:srgbClr val="6A6A6A"/>
                        </a:solidFill>
                        <a:effectLst/>
                        <a:highlight>
                          <a:srgbClr val="FFFFFF"/>
                        </a:highlight>
                        <a:latin typeface="Poppins" panose="00000500000000000000" pitchFamily="2" charset="0"/>
                      </a:endParaRPr>
                    </a:p>
                  </a:txBody>
                  <a:tcPr anchor="ctr"/>
                </a:tc>
                <a:tc>
                  <a:txBody>
                    <a:bodyPr/>
                    <a:lstStyle/>
                    <a:p>
                      <a:r>
                        <a:rPr lang="it-IT">
                          <a:solidFill>
                            <a:srgbClr val="6A6A6A"/>
                          </a:solidFill>
                          <a:effectLst/>
                          <a:highlight>
                            <a:srgbClr val="FFFFFF"/>
                          </a:highlight>
                          <a:latin typeface="Poppins" panose="00000500000000000000" pitchFamily="2" charset="0"/>
                        </a:rPr>
                        <a:t>Service</a:t>
                      </a:r>
                    </a:p>
                  </a:txBody>
                  <a:tcPr anchor="ctr"/>
                </a:tc>
                <a:tc>
                  <a:txBody>
                    <a:bodyPr/>
                    <a:lstStyle/>
                    <a:p>
                      <a:r>
                        <a:rPr lang="en-US">
                          <a:solidFill>
                            <a:srgbClr val="6A6A6A"/>
                          </a:solidFill>
                          <a:effectLst/>
                          <a:highlight>
                            <a:srgbClr val="FFFFFF"/>
                          </a:highlight>
                          <a:latin typeface="Poppins" panose="00000500000000000000" pitchFamily="2" charset="0"/>
                        </a:rPr>
                        <a:t>Service Used by Process to perform </a:t>
                      </a:r>
                      <a:r>
                        <a:rPr lang="en-US" i="1">
                          <a:solidFill>
                            <a:srgbClr val="6A6A6A"/>
                          </a:solidFill>
                          <a:effectLst/>
                          <a:highlight>
                            <a:srgbClr val="FFFFFF"/>
                          </a:highlight>
                          <a:latin typeface="Poppins" panose="00000500000000000000" pitchFamily="2" charset="0"/>
                        </a:rPr>
                        <a:t>Action.</a:t>
                      </a:r>
                      <a:endParaRPr lang="en-US">
                        <a:solidFill>
                          <a:srgbClr val="6A6A6A"/>
                        </a:solidFill>
                        <a:effectLst/>
                        <a:highlight>
                          <a:srgbClr val="FFFFFF"/>
                        </a:highlight>
                        <a:latin typeface="Poppins" panose="00000500000000000000" pitchFamily="2" charset="0"/>
                      </a:endParaRPr>
                    </a:p>
                  </a:txBody>
                  <a:tcPr anchor="ctr"/>
                </a:tc>
                <a:extLst>
                  <a:ext uri="{0D108BD9-81ED-4DB2-BD59-A6C34878D82A}">
                    <a16:rowId xmlns:a16="http://schemas.microsoft.com/office/drawing/2014/main" val="3892643458"/>
                  </a:ext>
                </a:extLst>
              </a:tr>
              <a:tr h="370840">
                <a:tc>
                  <a:txBody>
                    <a:bodyPr/>
                    <a:lstStyle/>
                    <a:p>
                      <a:r>
                        <a:rPr lang="it-IT" i="1">
                          <a:solidFill>
                            <a:srgbClr val="6A6A6A"/>
                          </a:solidFill>
                          <a:effectLst/>
                          <a:highlight>
                            <a:srgbClr val="FFFFFF"/>
                          </a:highlight>
                          <a:latin typeface="Poppins" panose="00000500000000000000" pitchFamily="2" charset="0"/>
                        </a:rPr>
                        <a:t>From</a:t>
                      </a:r>
                      <a:endParaRPr lang="it-IT">
                        <a:solidFill>
                          <a:srgbClr val="6A6A6A"/>
                        </a:solidFill>
                        <a:effectLst/>
                        <a:highlight>
                          <a:srgbClr val="FFFFFF"/>
                        </a:highlight>
                        <a:latin typeface="Poppins" panose="00000500000000000000" pitchFamily="2" charset="0"/>
                      </a:endParaRPr>
                    </a:p>
                  </a:txBody>
                  <a:tcPr anchor="ctr"/>
                </a:tc>
                <a:tc>
                  <a:txBody>
                    <a:bodyPr/>
                    <a:lstStyle/>
                    <a:p>
                      <a:r>
                        <a:rPr lang="it-IT">
                          <a:solidFill>
                            <a:srgbClr val="6A6A6A"/>
                          </a:solidFill>
                          <a:effectLst/>
                          <a:highlight>
                            <a:srgbClr val="FFFFFF"/>
                          </a:highlight>
                          <a:latin typeface="Poppins" panose="00000500000000000000" pitchFamily="2" charset="0"/>
                        </a:rPr>
                        <a:t>Address | ULoc</a:t>
                      </a:r>
                    </a:p>
                  </a:txBody>
                  <a:tcPr anchor="ctr"/>
                </a:tc>
                <a:tc>
                  <a:txBody>
                    <a:bodyPr/>
                    <a:lstStyle/>
                    <a:p>
                      <a:r>
                        <a:rPr lang="en-US">
                          <a:solidFill>
                            <a:srgbClr val="6A6A6A"/>
                          </a:solidFill>
                          <a:effectLst/>
                          <a:highlight>
                            <a:srgbClr val="FFFFFF"/>
                          </a:highlight>
                          <a:latin typeface="Poppins" panose="00000500000000000000" pitchFamily="2" charset="0"/>
                        </a:rPr>
                        <a:t>The location of the Item.</a:t>
                      </a:r>
                    </a:p>
                  </a:txBody>
                  <a:tcPr anchor="ctr"/>
                </a:tc>
                <a:extLst>
                  <a:ext uri="{0D108BD9-81ED-4DB2-BD59-A6C34878D82A}">
                    <a16:rowId xmlns:a16="http://schemas.microsoft.com/office/drawing/2014/main" val="1799507764"/>
                  </a:ext>
                </a:extLst>
              </a:tr>
              <a:tr h="370840">
                <a:tc>
                  <a:txBody>
                    <a:bodyPr/>
                    <a:lstStyle/>
                    <a:p>
                      <a:r>
                        <a:rPr lang="it-IT" i="1">
                          <a:solidFill>
                            <a:srgbClr val="6A6A6A"/>
                          </a:solidFill>
                          <a:effectLst/>
                          <a:highlight>
                            <a:srgbClr val="FFFFFF"/>
                          </a:highlight>
                          <a:latin typeface="Poppins" panose="00000500000000000000" pitchFamily="2" charset="0"/>
                        </a:rPr>
                        <a:t>Into</a:t>
                      </a:r>
                      <a:endParaRPr lang="it-IT">
                        <a:solidFill>
                          <a:srgbClr val="6A6A6A"/>
                        </a:solidFill>
                        <a:effectLst/>
                        <a:highlight>
                          <a:srgbClr val="FFFFFF"/>
                        </a:highlight>
                        <a:latin typeface="Poppins" panose="00000500000000000000" pitchFamily="2" charset="0"/>
                      </a:endParaRPr>
                    </a:p>
                  </a:txBody>
                  <a:tcPr anchor="ctr"/>
                </a:tc>
                <a:tc>
                  <a:txBody>
                    <a:bodyPr/>
                    <a:lstStyle/>
                    <a:p>
                      <a:r>
                        <a:rPr lang="it-IT">
                          <a:solidFill>
                            <a:srgbClr val="6A6A6A"/>
                          </a:solidFill>
                          <a:effectLst/>
                          <a:highlight>
                            <a:srgbClr val="FFFFFF"/>
                          </a:highlight>
                          <a:latin typeface="Poppins" panose="00000500000000000000" pitchFamily="2" charset="0"/>
                        </a:rPr>
                        <a:t>Item</a:t>
                      </a:r>
                    </a:p>
                  </a:txBody>
                  <a:tcPr anchor="ctr"/>
                </a:tc>
                <a:tc>
                  <a:txBody>
                    <a:bodyPr/>
                    <a:lstStyle/>
                    <a:p>
                      <a:r>
                        <a:rPr lang="en-US">
                          <a:solidFill>
                            <a:srgbClr val="6A6A6A"/>
                          </a:solidFill>
                          <a:effectLst/>
                          <a:highlight>
                            <a:srgbClr val="FFFFFF"/>
                          </a:highlight>
                          <a:latin typeface="Poppins" panose="00000500000000000000" pitchFamily="2" charset="0"/>
                        </a:rPr>
                        <a:t>The Item that the Action leads to.</a:t>
                      </a:r>
                    </a:p>
                  </a:txBody>
                  <a:tcPr anchor="ctr"/>
                </a:tc>
                <a:extLst>
                  <a:ext uri="{0D108BD9-81ED-4DB2-BD59-A6C34878D82A}">
                    <a16:rowId xmlns:a16="http://schemas.microsoft.com/office/drawing/2014/main" val="3742645653"/>
                  </a:ext>
                </a:extLst>
              </a:tr>
              <a:tr h="370840">
                <a:tc>
                  <a:txBody>
                    <a:bodyPr/>
                    <a:lstStyle/>
                    <a:p>
                      <a:r>
                        <a:rPr lang="it-IT" i="1">
                          <a:solidFill>
                            <a:srgbClr val="6A6A6A"/>
                          </a:solidFill>
                          <a:effectLst/>
                          <a:highlight>
                            <a:srgbClr val="FFFFFF"/>
                          </a:highlight>
                          <a:latin typeface="Poppins" panose="00000500000000000000" pitchFamily="2" charset="0"/>
                        </a:rPr>
                        <a:t>Of</a:t>
                      </a:r>
                      <a:endParaRPr lang="it-IT">
                        <a:solidFill>
                          <a:srgbClr val="6A6A6A"/>
                        </a:solidFill>
                        <a:effectLst/>
                        <a:highlight>
                          <a:srgbClr val="FFFFFF"/>
                        </a:highlight>
                        <a:latin typeface="Poppins" panose="00000500000000000000" pitchFamily="2" charset="0"/>
                      </a:endParaRPr>
                    </a:p>
                  </a:txBody>
                  <a:tcPr anchor="ctr"/>
                </a:tc>
                <a:tc>
                  <a:txBody>
                    <a:bodyPr/>
                    <a:lstStyle/>
                    <a:p>
                      <a:r>
                        <a:rPr lang="it-IT">
                          <a:solidFill>
                            <a:srgbClr val="6A6A6A"/>
                          </a:solidFill>
                          <a:effectLst/>
                          <a:highlight>
                            <a:srgbClr val="FFFFFF"/>
                          </a:highlight>
                          <a:latin typeface="Poppins" panose="00000500000000000000" pitchFamily="2" charset="0"/>
                        </a:rPr>
                        <a:t>User</a:t>
                      </a:r>
                    </a:p>
                  </a:txBody>
                  <a:tcPr anchor="ctr"/>
                </a:tc>
                <a:tc>
                  <a:txBody>
                    <a:bodyPr/>
                    <a:lstStyle/>
                    <a:p>
                      <a:r>
                        <a:rPr lang="en-US">
                          <a:solidFill>
                            <a:srgbClr val="6A6A6A"/>
                          </a:solidFill>
                          <a:effectLst/>
                          <a:highlight>
                            <a:srgbClr val="FFFFFF"/>
                          </a:highlight>
                          <a:latin typeface="Poppins" panose="00000500000000000000" pitchFamily="2" charset="0"/>
                        </a:rPr>
                        <a:t>The User the Item refers to.</a:t>
                      </a:r>
                    </a:p>
                  </a:txBody>
                  <a:tcPr anchor="ctr"/>
                </a:tc>
                <a:extLst>
                  <a:ext uri="{0D108BD9-81ED-4DB2-BD59-A6C34878D82A}">
                    <a16:rowId xmlns:a16="http://schemas.microsoft.com/office/drawing/2014/main" val="3840543724"/>
                  </a:ext>
                </a:extLst>
              </a:tr>
              <a:tr h="370840">
                <a:tc>
                  <a:txBody>
                    <a:bodyPr/>
                    <a:lstStyle/>
                    <a:p>
                      <a:r>
                        <a:rPr lang="it-IT" i="1">
                          <a:solidFill>
                            <a:srgbClr val="6A6A6A"/>
                          </a:solidFill>
                          <a:effectLst/>
                          <a:highlight>
                            <a:srgbClr val="FFFFFF"/>
                          </a:highlight>
                          <a:latin typeface="Poppins" panose="00000500000000000000" pitchFamily="2" charset="0"/>
                        </a:rPr>
                        <a:t>To</a:t>
                      </a:r>
                      <a:endParaRPr lang="it-IT">
                        <a:solidFill>
                          <a:srgbClr val="6A6A6A"/>
                        </a:solidFill>
                        <a:effectLst/>
                        <a:highlight>
                          <a:srgbClr val="FFFFFF"/>
                        </a:highlight>
                        <a:latin typeface="Poppins" panose="00000500000000000000" pitchFamily="2" charset="0"/>
                      </a:endParaRPr>
                    </a:p>
                  </a:txBody>
                  <a:tcPr anchor="ctr"/>
                </a:tc>
                <a:tc>
                  <a:txBody>
                    <a:bodyPr/>
                    <a:lstStyle/>
                    <a:p>
                      <a:r>
                        <a:rPr lang="it-IT">
                          <a:solidFill>
                            <a:srgbClr val="6A6A6A"/>
                          </a:solidFill>
                          <a:effectLst/>
                          <a:highlight>
                            <a:srgbClr val="FFFFFF"/>
                          </a:highlight>
                          <a:latin typeface="Poppins" panose="00000500000000000000" pitchFamily="2" charset="0"/>
                        </a:rPr>
                        <a:t>Address | Device | Process | User</a:t>
                      </a:r>
                    </a:p>
                  </a:txBody>
                  <a:tcPr anchor="ctr"/>
                </a:tc>
                <a:tc>
                  <a:txBody>
                    <a:bodyPr/>
                    <a:lstStyle/>
                    <a:p>
                      <a:r>
                        <a:rPr lang="en-US">
                          <a:solidFill>
                            <a:srgbClr val="6A6A6A"/>
                          </a:solidFill>
                          <a:effectLst/>
                          <a:highlight>
                            <a:srgbClr val="FFFFFF"/>
                          </a:highlight>
                          <a:latin typeface="Poppins" panose="00000500000000000000" pitchFamily="2" charset="0"/>
                        </a:rPr>
                        <a:t>The location of the Item possible with Spatial Attitude.</a:t>
                      </a:r>
                    </a:p>
                  </a:txBody>
                  <a:tcPr anchor="ctr"/>
                </a:tc>
                <a:extLst>
                  <a:ext uri="{0D108BD9-81ED-4DB2-BD59-A6C34878D82A}">
                    <a16:rowId xmlns:a16="http://schemas.microsoft.com/office/drawing/2014/main" val="2004193518"/>
                  </a:ext>
                </a:extLst>
              </a:tr>
              <a:tr h="370840">
                <a:tc>
                  <a:txBody>
                    <a:bodyPr/>
                    <a:lstStyle/>
                    <a:p>
                      <a:r>
                        <a:rPr lang="it-IT" i="1">
                          <a:solidFill>
                            <a:srgbClr val="6A6A6A"/>
                          </a:solidFill>
                          <a:effectLst/>
                          <a:highlight>
                            <a:srgbClr val="FFFFFF"/>
                          </a:highlight>
                          <a:latin typeface="Poppins" panose="00000500000000000000" pitchFamily="2" charset="0"/>
                        </a:rPr>
                        <a:t>With</a:t>
                      </a:r>
                      <a:endParaRPr lang="it-IT">
                        <a:solidFill>
                          <a:srgbClr val="6A6A6A"/>
                        </a:solidFill>
                        <a:effectLst/>
                        <a:highlight>
                          <a:srgbClr val="FFFFFF"/>
                        </a:highlight>
                        <a:latin typeface="Poppins" panose="00000500000000000000" pitchFamily="2" charset="0"/>
                      </a:endParaRPr>
                    </a:p>
                  </a:txBody>
                  <a:tcPr anchor="ctr"/>
                </a:tc>
                <a:tc>
                  <a:txBody>
                    <a:bodyPr/>
                    <a:lstStyle/>
                    <a:p>
                      <a:r>
                        <a:rPr lang="it-IT">
                          <a:solidFill>
                            <a:srgbClr val="6A6A6A"/>
                          </a:solidFill>
                          <a:effectLst/>
                          <a:highlight>
                            <a:srgbClr val="FFFFFF"/>
                          </a:highlight>
                          <a:latin typeface="Poppins" panose="00000500000000000000" pitchFamily="2" charset="0"/>
                        </a:rPr>
                        <a:t>DataMdata | Stream</a:t>
                      </a:r>
                    </a:p>
                  </a:txBody>
                  <a:tcPr anchor="ctr"/>
                </a:tc>
                <a:tc>
                  <a:txBody>
                    <a:bodyPr/>
                    <a:lstStyle/>
                    <a:p>
                      <a:r>
                        <a:rPr lang="en-US" dirty="0">
                          <a:solidFill>
                            <a:srgbClr val="6A6A6A"/>
                          </a:solidFill>
                          <a:effectLst/>
                          <a:highlight>
                            <a:srgbClr val="FFFFFF"/>
                          </a:highlight>
                          <a:latin typeface="Poppins" panose="00000500000000000000" pitchFamily="2" charset="0"/>
                        </a:rPr>
                        <a:t>Additional Item required to perform Act</a:t>
                      </a:r>
                    </a:p>
                  </a:txBody>
                  <a:tcPr anchor="ctr"/>
                </a:tc>
                <a:extLst>
                  <a:ext uri="{0D108BD9-81ED-4DB2-BD59-A6C34878D82A}">
                    <a16:rowId xmlns:a16="http://schemas.microsoft.com/office/drawing/2014/main" val="2316576644"/>
                  </a:ext>
                </a:extLst>
              </a:tr>
            </a:tbl>
          </a:graphicData>
        </a:graphic>
      </p:graphicFrame>
      <p:sp>
        <p:nvSpPr>
          <p:cNvPr id="4" name="Date Placeholder 3">
            <a:extLst>
              <a:ext uri="{FF2B5EF4-FFF2-40B4-BE49-F238E27FC236}">
                <a16:creationId xmlns:a16="http://schemas.microsoft.com/office/drawing/2014/main" id="{67F22325-78FD-06AF-C505-B133103C6491}"/>
              </a:ext>
            </a:extLst>
          </p:cNvPr>
          <p:cNvSpPr>
            <a:spLocks noGrp="1"/>
          </p:cNvSpPr>
          <p:nvPr>
            <p:ph type="dt" sz="half" idx="10"/>
          </p:nvPr>
        </p:nvSpPr>
        <p:spPr/>
        <p:txBody>
          <a:bodyPr/>
          <a:lstStyle/>
          <a:p>
            <a:fld id="{3A5799BA-AC88-42FB-B8BE-FF1867FF2DFC}" type="datetime5">
              <a:rPr lang="en-US" smtClean="0"/>
              <a:t>30-May-24</a:t>
            </a:fld>
            <a:endParaRPr lang="en-US" dirty="0"/>
          </a:p>
        </p:txBody>
      </p:sp>
      <p:sp>
        <p:nvSpPr>
          <p:cNvPr id="5" name="Slide Number Placeholder 4">
            <a:extLst>
              <a:ext uri="{FF2B5EF4-FFF2-40B4-BE49-F238E27FC236}">
                <a16:creationId xmlns:a16="http://schemas.microsoft.com/office/drawing/2014/main" id="{DFBCEB81-5C00-ACA4-8428-7A9C219224B8}"/>
              </a:ext>
            </a:extLst>
          </p:cNvPr>
          <p:cNvSpPr>
            <a:spLocks noGrp="1"/>
          </p:cNvSpPr>
          <p:nvPr>
            <p:ph type="sldNum" sz="quarter" idx="12"/>
          </p:nvPr>
        </p:nvSpPr>
        <p:spPr/>
        <p:txBody>
          <a:bodyPr/>
          <a:lstStyle/>
          <a:p>
            <a:fld id="{D57F1E4F-1CFF-5643-939E-217C01CDF565}" type="slidenum">
              <a:rPr lang="en-US" smtClean="0"/>
              <a:pPr/>
              <a:t>25</a:t>
            </a:fld>
            <a:endParaRPr lang="en-US" dirty="0"/>
          </a:p>
        </p:txBody>
      </p:sp>
      <p:sp>
        <p:nvSpPr>
          <p:cNvPr id="9" name="Content Placeholder 2">
            <a:extLst>
              <a:ext uri="{FF2B5EF4-FFF2-40B4-BE49-F238E27FC236}">
                <a16:creationId xmlns:a16="http://schemas.microsoft.com/office/drawing/2014/main" id="{B60B049C-390E-27A9-EBC9-02072E39BF92}"/>
              </a:ext>
            </a:extLst>
          </p:cNvPr>
          <p:cNvSpPr txBox="1">
            <a:spLocks/>
          </p:cNvSpPr>
          <p:nvPr/>
        </p:nvSpPr>
        <p:spPr>
          <a:xfrm>
            <a:off x="1302026" y="1661158"/>
            <a:ext cx="10202586" cy="50292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2400" kern="1200">
                <a:solidFill>
                  <a:schemeClr val="accent3">
                    <a:lumMod val="75000"/>
                  </a:schemeClr>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ts val="1000"/>
              </a:spcBef>
              <a:spcAft>
                <a:spcPts val="0"/>
              </a:spcAft>
              <a:buClr>
                <a:schemeClr val="accent1"/>
              </a:buClr>
              <a:buFont typeface="Wingdings 3" charset="2"/>
              <a:buChar char=""/>
              <a:defRPr sz="2200" kern="1200">
                <a:solidFill>
                  <a:schemeClr val="accent3">
                    <a:lumMod val="75000"/>
                  </a:schemeClr>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ts val="1000"/>
              </a:spcBef>
              <a:spcAft>
                <a:spcPts val="0"/>
              </a:spcAft>
              <a:buClr>
                <a:schemeClr val="accent1"/>
              </a:buClr>
              <a:buFont typeface="Wingdings 3" charset="2"/>
              <a:buChar char=""/>
              <a:defRPr sz="2000" kern="1200">
                <a:solidFill>
                  <a:schemeClr val="accent3">
                    <a:lumMod val="75000"/>
                  </a:schemeClr>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ts val="1000"/>
              </a:spcBef>
              <a:spcAft>
                <a:spcPts val="0"/>
              </a:spcAft>
              <a:buClr>
                <a:schemeClr val="accent1"/>
              </a:buClr>
              <a:buFont typeface="Wingdings 3" charset="2"/>
              <a:buChar char=""/>
              <a:defRPr sz="1800" kern="1200">
                <a:solidFill>
                  <a:schemeClr val="accent3">
                    <a:lumMod val="75000"/>
                  </a:schemeClr>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ts val="1000"/>
              </a:spcBef>
              <a:spcAft>
                <a:spcPts val="0"/>
              </a:spcAft>
              <a:buClr>
                <a:schemeClr val="accent1"/>
              </a:buClr>
              <a:buFont typeface="Wingdings 3" charset="2"/>
              <a:buChar char=""/>
              <a:defRPr sz="1600" kern="1200">
                <a:solidFill>
                  <a:schemeClr val="accent3">
                    <a:lumMod val="75000"/>
                  </a:schemeClr>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457200" indent="-457200">
              <a:buFont typeface="+mj-lt"/>
              <a:buAutoNum type="arabicPeriod" startAt="5"/>
            </a:pPr>
            <a:r>
              <a:rPr lang="it-IT" dirty="0">
                <a:solidFill>
                  <a:srgbClr val="333333"/>
                </a:solidFill>
                <a:highlight>
                  <a:srgbClr val="FFFFFF"/>
                </a:highlight>
              </a:rPr>
              <a:t>The </a:t>
            </a:r>
            <a:r>
              <a:rPr lang="it-IT" dirty="0" err="1">
                <a:solidFill>
                  <a:srgbClr val="333333"/>
                </a:solidFill>
                <a:highlight>
                  <a:srgbClr val="FFFFFF"/>
                </a:highlight>
              </a:rPr>
              <a:t>ActionComplements</a:t>
            </a:r>
            <a:r>
              <a:rPr lang="it-IT" dirty="0">
                <a:solidFill>
                  <a:srgbClr val="333333"/>
                </a:solidFill>
                <a:highlight>
                  <a:srgbClr val="FFFFFF"/>
                </a:highlight>
              </a:rPr>
              <a:t> </a:t>
            </a:r>
            <a:r>
              <a:rPr lang="it-IT" dirty="0" err="1">
                <a:solidFill>
                  <a:srgbClr val="333333"/>
                </a:solidFill>
                <a:highlight>
                  <a:srgbClr val="FFFFFF"/>
                </a:highlight>
              </a:rPr>
              <a:t>defined</a:t>
            </a:r>
            <a:r>
              <a:rPr lang="it-IT" dirty="0">
                <a:solidFill>
                  <a:srgbClr val="333333"/>
                </a:solidFill>
                <a:highlight>
                  <a:srgbClr val="FFFFFF"/>
                </a:highlight>
              </a:rPr>
              <a:t> </a:t>
            </a:r>
            <a:r>
              <a:rPr lang="it-IT" dirty="0" err="1">
                <a:solidFill>
                  <a:srgbClr val="333333"/>
                </a:solidFill>
                <a:highlight>
                  <a:srgbClr val="FFFFFF"/>
                </a:highlight>
              </a:rPr>
              <a:t>below</a:t>
            </a:r>
            <a:endParaRPr lang="it-IT" dirty="0">
              <a:solidFill>
                <a:srgbClr val="333333"/>
              </a:solidFill>
              <a:highlight>
                <a:srgbClr val="FFFFFF"/>
              </a:highlight>
            </a:endParaRPr>
          </a:p>
        </p:txBody>
      </p:sp>
      <p:sp>
        <p:nvSpPr>
          <p:cNvPr id="10" name="Content Placeholder 6">
            <a:extLst>
              <a:ext uri="{FF2B5EF4-FFF2-40B4-BE49-F238E27FC236}">
                <a16:creationId xmlns:a16="http://schemas.microsoft.com/office/drawing/2014/main" id="{54347307-D4C5-2970-FA75-C09B04A74DEC}"/>
              </a:ext>
            </a:extLst>
          </p:cNvPr>
          <p:cNvSpPr txBox="1">
            <a:spLocks/>
          </p:cNvSpPr>
          <p:nvPr/>
        </p:nvSpPr>
        <p:spPr>
          <a:xfrm>
            <a:off x="1302026" y="5710656"/>
            <a:ext cx="10202586" cy="98624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2400" kern="1200">
                <a:solidFill>
                  <a:schemeClr val="accent3">
                    <a:lumMod val="75000"/>
                  </a:schemeClr>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ts val="1000"/>
              </a:spcBef>
              <a:spcAft>
                <a:spcPts val="0"/>
              </a:spcAft>
              <a:buClr>
                <a:schemeClr val="accent1"/>
              </a:buClr>
              <a:buFont typeface="Wingdings 3" charset="2"/>
              <a:buChar char=""/>
              <a:defRPr sz="2200" kern="1200">
                <a:solidFill>
                  <a:schemeClr val="accent3">
                    <a:lumMod val="75000"/>
                  </a:schemeClr>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ts val="1000"/>
              </a:spcBef>
              <a:spcAft>
                <a:spcPts val="0"/>
              </a:spcAft>
              <a:buClr>
                <a:schemeClr val="accent1"/>
              </a:buClr>
              <a:buFont typeface="Wingdings 3" charset="2"/>
              <a:buChar char=""/>
              <a:defRPr sz="2000" kern="1200">
                <a:solidFill>
                  <a:schemeClr val="accent3">
                    <a:lumMod val="75000"/>
                  </a:schemeClr>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ts val="1000"/>
              </a:spcBef>
              <a:spcAft>
                <a:spcPts val="0"/>
              </a:spcAft>
              <a:buClr>
                <a:schemeClr val="accent1"/>
              </a:buClr>
              <a:buFont typeface="Wingdings 3" charset="2"/>
              <a:buChar char=""/>
              <a:defRPr sz="1800" kern="1200">
                <a:solidFill>
                  <a:schemeClr val="accent3">
                    <a:lumMod val="75000"/>
                  </a:schemeClr>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ts val="1000"/>
              </a:spcBef>
              <a:spcAft>
                <a:spcPts val="0"/>
              </a:spcAft>
              <a:buClr>
                <a:schemeClr val="accent1"/>
              </a:buClr>
              <a:buFont typeface="Wingdings 3" charset="2"/>
              <a:buChar char=""/>
              <a:defRPr sz="1600" kern="1200">
                <a:solidFill>
                  <a:schemeClr val="accent3">
                    <a:lumMod val="75000"/>
                  </a:schemeClr>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buFont typeface="+mj-lt"/>
              <a:buAutoNum type="arabicPeriod" startAt="6"/>
            </a:pPr>
            <a:r>
              <a:rPr lang="it-IT" dirty="0">
                <a:solidFill>
                  <a:srgbClr val="333333"/>
                </a:solidFill>
                <a:highlight>
                  <a:srgbClr val="FFFFFF"/>
                </a:highlight>
              </a:rPr>
              <a:t>The </a:t>
            </a:r>
            <a:r>
              <a:rPr lang="it-IT" dirty="0" err="1">
                <a:solidFill>
                  <a:srgbClr val="333333"/>
                </a:solidFill>
                <a:highlight>
                  <a:srgbClr val="FFFFFF"/>
                </a:highlight>
              </a:rPr>
              <a:t>RequestAction</a:t>
            </a:r>
            <a:endParaRPr lang="it-IT" dirty="0">
              <a:solidFill>
                <a:srgbClr val="333333"/>
              </a:solidFill>
              <a:highlight>
                <a:srgbClr val="FFFFFF"/>
              </a:highlight>
            </a:endParaRPr>
          </a:p>
          <a:p>
            <a:pPr>
              <a:buFont typeface="+mj-lt"/>
              <a:buAutoNum type="arabicPeriod" startAt="6"/>
            </a:pPr>
            <a:r>
              <a:rPr lang="it-IT" dirty="0">
                <a:solidFill>
                  <a:srgbClr val="333333"/>
                </a:solidFill>
                <a:highlight>
                  <a:srgbClr val="FFFFFF"/>
                </a:highlight>
              </a:rPr>
              <a:t>The </a:t>
            </a:r>
            <a:r>
              <a:rPr lang="it-IT" dirty="0" err="1">
                <a:solidFill>
                  <a:srgbClr val="333333"/>
                </a:solidFill>
                <a:highlight>
                  <a:srgbClr val="FFFFFF"/>
                </a:highlight>
              </a:rPr>
              <a:t>ResponseAction</a:t>
            </a:r>
            <a:endParaRPr lang="it-IT" dirty="0">
              <a:solidFill>
                <a:srgbClr val="333333"/>
              </a:solidFill>
              <a:highlight>
                <a:srgbClr val="FFFFFF"/>
              </a:highlight>
            </a:endParaRPr>
          </a:p>
          <a:p>
            <a:pPr marL="0" indent="0">
              <a:buFont typeface="Wingdings 3" charset="2"/>
              <a:buNone/>
            </a:pPr>
            <a:endParaRPr lang="en-150" dirty="0"/>
          </a:p>
        </p:txBody>
      </p:sp>
    </p:spTree>
    <p:extLst>
      <p:ext uri="{BB962C8B-B14F-4D97-AF65-F5344CB8AC3E}">
        <p14:creationId xmlns:p14="http://schemas.microsoft.com/office/powerpoint/2010/main" val="12544208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FCC38-641D-A66C-37D4-0BBB79AA0505}"/>
              </a:ext>
            </a:extLst>
          </p:cNvPr>
          <p:cNvSpPr>
            <a:spLocks noGrp="1"/>
          </p:cNvSpPr>
          <p:nvPr>
            <p:ph type="title"/>
          </p:nvPr>
        </p:nvSpPr>
        <p:spPr/>
        <p:txBody>
          <a:bodyPr/>
          <a:lstStyle/>
          <a:p>
            <a:r>
              <a:rPr lang="en-US" dirty="0"/>
              <a:t>Process Action: JSON Syntax</a:t>
            </a:r>
            <a:endParaRPr lang="en-150" dirty="0"/>
          </a:p>
        </p:txBody>
      </p:sp>
      <p:sp>
        <p:nvSpPr>
          <p:cNvPr id="4" name="Date Placeholder 3">
            <a:extLst>
              <a:ext uri="{FF2B5EF4-FFF2-40B4-BE49-F238E27FC236}">
                <a16:creationId xmlns:a16="http://schemas.microsoft.com/office/drawing/2014/main" id="{AC738A20-3AE7-4A82-6238-42B8BF1A1853}"/>
              </a:ext>
            </a:extLst>
          </p:cNvPr>
          <p:cNvSpPr>
            <a:spLocks noGrp="1"/>
          </p:cNvSpPr>
          <p:nvPr>
            <p:ph type="dt" sz="half" idx="10"/>
          </p:nvPr>
        </p:nvSpPr>
        <p:spPr/>
        <p:txBody>
          <a:bodyPr/>
          <a:lstStyle/>
          <a:p>
            <a:fld id="{3A5799BA-AC88-42FB-B8BE-FF1867FF2DFC}" type="datetime5">
              <a:rPr lang="en-US" smtClean="0"/>
              <a:t>30-May-24</a:t>
            </a:fld>
            <a:endParaRPr lang="en-US" dirty="0"/>
          </a:p>
        </p:txBody>
      </p:sp>
      <p:sp>
        <p:nvSpPr>
          <p:cNvPr id="5" name="Slide Number Placeholder 4">
            <a:extLst>
              <a:ext uri="{FF2B5EF4-FFF2-40B4-BE49-F238E27FC236}">
                <a16:creationId xmlns:a16="http://schemas.microsoft.com/office/drawing/2014/main" id="{5F049DF7-9467-1990-4EC2-E1B2BEA456C2}"/>
              </a:ext>
            </a:extLst>
          </p:cNvPr>
          <p:cNvSpPr>
            <a:spLocks noGrp="1"/>
          </p:cNvSpPr>
          <p:nvPr>
            <p:ph type="sldNum" sz="quarter" idx="12"/>
          </p:nvPr>
        </p:nvSpPr>
        <p:spPr/>
        <p:txBody>
          <a:bodyPr/>
          <a:lstStyle/>
          <a:p>
            <a:fld id="{D57F1E4F-1CFF-5643-939E-217C01CDF565}" type="slidenum">
              <a:rPr lang="en-US" smtClean="0"/>
              <a:pPr/>
              <a:t>26</a:t>
            </a:fld>
            <a:endParaRPr lang="en-US" dirty="0"/>
          </a:p>
        </p:txBody>
      </p:sp>
      <p:sp>
        <p:nvSpPr>
          <p:cNvPr id="9" name="Content Placeholder 8">
            <a:extLst>
              <a:ext uri="{FF2B5EF4-FFF2-40B4-BE49-F238E27FC236}">
                <a16:creationId xmlns:a16="http://schemas.microsoft.com/office/drawing/2014/main" id="{4C9DA4EA-7713-CA76-5666-711F2022FC8D}"/>
              </a:ext>
            </a:extLst>
          </p:cNvPr>
          <p:cNvSpPr>
            <a:spLocks noGrp="1"/>
          </p:cNvSpPr>
          <p:nvPr>
            <p:ph idx="1"/>
          </p:nvPr>
        </p:nvSpPr>
        <p:spPr/>
        <p:txBody>
          <a:bodyPr/>
          <a:lstStyle/>
          <a:p>
            <a:pPr marL="0" indent="0">
              <a:buNone/>
            </a:pPr>
            <a:r>
              <a:rPr lang="it-IT" dirty="0">
                <a:hlinkClick r:id="rId2"/>
              </a:rPr>
              <a:t>https://schemas.mpai.community/MMM4/V1.0/data/ProcessAction.json</a:t>
            </a:r>
            <a:r>
              <a:rPr lang="it-IT" dirty="0"/>
              <a:t> </a:t>
            </a:r>
            <a:endParaRPr lang="en-150" dirty="0"/>
          </a:p>
        </p:txBody>
      </p:sp>
    </p:spTree>
    <p:extLst>
      <p:ext uri="{BB962C8B-B14F-4D97-AF65-F5344CB8AC3E}">
        <p14:creationId xmlns:p14="http://schemas.microsoft.com/office/powerpoint/2010/main" val="38629846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5C5E9-A905-5798-9ACE-8DAE572263F8}"/>
              </a:ext>
            </a:extLst>
          </p:cNvPr>
          <p:cNvSpPr>
            <a:spLocks noGrp="1"/>
          </p:cNvSpPr>
          <p:nvPr>
            <p:ph type="title"/>
          </p:nvPr>
        </p:nvSpPr>
        <p:spPr/>
        <p:txBody>
          <a:bodyPr/>
          <a:lstStyle/>
          <a:p>
            <a:r>
              <a:rPr lang="en-US" dirty="0"/>
              <a:t>Process Action: Semantics/1</a:t>
            </a:r>
            <a:endParaRPr lang="en-150" dirty="0"/>
          </a:p>
        </p:txBody>
      </p:sp>
      <p:graphicFrame>
        <p:nvGraphicFramePr>
          <p:cNvPr id="6" name="Content Placeholder 5">
            <a:extLst>
              <a:ext uri="{FF2B5EF4-FFF2-40B4-BE49-F238E27FC236}">
                <a16:creationId xmlns:a16="http://schemas.microsoft.com/office/drawing/2014/main" id="{FFD9907E-6557-4966-36D2-FB968F8B38AD}"/>
              </a:ext>
            </a:extLst>
          </p:cNvPr>
          <p:cNvGraphicFramePr>
            <a:graphicFrameLocks noGrp="1"/>
          </p:cNvGraphicFramePr>
          <p:nvPr>
            <p:ph idx="1"/>
            <p:extLst>
              <p:ext uri="{D42A27DB-BD31-4B8C-83A1-F6EECF244321}">
                <p14:modId xmlns:p14="http://schemas.microsoft.com/office/powerpoint/2010/main" val="2272625623"/>
              </p:ext>
            </p:extLst>
          </p:nvPr>
        </p:nvGraphicFramePr>
        <p:xfrm>
          <a:off x="1301750" y="1905000"/>
          <a:ext cx="10202862" cy="4820920"/>
        </p:xfrm>
        <a:graphic>
          <a:graphicData uri="http://schemas.openxmlformats.org/drawingml/2006/table">
            <a:tbl>
              <a:tblPr firstRow="1" bandRow="1">
                <a:tableStyleId>{5C22544A-7EE6-4342-B048-85BDC9FD1C3A}</a:tableStyleId>
              </a:tblPr>
              <a:tblGrid>
                <a:gridCol w="2712901">
                  <a:extLst>
                    <a:ext uri="{9D8B030D-6E8A-4147-A177-3AD203B41FA5}">
                      <a16:colId xmlns:a16="http://schemas.microsoft.com/office/drawing/2014/main" val="3797607701"/>
                    </a:ext>
                  </a:extLst>
                </a:gridCol>
                <a:gridCol w="1497875">
                  <a:extLst>
                    <a:ext uri="{9D8B030D-6E8A-4147-A177-3AD203B41FA5}">
                      <a16:colId xmlns:a16="http://schemas.microsoft.com/office/drawing/2014/main" val="2145916335"/>
                    </a:ext>
                  </a:extLst>
                </a:gridCol>
                <a:gridCol w="5992086">
                  <a:extLst>
                    <a:ext uri="{9D8B030D-6E8A-4147-A177-3AD203B41FA5}">
                      <a16:colId xmlns:a16="http://schemas.microsoft.com/office/drawing/2014/main" val="508185393"/>
                    </a:ext>
                  </a:extLst>
                </a:gridCol>
              </a:tblGrid>
              <a:tr h="370840">
                <a:tc>
                  <a:txBody>
                    <a:bodyPr/>
                    <a:lstStyle/>
                    <a:p>
                      <a:pPr algn="ctr"/>
                      <a:r>
                        <a:rPr lang="it-IT" b="1" dirty="0">
                          <a:effectLst/>
                          <a:latin typeface="Calibri" panose="020F0502020204030204" pitchFamily="34" charset="0"/>
                          <a:cs typeface="Calibri" panose="020F0502020204030204" pitchFamily="34" charset="0"/>
                        </a:rPr>
                        <a:t>Label</a:t>
                      </a:r>
                      <a:endParaRPr lang="it-IT" dirty="0">
                        <a:effectLst/>
                        <a:latin typeface="Calibri" panose="020F0502020204030204" pitchFamily="34" charset="0"/>
                        <a:cs typeface="Calibri" panose="020F0502020204030204" pitchFamily="34" charset="0"/>
                      </a:endParaRPr>
                    </a:p>
                  </a:txBody>
                  <a:tcPr anchor="ctr"/>
                </a:tc>
                <a:tc>
                  <a:txBody>
                    <a:bodyPr/>
                    <a:lstStyle/>
                    <a:p>
                      <a:pPr algn="ctr"/>
                      <a:r>
                        <a:rPr lang="it-IT" b="1" dirty="0">
                          <a:effectLst/>
                          <a:latin typeface="Calibri" panose="020F0502020204030204" pitchFamily="34" charset="0"/>
                          <a:cs typeface="Calibri" panose="020F0502020204030204" pitchFamily="34" charset="0"/>
                        </a:rPr>
                        <a:t>Size</a:t>
                      </a:r>
                      <a:endParaRPr lang="it-IT" dirty="0">
                        <a:effectLst/>
                        <a:latin typeface="Calibri" panose="020F0502020204030204" pitchFamily="34" charset="0"/>
                        <a:cs typeface="Calibri" panose="020F0502020204030204" pitchFamily="34" charset="0"/>
                      </a:endParaRPr>
                    </a:p>
                  </a:txBody>
                  <a:tcPr anchor="ctr"/>
                </a:tc>
                <a:tc>
                  <a:txBody>
                    <a:bodyPr/>
                    <a:lstStyle/>
                    <a:p>
                      <a:pPr algn="ctr"/>
                      <a:r>
                        <a:rPr lang="it-IT" b="1" dirty="0" err="1">
                          <a:effectLst/>
                          <a:latin typeface="Calibri" panose="020F0502020204030204" pitchFamily="34" charset="0"/>
                          <a:cs typeface="Calibri" panose="020F0502020204030204" pitchFamily="34" charset="0"/>
                        </a:rPr>
                        <a:t>Description</a:t>
                      </a:r>
                      <a:endParaRPr lang="it-IT" dirty="0">
                        <a:effectLst/>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04362791"/>
                  </a:ext>
                </a:extLst>
              </a:tr>
              <a:tr h="370840">
                <a:tc>
                  <a:txBody>
                    <a:bodyPr/>
                    <a:lstStyle/>
                    <a:p>
                      <a:r>
                        <a:rPr lang="it-IT" b="1">
                          <a:effectLst/>
                          <a:latin typeface="Calibri" panose="020F0502020204030204" pitchFamily="34" charset="0"/>
                          <a:cs typeface="Calibri" panose="020F0502020204030204" pitchFamily="34" charset="0"/>
                        </a:rPr>
                        <a:t>Header</a:t>
                      </a:r>
                      <a:endParaRPr lang="it-IT">
                        <a:effectLst/>
                        <a:latin typeface="Calibri" panose="020F0502020204030204" pitchFamily="34" charset="0"/>
                        <a:cs typeface="Calibri" panose="020F0502020204030204" pitchFamily="34" charset="0"/>
                      </a:endParaRPr>
                    </a:p>
                  </a:txBody>
                  <a:tcPr anchor="ctr"/>
                </a:tc>
                <a:tc>
                  <a:txBody>
                    <a:bodyPr/>
                    <a:lstStyle/>
                    <a:p>
                      <a:r>
                        <a:rPr lang="it-IT" dirty="0">
                          <a:effectLst/>
                          <a:latin typeface="Calibri" panose="020F0502020204030204" pitchFamily="34" charset="0"/>
                          <a:cs typeface="Calibri" panose="020F0502020204030204" pitchFamily="34" charset="0"/>
                        </a:rPr>
                        <a:t>N1 Bytes</a:t>
                      </a:r>
                    </a:p>
                  </a:txBody>
                  <a:tcPr anchor="ctr"/>
                </a:tc>
                <a:tc>
                  <a:txBody>
                    <a:bodyPr/>
                    <a:lstStyle/>
                    <a:p>
                      <a:r>
                        <a:rPr lang="it-IT" dirty="0">
                          <a:effectLst/>
                          <a:latin typeface="Calibri" panose="020F0502020204030204" pitchFamily="34" charset="0"/>
                          <a:cs typeface="Calibri" panose="020F0502020204030204" pitchFamily="34" charset="0"/>
                        </a:rPr>
                        <a:t> </a:t>
                      </a:r>
                    </a:p>
                  </a:txBody>
                  <a:tcPr anchor="ctr"/>
                </a:tc>
                <a:extLst>
                  <a:ext uri="{0D108BD9-81ED-4DB2-BD59-A6C34878D82A}">
                    <a16:rowId xmlns:a16="http://schemas.microsoft.com/office/drawing/2014/main" val="3653446943"/>
                  </a:ext>
                </a:extLst>
              </a:tr>
              <a:tr h="370840">
                <a:tc>
                  <a:txBody>
                    <a:bodyPr/>
                    <a:lstStyle/>
                    <a:p>
                      <a:r>
                        <a:rPr lang="it-IT">
                          <a:effectLst/>
                          <a:latin typeface="Calibri" panose="020F0502020204030204" pitchFamily="34" charset="0"/>
                          <a:cs typeface="Calibri" panose="020F0502020204030204" pitchFamily="34" charset="0"/>
                        </a:rPr>
                        <a:t>- Standard</a:t>
                      </a:r>
                    </a:p>
                  </a:txBody>
                  <a:tcPr anchor="ctr"/>
                </a:tc>
                <a:tc>
                  <a:txBody>
                    <a:bodyPr/>
                    <a:lstStyle/>
                    <a:p>
                      <a:r>
                        <a:rPr lang="it-IT">
                          <a:effectLst/>
                          <a:latin typeface="Calibri" panose="020F0502020204030204" pitchFamily="34" charset="0"/>
                          <a:cs typeface="Calibri" panose="020F0502020204030204" pitchFamily="34" charset="0"/>
                        </a:rPr>
                        <a:t>9 Bytes</a:t>
                      </a:r>
                    </a:p>
                  </a:txBody>
                  <a:tcPr anchor="ctr"/>
                </a:tc>
                <a:tc>
                  <a:txBody>
                    <a:bodyPr/>
                    <a:lstStyle/>
                    <a:p>
                      <a:r>
                        <a:rPr lang="it-IT">
                          <a:effectLst/>
                          <a:latin typeface="Calibri" panose="020F0502020204030204" pitchFamily="34" charset="0"/>
                          <a:cs typeface="Calibri" panose="020F0502020204030204" pitchFamily="34" charset="0"/>
                        </a:rPr>
                        <a:t>The characters “MMM-PAC-V”</a:t>
                      </a:r>
                    </a:p>
                  </a:txBody>
                  <a:tcPr anchor="ctr"/>
                </a:tc>
                <a:extLst>
                  <a:ext uri="{0D108BD9-81ED-4DB2-BD59-A6C34878D82A}">
                    <a16:rowId xmlns:a16="http://schemas.microsoft.com/office/drawing/2014/main" val="4013487501"/>
                  </a:ext>
                </a:extLst>
              </a:tr>
              <a:tr h="370840">
                <a:tc>
                  <a:txBody>
                    <a:bodyPr/>
                    <a:lstStyle/>
                    <a:p>
                      <a:r>
                        <a:rPr lang="it-IT" b="1">
                          <a:effectLst/>
                          <a:latin typeface="Calibri" panose="020F0502020204030204" pitchFamily="34" charset="0"/>
                          <a:cs typeface="Calibri" panose="020F0502020204030204" pitchFamily="34" charset="0"/>
                        </a:rPr>
                        <a:t>- </a:t>
                      </a:r>
                      <a:r>
                        <a:rPr lang="it-IT">
                          <a:effectLst/>
                          <a:latin typeface="Calibri" panose="020F0502020204030204" pitchFamily="34" charset="0"/>
                          <a:cs typeface="Calibri" panose="020F0502020204030204" pitchFamily="34" charset="0"/>
                        </a:rPr>
                        <a:t>Version</a:t>
                      </a:r>
                    </a:p>
                  </a:txBody>
                  <a:tcPr anchor="ctr"/>
                </a:tc>
                <a:tc>
                  <a:txBody>
                    <a:bodyPr/>
                    <a:lstStyle/>
                    <a:p>
                      <a:r>
                        <a:rPr lang="it-IT">
                          <a:effectLst/>
                          <a:latin typeface="Calibri" panose="020F0502020204030204" pitchFamily="34" charset="0"/>
                          <a:cs typeface="Calibri" panose="020F0502020204030204" pitchFamily="34" charset="0"/>
                        </a:rPr>
                        <a:t>N2 Bytes</a:t>
                      </a:r>
                    </a:p>
                  </a:txBody>
                  <a:tcPr anchor="ctr"/>
                </a:tc>
                <a:tc>
                  <a:txBody>
                    <a:bodyPr/>
                    <a:lstStyle/>
                    <a:p>
                      <a:r>
                        <a:rPr lang="en-US">
                          <a:effectLst/>
                          <a:latin typeface="Calibri" panose="020F0502020204030204" pitchFamily="34" charset="0"/>
                          <a:cs typeface="Calibri" panose="020F0502020204030204" pitchFamily="34" charset="0"/>
                        </a:rPr>
                        <a:t>Major version – 1 or 2 characters</a:t>
                      </a:r>
                    </a:p>
                  </a:txBody>
                  <a:tcPr anchor="ctr"/>
                </a:tc>
                <a:extLst>
                  <a:ext uri="{0D108BD9-81ED-4DB2-BD59-A6C34878D82A}">
                    <a16:rowId xmlns:a16="http://schemas.microsoft.com/office/drawing/2014/main" val="1645798942"/>
                  </a:ext>
                </a:extLst>
              </a:tr>
              <a:tr h="370840">
                <a:tc>
                  <a:txBody>
                    <a:bodyPr/>
                    <a:lstStyle/>
                    <a:p>
                      <a:r>
                        <a:rPr lang="it-IT">
                          <a:effectLst/>
                          <a:latin typeface="Calibri" panose="020F0502020204030204" pitchFamily="34" charset="0"/>
                          <a:cs typeface="Calibri" panose="020F0502020204030204" pitchFamily="34" charset="0"/>
                        </a:rPr>
                        <a:t>- Dot-separator</a:t>
                      </a:r>
                    </a:p>
                  </a:txBody>
                  <a:tcPr anchor="ctr"/>
                </a:tc>
                <a:tc>
                  <a:txBody>
                    <a:bodyPr/>
                    <a:lstStyle/>
                    <a:p>
                      <a:r>
                        <a:rPr lang="it-IT">
                          <a:effectLst/>
                          <a:latin typeface="Calibri" panose="020F0502020204030204" pitchFamily="34" charset="0"/>
                          <a:cs typeface="Calibri" panose="020F0502020204030204" pitchFamily="34" charset="0"/>
                        </a:rPr>
                        <a:t>1 Byte</a:t>
                      </a:r>
                    </a:p>
                  </a:txBody>
                  <a:tcPr anchor="ctr"/>
                </a:tc>
                <a:tc>
                  <a:txBody>
                    <a:bodyPr/>
                    <a:lstStyle/>
                    <a:p>
                      <a:r>
                        <a:rPr lang="it-IT">
                          <a:effectLst/>
                          <a:latin typeface="Calibri" panose="020F0502020204030204" pitchFamily="34" charset="0"/>
                          <a:cs typeface="Calibri" panose="020F0502020204030204" pitchFamily="34" charset="0"/>
                        </a:rPr>
                        <a:t>The character “.”</a:t>
                      </a:r>
                    </a:p>
                  </a:txBody>
                  <a:tcPr anchor="ctr"/>
                </a:tc>
                <a:extLst>
                  <a:ext uri="{0D108BD9-81ED-4DB2-BD59-A6C34878D82A}">
                    <a16:rowId xmlns:a16="http://schemas.microsoft.com/office/drawing/2014/main" val="1609465011"/>
                  </a:ext>
                </a:extLst>
              </a:tr>
              <a:tr h="370840">
                <a:tc>
                  <a:txBody>
                    <a:bodyPr/>
                    <a:lstStyle/>
                    <a:p>
                      <a:r>
                        <a:rPr lang="it-IT">
                          <a:effectLst/>
                          <a:latin typeface="Calibri" panose="020F0502020204030204" pitchFamily="34" charset="0"/>
                          <a:cs typeface="Calibri" panose="020F0502020204030204" pitchFamily="34" charset="0"/>
                        </a:rPr>
                        <a:t>- Subversion</a:t>
                      </a:r>
                    </a:p>
                  </a:txBody>
                  <a:tcPr anchor="ctr"/>
                </a:tc>
                <a:tc>
                  <a:txBody>
                    <a:bodyPr/>
                    <a:lstStyle/>
                    <a:p>
                      <a:r>
                        <a:rPr lang="it-IT">
                          <a:effectLst/>
                          <a:latin typeface="Calibri" panose="020F0502020204030204" pitchFamily="34" charset="0"/>
                          <a:cs typeface="Calibri" panose="020F0502020204030204" pitchFamily="34" charset="0"/>
                        </a:rPr>
                        <a:t>N2 Byte</a:t>
                      </a:r>
                    </a:p>
                  </a:txBody>
                  <a:tcPr anchor="ctr"/>
                </a:tc>
                <a:tc>
                  <a:txBody>
                    <a:bodyPr/>
                    <a:lstStyle/>
                    <a:p>
                      <a:r>
                        <a:rPr lang="en-US">
                          <a:effectLst/>
                          <a:latin typeface="Calibri" panose="020F0502020204030204" pitchFamily="34" charset="0"/>
                          <a:cs typeface="Calibri" panose="020F0502020204030204" pitchFamily="34" charset="0"/>
                        </a:rPr>
                        <a:t>Minor version – 1 or 2 characters</a:t>
                      </a:r>
                    </a:p>
                  </a:txBody>
                  <a:tcPr anchor="ctr"/>
                </a:tc>
                <a:extLst>
                  <a:ext uri="{0D108BD9-81ED-4DB2-BD59-A6C34878D82A}">
                    <a16:rowId xmlns:a16="http://schemas.microsoft.com/office/drawing/2014/main" val="3843688595"/>
                  </a:ext>
                </a:extLst>
              </a:tr>
              <a:tr h="370840">
                <a:tc>
                  <a:txBody>
                    <a:bodyPr/>
                    <a:lstStyle/>
                    <a:p>
                      <a:r>
                        <a:rPr lang="it-IT" b="1">
                          <a:effectLst/>
                          <a:latin typeface="Calibri" panose="020F0502020204030204" pitchFamily="34" charset="0"/>
                          <a:cs typeface="Calibri" panose="020F0502020204030204" pitchFamily="34" charset="0"/>
                        </a:rPr>
                        <a:t>M-InstanceID</a:t>
                      </a:r>
                      <a:endParaRPr lang="it-IT">
                        <a:effectLst/>
                        <a:latin typeface="Calibri" panose="020F0502020204030204" pitchFamily="34" charset="0"/>
                        <a:cs typeface="Calibri" panose="020F0502020204030204" pitchFamily="34" charset="0"/>
                      </a:endParaRPr>
                    </a:p>
                  </a:txBody>
                  <a:tcPr anchor="ctr"/>
                </a:tc>
                <a:tc>
                  <a:txBody>
                    <a:bodyPr/>
                    <a:lstStyle/>
                    <a:p>
                      <a:r>
                        <a:rPr lang="it-IT">
                          <a:effectLst/>
                          <a:latin typeface="Calibri" panose="020F0502020204030204" pitchFamily="34" charset="0"/>
                          <a:cs typeface="Calibri" panose="020F0502020204030204" pitchFamily="34" charset="0"/>
                        </a:rPr>
                        <a:t>N3 Bytes</a:t>
                      </a:r>
                    </a:p>
                  </a:txBody>
                  <a:tcPr anchor="ctr"/>
                </a:tc>
                <a:tc>
                  <a:txBody>
                    <a:bodyPr/>
                    <a:lstStyle/>
                    <a:p>
                      <a:r>
                        <a:rPr lang="it-IT">
                          <a:effectLst/>
                          <a:latin typeface="Calibri" panose="020F0502020204030204" pitchFamily="34" charset="0"/>
                          <a:cs typeface="Calibri" panose="020F0502020204030204" pitchFamily="34" charset="0"/>
                        </a:rPr>
                        <a:t>Identifier of M-Instance.</a:t>
                      </a:r>
                    </a:p>
                  </a:txBody>
                  <a:tcPr anchor="ctr"/>
                </a:tc>
                <a:extLst>
                  <a:ext uri="{0D108BD9-81ED-4DB2-BD59-A6C34878D82A}">
                    <a16:rowId xmlns:a16="http://schemas.microsoft.com/office/drawing/2014/main" val="3071005498"/>
                  </a:ext>
                </a:extLst>
              </a:tr>
              <a:tr h="370840">
                <a:tc>
                  <a:txBody>
                    <a:bodyPr/>
                    <a:lstStyle/>
                    <a:p>
                      <a:r>
                        <a:rPr lang="it-IT" b="1">
                          <a:effectLst/>
                          <a:latin typeface="Calibri" panose="020F0502020204030204" pitchFamily="34" charset="0"/>
                          <a:cs typeface="Calibri" panose="020F0502020204030204" pitchFamily="34" charset="0"/>
                        </a:rPr>
                        <a:t>ProcessActionID</a:t>
                      </a:r>
                      <a:endParaRPr lang="it-IT">
                        <a:effectLst/>
                        <a:latin typeface="Calibri" panose="020F0502020204030204" pitchFamily="34" charset="0"/>
                        <a:cs typeface="Calibri" panose="020F0502020204030204" pitchFamily="34" charset="0"/>
                      </a:endParaRPr>
                    </a:p>
                  </a:txBody>
                  <a:tcPr anchor="ctr"/>
                </a:tc>
                <a:tc>
                  <a:txBody>
                    <a:bodyPr/>
                    <a:lstStyle/>
                    <a:p>
                      <a:r>
                        <a:rPr lang="it-IT">
                          <a:effectLst/>
                          <a:latin typeface="Calibri" panose="020F0502020204030204" pitchFamily="34" charset="0"/>
                          <a:cs typeface="Calibri" panose="020F0502020204030204" pitchFamily="34" charset="0"/>
                        </a:rPr>
                        <a:t>N4 Bytes</a:t>
                      </a:r>
                    </a:p>
                  </a:txBody>
                  <a:tcPr anchor="ctr"/>
                </a:tc>
                <a:tc>
                  <a:txBody>
                    <a:bodyPr/>
                    <a:lstStyle/>
                    <a:p>
                      <a:r>
                        <a:rPr lang="it-IT">
                          <a:effectLst/>
                          <a:latin typeface="Calibri" panose="020F0502020204030204" pitchFamily="34" charset="0"/>
                          <a:cs typeface="Calibri" panose="020F0502020204030204" pitchFamily="34" charset="0"/>
                        </a:rPr>
                        <a:t>ID of Process Action.</a:t>
                      </a:r>
                    </a:p>
                  </a:txBody>
                  <a:tcPr anchor="ctr"/>
                </a:tc>
                <a:extLst>
                  <a:ext uri="{0D108BD9-81ED-4DB2-BD59-A6C34878D82A}">
                    <a16:rowId xmlns:a16="http://schemas.microsoft.com/office/drawing/2014/main" val="1022696913"/>
                  </a:ext>
                </a:extLst>
              </a:tr>
              <a:tr h="370840">
                <a:tc>
                  <a:txBody>
                    <a:bodyPr/>
                    <a:lstStyle/>
                    <a:p>
                      <a:r>
                        <a:rPr lang="it-IT" b="1">
                          <a:effectLst/>
                          <a:latin typeface="Calibri" panose="020F0502020204030204" pitchFamily="34" charset="0"/>
                          <a:cs typeface="Calibri" panose="020F0502020204030204" pitchFamily="34" charset="0"/>
                        </a:rPr>
                        <a:t>Process ActionData[]</a:t>
                      </a:r>
                      <a:endParaRPr lang="it-IT">
                        <a:effectLst/>
                        <a:latin typeface="Calibri" panose="020F0502020204030204" pitchFamily="34" charset="0"/>
                        <a:cs typeface="Calibri" panose="020F0502020204030204" pitchFamily="34" charset="0"/>
                      </a:endParaRPr>
                    </a:p>
                  </a:txBody>
                  <a:tcPr anchor="ctr"/>
                </a:tc>
                <a:tc>
                  <a:txBody>
                    <a:bodyPr/>
                    <a:lstStyle/>
                    <a:p>
                      <a:r>
                        <a:rPr lang="it-IT">
                          <a:effectLst/>
                          <a:latin typeface="Calibri" panose="020F0502020204030204" pitchFamily="34" charset="0"/>
                          <a:cs typeface="Calibri" panose="020F0502020204030204" pitchFamily="34" charset="0"/>
                        </a:rPr>
                        <a:t>N5 Bytes</a:t>
                      </a:r>
                    </a:p>
                  </a:txBody>
                  <a:tcPr anchor="ctr"/>
                </a:tc>
                <a:tc>
                  <a:txBody>
                    <a:bodyPr/>
                    <a:lstStyle/>
                    <a:p>
                      <a:r>
                        <a:rPr lang="en-US">
                          <a:effectLst/>
                          <a:latin typeface="Calibri" panose="020F0502020204030204" pitchFamily="34" charset="0"/>
                          <a:cs typeface="Calibri" panose="020F0502020204030204" pitchFamily="34" charset="0"/>
                        </a:rPr>
                        <a:t>The number of Bytes composing the Process Action.</a:t>
                      </a:r>
                    </a:p>
                  </a:txBody>
                  <a:tcPr anchor="ctr"/>
                </a:tc>
                <a:extLst>
                  <a:ext uri="{0D108BD9-81ED-4DB2-BD59-A6C34878D82A}">
                    <a16:rowId xmlns:a16="http://schemas.microsoft.com/office/drawing/2014/main" val="4044493304"/>
                  </a:ext>
                </a:extLst>
              </a:tr>
              <a:tr h="370840">
                <a:tc>
                  <a:txBody>
                    <a:bodyPr/>
                    <a:lstStyle/>
                    <a:p>
                      <a:r>
                        <a:rPr lang="it-IT">
                          <a:effectLst/>
                          <a:latin typeface="Calibri" panose="020F0502020204030204" pitchFamily="34" charset="0"/>
                          <a:cs typeface="Calibri" panose="020F0502020204030204" pitchFamily="34" charset="0"/>
                        </a:rPr>
                        <a:t>- ProcessID</a:t>
                      </a:r>
                    </a:p>
                  </a:txBody>
                  <a:tcPr anchor="ctr"/>
                </a:tc>
                <a:tc>
                  <a:txBody>
                    <a:bodyPr/>
                    <a:lstStyle/>
                    <a:p>
                      <a:r>
                        <a:rPr lang="it-IT">
                          <a:effectLst/>
                          <a:latin typeface="Calibri" panose="020F0502020204030204" pitchFamily="34" charset="0"/>
                          <a:cs typeface="Calibri" panose="020F0502020204030204" pitchFamily="34" charset="0"/>
                        </a:rPr>
                        <a:t>N4 Bytes</a:t>
                      </a:r>
                    </a:p>
                  </a:txBody>
                  <a:tcPr anchor="ctr"/>
                </a:tc>
                <a:tc>
                  <a:txBody>
                    <a:bodyPr/>
                    <a:lstStyle/>
                    <a:p>
                      <a:r>
                        <a:rPr lang="it-IT">
                          <a:effectLst/>
                          <a:latin typeface="Calibri" panose="020F0502020204030204" pitchFamily="34" charset="0"/>
                          <a:cs typeface="Calibri" panose="020F0502020204030204" pitchFamily="34" charset="0"/>
                        </a:rPr>
                        <a:t>ID of Process</a:t>
                      </a:r>
                    </a:p>
                  </a:txBody>
                  <a:tcPr anchor="ctr"/>
                </a:tc>
                <a:extLst>
                  <a:ext uri="{0D108BD9-81ED-4DB2-BD59-A6C34878D82A}">
                    <a16:rowId xmlns:a16="http://schemas.microsoft.com/office/drawing/2014/main" val="3390077220"/>
                  </a:ext>
                </a:extLst>
              </a:tr>
              <a:tr h="370840">
                <a:tc>
                  <a:txBody>
                    <a:bodyPr/>
                    <a:lstStyle/>
                    <a:p>
                      <a:r>
                        <a:rPr lang="it-IT">
                          <a:effectLst/>
                          <a:latin typeface="Calibri" panose="020F0502020204030204" pitchFamily="34" charset="0"/>
                          <a:cs typeface="Calibri" panose="020F0502020204030204" pitchFamily="34" charset="0"/>
                        </a:rPr>
                        <a:t>- ActionID</a:t>
                      </a:r>
                    </a:p>
                  </a:txBody>
                  <a:tcPr anchor="ctr"/>
                </a:tc>
                <a:tc>
                  <a:txBody>
                    <a:bodyPr/>
                    <a:lstStyle/>
                    <a:p>
                      <a:r>
                        <a:rPr lang="it-IT">
                          <a:effectLst/>
                          <a:latin typeface="Calibri" panose="020F0502020204030204" pitchFamily="34" charset="0"/>
                          <a:cs typeface="Calibri" panose="020F0502020204030204" pitchFamily="34" charset="0"/>
                        </a:rPr>
                        <a:t>N5 Bytes</a:t>
                      </a:r>
                    </a:p>
                  </a:txBody>
                  <a:tcPr anchor="ctr"/>
                </a:tc>
                <a:tc>
                  <a:txBody>
                    <a:bodyPr/>
                    <a:lstStyle/>
                    <a:p>
                      <a:r>
                        <a:rPr lang="it-IT">
                          <a:effectLst/>
                          <a:latin typeface="Calibri" panose="020F0502020204030204" pitchFamily="34" charset="0"/>
                          <a:cs typeface="Calibri" panose="020F0502020204030204" pitchFamily="34" charset="0"/>
                        </a:rPr>
                        <a:t>ID of Action</a:t>
                      </a:r>
                    </a:p>
                  </a:txBody>
                  <a:tcPr anchor="ctr"/>
                </a:tc>
                <a:extLst>
                  <a:ext uri="{0D108BD9-81ED-4DB2-BD59-A6C34878D82A}">
                    <a16:rowId xmlns:a16="http://schemas.microsoft.com/office/drawing/2014/main" val="3644891150"/>
                  </a:ext>
                </a:extLst>
              </a:tr>
              <a:tr h="370840">
                <a:tc>
                  <a:txBody>
                    <a:bodyPr/>
                    <a:lstStyle/>
                    <a:p>
                      <a:r>
                        <a:rPr lang="it-IT">
                          <a:effectLst/>
                          <a:latin typeface="Calibri" panose="020F0502020204030204" pitchFamily="34" charset="0"/>
                          <a:cs typeface="Calibri" panose="020F0502020204030204" pitchFamily="34" charset="0"/>
                        </a:rPr>
                        <a:t>- Duration</a:t>
                      </a:r>
                    </a:p>
                  </a:txBody>
                  <a:tcPr anchor="ctr"/>
                </a:tc>
                <a:tc>
                  <a:txBody>
                    <a:bodyPr/>
                    <a:lstStyle/>
                    <a:p>
                      <a:r>
                        <a:rPr lang="it-IT">
                          <a:effectLst/>
                          <a:latin typeface="Calibri" panose="020F0502020204030204" pitchFamily="34" charset="0"/>
                          <a:cs typeface="Calibri" panose="020F0502020204030204" pitchFamily="34" charset="0"/>
                        </a:rPr>
                        <a:t>6 Bytes</a:t>
                      </a:r>
                    </a:p>
                  </a:txBody>
                  <a:tcPr anchor="ctr"/>
                </a:tc>
                <a:tc>
                  <a:txBody>
                    <a:bodyPr/>
                    <a:lstStyle/>
                    <a:p>
                      <a:r>
                        <a:rPr lang="it-IT">
                          <a:effectLst/>
                          <a:latin typeface="Calibri" panose="020F0502020204030204" pitchFamily="34" charset="0"/>
                          <a:cs typeface="Calibri" panose="020F0502020204030204" pitchFamily="34" charset="0"/>
                        </a:rPr>
                        <a:t>Duration of Action Performance.</a:t>
                      </a:r>
                    </a:p>
                  </a:txBody>
                  <a:tcPr anchor="ctr"/>
                </a:tc>
                <a:extLst>
                  <a:ext uri="{0D108BD9-81ED-4DB2-BD59-A6C34878D82A}">
                    <a16:rowId xmlns:a16="http://schemas.microsoft.com/office/drawing/2014/main" val="2698736012"/>
                  </a:ext>
                </a:extLst>
              </a:tr>
              <a:tr h="370840">
                <a:tc>
                  <a:txBody>
                    <a:bodyPr/>
                    <a:lstStyle/>
                    <a:p>
                      <a:r>
                        <a:rPr lang="it-IT">
                          <a:effectLst/>
                          <a:latin typeface="Calibri" panose="020F0502020204030204" pitchFamily="34" charset="0"/>
                          <a:cs typeface="Calibri" panose="020F0502020204030204" pitchFamily="34" charset="0"/>
                        </a:rPr>
                        <a:t>- ActionObjectID</a:t>
                      </a:r>
                    </a:p>
                  </a:txBody>
                  <a:tcPr anchor="ctr"/>
                </a:tc>
                <a:tc>
                  <a:txBody>
                    <a:bodyPr/>
                    <a:lstStyle/>
                    <a:p>
                      <a:r>
                        <a:rPr lang="it-IT">
                          <a:effectLst/>
                          <a:latin typeface="Calibri" panose="020F0502020204030204" pitchFamily="34" charset="0"/>
                          <a:cs typeface="Calibri" panose="020F0502020204030204" pitchFamily="34" charset="0"/>
                        </a:rPr>
                        <a:t>N6 Bytes</a:t>
                      </a:r>
                    </a:p>
                  </a:txBody>
                  <a:tcPr anchor="ctr"/>
                </a:tc>
                <a:tc>
                  <a:txBody>
                    <a:bodyPr/>
                    <a:lstStyle/>
                    <a:p>
                      <a:r>
                        <a:rPr lang="it-IT" dirty="0">
                          <a:effectLst/>
                          <a:latin typeface="Calibri" panose="020F0502020204030204" pitchFamily="34" charset="0"/>
                          <a:cs typeface="Calibri" panose="020F0502020204030204" pitchFamily="34" charset="0"/>
                        </a:rPr>
                        <a:t>ID of Item, </a:t>
                      </a:r>
                      <a:r>
                        <a:rPr lang="it-IT" dirty="0" err="1">
                          <a:effectLst/>
                          <a:latin typeface="Calibri" panose="020F0502020204030204" pitchFamily="34" charset="0"/>
                          <a:cs typeface="Calibri" panose="020F0502020204030204" pitchFamily="34" charset="0"/>
                        </a:rPr>
                        <a:t>DataMdata</a:t>
                      </a:r>
                      <a:r>
                        <a:rPr lang="it-IT" dirty="0">
                          <a:effectLst/>
                          <a:latin typeface="Calibri" panose="020F0502020204030204" pitchFamily="34" charset="0"/>
                          <a:cs typeface="Calibri" panose="020F0502020204030204" pitchFamily="34" charset="0"/>
                        </a:rPr>
                        <a:t>, Media.</a:t>
                      </a:r>
                    </a:p>
                  </a:txBody>
                  <a:tcPr anchor="ctr"/>
                </a:tc>
                <a:extLst>
                  <a:ext uri="{0D108BD9-81ED-4DB2-BD59-A6C34878D82A}">
                    <a16:rowId xmlns:a16="http://schemas.microsoft.com/office/drawing/2014/main" val="3786361527"/>
                  </a:ext>
                </a:extLst>
              </a:tr>
            </a:tbl>
          </a:graphicData>
        </a:graphic>
      </p:graphicFrame>
      <p:sp>
        <p:nvSpPr>
          <p:cNvPr id="4" name="Date Placeholder 3">
            <a:extLst>
              <a:ext uri="{FF2B5EF4-FFF2-40B4-BE49-F238E27FC236}">
                <a16:creationId xmlns:a16="http://schemas.microsoft.com/office/drawing/2014/main" id="{9C98C674-46F1-1C74-06EC-F7A40A27D4CC}"/>
              </a:ext>
            </a:extLst>
          </p:cNvPr>
          <p:cNvSpPr>
            <a:spLocks noGrp="1"/>
          </p:cNvSpPr>
          <p:nvPr>
            <p:ph type="dt" sz="half" idx="10"/>
          </p:nvPr>
        </p:nvSpPr>
        <p:spPr/>
        <p:txBody>
          <a:bodyPr/>
          <a:lstStyle/>
          <a:p>
            <a:fld id="{3A5799BA-AC88-42FB-B8BE-FF1867FF2DFC}" type="datetime5">
              <a:rPr lang="en-US" smtClean="0"/>
              <a:t>30-May-24</a:t>
            </a:fld>
            <a:endParaRPr lang="en-US" dirty="0"/>
          </a:p>
        </p:txBody>
      </p:sp>
      <p:sp>
        <p:nvSpPr>
          <p:cNvPr id="5" name="Slide Number Placeholder 4">
            <a:extLst>
              <a:ext uri="{FF2B5EF4-FFF2-40B4-BE49-F238E27FC236}">
                <a16:creationId xmlns:a16="http://schemas.microsoft.com/office/drawing/2014/main" id="{F92DCD61-D18A-DC9A-1F76-06B5A7713080}"/>
              </a:ext>
            </a:extLst>
          </p:cNvPr>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2391278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BABCA-EE7C-27E9-2BD7-76131967621F}"/>
              </a:ext>
            </a:extLst>
          </p:cNvPr>
          <p:cNvSpPr>
            <a:spLocks noGrp="1"/>
          </p:cNvSpPr>
          <p:nvPr>
            <p:ph type="title"/>
          </p:nvPr>
        </p:nvSpPr>
        <p:spPr/>
        <p:txBody>
          <a:bodyPr/>
          <a:lstStyle/>
          <a:p>
            <a:r>
              <a:rPr lang="en-US" dirty="0"/>
              <a:t>Process Action: Semantics/2</a:t>
            </a:r>
            <a:endParaRPr lang="en-150" dirty="0"/>
          </a:p>
        </p:txBody>
      </p:sp>
      <p:graphicFrame>
        <p:nvGraphicFramePr>
          <p:cNvPr id="6" name="Content Placeholder 5">
            <a:extLst>
              <a:ext uri="{FF2B5EF4-FFF2-40B4-BE49-F238E27FC236}">
                <a16:creationId xmlns:a16="http://schemas.microsoft.com/office/drawing/2014/main" id="{772E7918-BBC3-EB97-AB0C-5DBD71801830}"/>
              </a:ext>
            </a:extLst>
          </p:cNvPr>
          <p:cNvGraphicFramePr>
            <a:graphicFrameLocks noGrp="1"/>
          </p:cNvGraphicFramePr>
          <p:nvPr>
            <p:ph idx="1"/>
            <p:extLst>
              <p:ext uri="{D42A27DB-BD31-4B8C-83A1-F6EECF244321}">
                <p14:modId xmlns:p14="http://schemas.microsoft.com/office/powerpoint/2010/main" val="446810382"/>
              </p:ext>
            </p:extLst>
          </p:nvPr>
        </p:nvGraphicFramePr>
        <p:xfrm>
          <a:off x="1301750" y="1905000"/>
          <a:ext cx="10202862" cy="4450080"/>
        </p:xfrm>
        <a:graphic>
          <a:graphicData uri="http://schemas.openxmlformats.org/drawingml/2006/table">
            <a:tbl>
              <a:tblPr firstRow="1" bandRow="1">
                <a:tableStyleId>{5C22544A-7EE6-4342-B048-85BDC9FD1C3A}</a:tableStyleId>
              </a:tblPr>
              <a:tblGrid>
                <a:gridCol w="3801473">
                  <a:extLst>
                    <a:ext uri="{9D8B030D-6E8A-4147-A177-3AD203B41FA5}">
                      <a16:colId xmlns:a16="http://schemas.microsoft.com/office/drawing/2014/main" val="2039389108"/>
                    </a:ext>
                  </a:extLst>
                </a:gridCol>
                <a:gridCol w="2307771">
                  <a:extLst>
                    <a:ext uri="{9D8B030D-6E8A-4147-A177-3AD203B41FA5}">
                      <a16:colId xmlns:a16="http://schemas.microsoft.com/office/drawing/2014/main" val="4142755356"/>
                    </a:ext>
                  </a:extLst>
                </a:gridCol>
                <a:gridCol w="4093618">
                  <a:extLst>
                    <a:ext uri="{9D8B030D-6E8A-4147-A177-3AD203B41FA5}">
                      <a16:colId xmlns:a16="http://schemas.microsoft.com/office/drawing/2014/main" val="2804924856"/>
                    </a:ext>
                  </a:extLst>
                </a:gridCol>
              </a:tblGrid>
              <a:tr h="370840">
                <a:tc>
                  <a:txBody>
                    <a:bodyPr/>
                    <a:lstStyle/>
                    <a:p>
                      <a:pPr algn="ctr"/>
                      <a:r>
                        <a:rPr lang="it-IT" b="1" dirty="0">
                          <a:effectLst/>
                          <a:latin typeface="Calibri" panose="020F0502020204030204" pitchFamily="34" charset="0"/>
                          <a:cs typeface="Calibri" panose="020F0502020204030204" pitchFamily="34" charset="0"/>
                        </a:rPr>
                        <a:t>Label</a:t>
                      </a:r>
                      <a:endParaRPr lang="it-IT" dirty="0">
                        <a:effectLst/>
                        <a:latin typeface="Calibri" panose="020F0502020204030204" pitchFamily="34" charset="0"/>
                        <a:cs typeface="Calibri" panose="020F0502020204030204" pitchFamily="34" charset="0"/>
                      </a:endParaRPr>
                    </a:p>
                  </a:txBody>
                  <a:tcPr anchor="ctr"/>
                </a:tc>
                <a:tc>
                  <a:txBody>
                    <a:bodyPr/>
                    <a:lstStyle/>
                    <a:p>
                      <a:pPr algn="ctr"/>
                      <a:r>
                        <a:rPr lang="it-IT" b="1" dirty="0">
                          <a:effectLst/>
                          <a:latin typeface="Calibri" panose="020F0502020204030204" pitchFamily="34" charset="0"/>
                          <a:cs typeface="Calibri" panose="020F0502020204030204" pitchFamily="34" charset="0"/>
                        </a:rPr>
                        <a:t>Size</a:t>
                      </a:r>
                      <a:endParaRPr lang="it-IT" dirty="0">
                        <a:effectLst/>
                        <a:latin typeface="Calibri" panose="020F0502020204030204" pitchFamily="34" charset="0"/>
                        <a:cs typeface="Calibri" panose="020F0502020204030204" pitchFamily="34" charset="0"/>
                      </a:endParaRPr>
                    </a:p>
                  </a:txBody>
                  <a:tcPr anchor="ctr"/>
                </a:tc>
                <a:tc>
                  <a:txBody>
                    <a:bodyPr/>
                    <a:lstStyle/>
                    <a:p>
                      <a:pPr algn="ctr"/>
                      <a:r>
                        <a:rPr lang="it-IT" b="1" dirty="0" err="1">
                          <a:effectLst/>
                          <a:latin typeface="Calibri" panose="020F0502020204030204" pitchFamily="34" charset="0"/>
                          <a:cs typeface="Calibri" panose="020F0502020204030204" pitchFamily="34" charset="0"/>
                        </a:rPr>
                        <a:t>Description</a:t>
                      </a:r>
                      <a:endParaRPr lang="it-IT" dirty="0">
                        <a:effectLst/>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4156285502"/>
                  </a:ext>
                </a:extLst>
              </a:tr>
              <a:tr h="370840">
                <a:tc>
                  <a:txBody>
                    <a:bodyPr/>
                    <a:lstStyle/>
                    <a:p>
                      <a:r>
                        <a:rPr lang="it-IT" dirty="0">
                          <a:effectLst/>
                          <a:latin typeface="Calibri" panose="020F0502020204030204" pitchFamily="34" charset="0"/>
                          <a:cs typeface="Calibri" panose="020F0502020204030204" pitchFamily="34" charset="0"/>
                        </a:rPr>
                        <a:t>- </a:t>
                      </a:r>
                      <a:r>
                        <a:rPr lang="it-IT" dirty="0" err="1">
                          <a:effectLst/>
                          <a:latin typeface="Calibri" panose="020F0502020204030204" pitchFamily="34" charset="0"/>
                          <a:cs typeface="Calibri" panose="020F0502020204030204" pitchFamily="34" charset="0"/>
                        </a:rPr>
                        <a:t>ActionComplement</a:t>
                      </a:r>
                      <a:r>
                        <a:rPr lang="it-IT" dirty="0">
                          <a:effectLst/>
                          <a:latin typeface="Calibri" panose="020F0502020204030204" pitchFamily="34" charset="0"/>
                          <a:cs typeface="Calibri" panose="020F0502020204030204" pitchFamily="34" charset="0"/>
                        </a:rPr>
                        <a:t>[]</a:t>
                      </a:r>
                    </a:p>
                  </a:txBody>
                  <a:tcPr anchor="ctr"/>
                </a:tc>
                <a:tc>
                  <a:txBody>
                    <a:bodyPr/>
                    <a:lstStyle/>
                    <a:p>
                      <a:r>
                        <a:rPr lang="it-IT">
                          <a:effectLst/>
                          <a:latin typeface="Calibri" panose="020F0502020204030204" pitchFamily="34" charset="0"/>
                          <a:cs typeface="Calibri" panose="020F0502020204030204" pitchFamily="34" charset="0"/>
                        </a:rPr>
                        <a:t>N7 Bytes</a:t>
                      </a:r>
                    </a:p>
                  </a:txBody>
                  <a:tcPr anchor="ctr"/>
                </a:tc>
                <a:tc>
                  <a:txBody>
                    <a:bodyPr/>
                    <a:lstStyle/>
                    <a:p>
                      <a:r>
                        <a:rPr lang="it-IT">
                          <a:effectLst/>
                          <a:latin typeface="Calibri" panose="020F0502020204030204" pitchFamily="34" charset="0"/>
                          <a:cs typeface="Calibri" panose="020F0502020204030204" pitchFamily="34" charset="0"/>
                        </a:rPr>
                        <a:t>The Action prepositions.</a:t>
                      </a:r>
                    </a:p>
                  </a:txBody>
                  <a:tcPr anchor="ctr"/>
                </a:tc>
                <a:extLst>
                  <a:ext uri="{0D108BD9-81ED-4DB2-BD59-A6C34878D82A}">
                    <a16:rowId xmlns:a16="http://schemas.microsoft.com/office/drawing/2014/main" val="719868464"/>
                  </a:ext>
                </a:extLst>
              </a:tr>
              <a:tr h="370840">
                <a:tc>
                  <a:txBody>
                    <a:bodyPr/>
                    <a:lstStyle/>
                    <a:p>
                      <a:r>
                        <a:rPr lang="it-IT" dirty="0">
                          <a:effectLst/>
                          <a:latin typeface="Calibri" panose="020F0502020204030204" pitchFamily="34" charset="0"/>
                          <a:cs typeface="Calibri" panose="020F0502020204030204" pitchFamily="34" charset="0"/>
                        </a:rPr>
                        <a:t>  - At</a:t>
                      </a:r>
                    </a:p>
                  </a:txBody>
                  <a:tcPr anchor="ctr"/>
                </a:tc>
                <a:tc>
                  <a:txBody>
                    <a:bodyPr/>
                    <a:lstStyle/>
                    <a:p>
                      <a:r>
                        <a:rPr lang="it-IT">
                          <a:effectLst/>
                          <a:latin typeface="Calibri" panose="020F0502020204030204" pitchFamily="34" charset="0"/>
                          <a:cs typeface="Calibri" panose="020F0502020204030204" pitchFamily="34" charset="0"/>
                        </a:rPr>
                        <a:t>N8 Bytes</a:t>
                      </a:r>
                    </a:p>
                  </a:txBody>
                  <a:tcPr anchor="ctr"/>
                </a:tc>
                <a:tc>
                  <a:txBody>
                    <a:bodyPr/>
                    <a:lstStyle/>
                    <a:p>
                      <a:r>
                        <a:rPr lang="en-US">
                          <a:effectLst/>
                          <a:latin typeface="Calibri" panose="020F0502020204030204" pitchFamily="34" charset="0"/>
                          <a:cs typeface="Calibri" panose="020F0502020204030204" pitchFamily="34" charset="0"/>
                        </a:rPr>
                        <a:t>ID of Process ∨ M-Loc ∨ U-Loc.</a:t>
                      </a:r>
                    </a:p>
                  </a:txBody>
                  <a:tcPr anchor="ctr"/>
                </a:tc>
                <a:extLst>
                  <a:ext uri="{0D108BD9-81ED-4DB2-BD59-A6C34878D82A}">
                    <a16:rowId xmlns:a16="http://schemas.microsoft.com/office/drawing/2014/main" val="2571090793"/>
                  </a:ext>
                </a:extLst>
              </a:tr>
              <a:tr h="370840">
                <a:tc>
                  <a:txBody>
                    <a:bodyPr/>
                    <a:lstStyle/>
                    <a:p>
                      <a:r>
                        <a:rPr lang="it-IT" dirty="0">
                          <a:effectLst/>
                          <a:latin typeface="Calibri" panose="020F0502020204030204" pitchFamily="34" charset="0"/>
                          <a:cs typeface="Calibri" panose="020F0502020204030204" pitchFamily="34" charset="0"/>
                        </a:rPr>
                        <a:t>  - By</a:t>
                      </a:r>
                    </a:p>
                  </a:txBody>
                  <a:tcPr anchor="ctr"/>
                </a:tc>
                <a:tc>
                  <a:txBody>
                    <a:bodyPr/>
                    <a:lstStyle/>
                    <a:p>
                      <a:r>
                        <a:rPr lang="it-IT">
                          <a:effectLst/>
                          <a:latin typeface="Calibri" panose="020F0502020204030204" pitchFamily="34" charset="0"/>
                          <a:cs typeface="Calibri" panose="020F0502020204030204" pitchFamily="34" charset="0"/>
                        </a:rPr>
                        <a:t>N9 Bytes</a:t>
                      </a:r>
                    </a:p>
                  </a:txBody>
                  <a:tcPr anchor="ctr"/>
                </a:tc>
                <a:tc>
                  <a:txBody>
                    <a:bodyPr/>
                    <a:lstStyle/>
                    <a:p>
                      <a:r>
                        <a:rPr lang="it-IT">
                          <a:effectLst/>
                          <a:latin typeface="Calibri" panose="020F0502020204030204" pitchFamily="34" charset="0"/>
                          <a:cs typeface="Calibri" panose="020F0502020204030204" pitchFamily="34" charset="0"/>
                        </a:rPr>
                        <a:t>ID of Process.</a:t>
                      </a:r>
                    </a:p>
                  </a:txBody>
                  <a:tcPr anchor="ctr"/>
                </a:tc>
                <a:extLst>
                  <a:ext uri="{0D108BD9-81ED-4DB2-BD59-A6C34878D82A}">
                    <a16:rowId xmlns:a16="http://schemas.microsoft.com/office/drawing/2014/main" val="705887458"/>
                  </a:ext>
                </a:extLst>
              </a:tr>
              <a:tr h="370840">
                <a:tc>
                  <a:txBody>
                    <a:bodyPr/>
                    <a:lstStyle/>
                    <a:p>
                      <a:r>
                        <a:rPr lang="it-IT" dirty="0">
                          <a:effectLst/>
                          <a:latin typeface="Calibri" panose="020F0502020204030204" pitchFamily="34" charset="0"/>
                          <a:cs typeface="Calibri" panose="020F0502020204030204" pitchFamily="34" charset="0"/>
                        </a:rPr>
                        <a:t>  - From</a:t>
                      </a:r>
                    </a:p>
                  </a:txBody>
                  <a:tcPr anchor="ctr"/>
                </a:tc>
                <a:tc>
                  <a:txBody>
                    <a:bodyPr/>
                    <a:lstStyle/>
                    <a:p>
                      <a:r>
                        <a:rPr lang="it-IT" dirty="0">
                          <a:effectLst/>
                          <a:latin typeface="Calibri" panose="020F0502020204030204" pitchFamily="34" charset="0"/>
                          <a:cs typeface="Calibri" panose="020F0502020204030204" pitchFamily="34" charset="0"/>
                        </a:rPr>
                        <a:t>N10 Bytes</a:t>
                      </a:r>
                    </a:p>
                  </a:txBody>
                  <a:tcPr anchor="ctr"/>
                </a:tc>
                <a:tc>
                  <a:txBody>
                    <a:bodyPr/>
                    <a:lstStyle/>
                    <a:p>
                      <a:r>
                        <a:rPr lang="it-IT">
                          <a:effectLst/>
                          <a:latin typeface="Calibri" panose="020F0502020204030204" pitchFamily="34" charset="0"/>
                          <a:cs typeface="Calibri" panose="020F0502020204030204" pitchFamily="34" charset="0"/>
                        </a:rPr>
                        <a:t>ID of Address ∨ U-Loc.</a:t>
                      </a:r>
                    </a:p>
                  </a:txBody>
                  <a:tcPr anchor="ctr"/>
                </a:tc>
                <a:extLst>
                  <a:ext uri="{0D108BD9-81ED-4DB2-BD59-A6C34878D82A}">
                    <a16:rowId xmlns:a16="http://schemas.microsoft.com/office/drawing/2014/main" val="3463287293"/>
                  </a:ext>
                </a:extLst>
              </a:tr>
              <a:tr h="370840">
                <a:tc>
                  <a:txBody>
                    <a:bodyPr/>
                    <a:lstStyle/>
                    <a:p>
                      <a:r>
                        <a:rPr lang="it-IT">
                          <a:effectLst/>
                          <a:latin typeface="Calibri" panose="020F0502020204030204" pitchFamily="34" charset="0"/>
                          <a:cs typeface="Calibri" panose="020F0502020204030204" pitchFamily="34" charset="0"/>
                        </a:rPr>
                        <a:t>- Into</a:t>
                      </a:r>
                    </a:p>
                  </a:txBody>
                  <a:tcPr anchor="ctr"/>
                </a:tc>
                <a:tc>
                  <a:txBody>
                    <a:bodyPr/>
                    <a:lstStyle/>
                    <a:p>
                      <a:r>
                        <a:rPr lang="it-IT" dirty="0">
                          <a:effectLst/>
                          <a:latin typeface="Calibri" panose="020F0502020204030204" pitchFamily="34" charset="0"/>
                          <a:cs typeface="Calibri" panose="020F0502020204030204" pitchFamily="34" charset="0"/>
                        </a:rPr>
                        <a:t>N11 Bytes</a:t>
                      </a:r>
                    </a:p>
                  </a:txBody>
                  <a:tcPr anchor="ctr"/>
                </a:tc>
                <a:tc>
                  <a:txBody>
                    <a:bodyPr/>
                    <a:lstStyle/>
                    <a:p>
                      <a:r>
                        <a:rPr lang="it-IT">
                          <a:effectLst/>
                          <a:latin typeface="Calibri" panose="020F0502020204030204" pitchFamily="34" charset="0"/>
                          <a:cs typeface="Calibri" panose="020F0502020204030204" pitchFamily="34" charset="0"/>
                        </a:rPr>
                        <a:t>ID of Item.</a:t>
                      </a:r>
                    </a:p>
                  </a:txBody>
                  <a:tcPr anchor="ctr"/>
                </a:tc>
                <a:extLst>
                  <a:ext uri="{0D108BD9-81ED-4DB2-BD59-A6C34878D82A}">
                    <a16:rowId xmlns:a16="http://schemas.microsoft.com/office/drawing/2014/main" val="2538940568"/>
                  </a:ext>
                </a:extLst>
              </a:tr>
              <a:tr h="370840">
                <a:tc>
                  <a:txBody>
                    <a:bodyPr/>
                    <a:lstStyle/>
                    <a:p>
                      <a:r>
                        <a:rPr lang="it-IT">
                          <a:effectLst/>
                          <a:latin typeface="Calibri" panose="020F0502020204030204" pitchFamily="34" charset="0"/>
                          <a:cs typeface="Calibri" panose="020F0502020204030204" pitchFamily="34" charset="0"/>
                        </a:rPr>
                        <a:t>  - Of</a:t>
                      </a:r>
                    </a:p>
                  </a:txBody>
                  <a:tcPr anchor="ctr"/>
                </a:tc>
                <a:tc>
                  <a:txBody>
                    <a:bodyPr/>
                    <a:lstStyle/>
                    <a:p>
                      <a:r>
                        <a:rPr lang="it-IT" dirty="0">
                          <a:effectLst/>
                          <a:latin typeface="Calibri" panose="020F0502020204030204" pitchFamily="34" charset="0"/>
                          <a:cs typeface="Calibri" panose="020F0502020204030204" pitchFamily="34" charset="0"/>
                        </a:rPr>
                        <a:t>N12 Bytes</a:t>
                      </a:r>
                    </a:p>
                  </a:txBody>
                  <a:tcPr anchor="ctr"/>
                </a:tc>
                <a:tc>
                  <a:txBody>
                    <a:bodyPr/>
                    <a:lstStyle/>
                    <a:p>
                      <a:r>
                        <a:rPr lang="it-IT">
                          <a:effectLst/>
                          <a:latin typeface="Calibri" panose="020F0502020204030204" pitchFamily="34" charset="0"/>
                          <a:cs typeface="Calibri" panose="020F0502020204030204" pitchFamily="34" charset="0"/>
                        </a:rPr>
                        <a:t>ID of Process.</a:t>
                      </a:r>
                    </a:p>
                  </a:txBody>
                  <a:tcPr anchor="ctr"/>
                </a:tc>
                <a:extLst>
                  <a:ext uri="{0D108BD9-81ED-4DB2-BD59-A6C34878D82A}">
                    <a16:rowId xmlns:a16="http://schemas.microsoft.com/office/drawing/2014/main" val="1522299559"/>
                  </a:ext>
                </a:extLst>
              </a:tr>
              <a:tr h="370840">
                <a:tc>
                  <a:txBody>
                    <a:bodyPr/>
                    <a:lstStyle/>
                    <a:p>
                      <a:r>
                        <a:rPr lang="it-IT">
                          <a:effectLst/>
                          <a:latin typeface="Calibri" panose="020F0502020204030204" pitchFamily="34" charset="0"/>
                          <a:cs typeface="Calibri" panose="020F0502020204030204" pitchFamily="34" charset="0"/>
                        </a:rPr>
                        <a:t>  -  To</a:t>
                      </a:r>
                    </a:p>
                  </a:txBody>
                  <a:tcPr anchor="ctr"/>
                </a:tc>
                <a:tc>
                  <a:txBody>
                    <a:bodyPr/>
                    <a:lstStyle/>
                    <a:p>
                      <a:r>
                        <a:rPr lang="it-IT" dirty="0">
                          <a:effectLst/>
                          <a:latin typeface="Calibri" panose="020F0502020204030204" pitchFamily="34" charset="0"/>
                          <a:cs typeface="Calibri" panose="020F0502020204030204" pitchFamily="34" charset="0"/>
                        </a:rPr>
                        <a:t>N13 Bytes</a:t>
                      </a:r>
                    </a:p>
                  </a:txBody>
                  <a:tcPr anchor="ctr"/>
                </a:tc>
                <a:tc>
                  <a:txBody>
                    <a:bodyPr/>
                    <a:lstStyle/>
                    <a:p>
                      <a:r>
                        <a:rPr lang="it-IT">
                          <a:effectLst/>
                          <a:latin typeface="Calibri" panose="020F0502020204030204" pitchFamily="34" charset="0"/>
                          <a:cs typeface="Calibri" panose="020F0502020204030204" pitchFamily="34" charset="0"/>
                        </a:rPr>
                        <a:t>ID of Address ∨ Process.</a:t>
                      </a:r>
                    </a:p>
                  </a:txBody>
                  <a:tcPr anchor="ctr"/>
                </a:tc>
                <a:extLst>
                  <a:ext uri="{0D108BD9-81ED-4DB2-BD59-A6C34878D82A}">
                    <a16:rowId xmlns:a16="http://schemas.microsoft.com/office/drawing/2014/main" val="2011393475"/>
                  </a:ext>
                </a:extLst>
              </a:tr>
              <a:tr h="370840">
                <a:tc>
                  <a:txBody>
                    <a:bodyPr/>
                    <a:lstStyle/>
                    <a:p>
                      <a:r>
                        <a:rPr lang="it-IT">
                          <a:effectLst/>
                          <a:latin typeface="Calibri" panose="020F0502020204030204" pitchFamily="34" charset="0"/>
                          <a:cs typeface="Calibri" panose="020F0502020204030204" pitchFamily="34" charset="0"/>
                        </a:rPr>
                        <a:t>  - With</a:t>
                      </a:r>
                    </a:p>
                  </a:txBody>
                  <a:tcPr anchor="ctr"/>
                </a:tc>
                <a:tc>
                  <a:txBody>
                    <a:bodyPr/>
                    <a:lstStyle/>
                    <a:p>
                      <a:r>
                        <a:rPr lang="it-IT">
                          <a:effectLst/>
                          <a:latin typeface="Calibri" panose="020F0502020204030204" pitchFamily="34" charset="0"/>
                          <a:cs typeface="Calibri" panose="020F0502020204030204" pitchFamily="34" charset="0"/>
                        </a:rPr>
                        <a:t>N14 Bytes</a:t>
                      </a:r>
                    </a:p>
                  </a:txBody>
                  <a:tcPr anchor="ctr"/>
                </a:tc>
                <a:tc>
                  <a:txBody>
                    <a:bodyPr/>
                    <a:lstStyle/>
                    <a:p>
                      <a:r>
                        <a:rPr lang="it-IT" dirty="0">
                          <a:effectLst/>
                          <a:latin typeface="Calibri" panose="020F0502020204030204" pitchFamily="34" charset="0"/>
                          <a:cs typeface="Calibri" panose="020F0502020204030204" pitchFamily="34" charset="0"/>
                        </a:rPr>
                        <a:t>ID of </a:t>
                      </a:r>
                      <a:r>
                        <a:rPr lang="it-IT" dirty="0" err="1">
                          <a:effectLst/>
                          <a:latin typeface="Calibri" panose="020F0502020204030204" pitchFamily="34" charset="0"/>
                          <a:cs typeface="Calibri" panose="020F0502020204030204" pitchFamily="34" charset="0"/>
                        </a:rPr>
                        <a:t>DataMdata</a:t>
                      </a:r>
                      <a:r>
                        <a:rPr lang="it-IT" dirty="0">
                          <a:effectLst/>
                          <a:latin typeface="Calibri" panose="020F0502020204030204" pitchFamily="34" charset="0"/>
                          <a:cs typeface="Calibri" panose="020F0502020204030204" pitchFamily="34" charset="0"/>
                        </a:rPr>
                        <a:t> ∨ Stream.</a:t>
                      </a:r>
                    </a:p>
                  </a:txBody>
                  <a:tcPr anchor="ctr"/>
                </a:tc>
                <a:extLst>
                  <a:ext uri="{0D108BD9-81ED-4DB2-BD59-A6C34878D82A}">
                    <a16:rowId xmlns:a16="http://schemas.microsoft.com/office/drawing/2014/main" val="4180109238"/>
                  </a:ext>
                </a:extLst>
              </a:tr>
              <a:tr h="370840">
                <a:tc>
                  <a:txBody>
                    <a:bodyPr/>
                    <a:lstStyle/>
                    <a:p>
                      <a:r>
                        <a:rPr lang="it-IT">
                          <a:effectLst/>
                          <a:latin typeface="Calibri" panose="020F0502020204030204" pitchFamily="34" charset="0"/>
                          <a:cs typeface="Calibri" panose="020F0502020204030204" pitchFamily="34" charset="0"/>
                        </a:rPr>
                        <a:t>- RequestAction</a:t>
                      </a:r>
                    </a:p>
                  </a:txBody>
                  <a:tcPr anchor="ctr"/>
                </a:tc>
                <a:tc>
                  <a:txBody>
                    <a:bodyPr/>
                    <a:lstStyle/>
                    <a:p>
                      <a:r>
                        <a:rPr lang="it-IT">
                          <a:effectLst/>
                          <a:latin typeface="Calibri" panose="020F0502020204030204" pitchFamily="34" charset="0"/>
                          <a:cs typeface="Calibri" panose="020F0502020204030204" pitchFamily="34" charset="0"/>
                        </a:rPr>
                        <a:t>N15 Bytes</a:t>
                      </a:r>
                    </a:p>
                  </a:txBody>
                  <a:tcPr anchor="ctr"/>
                </a:tc>
                <a:tc>
                  <a:txBody>
                    <a:bodyPr/>
                    <a:lstStyle/>
                    <a:p>
                      <a:r>
                        <a:rPr lang="it-IT" dirty="0">
                          <a:effectLst/>
                          <a:latin typeface="Calibri" panose="020F0502020204030204" pitchFamily="34" charset="0"/>
                          <a:cs typeface="Calibri" panose="020F0502020204030204" pitchFamily="34" charset="0"/>
                        </a:rPr>
                        <a:t>ID of </a:t>
                      </a:r>
                      <a:r>
                        <a:rPr lang="it-IT" dirty="0" err="1">
                          <a:effectLst/>
                          <a:latin typeface="Calibri" panose="020F0502020204030204" pitchFamily="34" charset="0"/>
                          <a:cs typeface="Calibri" panose="020F0502020204030204" pitchFamily="34" charset="0"/>
                        </a:rPr>
                        <a:t>Request</a:t>
                      </a:r>
                      <a:r>
                        <a:rPr lang="it-IT" dirty="0">
                          <a:effectLst/>
                          <a:latin typeface="Calibri" panose="020F0502020204030204" pitchFamily="34" charset="0"/>
                          <a:cs typeface="Calibri" panose="020F0502020204030204" pitchFamily="34" charset="0"/>
                        </a:rPr>
                        <a:t>-Action.</a:t>
                      </a:r>
                    </a:p>
                  </a:txBody>
                  <a:tcPr anchor="ctr"/>
                </a:tc>
                <a:extLst>
                  <a:ext uri="{0D108BD9-81ED-4DB2-BD59-A6C34878D82A}">
                    <a16:rowId xmlns:a16="http://schemas.microsoft.com/office/drawing/2014/main" val="21662234"/>
                  </a:ext>
                </a:extLst>
              </a:tr>
              <a:tr h="370840">
                <a:tc>
                  <a:txBody>
                    <a:bodyPr/>
                    <a:lstStyle/>
                    <a:p>
                      <a:r>
                        <a:rPr lang="it-IT">
                          <a:effectLst/>
                          <a:latin typeface="Calibri" panose="020F0502020204030204" pitchFamily="34" charset="0"/>
                          <a:cs typeface="Calibri" panose="020F0502020204030204" pitchFamily="34" charset="0"/>
                        </a:rPr>
                        <a:t>- ResponseAction</a:t>
                      </a:r>
                    </a:p>
                  </a:txBody>
                  <a:tcPr anchor="ctr"/>
                </a:tc>
                <a:tc>
                  <a:txBody>
                    <a:bodyPr/>
                    <a:lstStyle/>
                    <a:p>
                      <a:r>
                        <a:rPr lang="it-IT">
                          <a:effectLst/>
                          <a:latin typeface="Calibri" panose="020F0502020204030204" pitchFamily="34" charset="0"/>
                          <a:cs typeface="Calibri" panose="020F0502020204030204" pitchFamily="34" charset="0"/>
                        </a:rPr>
                        <a:t>N16 Bytes</a:t>
                      </a:r>
                    </a:p>
                  </a:txBody>
                  <a:tcPr anchor="ctr"/>
                </a:tc>
                <a:tc>
                  <a:txBody>
                    <a:bodyPr/>
                    <a:lstStyle/>
                    <a:p>
                      <a:r>
                        <a:rPr lang="it-IT" dirty="0">
                          <a:effectLst/>
                          <a:latin typeface="Calibri" panose="020F0502020204030204" pitchFamily="34" charset="0"/>
                          <a:cs typeface="Calibri" panose="020F0502020204030204" pitchFamily="34" charset="0"/>
                        </a:rPr>
                        <a:t>ID of </a:t>
                      </a:r>
                      <a:r>
                        <a:rPr lang="it-IT" dirty="0" err="1">
                          <a:effectLst/>
                          <a:latin typeface="Calibri" panose="020F0502020204030204" pitchFamily="34" charset="0"/>
                          <a:cs typeface="Calibri" panose="020F0502020204030204" pitchFamily="34" charset="0"/>
                        </a:rPr>
                        <a:t>Response</a:t>
                      </a:r>
                      <a:r>
                        <a:rPr lang="it-IT" dirty="0">
                          <a:effectLst/>
                          <a:latin typeface="Calibri" panose="020F0502020204030204" pitchFamily="34" charset="0"/>
                          <a:cs typeface="Calibri" panose="020F0502020204030204" pitchFamily="34" charset="0"/>
                        </a:rPr>
                        <a:t>-Action.</a:t>
                      </a:r>
                    </a:p>
                  </a:txBody>
                  <a:tcPr anchor="ctr"/>
                </a:tc>
                <a:extLst>
                  <a:ext uri="{0D108BD9-81ED-4DB2-BD59-A6C34878D82A}">
                    <a16:rowId xmlns:a16="http://schemas.microsoft.com/office/drawing/2014/main" val="2471195233"/>
                  </a:ext>
                </a:extLst>
              </a:tr>
              <a:tr h="370840">
                <a:tc>
                  <a:txBody>
                    <a:bodyPr/>
                    <a:lstStyle/>
                    <a:p>
                      <a:r>
                        <a:rPr lang="it-IT" b="1">
                          <a:effectLst/>
                          <a:latin typeface="Calibri" panose="020F0502020204030204" pitchFamily="34" charset="0"/>
                          <a:cs typeface="Calibri" panose="020F0502020204030204" pitchFamily="34" charset="0"/>
                        </a:rPr>
                        <a:t>DescrMetadata</a:t>
                      </a:r>
                      <a:endParaRPr lang="it-IT">
                        <a:effectLst/>
                        <a:latin typeface="Calibri" panose="020F0502020204030204" pitchFamily="34" charset="0"/>
                        <a:cs typeface="Calibri" panose="020F0502020204030204" pitchFamily="34" charset="0"/>
                      </a:endParaRPr>
                    </a:p>
                  </a:txBody>
                  <a:tcPr anchor="ctr"/>
                </a:tc>
                <a:tc>
                  <a:txBody>
                    <a:bodyPr/>
                    <a:lstStyle/>
                    <a:p>
                      <a:r>
                        <a:rPr lang="it-IT">
                          <a:effectLst/>
                          <a:latin typeface="Calibri" panose="020F0502020204030204" pitchFamily="34" charset="0"/>
                          <a:cs typeface="Calibri" panose="020F0502020204030204" pitchFamily="34" charset="0"/>
                        </a:rPr>
                        <a:t>N17 Bytes</a:t>
                      </a:r>
                    </a:p>
                  </a:txBody>
                  <a:tcPr anchor="ctr"/>
                </a:tc>
                <a:tc>
                  <a:txBody>
                    <a:bodyPr/>
                    <a:lstStyle/>
                    <a:p>
                      <a:r>
                        <a:rPr lang="it-IT" dirty="0" err="1">
                          <a:effectLst/>
                          <a:latin typeface="Calibri" panose="020F0502020204030204" pitchFamily="34" charset="0"/>
                          <a:cs typeface="Calibri" panose="020F0502020204030204" pitchFamily="34" charset="0"/>
                        </a:rPr>
                        <a:t>Descriptive</a:t>
                      </a:r>
                      <a:r>
                        <a:rPr lang="it-IT" dirty="0">
                          <a:effectLst/>
                          <a:latin typeface="Calibri" panose="020F0502020204030204" pitchFamily="34" charset="0"/>
                          <a:cs typeface="Calibri" panose="020F0502020204030204" pitchFamily="34" charset="0"/>
                        </a:rPr>
                        <a:t> Metadata.</a:t>
                      </a:r>
                    </a:p>
                  </a:txBody>
                  <a:tcPr anchor="ctr"/>
                </a:tc>
                <a:extLst>
                  <a:ext uri="{0D108BD9-81ED-4DB2-BD59-A6C34878D82A}">
                    <a16:rowId xmlns:a16="http://schemas.microsoft.com/office/drawing/2014/main" val="3071774179"/>
                  </a:ext>
                </a:extLst>
              </a:tr>
            </a:tbl>
          </a:graphicData>
        </a:graphic>
      </p:graphicFrame>
      <p:sp>
        <p:nvSpPr>
          <p:cNvPr id="4" name="Date Placeholder 3">
            <a:extLst>
              <a:ext uri="{FF2B5EF4-FFF2-40B4-BE49-F238E27FC236}">
                <a16:creationId xmlns:a16="http://schemas.microsoft.com/office/drawing/2014/main" id="{A8642D3F-5008-9FF1-228B-44DD8E88DD84}"/>
              </a:ext>
            </a:extLst>
          </p:cNvPr>
          <p:cNvSpPr>
            <a:spLocks noGrp="1"/>
          </p:cNvSpPr>
          <p:nvPr>
            <p:ph type="dt" sz="half" idx="10"/>
          </p:nvPr>
        </p:nvSpPr>
        <p:spPr/>
        <p:txBody>
          <a:bodyPr/>
          <a:lstStyle/>
          <a:p>
            <a:fld id="{3A5799BA-AC88-42FB-B8BE-FF1867FF2DFC}" type="datetime5">
              <a:rPr lang="en-US" smtClean="0"/>
              <a:t>30-May-24</a:t>
            </a:fld>
            <a:endParaRPr lang="en-US" dirty="0"/>
          </a:p>
        </p:txBody>
      </p:sp>
      <p:sp>
        <p:nvSpPr>
          <p:cNvPr id="5" name="Slide Number Placeholder 4">
            <a:extLst>
              <a:ext uri="{FF2B5EF4-FFF2-40B4-BE49-F238E27FC236}">
                <a16:creationId xmlns:a16="http://schemas.microsoft.com/office/drawing/2014/main" id="{5EA25DC0-0243-C767-1E30-4DD1B4A268B0}"/>
              </a:ext>
            </a:extLst>
          </p:cNvPr>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24233175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D8051-D49B-4758-B51B-7838B49E2BD1}"/>
              </a:ext>
            </a:extLst>
          </p:cNvPr>
          <p:cNvSpPr>
            <a:spLocks noGrp="1"/>
          </p:cNvSpPr>
          <p:nvPr>
            <p:ph type="title"/>
          </p:nvPr>
        </p:nvSpPr>
        <p:spPr/>
        <p:txBody>
          <a:bodyPr/>
          <a:lstStyle/>
          <a:p>
            <a:r>
              <a:rPr lang="en-US" dirty="0"/>
              <a:t>Process Action: Data Formats and Requests to Respondents</a:t>
            </a:r>
            <a:endParaRPr lang="en-150" dirty="0"/>
          </a:p>
        </p:txBody>
      </p:sp>
      <p:sp>
        <p:nvSpPr>
          <p:cNvPr id="3" name="Content Placeholder 2">
            <a:extLst>
              <a:ext uri="{FF2B5EF4-FFF2-40B4-BE49-F238E27FC236}">
                <a16:creationId xmlns:a16="http://schemas.microsoft.com/office/drawing/2014/main" id="{C0717294-B618-7FA7-2641-D16775BA8734}"/>
              </a:ext>
            </a:extLst>
          </p:cNvPr>
          <p:cNvSpPr>
            <a:spLocks noGrp="1"/>
          </p:cNvSpPr>
          <p:nvPr>
            <p:ph idx="1"/>
          </p:nvPr>
        </p:nvSpPr>
        <p:spPr/>
        <p:txBody>
          <a:bodyPr/>
          <a:lstStyle/>
          <a:p>
            <a:pPr marL="0" indent="0">
              <a:buNone/>
            </a:pPr>
            <a:r>
              <a:rPr lang="en-US" b="1" dirty="0"/>
              <a:t>5      Data Formats</a:t>
            </a:r>
          </a:p>
          <a:p>
            <a:pPr marL="0" indent="0">
              <a:buNone/>
            </a:pPr>
            <a:r>
              <a:rPr lang="en-US" dirty="0"/>
              <a:t>No new Data Formats involved.</a:t>
            </a:r>
          </a:p>
          <a:p>
            <a:pPr marL="0" indent="0">
              <a:buNone/>
            </a:pPr>
            <a:r>
              <a:rPr lang="en-US" b="1" dirty="0"/>
              <a:t>6      To Respondents</a:t>
            </a:r>
          </a:p>
          <a:p>
            <a:pPr marL="0" indent="0">
              <a:buNone/>
            </a:pPr>
            <a:r>
              <a:rPr lang="en-US" dirty="0"/>
              <a:t>MPAI request comments on Functional Requirements of Process Action.</a:t>
            </a:r>
          </a:p>
          <a:p>
            <a:endParaRPr lang="en-150" dirty="0"/>
          </a:p>
        </p:txBody>
      </p:sp>
      <p:sp>
        <p:nvSpPr>
          <p:cNvPr id="4" name="Date Placeholder 3">
            <a:extLst>
              <a:ext uri="{FF2B5EF4-FFF2-40B4-BE49-F238E27FC236}">
                <a16:creationId xmlns:a16="http://schemas.microsoft.com/office/drawing/2014/main" id="{0EFA7B1D-F3DB-7CE2-E30B-1AB8EDE9BA6E}"/>
              </a:ext>
            </a:extLst>
          </p:cNvPr>
          <p:cNvSpPr>
            <a:spLocks noGrp="1"/>
          </p:cNvSpPr>
          <p:nvPr>
            <p:ph type="dt" sz="half" idx="10"/>
          </p:nvPr>
        </p:nvSpPr>
        <p:spPr/>
        <p:txBody>
          <a:bodyPr/>
          <a:lstStyle/>
          <a:p>
            <a:fld id="{3A5799BA-AC88-42FB-B8BE-FF1867FF2DFC}" type="datetime5">
              <a:rPr lang="en-US" smtClean="0"/>
              <a:t>30-May-24</a:t>
            </a:fld>
            <a:endParaRPr lang="en-US" dirty="0"/>
          </a:p>
        </p:txBody>
      </p:sp>
      <p:sp>
        <p:nvSpPr>
          <p:cNvPr id="5" name="Slide Number Placeholder 4">
            <a:extLst>
              <a:ext uri="{FF2B5EF4-FFF2-40B4-BE49-F238E27FC236}">
                <a16:creationId xmlns:a16="http://schemas.microsoft.com/office/drawing/2014/main" id="{43E177D0-F7FF-9F9A-C309-C8672D943E10}"/>
              </a:ext>
            </a:extLst>
          </p:cNvPr>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2628270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B85ED-8A5C-C836-6954-DA94C5129F56}"/>
              </a:ext>
            </a:extLst>
          </p:cNvPr>
          <p:cNvSpPr>
            <a:spLocks noGrp="1"/>
          </p:cNvSpPr>
          <p:nvPr>
            <p:ph type="title"/>
          </p:nvPr>
        </p:nvSpPr>
        <p:spPr>
          <a:xfrm>
            <a:off x="1302027" y="362172"/>
            <a:ext cx="10202586" cy="871156"/>
          </a:xfrm>
        </p:spPr>
        <p:txBody>
          <a:bodyPr/>
          <a:lstStyle/>
          <a:p>
            <a:r>
              <a:rPr lang="en-US" dirty="0">
                <a:latin typeface="Calibri" panose="020F0502020204030204" pitchFamily="34" charset="0"/>
                <a:cs typeface="Calibri" panose="020F0502020204030204" pitchFamily="34" charset="0"/>
              </a:rPr>
              <a:t>Rigorous standard development process</a:t>
            </a:r>
            <a:endParaRPr lang="en-150"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E7636BD5-52A8-D6C1-7619-0AFEF86CBFA1}"/>
              </a:ext>
            </a:extLst>
          </p:cNvPr>
          <p:cNvSpPr>
            <a:spLocks noGrp="1"/>
          </p:cNvSpPr>
          <p:nvPr>
            <p:ph type="sldNum" sz="quarter" idx="12"/>
          </p:nvPr>
        </p:nvSpPr>
        <p:spPr>
          <a:xfrm>
            <a:off x="11753512" y="6540357"/>
            <a:ext cx="558914" cy="45719"/>
          </a:xfrm>
        </p:spPr>
        <p:txBody>
          <a:bodyPr/>
          <a:lstStyle/>
          <a:p>
            <a:fld id="{D57F1E4F-1CFF-5643-939E-217C01CDF565}" type="slidenum">
              <a:rPr lang="en-US" smtClean="0"/>
              <a:pPr/>
              <a:t>3</a:t>
            </a:fld>
            <a:endParaRPr lang="en-US" dirty="0"/>
          </a:p>
        </p:txBody>
      </p:sp>
      <p:sp>
        <p:nvSpPr>
          <p:cNvPr id="6" name="Date Placeholder 5">
            <a:extLst>
              <a:ext uri="{FF2B5EF4-FFF2-40B4-BE49-F238E27FC236}">
                <a16:creationId xmlns:a16="http://schemas.microsoft.com/office/drawing/2014/main" id="{D0EC59D6-9B97-EE8C-B159-FA64A0123307}"/>
              </a:ext>
            </a:extLst>
          </p:cNvPr>
          <p:cNvSpPr>
            <a:spLocks noGrp="1"/>
          </p:cNvSpPr>
          <p:nvPr>
            <p:ph type="dt" sz="half" idx="10"/>
          </p:nvPr>
        </p:nvSpPr>
        <p:spPr/>
        <p:txBody>
          <a:bodyPr/>
          <a:lstStyle/>
          <a:p>
            <a:fld id="{82B0CF29-A762-4A6E-ABE2-FDB7C1EAC9BE}" type="datetime5">
              <a:rPr lang="en-US" smtClean="0"/>
              <a:t>30-May-24</a:t>
            </a:fld>
            <a:endParaRPr lang="en-US" dirty="0"/>
          </a:p>
        </p:txBody>
      </p:sp>
      <p:cxnSp>
        <p:nvCxnSpPr>
          <p:cNvPr id="8" name="Straight Arrow Connector 7">
            <a:extLst>
              <a:ext uri="{FF2B5EF4-FFF2-40B4-BE49-F238E27FC236}">
                <a16:creationId xmlns:a16="http://schemas.microsoft.com/office/drawing/2014/main" id="{0BD8FBE0-25FF-36A2-152A-464B22959BFE}"/>
              </a:ext>
            </a:extLst>
          </p:cNvPr>
          <p:cNvCxnSpPr>
            <a:cxnSpLocks/>
            <a:stCxn id="55" idx="3"/>
          </p:cNvCxnSpPr>
          <p:nvPr/>
        </p:nvCxnSpPr>
        <p:spPr>
          <a:xfrm>
            <a:off x="3460914" y="2655414"/>
            <a:ext cx="851126" cy="115"/>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9" name="Oval 8">
            <a:extLst>
              <a:ext uri="{FF2B5EF4-FFF2-40B4-BE49-F238E27FC236}">
                <a16:creationId xmlns:a16="http://schemas.microsoft.com/office/drawing/2014/main" id="{92B92DB7-89F0-98BF-71FF-9E78BCFB811C}"/>
              </a:ext>
            </a:extLst>
          </p:cNvPr>
          <p:cNvSpPr/>
          <p:nvPr/>
        </p:nvSpPr>
        <p:spPr>
          <a:xfrm>
            <a:off x="2067525" y="1970091"/>
            <a:ext cx="1395872" cy="1382813"/>
          </a:xfrm>
          <a:prstGeom prst="ellipse">
            <a:avLst/>
          </a:prstGeom>
          <a:solidFill>
            <a:srgbClr val="CDFFE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ysClr val="windowText" lastClr="000000"/>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Oval 9">
            <a:extLst>
              <a:ext uri="{FF2B5EF4-FFF2-40B4-BE49-F238E27FC236}">
                <a16:creationId xmlns:a16="http://schemas.microsoft.com/office/drawing/2014/main" id="{E93C7275-4B36-CBF2-59D6-840D4AD375E9}"/>
              </a:ext>
            </a:extLst>
          </p:cNvPr>
          <p:cNvSpPr/>
          <p:nvPr/>
        </p:nvSpPr>
        <p:spPr>
          <a:xfrm>
            <a:off x="8761000" y="4052332"/>
            <a:ext cx="1395872" cy="1382813"/>
          </a:xfrm>
          <a:prstGeom prst="ellipse">
            <a:avLst/>
          </a:prstGeom>
          <a:solidFill>
            <a:srgbClr val="00D6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ysClr val="windowText" lastClr="000000"/>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Oval 10">
            <a:extLst>
              <a:ext uri="{FF2B5EF4-FFF2-40B4-BE49-F238E27FC236}">
                <a16:creationId xmlns:a16="http://schemas.microsoft.com/office/drawing/2014/main" id="{722536D9-C588-B2B8-C529-90126D1929A0}"/>
              </a:ext>
            </a:extLst>
          </p:cNvPr>
          <p:cNvSpPr/>
          <p:nvPr/>
        </p:nvSpPr>
        <p:spPr>
          <a:xfrm>
            <a:off x="6514744" y="4060160"/>
            <a:ext cx="1395872" cy="1382813"/>
          </a:xfrm>
          <a:prstGeom prst="ellipse">
            <a:avLst/>
          </a:prstGeom>
          <a:solidFill>
            <a:srgbClr val="00F6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ysClr val="windowText" lastClr="000000"/>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2A17121D-4F2D-DE8B-7FB1-331F38566288}"/>
              </a:ext>
            </a:extLst>
          </p:cNvPr>
          <p:cNvSpPr txBox="1"/>
          <p:nvPr/>
        </p:nvSpPr>
        <p:spPr>
          <a:xfrm>
            <a:off x="8769282" y="4421368"/>
            <a:ext cx="1396857" cy="646331"/>
          </a:xfrm>
          <a:prstGeom prst="rect">
            <a:avLst/>
          </a:prstGeom>
          <a:noFill/>
        </p:spPr>
        <p:txBody>
          <a:bodyPr wrap="none" rtlCol="0">
            <a:spAutoFit/>
          </a:bodyPr>
          <a:lstStyle/>
          <a:p>
            <a:pPr algn="ctr"/>
            <a:r>
              <a:rPr lang="en-GB">
                <a:latin typeface="Calibri" panose="020F0502020204030204" pitchFamily="34" charset="0"/>
                <a:ea typeface="Calibri" panose="020F0502020204030204" pitchFamily="34" charset="0"/>
                <a:cs typeface="Calibri" panose="020F0502020204030204" pitchFamily="34" charset="0"/>
              </a:rPr>
              <a:t>Call for</a:t>
            </a:r>
          </a:p>
          <a:p>
            <a:pPr algn="ctr"/>
            <a:r>
              <a:rPr lang="en-GB">
                <a:latin typeface="Calibri" panose="020F0502020204030204" pitchFamily="34" charset="0"/>
                <a:ea typeface="Calibri" panose="020F0502020204030204" pitchFamily="34" charset="0"/>
                <a:cs typeface="Calibri" panose="020F0502020204030204" pitchFamily="34" charset="0"/>
              </a:rPr>
              <a:t>Technologies</a:t>
            </a:r>
          </a:p>
        </p:txBody>
      </p:sp>
      <p:sp>
        <p:nvSpPr>
          <p:cNvPr id="13" name="Oval 12">
            <a:extLst>
              <a:ext uri="{FF2B5EF4-FFF2-40B4-BE49-F238E27FC236}">
                <a16:creationId xmlns:a16="http://schemas.microsoft.com/office/drawing/2014/main" id="{9597A91A-B63A-0EA1-6E18-90688152C709}"/>
              </a:ext>
            </a:extLst>
          </p:cNvPr>
          <p:cNvSpPr/>
          <p:nvPr/>
        </p:nvSpPr>
        <p:spPr>
          <a:xfrm>
            <a:off x="2077857" y="3443267"/>
            <a:ext cx="1395872" cy="605668"/>
          </a:xfrm>
          <a:prstGeom prst="ellipse">
            <a:avLst/>
          </a:prstGeom>
          <a:solidFill>
            <a:srgbClr val="0092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54A6F3DE-5646-CAF9-A0F3-E1C0514A667C}"/>
              </a:ext>
            </a:extLst>
          </p:cNvPr>
          <p:cNvSpPr txBox="1"/>
          <p:nvPr/>
        </p:nvSpPr>
        <p:spPr>
          <a:xfrm>
            <a:off x="6491559" y="4426218"/>
            <a:ext cx="1451937" cy="646331"/>
          </a:xfrm>
          <a:prstGeom prst="rect">
            <a:avLst/>
          </a:prstGeom>
          <a:noFill/>
        </p:spPr>
        <p:txBody>
          <a:bodyPr wrap="none" rtlCol="0">
            <a:spAutoFit/>
          </a:bodyPr>
          <a:lstStyle/>
          <a:p>
            <a:pPr algn="ctr"/>
            <a:r>
              <a:rPr lang="en-GB">
                <a:latin typeface="Calibri" panose="020F0502020204030204" pitchFamily="34" charset="0"/>
                <a:ea typeface="Calibri" panose="020F0502020204030204" pitchFamily="34" charset="0"/>
                <a:cs typeface="Calibri" panose="020F0502020204030204" pitchFamily="34" charset="0"/>
              </a:rPr>
              <a:t>Standard</a:t>
            </a:r>
          </a:p>
          <a:p>
            <a:pPr algn="ctr"/>
            <a:r>
              <a:rPr lang="en-GB">
                <a:latin typeface="Calibri" panose="020F0502020204030204" pitchFamily="34" charset="0"/>
                <a:ea typeface="Calibri" panose="020F0502020204030204" pitchFamily="34" charset="0"/>
                <a:cs typeface="Calibri" panose="020F0502020204030204" pitchFamily="34" charset="0"/>
              </a:rPr>
              <a:t>Development</a:t>
            </a:r>
          </a:p>
        </p:txBody>
      </p:sp>
      <p:sp>
        <p:nvSpPr>
          <p:cNvPr id="15" name="TextBox 14">
            <a:extLst>
              <a:ext uri="{FF2B5EF4-FFF2-40B4-BE49-F238E27FC236}">
                <a16:creationId xmlns:a16="http://schemas.microsoft.com/office/drawing/2014/main" id="{E15C3099-A63E-AD6E-6382-BC63E56717EA}"/>
              </a:ext>
            </a:extLst>
          </p:cNvPr>
          <p:cNvSpPr txBox="1"/>
          <p:nvPr/>
        </p:nvSpPr>
        <p:spPr>
          <a:xfrm>
            <a:off x="2147902" y="3452957"/>
            <a:ext cx="1243802" cy="584775"/>
          </a:xfrm>
          <a:prstGeom prst="rect">
            <a:avLst/>
          </a:prstGeom>
          <a:noFill/>
        </p:spPr>
        <p:txBody>
          <a:bodyPr wrap="none" rtlCol="0">
            <a:spAutoFit/>
          </a:bodyPr>
          <a:lstStyle/>
          <a:p>
            <a:pPr algn="ctr"/>
            <a:r>
              <a:rPr lang="en-GB" sz="1600">
                <a:solidFill>
                  <a:schemeClr val="bg1"/>
                </a:solidFill>
                <a:latin typeface="Calibri" panose="020F0502020204030204" pitchFamily="34" charset="0"/>
                <a:ea typeface="Calibri" panose="020F0502020204030204" pitchFamily="34" charset="0"/>
                <a:cs typeface="Calibri" panose="020F0502020204030204" pitchFamily="34" charset="0"/>
              </a:rPr>
              <a:t>Technical</a:t>
            </a:r>
          </a:p>
          <a:p>
            <a:pPr algn="ctr"/>
            <a:r>
              <a:rPr lang="en-GB" sz="1600">
                <a:solidFill>
                  <a:schemeClr val="bg1"/>
                </a:solidFill>
                <a:latin typeface="Calibri" panose="020F0502020204030204" pitchFamily="34" charset="0"/>
                <a:ea typeface="Calibri" panose="020F0502020204030204" pitchFamily="34" charset="0"/>
                <a:cs typeface="Calibri" panose="020F0502020204030204" pitchFamily="34" charset="0"/>
              </a:rPr>
              <a:t>Specification</a:t>
            </a:r>
          </a:p>
        </p:txBody>
      </p:sp>
      <p:cxnSp>
        <p:nvCxnSpPr>
          <p:cNvPr id="16" name="Straight Arrow Connector 15">
            <a:extLst>
              <a:ext uri="{FF2B5EF4-FFF2-40B4-BE49-F238E27FC236}">
                <a16:creationId xmlns:a16="http://schemas.microsoft.com/office/drawing/2014/main" id="{D127F4F6-728C-C6A7-154D-DE6B8E016BA9}"/>
              </a:ext>
            </a:extLst>
          </p:cNvPr>
          <p:cNvCxnSpPr>
            <a:endCxn id="10" idx="1"/>
          </p:cNvCxnSpPr>
          <p:nvPr/>
        </p:nvCxnSpPr>
        <p:spPr>
          <a:xfrm>
            <a:off x="8615631" y="3804469"/>
            <a:ext cx="349789" cy="450372"/>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AB6F8BA6-6BE6-945F-3505-41D61F9A5A6F}"/>
              </a:ext>
            </a:extLst>
          </p:cNvPr>
          <p:cNvCxnSpPr>
            <a:cxnSpLocks/>
          </p:cNvCxnSpPr>
          <p:nvPr/>
        </p:nvCxnSpPr>
        <p:spPr>
          <a:xfrm flipH="1">
            <a:off x="9940752" y="3841447"/>
            <a:ext cx="361488" cy="450372"/>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4CAE790A-344C-2DA1-21F0-6F76DADCA29B}"/>
              </a:ext>
            </a:extLst>
          </p:cNvPr>
          <p:cNvCxnSpPr>
            <a:cxnSpLocks/>
            <a:endCxn id="10" idx="3"/>
          </p:cNvCxnSpPr>
          <p:nvPr/>
        </p:nvCxnSpPr>
        <p:spPr>
          <a:xfrm flipV="1">
            <a:off x="8583235" y="5232639"/>
            <a:ext cx="382187" cy="413395"/>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6005FD5D-7FAE-89AF-FA11-05748D408472}"/>
              </a:ext>
            </a:extLst>
          </p:cNvPr>
          <p:cNvCxnSpPr>
            <a:stCxn id="10" idx="5"/>
          </p:cNvCxnSpPr>
          <p:nvPr/>
        </p:nvCxnSpPr>
        <p:spPr>
          <a:xfrm>
            <a:off x="9952451" y="5232639"/>
            <a:ext cx="349789" cy="413395"/>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20D53E10-AD75-6CBD-1604-9EFE30F996C7}"/>
              </a:ext>
            </a:extLst>
          </p:cNvPr>
          <p:cNvCxnSpPr>
            <a:endCxn id="11" idx="1"/>
          </p:cNvCxnSpPr>
          <p:nvPr/>
        </p:nvCxnSpPr>
        <p:spPr>
          <a:xfrm>
            <a:off x="6369376" y="3812297"/>
            <a:ext cx="349789" cy="450372"/>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2C5ECE4F-E288-E2E2-C016-47C2ADE5DC99}"/>
              </a:ext>
            </a:extLst>
          </p:cNvPr>
          <p:cNvCxnSpPr>
            <a:cxnSpLocks/>
          </p:cNvCxnSpPr>
          <p:nvPr/>
        </p:nvCxnSpPr>
        <p:spPr>
          <a:xfrm flipH="1">
            <a:off x="7705996" y="3837533"/>
            <a:ext cx="361488" cy="450372"/>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C2744BAC-25CD-8906-7024-4D5854234D51}"/>
              </a:ext>
            </a:extLst>
          </p:cNvPr>
          <p:cNvCxnSpPr>
            <a:cxnSpLocks/>
            <a:endCxn id="11" idx="3"/>
          </p:cNvCxnSpPr>
          <p:nvPr/>
        </p:nvCxnSpPr>
        <p:spPr>
          <a:xfrm flipV="1">
            <a:off x="6336978" y="5240465"/>
            <a:ext cx="382187" cy="413395"/>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0B7B4B4F-5FB5-75E4-399E-4D2A2EC4222F}"/>
              </a:ext>
            </a:extLst>
          </p:cNvPr>
          <p:cNvCxnSpPr>
            <a:stCxn id="11" idx="5"/>
          </p:cNvCxnSpPr>
          <p:nvPr/>
        </p:nvCxnSpPr>
        <p:spPr>
          <a:xfrm>
            <a:off x="7706194" y="5240465"/>
            <a:ext cx="349789" cy="413395"/>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24" name="Left Brace 23">
            <a:extLst>
              <a:ext uri="{FF2B5EF4-FFF2-40B4-BE49-F238E27FC236}">
                <a16:creationId xmlns:a16="http://schemas.microsoft.com/office/drawing/2014/main" id="{CF703608-CBFE-3FB2-F180-AC34B368B26D}"/>
              </a:ext>
            </a:extLst>
          </p:cNvPr>
          <p:cNvSpPr/>
          <p:nvPr/>
        </p:nvSpPr>
        <p:spPr>
          <a:xfrm rot="16200000">
            <a:off x="8181861" y="4509174"/>
            <a:ext cx="305696" cy="3644326"/>
          </a:xfrm>
          <a:prstGeom prst="leftBrace">
            <a:avLst>
              <a:gd name="adj1" fmla="val 0"/>
              <a:gd name="adj2" fmla="val 51147"/>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Calibri" panose="020F0502020204030204" pitchFamily="34" charset="0"/>
              <a:ea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104F1BF5-C5E7-52F6-D4F7-7B1CF6343C6F}"/>
              </a:ext>
            </a:extLst>
          </p:cNvPr>
          <p:cNvSpPr txBox="1"/>
          <p:nvPr/>
        </p:nvSpPr>
        <p:spPr>
          <a:xfrm>
            <a:off x="7515036" y="6340936"/>
            <a:ext cx="1760912" cy="369332"/>
          </a:xfrm>
          <a:prstGeom prst="rect">
            <a:avLst/>
          </a:prstGeom>
          <a:noFill/>
        </p:spPr>
        <p:txBody>
          <a:bodyPr wrap="square" rtlCol="0">
            <a:spAutoFit/>
          </a:bodyPr>
          <a:lstStyle/>
          <a:p>
            <a:pPr algn="ctr"/>
            <a:r>
              <a:rPr lang="en-GB">
                <a:latin typeface="Calibri" panose="020F0502020204030204" pitchFamily="34" charset="0"/>
                <a:ea typeface="Calibri" panose="020F0502020204030204" pitchFamily="34" charset="0"/>
                <a:cs typeface="Calibri" panose="020F0502020204030204" pitchFamily="34" charset="0"/>
              </a:rPr>
              <a:t>All Members</a:t>
            </a:r>
          </a:p>
        </p:txBody>
      </p:sp>
      <p:sp>
        <p:nvSpPr>
          <p:cNvPr id="26" name="TextBox 25">
            <a:extLst>
              <a:ext uri="{FF2B5EF4-FFF2-40B4-BE49-F238E27FC236}">
                <a16:creationId xmlns:a16="http://schemas.microsoft.com/office/drawing/2014/main" id="{B81AA1F2-DA9F-3F30-FE8F-8DB7569204DE}"/>
              </a:ext>
            </a:extLst>
          </p:cNvPr>
          <p:cNvSpPr txBox="1"/>
          <p:nvPr/>
        </p:nvSpPr>
        <p:spPr>
          <a:xfrm>
            <a:off x="6740026" y="5849813"/>
            <a:ext cx="867610" cy="369332"/>
          </a:xfrm>
          <a:prstGeom prst="rect">
            <a:avLst/>
          </a:prstGeom>
          <a:noFill/>
        </p:spPr>
        <p:txBody>
          <a:bodyPr wrap="none" rtlCol="0">
            <a:spAutoFit/>
          </a:bodyPr>
          <a:lstStyle/>
          <a:p>
            <a:r>
              <a:rPr lang="en-GB">
                <a:latin typeface="Calibri" panose="020F0502020204030204" pitchFamily="34" charset="0"/>
                <a:ea typeface="Calibri" panose="020F0502020204030204" pitchFamily="34" charset="0"/>
                <a:cs typeface="Calibri" panose="020F0502020204030204" pitchFamily="34" charset="0"/>
              </a:rPr>
              <a:t>Stage 5</a:t>
            </a:r>
          </a:p>
        </p:txBody>
      </p:sp>
      <p:sp>
        <p:nvSpPr>
          <p:cNvPr id="27" name="Oval 26">
            <a:extLst>
              <a:ext uri="{FF2B5EF4-FFF2-40B4-BE49-F238E27FC236}">
                <a16:creationId xmlns:a16="http://schemas.microsoft.com/office/drawing/2014/main" id="{DB82F051-DD0F-E56B-1A5F-040FF6D55786}"/>
              </a:ext>
            </a:extLst>
          </p:cNvPr>
          <p:cNvSpPr/>
          <p:nvPr/>
        </p:nvSpPr>
        <p:spPr>
          <a:xfrm>
            <a:off x="4305216" y="4047881"/>
            <a:ext cx="1395872" cy="1382813"/>
          </a:xfrm>
          <a:prstGeom prst="ellipse">
            <a:avLst/>
          </a:prstGeom>
          <a:solidFill>
            <a:srgbClr val="00B4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ysClr val="windowText" lastClr="000000"/>
              </a:solidFill>
              <a:latin typeface="Calibri" panose="020F0502020204030204" pitchFamily="34" charset="0"/>
              <a:ea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90810941-0D8F-FFCC-4E34-F47F1F0FD90D}"/>
              </a:ext>
            </a:extLst>
          </p:cNvPr>
          <p:cNvSpPr txBox="1"/>
          <p:nvPr/>
        </p:nvSpPr>
        <p:spPr>
          <a:xfrm>
            <a:off x="4368989" y="4424087"/>
            <a:ext cx="1276311" cy="646331"/>
          </a:xfrm>
          <a:prstGeom prst="rect">
            <a:avLst/>
          </a:prstGeom>
          <a:noFill/>
        </p:spPr>
        <p:txBody>
          <a:bodyPr wrap="none" rtlCol="0">
            <a:spAutoFit/>
          </a:bodyPr>
          <a:lstStyle/>
          <a:p>
            <a:pPr algn="ctr"/>
            <a:r>
              <a:rPr lang="en-GB">
                <a:latin typeface="Calibri" panose="020F0502020204030204" pitchFamily="34" charset="0"/>
                <a:ea typeface="Calibri" panose="020F0502020204030204" pitchFamily="34" charset="0"/>
                <a:cs typeface="Calibri" panose="020F0502020204030204" pitchFamily="34" charset="0"/>
              </a:rPr>
              <a:t>Community</a:t>
            </a:r>
          </a:p>
          <a:p>
            <a:pPr algn="ctr"/>
            <a:r>
              <a:rPr lang="en-GB">
                <a:latin typeface="Calibri" panose="020F0502020204030204" pitchFamily="34" charset="0"/>
                <a:ea typeface="Calibri" panose="020F0502020204030204" pitchFamily="34" charset="0"/>
                <a:cs typeface="Calibri" panose="020F0502020204030204" pitchFamily="34" charset="0"/>
              </a:rPr>
              <a:t>Comments</a:t>
            </a:r>
          </a:p>
        </p:txBody>
      </p:sp>
      <p:cxnSp>
        <p:nvCxnSpPr>
          <p:cNvPr id="29" name="Straight Arrow Connector 28">
            <a:extLst>
              <a:ext uri="{FF2B5EF4-FFF2-40B4-BE49-F238E27FC236}">
                <a16:creationId xmlns:a16="http://schemas.microsoft.com/office/drawing/2014/main" id="{0B84F82F-1344-2EE5-818F-783E8A43C539}"/>
              </a:ext>
            </a:extLst>
          </p:cNvPr>
          <p:cNvCxnSpPr>
            <a:endCxn id="27" idx="1"/>
          </p:cNvCxnSpPr>
          <p:nvPr/>
        </p:nvCxnSpPr>
        <p:spPr>
          <a:xfrm>
            <a:off x="4159848" y="3800017"/>
            <a:ext cx="349789" cy="450372"/>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7B0DB330-A22E-19D6-E71D-BC166C1F0670}"/>
              </a:ext>
            </a:extLst>
          </p:cNvPr>
          <p:cNvCxnSpPr>
            <a:cxnSpLocks/>
          </p:cNvCxnSpPr>
          <p:nvPr/>
        </p:nvCxnSpPr>
        <p:spPr>
          <a:xfrm flipH="1">
            <a:off x="5484968" y="3836995"/>
            <a:ext cx="361488" cy="450372"/>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59A4CFA2-8DF3-E6AB-B3EA-2275745DE83E}"/>
              </a:ext>
            </a:extLst>
          </p:cNvPr>
          <p:cNvCxnSpPr>
            <a:cxnSpLocks/>
            <a:endCxn id="27" idx="3"/>
          </p:cNvCxnSpPr>
          <p:nvPr/>
        </p:nvCxnSpPr>
        <p:spPr>
          <a:xfrm flipV="1">
            <a:off x="4127451" y="5228187"/>
            <a:ext cx="382187" cy="413395"/>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AE183A56-FCCF-BB3E-6F10-F70390646513}"/>
              </a:ext>
            </a:extLst>
          </p:cNvPr>
          <p:cNvCxnSpPr>
            <a:stCxn id="27" idx="5"/>
          </p:cNvCxnSpPr>
          <p:nvPr/>
        </p:nvCxnSpPr>
        <p:spPr>
          <a:xfrm>
            <a:off x="5496667" y="5228187"/>
            <a:ext cx="349789" cy="413395"/>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33" name="Left Brace 32">
            <a:extLst>
              <a:ext uri="{FF2B5EF4-FFF2-40B4-BE49-F238E27FC236}">
                <a16:creationId xmlns:a16="http://schemas.microsoft.com/office/drawing/2014/main" id="{0A7BBBAF-8583-2F48-EC4C-F0668355291C}"/>
              </a:ext>
            </a:extLst>
          </p:cNvPr>
          <p:cNvSpPr/>
          <p:nvPr/>
        </p:nvSpPr>
        <p:spPr>
          <a:xfrm rot="16200000">
            <a:off x="2641841" y="5600864"/>
            <a:ext cx="271816" cy="1395872"/>
          </a:xfrm>
          <a:prstGeom prst="leftBrace">
            <a:avLst>
              <a:gd name="adj1" fmla="val 0"/>
              <a:gd name="adj2" fmla="val 51147"/>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Calibri" panose="020F0502020204030204" pitchFamily="34" charset="0"/>
              <a:ea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ABBBE475-79A5-B188-3001-DCB2DB5E7574}"/>
              </a:ext>
            </a:extLst>
          </p:cNvPr>
          <p:cNvSpPr txBox="1"/>
          <p:nvPr/>
        </p:nvSpPr>
        <p:spPr>
          <a:xfrm>
            <a:off x="1811608" y="6322721"/>
            <a:ext cx="2007672" cy="369332"/>
          </a:xfrm>
          <a:prstGeom prst="rect">
            <a:avLst/>
          </a:prstGeom>
          <a:noFill/>
        </p:spPr>
        <p:txBody>
          <a:bodyPr wrap="square" rtlCol="0">
            <a:spAutoFit/>
          </a:bodyPr>
          <a:lstStyle/>
          <a:p>
            <a:pPr algn="ctr"/>
            <a:r>
              <a:rPr lang="en-GB">
                <a:latin typeface="Calibri" panose="020F0502020204030204" pitchFamily="34" charset="0"/>
                <a:ea typeface="Calibri" panose="020F0502020204030204" pitchFamily="34" charset="0"/>
                <a:cs typeface="Calibri" panose="020F0502020204030204" pitchFamily="34" charset="0"/>
              </a:rPr>
              <a:t>Principal Members</a:t>
            </a:r>
          </a:p>
        </p:txBody>
      </p:sp>
      <p:sp>
        <p:nvSpPr>
          <p:cNvPr id="35" name="Left Brace 34">
            <a:extLst>
              <a:ext uri="{FF2B5EF4-FFF2-40B4-BE49-F238E27FC236}">
                <a16:creationId xmlns:a16="http://schemas.microsoft.com/office/drawing/2014/main" id="{614AB1E6-1796-7321-EE4B-D368DCABC8E2}"/>
              </a:ext>
            </a:extLst>
          </p:cNvPr>
          <p:cNvSpPr/>
          <p:nvPr/>
        </p:nvSpPr>
        <p:spPr>
          <a:xfrm rot="16200000">
            <a:off x="4934712" y="5612008"/>
            <a:ext cx="271816" cy="1395872"/>
          </a:xfrm>
          <a:prstGeom prst="leftBrace">
            <a:avLst>
              <a:gd name="adj1" fmla="val 0"/>
              <a:gd name="adj2" fmla="val 51147"/>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Calibri" panose="020F0502020204030204" pitchFamily="34" charset="0"/>
              <a:ea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114A4E57-D3ED-E397-D964-6C2E588B9D22}"/>
              </a:ext>
            </a:extLst>
          </p:cNvPr>
          <p:cNvSpPr txBox="1"/>
          <p:nvPr/>
        </p:nvSpPr>
        <p:spPr>
          <a:xfrm>
            <a:off x="4889778" y="6323707"/>
            <a:ext cx="423514" cy="369332"/>
          </a:xfrm>
          <a:prstGeom prst="rect">
            <a:avLst/>
          </a:prstGeom>
          <a:noFill/>
        </p:spPr>
        <p:txBody>
          <a:bodyPr wrap="none" rtlCol="0">
            <a:spAutoFit/>
          </a:bodyPr>
          <a:lstStyle/>
          <a:p>
            <a:pPr algn="ctr"/>
            <a:r>
              <a:rPr lang="en-GB">
                <a:latin typeface="Calibri" panose="020F0502020204030204" pitchFamily="34" charset="0"/>
                <a:ea typeface="Calibri" panose="020F0502020204030204" pitchFamily="34" charset="0"/>
                <a:cs typeface="Calibri" panose="020F0502020204030204" pitchFamily="34" charset="0"/>
              </a:rPr>
              <a:t>All</a:t>
            </a:r>
          </a:p>
        </p:txBody>
      </p:sp>
      <p:sp>
        <p:nvSpPr>
          <p:cNvPr id="37" name="TextBox 36">
            <a:extLst>
              <a:ext uri="{FF2B5EF4-FFF2-40B4-BE49-F238E27FC236}">
                <a16:creationId xmlns:a16="http://schemas.microsoft.com/office/drawing/2014/main" id="{E69232E8-B1DB-B380-2F45-7C87C02F6AFB}"/>
              </a:ext>
            </a:extLst>
          </p:cNvPr>
          <p:cNvSpPr txBox="1"/>
          <p:nvPr/>
        </p:nvSpPr>
        <p:spPr>
          <a:xfrm>
            <a:off x="4647436" y="5853800"/>
            <a:ext cx="867610" cy="369332"/>
          </a:xfrm>
          <a:prstGeom prst="rect">
            <a:avLst/>
          </a:prstGeom>
          <a:noFill/>
        </p:spPr>
        <p:txBody>
          <a:bodyPr wrap="none" rtlCol="0">
            <a:spAutoFit/>
          </a:bodyPr>
          <a:lstStyle/>
          <a:p>
            <a:r>
              <a:rPr lang="en-GB">
                <a:latin typeface="Calibri" panose="020F0502020204030204" pitchFamily="34" charset="0"/>
                <a:ea typeface="Calibri" panose="020F0502020204030204" pitchFamily="34" charset="0"/>
                <a:cs typeface="Calibri" panose="020F0502020204030204" pitchFamily="34" charset="0"/>
              </a:rPr>
              <a:t>Stage 6</a:t>
            </a:r>
          </a:p>
        </p:txBody>
      </p:sp>
      <p:sp>
        <p:nvSpPr>
          <p:cNvPr id="38" name="Oval 37">
            <a:extLst>
              <a:ext uri="{FF2B5EF4-FFF2-40B4-BE49-F238E27FC236}">
                <a16:creationId xmlns:a16="http://schemas.microsoft.com/office/drawing/2014/main" id="{77376D1B-B205-34F9-AFFD-59EB6508301A}"/>
              </a:ext>
            </a:extLst>
          </p:cNvPr>
          <p:cNvSpPr/>
          <p:nvPr/>
        </p:nvSpPr>
        <p:spPr>
          <a:xfrm>
            <a:off x="4296087" y="1965949"/>
            <a:ext cx="1395872" cy="1382813"/>
          </a:xfrm>
          <a:prstGeom prst="ellipse">
            <a:avLst/>
          </a:prstGeom>
          <a:solidFill>
            <a:srgbClr val="8BFFB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ysClr val="windowText" lastClr="000000"/>
                </a:solidFill>
                <a:latin typeface="Calibri" panose="020F0502020204030204" pitchFamily="34" charset="0"/>
                <a:ea typeface="Calibri" panose="020F0502020204030204" pitchFamily="34" charset="0"/>
                <a:cs typeface="Calibri" panose="020F0502020204030204" pitchFamily="34" charset="0"/>
              </a:rPr>
              <a:t>Use Cases</a:t>
            </a:r>
          </a:p>
        </p:txBody>
      </p:sp>
      <p:sp>
        <p:nvSpPr>
          <p:cNvPr id="39" name="Oval 38">
            <a:extLst>
              <a:ext uri="{FF2B5EF4-FFF2-40B4-BE49-F238E27FC236}">
                <a16:creationId xmlns:a16="http://schemas.microsoft.com/office/drawing/2014/main" id="{A1883D8B-F4D2-2642-F4E9-5417F62E154F}"/>
              </a:ext>
            </a:extLst>
          </p:cNvPr>
          <p:cNvSpPr/>
          <p:nvPr/>
        </p:nvSpPr>
        <p:spPr>
          <a:xfrm>
            <a:off x="6524649" y="1969012"/>
            <a:ext cx="1395872" cy="1382813"/>
          </a:xfrm>
          <a:prstGeom prst="ellipse">
            <a:avLst/>
          </a:prstGeom>
          <a:solidFill>
            <a:srgbClr val="57FFA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ysClr val="windowText" lastClr="000000"/>
              </a:solidFill>
              <a:latin typeface="Calibri" panose="020F0502020204030204" pitchFamily="34" charset="0"/>
              <a:ea typeface="Calibri" panose="020F0502020204030204" pitchFamily="34" charset="0"/>
              <a:cs typeface="Calibri" panose="020F0502020204030204" pitchFamily="34" charset="0"/>
            </a:endParaRPr>
          </a:p>
        </p:txBody>
      </p:sp>
      <p:sp>
        <p:nvSpPr>
          <p:cNvPr id="40" name="Oval 39">
            <a:extLst>
              <a:ext uri="{FF2B5EF4-FFF2-40B4-BE49-F238E27FC236}">
                <a16:creationId xmlns:a16="http://schemas.microsoft.com/office/drawing/2014/main" id="{A7B59296-9181-D187-9223-5A7150D84A8F}"/>
              </a:ext>
            </a:extLst>
          </p:cNvPr>
          <p:cNvSpPr/>
          <p:nvPr/>
        </p:nvSpPr>
        <p:spPr>
          <a:xfrm>
            <a:off x="8753213" y="1972585"/>
            <a:ext cx="1395872" cy="1382813"/>
          </a:xfrm>
          <a:prstGeom prst="ellipse">
            <a:avLst/>
          </a:prstGeom>
          <a:solidFill>
            <a:srgbClr val="21FF8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ysClr val="windowText" lastClr="000000"/>
              </a:solidFill>
              <a:latin typeface="Calibri" panose="020F0502020204030204" pitchFamily="34" charset="0"/>
              <a:ea typeface="Calibri" panose="020F0502020204030204" pitchFamily="34" charset="0"/>
              <a:cs typeface="Calibri" panose="020F0502020204030204" pitchFamily="34" charset="0"/>
            </a:endParaRPr>
          </a:p>
        </p:txBody>
      </p:sp>
      <p:sp>
        <p:nvSpPr>
          <p:cNvPr id="41" name="TextBox 40">
            <a:extLst>
              <a:ext uri="{FF2B5EF4-FFF2-40B4-BE49-F238E27FC236}">
                <a16:creationId xmlns:a16="http://schemas.microsoft.com/office/drawing/2014/main" id="{3815A22C-2A1B-E7C0-2662-EDAD2D36F902}"/>
              </a:ext>
            </a:extLst>
          </p:cNvPr>
          <p:cNvSpPr txBox="1"/>
          <p:nvPr/>
        </p:nvSpPr>
        <p:spPr>
          <a:xfrm>
            <a:off x="6492441" y="2341961"/>
            <a:ext cx="1496372" cy="646331"/>
          </a:xfrm>
          <a:prstGeom prst="rect">
            <a:avLst/>
          </a:prstGeom>
          <a:noFill/>
        </p:spPr>
        <p:txBody>
          <a:bodyPr wrap="none" rtlCol="0">
            <a:spAutoFit/>
          </a:bodyPr>
          <a:lstStyle/>
          <a:p>
            <a:pPr algn="ctr"/>
            <a:r>
              <a:rPr lang="en-GB">
                <a:latin typeface="Calibri" panose="020F0502020204030204" pitchFamily="34" charset="0"/>
                <a:ea typeface="Calibri" panose="020F0502020204030204" pitchFamily="34" charset="0"/>
                <a:cs typeface="Calibri" panose="020F0502020204030204" pitchFamily="34" charset="0"/>
              </a:rPr>
              <a:t>Functional</a:t>
            </a:r>
          </a:p>
          <a:p>
            <a:pPr algn="ctr"/>
            <a:r>
              <a:rPr lang="en-GB">
                <a:latin typeface="Calibri" panose="020F0502020204030204" pitchFamily="34" charset="0"/>
                <a:ea typeface="Calibri" panose="020F0502020204030204" pitchFamily="34" charset="0"/>
                <a:cs typeface="Calibri" panose="020F0502020204030204" pitchFamily="34" charset="0"/>
              </a:rPr>
              <a:t>Requirements</a:t>
            </a:r>
          </a:p>
        </p:txBody>
      </p:sp>
      <p:sp>
        <p:nvSpPr>
          <p:cNvPr id="42" name="TextBox 41">
            <a:extLst>
              <a:ext uri="{FF2B5EF4-FFF2-40B4-BE49-F238E27FC236}">
                <a16:creationId xmlns:a16="http://schemas.microsoft.com/office/drawing/2014/main" id="{B01922CB-24FE-262F-7F8B-72DBEFAD676D}"/>
              </a:ext>
            </a:extLst>
          </p:cNvPr>
          <p:cNvSpPr txBox="1"/>
          <p:nvPr/>
        </p:nvSpPr>
        <p:spPr>
          <a:xfrm>
            <a:off x="8702788" y="2345187"/>
            <a:ext cx="1496372" cy="646331"/>
          </a:xfrm>
          <a:prstGeom prst="rect">
            <a:avLst/>
          </a:prstGeom>
          <a:noFill/>
        </p:spPr>
        <p:txBody>
          <a:bodyPr wrap="none" rtlCol="0">
            <a:spAutoFit/>
          </a:bodyPr>
          <a:lstStyle/>
          <a:p>
            <a:pPr algn="ctr"/>
            <a:r>
              <a:rPr lang="en-GB">
                <a:latin typeface="Calibri" panose="020F0502020204030204" pitchFamily="34" charset="0"/>
                <a:ea typeface="Calibri" panose="020F0502020204030204" pitchFamily="34" charset="0"/>
                <a:cs typeface="Calibri" panose="020F0502020204030204" pitchFamily="34" charset="0"/>
              </a:rPr>
              <a:t>Commercial</a:t>
            </a:r>
          </a:p>
          <a:p>
            <a:pPr algn="ctr"/>
            <a:r>
              <a:rPr lang="en-GB">
                <a:latin typeface="Calibri" panose="020F0502020204030204" pitchFamily="34" charset="0"/>
                <a:ea typeface="Calibri" panose="020F0502020204030204" pitchFamily="34" charset="0"/>
                <a:cs typeface="Calibri" panose="020F0502020204030204" pitchFamily="34" charset="0"/>
              </a:rPr>
              <a:t>Requirements</a:t>
            </a:r>
          </a:p>
        </p:txBody>
      </p:sp>
      <p:cxnSp>
        <p:nvCxnSpPr>
          <p:cNvPr id="43" name="Straight Arrow Connector 42">
            <a:extLst>
              <a:ext uri="{FF2B5EF4-FFF2-40B4-BE49-F238E27FC236}">
                <a16:creationId xmlns:a16="http://schemas.microsoft.com/office/drawing/2014/main" id="{2F748817-64F0-10DD-308C-818467785A2F}"/>
              </a:ext>
            </a:extLst>
          </p:cNvPr>
          <p:cNvCxnSpPr>
            <a:endCxn id="9" idx="1"/>
          </p:cNvCxnSpPr>
          <p:nvPr/>
        </p:nvCxnSpPr>
        <p:spPr>
          <a:xfrm>
            <a:off x="1922158" y="1722227"/>
            <a:ext cx="349789" cy="450372"/>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808C07F6-5C44-5757-8AE0-A0F8C8A071D1}"/>
              </a:ext>
            </a:extLst>
          </p:cNvPr>
          <p:cNvCxnSpPr>
            <a:cxnSpLocks/>
          </p:cNvCxnSpPr>
          <p:nvPr/>
        </p:nvCxnSpPr>
        <p:spPr>
          <a:xfrm flipH="1">
            <a:off x="3247277" y="1759204"/>
            <a:ext cx="361488" cy="450372"/>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F51E99ED-4294-2F3B-4C80-F48F102C2CBC}"/>
              </a:ext>
            </a:extLst>
          </p:cNvPr>
          <p:cNvCxnSpPr>
            <a:cxnSpLocks/>
            <a:endCxn id="9" idx="3"/>
          </p:cNvCxnSpPr>
          <p:nvPr/>
        </p:nvCxnSpPr>
        <p:spPr>
          <a:xfrm flipV="1">
            <a:off x="1889760" y="3150396"/>
            <a:ext cx="382187" cy="413395"/>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46" name="Straight Arrow Connector 45">
            <a:extLst>
              <a:ext uri="{FF2B5EF4-FFF2-40B4-BE49-F238E27FC236}">
                <a16:creationId xmlns:a16="http://schemas.microsoft.com/office/drawing/2014/main" id="{D68C68BC-7A6B-34BF-AF4A-5346DB1A72ED}"/>
              </a:ext>
            </a:extLst>
          </p:cNvPr>
          <p:cNvCxnSpPr>
            <a:stCxn id="9" idx="5"/>
          </p:cNvCxnSpPr>
          <p:nvPr/>
        </p:nvCxnSpPr>
        <p:spPr>
          <a:xfrm>
            <a:off x="3258976" y="3150396"/>
            <a:ext cx="349789" cy="413395"/>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47" name="Left Brace 46">
            <a:extLst>
              <a:ext uri="{FF2B5EF4-FFF2-40B4-BE49-F238E27FC236}">
                <a16:creationId xmlns:a16="http://schemas.microsoft.com/office/drawing/2014/main" id="{90EDAA03-3EB3-F767-63CF-65CD2301A8E7}"/>
              </a:ext>
            </a:extLst>
          </p:cNvPr>
          <p:cNvSpPr/>
          <p:nvPr/>
        </p:nvSpPr>
        <p:spPr>
          <a:xfrm rot="16200000" flipH="1">
            <a:off x="4798747" y="-1670243"/>
            <a:ext cx="305698" cy="5852997"/>
          </a:xfrm>
          <a:prstGeom prst="leftBrace">
            <a:avLst>
              <a:gd name="adj1" fmla="val 0"/>
              <a:gd name="adj2" fmla="val 5218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Calibri" panose="020F0502020204030204" pitchFamily="34" charset="0"/>
              <a:ea typeface="Calibri" panose="020F0502020204030204" pitchFamily="34" charset="0"/>
              <a:cs typeface="Calibri" panose="020F0502020204030204" pitchFamily="34" charset="0"/>
            </a:endParaRPr>
          </a:p>
        </p:txBody>
      </p:sp>
      <p:sp>
        <p:nvSpPr>
          <p:cNvPr id="48" name="Left Brace 47">
            <a:extLst>
              <a:ext uri="{FF2B5EF4-FFF2-40B4-BE49-F238E27FC236}">
                <a16:creationId xmlns:a16="http://schemas.microsoft.com/office/drawing/2014/main" id="{6A7D28FB-CDF3-7E96-458E-51AFC1547972}"/>
              </a:ext>
            </a:extLst>
          </p:cNvPr>
          <p:cNvSpPr/>
          <p:nvPr/>
        </p:nvSpPr>
        <p:spPr>
          <a:xfrm rot="16200000" flipH="1">
            <a:off x="9290286" y="560439"/>
            <a:ext cx="321376" cy="1395872"/>
          </a:xfrm>
          <a:prstGeom prst="leftBrace">
            <a:avLst>
              <a:gd name="adj1" fmla="val 0"/>
              <a:gd name="adj2" fmla="val 51147"/>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Calibri" panose="020F0502020204030204" pitchFamily="34" charset="0"/>
              <a:ea typeface="Calibri" panose="020F0502020204030204" pitchFamily="34" charset="0"/>
              <a:cs typeface="Calibri" panose="020F0502020204030204" pitchFamily="34" charset="0"/>
            </a:endParaRPr>
          </a:p>
        </p:txBody>
      </p:sp>
      <p:sp>
        <p:nvSpPr>
          <p:cNvPr id="49" name="TextBox 48">
            <a:extLst>
              <a:ext uri="{FF2B5EF4-FFF2-40B4-BE49-F238E27FC236}">
                <a16:creationId xmlns:a16="http://schemas.microsoft.com/office/drawing/2014/main" id="{DB3EC78A-D73A-42D9-53A1-5B7BB818A7D0}"/>
              </a:ext>
            </a:extLst>
          </p:cNvPr>
          <p:cNvSpPr txBox="1"/>
          <p:nvPr/>
        </p:nvSpPr>
        <p:spPr>
          <a:xfrm>
            <a:off x="2197053" y="1222458"/>
            <a:ext cx="867610" cy="369332"/>
          </a:xfrm>
          <a:prstGeom prst="rect">
            <a:avLst/>
          </a:prstGeom>
          <a:noFill/>
        </p:spPr>
        <p:txBody>
          <a:bodyPr wrap="none" rtlCol="0">
            <a:spAutoFit/>
          </a:bodyPr>
          <a:lstStyle/>
          <a:p>
            <a:r>
              <a:rPr lang="en-GB">
                <a:latin typeface="Calibri" panose="020F0502020204030204" pitchFamily="34" charset="0"/>
                <a:ea typeface="Calibri" panose="020F0502020204030204" pitchFamily="34" charset="0"/>
                <a:cs typeface="Calibri" panose="020F0502020204030204" pitchFamily="34" charset="0"/>
              </a:rPr>
              <a:t>Stage 0</a:t>
            </a:r>
          </a:p>
        </p:txBody>
      </p:sp>
      <p:sp>
        <p:nvSpPr>
          <p:cNvPr id="50" name="TextBox 49">
            <a:extLst>
              <a:ext uri="{FF2B5EF4-FFF2-40B4-BE49-F238E27FC236}">
                <a16:creationId xmlns:a16="http://schemas.microsoft.com/office/drawing/2014/main" id="{A2A7AE09-5C06-4FE3-0D68-00D3B7E0BCA5}"/>
              </a:ext>
            </a:extLst>
          </p:cNvPr>
          <p:cNvSpPr txBox="1"/>
          <p:nvPr/>
        </p:nvSpPr>
        <p:spPr>
          <a:xfrm>
            <a:off x="4577943" y="1222458"/>
            <a:ext cx="867610" cy="369332"/>
          </a:xfrm>
          <a:prstGeom prst="rect">
            <a:avLst/>
          </a:prstGeom>
          <a:noFill/>
        </p:spPr>
        <p:txBody>
          <a:bodyPr wrap="none" rtlCol="0">
            <a:spAutoFit/>
          </a:bodyPr>
          <a:lstStyle/>
          <a:p>
            <a:r>
              <a:rPr lang="en-GB">
                <a:latin typeface="Calibri" panose="020F0502020204030204" pitchFamily="34" charset="0"/>
                <a:ea typeface="Calibri" panose="020F0502020204030204" pitchFamily="34" charset="0"/>
                <a:cs typeface="Calibri" panose="020F0502020204030204" pitchFamily="34" charset="0"/>
              </a:rPr>
              <a:t>Stage 1</a:t>
            </a:r>
          </a:p>
        </p:txBody>
      </p:sp>
      <p:sp>
        <p:nvSpPr>
          <p:cNvPr id="51" name="TextBox 50">
            <a:extLst>
              <a:ext uri="{FF2B5EF4-FFF2-40B4-BE49-F238E27FC236}">
                <a16:creationId xmlns:a16="http://schemas.microsoft.com/office/drawing/2014/main" id="{CD710C00-8A51-2934-C52B-4A211B5DBF74}"/>
              </a:ext>
            </a:extLst>
          </p:cNvPr>
          <p:cNvSpPr txBox="1"/>
          <p:nvPr/>
        </p:nvSpPr>
        <p:spPr>
          <a:xfrm>
            <a:off x="6786423" y="1222458"/>
            <a:ext cx="867610" cy="369332"/>
          </a:xfrm>
          <a:prstGeom prst="rect">
            <a:avLst/>
          </a:prstGeom>
          <a:noFill/>
        </p:spPr>
        <p:txBody>
          <a:bodyPr wrap="square" rtlCol="0">
            <a:spAutoFit/>
          </a:bodyPr>
          <a:lstStyle/>
          <a:p>
            <a:r>
              <a:rPr lang="en-GB">
                <a:latin typeface="Calibri" panose="020F0502020204030204" pitchFamily="34" charset="0"/>
                <a:ea typeface="Calibri" panose="020F0502020204030204" pitchFamily="34" charset="0"/>
                <a:cs typeface="Calibri" panose="020F0502020204030204" pitchFamily="34" charset="0"/>
              </a:rPr>
              <a:t>Stage 2</a:t>
            </a:r>
          </a:p>
        </p:txBody>
      </p:sp>
      <p:sp>
        <p:nvSpPr>
          <p:cNvPr id="52" name="TextBox 51">
            <a:extLst>
              <a:ext uri="{FF2B5EF4-FFF2-40B4-BE49-F238E27FC236}">
                <a16:creationId xmlns:a16="http://schemas.microsoft.com/office/drawing/2014/main" id="{F112DD52-8F98-CF23-85C2-3B90652D03C2}"/>
              </a:ext>
            </a:extLst>
          </p:cNvPr>
          <p:cNvSpPr txBox="1"/>
          <p:nvPr/>
        </p:nvSpPr>
        <p:spPr>
          <a:xfrm>
            <a:off x="8941319" y="1256254"/>
            <a:ext cx="867610" cy="369332"/>
          </a:xfrm>
          <a:prstGeom prst="rect">
            <a:avLst/>
          </a:prstGeom>
          <a:noFill/>
        </p:spPr>
        <p:txBody>
          <a:bodyPr wrap="none" rtlCol="0">
            <a:spAutoFit/>
          </a:bodyPr>
          <a:lstStyle/>
          <a:p>
            <a:r>
              <a:rPr lang="en-GB">
                <a:latin typeface="Calibri" panose="020F0502020204030204" pitchFamily="34" charset="0"/>
                <a:ea typeface="Calibri" panose="020F0502020204030204" pitchFamily="34" charset="0"/>
                <a:cs typeface="Calibri" panose="020F0502020204030204" pitchFamily="34" charset="0"/>
              </a:rPr>
              <a:t>Stage 3</a:t>
            </a:r>
          </a:p>
        </p:txBody>
      </p:sp>
      <p:cxnSp>
        <p:nvCxnSpPr>
          <p:cNvPr id="53" name="Straight Arrow Connector 52">
            <a:extLst>
              <a:ext uri="{FF2B5EF4-FFF2-40B4-BE49-F238E27FC236}">
                <a16:creationId xmlns:a16="http://schemas.microsoft.com/office/drawing/2014/main" id="{0164A690-E727-E3F7-38B4-8D3C18170B88}"/>
              </a:ext>
            </a:extLst>
          </p:cNvPr>
          <p:cNvCxnSpPr>
            <a:stCxn id="40" idx="4"/>
            <a:endCxn id="10" idx="0"/>
          </p:cNvCxnSpPr>
          <p:nvPr/>
        </p:nvCxnSpPr>
        <p:spPr>
          <a:xfrm>
            <a:off x="9451149" y="3355398"/>
            <a:ext cx="7787" cy="696934"/>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54" name="TextBox 53">
            <a:extLst>
              <a:ext uri="{FF2B5EF4-FFF2-40B4-BE49-F238E27FC236}">
                <a16:creationId xmlns:a16="http://schemas.microsoft.com/office/drawing/2014/main" id="{910C4FBD-1122-A820-35C9-E5E2DB273165}"/>
              </a:ext>
            </a:extLst>
          </p:cNvPr>
          <p:cNvSpPr txBox="1"/>
          <p:nvPr/>
        </p:nvSpPr>
        <p:spPr>
          <a:xfrm>
            <a:off x="8913953" y="5849813"/>
            <a:ext cx="867610" cy="369332"/>
          </a:xfrm>
          <a:prstGeom prst="rect">
            <a:avLst/>
          </a:prstGeom>
          <a:noFill/>
        </p:spPr>
        <p:txBody>
          <a:bodyPr wrap="none" rtlCol="0">
            <a:spAutoFit/>
          </a:bodyPr>
          <a:lstStyle/>
          <a:p>
            <a:r>
              <a:rPr lang="en-GB">
                <a:latin typeface="Calibri" panose="020F0502020204030204" pitchFamily="34" charset="0"/>
                <a:ea typeface="Calibri" panose="020F0502020204030204" pitchFamily="34" charset="0"/>
                <a:cs typeface="Calibri" panose="020F0502020204030204" pitchFamily="34" charset="0"/>
              </a:rPr>
              <a:t>Stage 4</a:t>
            </a:r>
          </a:p>
        </p:txBody>
      </p:sp>
      <p:sp>
        <p:nvSpPr>
          <p:cNvPr id="55" name="TextBox 54">
            <a:extLst>
              <a:ext uri="{FF2B5EF4-FFF2-40B4-BE49-F238E27FC236}">
                <a16:creationId xmlns:a16="http://schemas.microsoft.com/office/drawing/2014/main" id="{7ABEAC3F-C181-624D-3A4D-77DFFA17CC2B}"/>
              </a:ext>
            </a:extLst>
          </p:cNvPr>
          <p:cNvSpPr txBox="1"/>
          <p:nvPr/>
        </p:nvSpPr>
        <p:spPr>
          <a:xfrm>
            <a:off x="2136269" y="2332248"/>
            <a:ext cx="1324645" cy="646331"/>
          </a:xfrm>
          <a:prstGeom prst="rect">
            <a:avLst/>
          </a:prstGeom>
          <a:noFill/>
        </p:spPr>
        <p:txBody>
          <a:bodyPr wrap="square" rtlCol="0">
            <a:spAutoFit/>
          </a:bodyPr>
          <a:lstStyle/>
          <a:p>
            <a:pPr algn="ctr"/>
            <a:r>
              <a:rPr lang="en-GB" sz="180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Interest</a:t>
            </a:r>
          </a:p>
          <a:p>
            <a:pPr algn="ctr"/>
            <a:r>
              <a:rPr lang="en-GB" sz="180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Collection</a:t>
            </a:r>
            <a:endParaRPr lang="en-GB">
              <a:latin typeface="Calibri" panose="020F0502020204030204" pitchFamily="34" charset="0"/>
              <a:ea typeface="Calibri" panose="020F0502020204030204" pitchFamily="34" charset="0"/>
              <a:cs typeface="Calibri" panose="020F0502020204030204" pitchFamily="34" charset="0"/>
            </a:endParaRPr>
          </a:p>
        </p:txBody>
      </p:sp>
      <p:cxnSp>
        <p:nvCxnSpPr>
          <p:cNvPr id="56" name="Straight Arrow Connector 55">
            <a:extLst>
              <a:ext uri="{FF2B5EF4-FFF2-40B4-BE49-F238E27FC236}">
                <a16:creationId xmlns:a16="http://schemas.microsoft.com/office/drawing/2014/main" id="{0D15287B-0138-29B6-F84C-B4F7A0CFFB77}"/>
              </a:ext>
            </a:extLst>
          </p:cNvPr>
          <p:cNvCxnSpPr>
            <a:cxnSpLocks/>
          </p:cNvCxnSpPr>
          <p:nvPr/>
        </p:nvCxnSpPr>
        <p:spPr>
          <a:xfrm flipV="1">
            <a:off x="1066800" y="2655528"/>
            <a:ext cx="985520" cy="1"/>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57" name="Straight Arrow Connector 56">
            <a:extLst>
              <a:ext uri="{FF2B5EF4-FFF2-40B4-BE49-F238E27FC236}">
                <a16:creationId xmlns:a16="http://schemas.microsoft.com/office/drawing/2014/main" id="{1BBB8A8B-5982-E45D-901C-9067D38636A3}"/>
              </a:ext>
            </a:extLst>
          </p:cNvPr>
          <p:cNvCxnSpPr>
            <a:cxnSpLocks/>
          </p:cNvCxnSpPr>
          <p:nvPr/>
        </p:nvCxnSpPr>
        <p:spPr>
          <a:xfrm>
            <a:off x="5685954" y="2655414"/>
            <a:ext cx="851126" cy="115"/>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58" name="Straight Arrow Connector 57">
            <a:extLst>
              <a:ext uri="{FF2B5EF4-FFF2-40B4-BE49-F238E27FC236}">
                <a16:creationId xmlns:a16="http://schemas.microsoft.com/office/drawing/2014/main" id="{67B173D0-BC20-DA4D-4EBD-0D9DF2B0FEFC}"/>
              </a:ext>
            </a:extLst>
          </p:cNvPr>
          <p:cNvCxnSpPr>
            <a:cxnSpLocks/>
          </p:cNvCxnSpPr>
          <p:nvPr/>
        </p:nvCxnSpPr>
        <p:spPr>
          <a:xfrm>
            <a:off x="7921154" y="2655414"/>
            <a:ext cx="851126" cy="115"/>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59" name="Straight Arrow Connector 58">
            <a:extLst>
              <a:ext uri="{FF2B5EF4-FFF2-40B4-BE49-F238E27FC236}">
                <a16:creationId xmlns:a16="http://schemas.microsoft.com/office/drawing/2014/main" id="{5E6CE76F-D907-C41E-61DD-E1E46DB0FDB3}"/>
              </a:ext>
            </a:extLst>
          </p:cNvPr>
          <p:cNvCxnSpPr>
            <a:cxnSpLocks/>
          </p:cNvCxnSpPr>
          <p:nvPr/>
        </p:nvCxnSpPr>
        <p:spPr>
          <a:xfrm>
            <a:off x="7910994" y="4748766"/>
            <a:ext cx="851126" cy="115"/>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60" name="Straight Arrow Connector 59">
            <a:extLst>
              <a:ext uri="{FF2B5EF4-FFF2-40B4-BE49-F238E27FC236}">
                <a16:creationId xmlns:a16="http://schemas.microsoft.com/office/drawing/2014/main" id="{4BEF2EE5-9E0D-4B01-2AAC-341EBB915DAB}"/>
              </a:ext>
            </a:extLst>
          </p:cNvPr>
          <p:cNvCxnSpPr>
            <a:cxnSpLocks/>
          </p:cNvCxnSpPr>
          <p:nvPr/>
        </p:nvCxnSpPr>
        <p:spPr>
          <a:xfrm>
            <a:off x="5685954" y="4748766"/>
            <a:ext cx="851126" cy="115"/>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61" name="Straight Arrow Connector 60">
            <a:extLst>
              <a:ext uri="{FF2B5EF4-FFF2-40B4-BE49-F238E27FC236}">
                <a16:creationId xmlns:a16="http://schemas.microsoft.com/office/drawing/2014/main" id="{6948779D-5738-6686-0877-8B98C3478032}"/>
              </a:ext>
            </a:extLst>
          </p:cNvPr>
          <p:cNvCxnSpPr>
            <a:cxnSpLocks/>
            <a:stCxn id="63" idx="6"/>
            <a:endCxn id="27" idx="2"/>
          </p:cNvCxnSpPr>
          <p:nvPr/>
        </p:nvCxnSpPr>
        <p:spPr>
          <a:xfrm>
            <a:off x="3492779" y="4365226"/>
            <a:ext cx="812437" cy="374062"/>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62" name="Straight Arrow Connector 61">
            <a:extLst>
              <a:ext uri="{FF2B5EF4-FFF2-40B4-BE49-F238E27FC236}">
                <a16:creationId xmlns:a16="http://schemas.microsoft.com/office/drawing/2014/main" id="{B60D2A5D-5B62-99A8-FF1F-890A3973B16A}"/>
              </a:ext>
            </a:extLst>
          </p:cNvPr>
          <p:cNvCxnSpPr>
            <a:cxnSpLocks/>
          </p:cNvCxnSpPr>
          <p:nvPr/>
        </p:nvCxnSpPr>
        <p:spPr>
          <a:xfrm flipV="1">
            <a:off x="1066800" y="3711948"/>
            <a:ext cx="985520" cy="1"/>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63" name="Oval 62">
            <a:extLst>
              <a:ext uri="{FF2B5EF4-FFF2-40B4-BE49-F238E27FC236}">
                <a16:creationId xmlns:a16="http://schemas.microsoft.com/office/drawing/2014/main" id="{92E58441-2E93-D921-CF71-1FD45441194A}"/>
              </a:ext>
            </a:extLst>
          </p:cNvPr>
          <p:cNvSpPr/>
          <p:nvPr/>
        </p:nvSpPr>
        <p:spPr>
          <a:xfrm>
            <a:off x="2096907" y="4062392"/>
            <a:ext cx="1395872" cy="605668"/>
          </a:xfrm>
          <a:prstGeom prst="ellipse">
            <a:avLst/>
          </a:prstGeom>
          <a:solidFill>
            <a:srgbClr val="0092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64" name="TextBox 63">
            <a:extLst>
              <a:ext uri="{FF2B5EF4-FFF2-40B4-BE49-F238E27FC236}">
                <a16:creationId xmlns:a16="http://schemas.microsoft.com/office/drawing/2014/main" id="{94CAC4CF-BA57-4E41-B6B1-6F4CE8F1DEFA}"/>
              </a:ext>
            </a:extLst>
          </p:cNvPr>
          <p:cNvSpPr txBox="1"/>
          <p:nvPr/>
        </p:nvSpPr>
        <p:spPr>
          <a:xfrm>
            <a:off x="2277531" y="4084195"/>
            <a:ext cx="1022652" cy="584775"/>
          </a:xfrm>
          <a:prstGeom prst="rect">
            <a:avLst/>
          </a:prstGeom>
          <a:noFill/>
        </p:spPr>
        <p:txBody>
          <a:bodyPr wrap="none" rtlCol="0">
            <a:spAutoFit/>
          </a:bodyPr>
          <a:lstStyle/>
          <a:p>
            <a:pPr algn="ctr"/>
            <a:r>
              <a:rPr lang="en-GB" sz="1600">
                <a:solidFill>
                  <a:schemeClr val="bg1"/>
                </a:solidFill>
                <a:latin typeface="Calibri" panose="020F0502020204030204" pitchFamily="34" charset="0"/>
                <a:ea typeface="Calibri" panose="020F0502020204030204" pitchFamily="34" charset="0"/>
                <a:cs typeface="Calibri" panose="020F0502020204030204" pitchFamily="34" charset="0"/>
              </a:rPr>
              <a:t>Reference</a:t>
            </a:r>
          </a:p>
          <a:p>
            <a:pPr algn="ctr"/>
            <a:r>
              <a:rPr lang="en-GB" sz="1600">
                <a:solidFill>
                  <a:schemeClr val="bg1"/>
                </a:solidFill>
                <a:latin typeface="Calibri" panose="020F0502020204030204" pitchFamily="34" charset="0"/>
                <a:ea typeface="Calibri" panose="020F0502020204030204" pitchFamily="34" charset="0"/>
                <a:cs typeface="Calibri" panose="020F0502020204030204" pitchFamily="34" charset="0"/>
              </a:rPr>
              <a:t>Software</a:t>
            </a:r>
          </a:p>
        </p:txBody>
      </p:sp>
      <p:cxnSp>
        <p:nvCxnSpPr>
          <p:cNvPr id="65" name="Straight Arrow Connector 64">
            <a:extLst>
              <a:ext uri="{FF2B5EF4-FFF2-40B4-BE49-F238E27FC236}">
                <a16:creationId xmlns:a16="http://schemas.microsoft.com/office/drawing/2014/main" id="{F2E9FC12-BEB4-F95A-71CA-0CB678391DF1}"/>
              </a:ext>
            </a:extLst>
          </p:cNvPr>
          <p:cNvCxnSpPr>
            <a:cxnSpLocks/>
          </p:cNvCxnSpPr>
          <p:nvPr/>
        </p:nvCxnSpPr>
        <p:spPr>
          <a:xfrm flipV="1">
            <a:off x="1085850" y="4331073"/>
            <a:ext cx="985520" cy="1"/>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Arrow Connector 65">
            <a:extLst>
              <a:ext uri="{FF2B5EF4-FFF2-40B4-BE49-F238E27FC236}">
                <a16:creationId xmlns:a16="http://schemas.microsoft.com/office/drawing/2014/main" id="{890EDE7E-C95E-F9C3-CCBD-42CB750C40C2}"/>
              </a:ext>
            </a:extLst>
          </p:cNvPr>
          <p:cNvCxnSpPr>
            <a:cxnSpLocks/>
            <a:stCxn id="13" idx="6"/>
            <a:endCxn id="27" idx="2"/>
          </p:cNvCxnSpPr>
          <p:nvPr/>
        </p:nvCxnSpPr>
        <p:spPr>
          <a:xfrm>
            <a:off x="3473729" y="3746101"/>
            <a:ext cx="831487" cy="993187"/>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67" name="TextBox 66">
            <a:extLst>
              <a:ext uri="{FF2B5EF4-FFF2-40B4-BE49-F238E27FC236}">
                <a16:creationId xmlns:a16="http://schemas.microsoft.com/office/drawing/2014/main" id="{518CA45B-DEDD-5334-1DBA-1D899A848FBD}"/>
              </a:ext>
            </a:extLst>
          </p:cNvPr>
          <p:cNvSpPr txBox="1"/>
          <p:nvPr/>
        </p:nvSpPr>
        <p:spPr>
          <a:xfrm>
            <a:off x="2244516" y="4820208"/>
            <a:ext cx="1126783" cy="646331"/>
          </a:xfrm>
          <a:prstGeom prst="rect">
            <a:avLst/>
          </a:prstGeom>
          <a:noFill/>
        </p:spPr>
        <p:txBody>
          <a:bodyPr wrap="none" rtlCol="0">
            <a:spAutoFit/>
          </a:bodyPr>
          <a:lstStyle/>
          <a:p>
            <a:pPr algn="ctr"/>
            <a:r>
              <a:rPr lang="en-GB">
                <a:solidFill>
                  <a:schemeClr val="bg1"/>
                </a:solidFill>
                <a:latin typeface="Calibri" panose="020F0502020204030204" pitchFamily="34" charset="0"/>
                <a:ea typeface="Calibri" panose="020F0502020204030204" pitchFamily="34" charset="0"/>
                <a:cs typeface="Calibri" panose="020F0502020204030204" pitchFamily="34" charset="0"/>
              </a:rPr>
              <a:t>Reference</a:t>
            </a:r>
          </a:p>
          <a:p>
            <a:pPr algn="ctr"/>
            <a:r>
              <a:rPr lang="en-GB">
                <a:solidFill>
                  <a:schemeClr val="bg1"/>
                </a:solidFill>
                <a:latin typeface="Calibri" panose="020F0502020204030204" pitchFamily="34" charset="0"/>
                <a:ea typeface="Calibri" panose="020F0502020204030204" pitchFamily="34" charset="0"/>
                <a:cs typeface="Calibri" panose="020F0502020204030204" pitchFamily="34" charset="0"/>
              </a:rPr>
              <a:t>Software</a:t>
            </a:r>
          </a:p>
        </p:txBody>
      </p:sp>
      <p:sp>
        <p:nvSpPr>
          <p:cNvPr id="68" name="Oval 67">
            <a:extLst>
              <a:ext uri="{FF2B5EF4-FFF2-40B4-BE49-F238E27FC236}">
                <a16:creationId xmlns:a16="http://schemas.microsoft.com/office/drawing/2014/main" id="{63271645-9354-6F42-4711-27AE88B3F443}"/>
              </a:ext>
            </a:extLst>
          </p:cNvPr>
          <p:cNvSpPr/>
          <p:nvPr/>
        </p:nvSpPr>
        <p:spPr>
          <a:xfrm>
            <a:off x="2105971" y="4678739"/>
            <a:ext cx="1395872" cy="605668"/>
          </a:xfrm>
          <a:prstGeom prst="ellipse">
            <a:avLst/>
          </a:prstGeom>
          <a:solidFill>
            <a:srgbClr val="0092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69" name="TextBox 68">
            <a:extLst>
              <a:ext uri="{FF2B5EF4-FFF2-40B4-BE49-F238E27FC236}">
                <a16:creationId xmlns:a16="http://schemas.microsoft.com/office/drawing/2014/main" id="{3AED3224-C353-0C7A-0032-C5547AFA31C8}"/>
              </a:ext>
            </a:extLst>
          </p:cNvPr>
          <p:cNvSpPr txBox="1"/>
          <p:nvPr/>
        </p:nvSpPr>
        <p:spPr>
          <a:xfrm>
            <a:off x="2121644" y="4706185"/>
            <a:ext cx="1352550" cy="584775"/>
          </a:xfrm>
          <a:prstGeom prst="rect">
            <a:avLst/>
          </a:prstGeom>
          <a:noFill/>
        </p:spPr>
        <p:txBody>
          <a:bodyPr wrap="none" rtlCol="0">
            <a:spAutoFit/>
          </a:bodyPr>
          <a:lstStyle/>
          <a:p>
            <a:pPr algn="ctr"/>
            <a:r>
              <a:rPr lang="en-GB" sz="1600">
                <a:solidFill>
                  <a:schemeClr val="bg1"/>
                </a:solidFill>
                <a:latin typeface="Calibri" panose="020F0502020204030204" pitchFamily="34" charset="0"/>
                <a:ea typeface="Calibri" panose="020F0502020204030204" pitchFamily="34" charset="0"/>
                <a:cs typeface="Calibri" panose="020F0502020204030204" pitchFamily="34" charset="0"/>
              </a:rPr>
              <a:t>Conformance </a:t>
            </a:r>
          </a:p>
          <a:p>
            <a:pPr algn="ctr"/>
            <a:r>
              <a:rPr lang="en-GB" sz="1600">
                <a:solidFill>
                  <a:schemeClr val="bg1"/>
                </a:solidFill>
                <a:latin typeface="Calibri" panose="020F0502020204030204" pitchFamily="34" charset="0"/>
                <a:ea typeface="Calibri" panose="020F0502020204030204" pitchFamily="34" charset="0"/>
                <a:cs typeface="Calibri" panose="020F0502020204030204" pitchFamily="34" charset="0"/>
              </a:rPr>
              <a:t>Testing</a:t>
            </a:r>
          </a:p>
        </p:txBody>
      </p:sp>
      <p:cxnSp>
        <p:nvCxnSpPr>
          <p:cNvPr id="70" name="Straight Arrow Connector 69">
            <a:extLst>
              <a:ext uri="{FF2B5EF4-FFF2-40B4-BE49-F238E27FC236}">
                <a16:creationId xmlns:a16="http://schemas.microsoft.com/office/drawing/2014/main" id="{3DC5913E-773A-C7B9-95AC-F43AAE43FA62}"/>
              </a:ext>
            </a:extLst>
          </p:cNvPr>
          <p:cNvCxnSpPr>
            <a:cxnSpLocks/>
          </p:cNvCxnSpPr>
          <p:nvPr/>
        </p:nvCxnSpPr>
        <p:spPr>
          <a:xfrm flipV="1">
            <a:off x="1094914" y="4947420"/>
            <a:ext cx="985520" cy="1"/>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71" name="Oval 70">
            <a:extLst>
              <a:ext uri="{FF2B5EF4-FFF2-40B4-BE49-F238E27FC236}">
                <a16:creationId xmlns:a16="http://schemas.microsoft.com/office/drawing/2014/main" id="{F3994BA0-B2C4-2DAD-2D0D-8952835E6712}"/>
              </a:ext>
            </a:extLst>
          </p:cNvPr>
          <p:cNvSpPr/>
          <p:nvPr/>
        </p:nvSpPr>
        <p:spPr>
          <a:xfrm>
            <a:off x="2125021" y="5297864"/>
            <a:ext cx="1395872" cy="605668"/>
          </a:xfrm>
          <a:prstGeom prst="ellipse">
            <a:avLst/>
          </a:prstGeom>
          <a:solidFill>
            <a:srgbClr val="0092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72" name="TextBox 71">
            <a:extLst>
              <a:ext uri="{FF2B5EF4-FFF2-40B4-BE49-F238E27FC236}">
                <a16:creationId xmlns:a16="http://schemas.microsoft.com/office/drawing/2014/main" id="{CB5A425C-3AAF-FEB9-7709-032F783DCE25}"/>
              </a:ext>
            </a:extLst>
          </p:cNvPr>
          <p:cNvSpPr txBox="1"/>
          <p:nvPr/>
        </p:nvSpPr>
        <p:spPr>
          <a:xfrm>
            <a:off x="2187826" y="5319667"/>
            <a:ext cx="1258293" cy="584775"/>
          </a:xfrm>
          <a:prstGeom prst="rect">
            <a:avLst/>
          </a:prstGeom>
          <a:noFill/>
        </p:spPr>
        <p:txBody>
          <a:bodyPr wrap="none" rtlCol="0">
            <a:spAutoFit/>
          </a:bodyPr>
          <a:lstStyle/>
          <a:p>
            <a:pPr algn="ctr"/>
            <a:r>
              <a:rPr lang="en-GB" sz="1600">
                <a:solidFill>
                  <a:schemeClr val="bg1"/>
                </a:solidFill>
                <a:latin typeface="Calibri" panose="020F0502020204030204" pitchFamily="34" charset="0"/>
                <a:ea typeface="Calibri" panose="020F0502020204030204" pitchFamily="34" charset="0"/>
                <a:cs typeface="Calibri" panose="020F0502020204030204" pitchFamily="34" charset="0"/>
              </a:rPr>
              <a:t>Performance</a:t>
            </a:r>
          </a:p>
          <a:p>
            <a:pPr algn="ctr"/>
            <a:r>
              <a:rPr lang="en-GB" sz="1600">
                <a:solidFill>
                  <a:schemeClr val="bg1"/>
                </a:solidFill>
                <a:latin typeface="Calibri" panose="020F0502020204030204" pitchFamily="34" charset="0"/>
                <a:ea typeface="Calibri" panose="020F0502020204030204" pitchFamily="34" charset="0"/>
                <a:cs typeface="Calibri" panose="020F0502020204030204" pitchFamily="34" charset="0"/>
              </a:rPr>
              <a:t>Assessment</a:t>
            </a:r>
          </a:p>
        </p:txBody>
      </p:sp>
      <p:cxnSp>
        <p:nvCxnSpPr>
          <p:cNvPr id="73" name="Straight Arrow Connector 72">
            <a:extLst>
              <a:ext uri="{FF2B5EF4-FFF2-40B4-BE49-F238E27FC236}">
                <a16:creationId xmlns:a16="http://schemas.microsoft.com/office/drawing/2014/main" id="{E0755ED2-40AF-2F69-1E9D-8F82861AF834}"/>
              </a:ext>
            </a:extLst>
          </p:cNvPr>
          <p:cNvCxnSpPr>
            <a:cxnSpLocks/>
          </p:cNvCxnSpPr>
          <p:nvPr/>
        </p:nvCxnSpPr>
        <p:spPr>
          <a:xfrm flipV="1">
            <a:off x="1113964" y="5566545"/>
            <a:ext cx="985520" cy="1"/>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74" name="TextBox 73">
            <a:extLst>
              <a:ext uri="{FF2B5EF4-FFF2-40B4-BE49-F238E27FC236}">
                <a16:creationId xmlns:a16="http://schemas.microsoft.com/office/drawing/2014/main" id="{5800A9F4-A2C8-92CA-2070-74114EFFE0CF}"/>
              </a:ext>
            </a:extLst>
          </p:cNvPr>
          <p:cNvSpPr txBox="1"/>
          <p:nvPr/>
        </p:nvSpPr>
        <p:spPr>
          <a:xfrm>
            <a:off x="2364979" y="5849813"/>
            <a:ext cx="867610" cy="369332"/>
          </a:xfrm>
          <a:prstGeom prst="rect">
            <a:avLst/>
          </a:prstGeom>
          <a:noFill/>
        </p:spPr>
        <p:txBody>
          <a:bodyPr wrap="none" rtlCol="0">
            <a:spAutoFit/>
          </a:bodyPr>
          <a:lstStyle/>
          <a:p>
            <a:r>
              <a:rPr lang="en-GB">
                <a:latin typeface="Calibri" panose="020F0502020204030204" pitchFamily="34" charset="0"/>
                <a:ea typeface="Calibri" panose="020F0502020204030204" pitchFamily="34" charset="0"/>
                <a:cs typeface="Calibri" panose="020F0502020204030204" pitchFamily="34" charset="0"/>
              </a:rPr>
              <a:t>Stage 7</a:t>
            </a:r>
          </a:p>
        </p:txBody>
      </p:sp>
      <p:cxnSp>
        <p:nvCxnSpPr>
          <p:cNvPr id="75" name="Straight Arrow Connector 74">
            <a:extLst>
              <a:ext uri="{FF2B5EF4-FFF2-40B4-BE49-F238E27FC236}">
                <a16:creationId xmlns:a16="http://schemas.microsoft.com/office/drawing/2014/main" id="{6FE7549C-49EA-7C72-F959-60207BDD1AFA}"/>
              </a:ext>
            </a:extLst>
          </p:cNvPr>
          <p:cNvCxnSpPr>
            <a:cxnSpLocks/>
            <a:stCxn id="68" idx="6"/>
            <a:endCxn id="27" idx="2"/>
          </p:cNvCxnSpPr>
          <p:nvPr/>
        </p:nvCxnSpPr>
        <p:spPr>
          <a:xfrm flipV="1">
            <a:off x="3501843" y="4739288"/>
            <a:ext cx="803373" cy="242285"/>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76" name="Straight Arrow Connector 75">
            <a:extLst>
              <a:ext uri="{FF2B5EF4-FFF2-40B4-BE49-F238E27FC236}">
                <a16:creationId xmlns:a16="http://schemas.microsoft.com/office/drawing/2014/main" id="{7BB81450-D0E5-949B-EC78-F8F85832277F}"/>
              </a:ext>
            </a:extLst>
          </p:cNvPr>
          <p:cNvCxnSpPr>
            <a:cxnSpLocks/>
            <a:stCxn id="71" idx="6"/>
            <a:endCxn id="27" idx="2"/>
          </p:cNvCxnSpPr>
          <p:nvPr/>
        </p:nvCxnSpPr>
        <p:spPr>
          <a:xfrm flipV="1">
            <a:off x="3520893" y="4739288"/>
            <a:ext cx="784323" cy="861410"/>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876975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EA89775-A6B0-AEBB-65BC-5E3F2987E9FD}"/>
              </a:ext>
            </a:extLst>
          </p:cNvPr>
          <p:cNvSpPr>
            <a:spLocks noGrp="1"/>
          </p:cNvSpPr>
          <p:nvPr>
            <p:ph type="title"/>
          </p:nvPr>
        </p:nvSpPr>
        <p:spPr/>
        <p:txBody>
          <a:bodyPr/>
          <a:lstStyle/>
          <a:p>
            <a:r>
              <a:rPr lang="en-US" dirty="0"/>
              <a:t>Visual Object: Definition and Functional Requirements</a:t>
            </a:r>
            <a:endParaRPr lang="en-150" dirty="0"/>
          </a:p>
        </p:txBody>
      </p:sp>
      <p:sp>
        <p:nvSpPr>
          <p:cNvPr id="3" name="Content Placeholder 2">
            <a:extLst>
              <a:ext uri="{FF2B5EF4-FFF2-40B4-BE49-F238E27FC236}">
                <a16:creationId xmlns:a16="http://schemas.microsoft.com/office/drawing/2014/main" id="{1E97F465-5673-BF0D-EC9E-A4F90B27ACBF}"/>
              </a:ext>
            </a:extLst>
          </p:cNvPr>
          <p:cNvSpPr>
            <a:spLocks noGrp="1"/>
          </p:cNvSpPr>
          <p:nvPr>
            <p:ph sz="half" idx="1"/>
          </p:nvPr>
        </p:nvSpPr>
        <p:spPr/>
        <p:txBody>
          <a:bodyPr>
            <a:normAutofit fontScale="85000" lnSpcReduction="20000"/>
          </a:bodyPr>
          <a:lstStyle/>
          <a:p>
            <a:pPr marL="0" indent="0">
              <a:buNone/>
            </a:pPr>
            <a:r>
              <a:rPr lang="en-US" b="1" dirty="0"/>
              <a:t>1      Definition</a:t>
            </a:r>
          </a:p>
          <a:p>
            <a:pPr marL="0" indent="0">
              <a:buNone/>
            </a:pPr>
            <a:r>
              <a:rPr lang="en-US" dirty="0"/>
              <a:t>An Object with Visual perceptibility attributes.</a:t>
            </a:r>
          </a:p>
          <a:p>
            <a:pPr marL="0" indent="0">
              <a:buNone/>
            </a:pPr>
            <a:r>
              <a:rPr lang="en-US" b="1" dirty="0"/>
              <a:t>2      Functional Requirements</a:t>
            </a:r>
          </a:p>
          <a:p>
            <a:pPr marL="0" indent="0">
              <a:buNone/>
            </a:pPr>
            <a:r>
              <a:rPr lang="en-US" dirty="0"/>
              <a:t>A Visual Object supports:</a:t>
            </a:r>
          </a:p>
          <a:p>
            <a:pPr>
              <a:buFont typeface="+mj-lt"/>
              <a:buAutoNum type="arabicPeriod"/>
            </a:pPr>
            <a:r>
              <a:rPr lang="en-US" dirty="0"/>
              <a:t>The ID of a Virtual Space (M-Instance) where it is or is intended to be located.</a:t>
            </a:r>
          </a:p>
          <a:p>
            <a:pPr>
              <a:buFont typeface="+mj-lt"/>
              <a:buAutoNum type="arabicPeriod"/>
            </a:pPr>
            <a:r>
              <a:rPr lang="en-US" dirty="0"/>
              <a:t>The ID of the Visual Object.</a:t>
            </a:r>
          </a:p>
          <a:p>
            <a:pPr>
              <a:buFont typeface="+mj-lt"/>
              <a:buAutoNum type="arabicPeriod"/>
            </a:pPr>
            <a:r>
              <a:rPr lang="en-US" dirty="0"/>
              <a:t>The ID(s) of Parent Object(s) supporting two cases:</a:t>
            </a:r>
          </a:p>
          <a:p>
            <a:pPr marL="742950" lvl="1" indent="-285750">
              <a:buFont typeface="+mj-lt"/>
              <a:buAutoNum type="arabicPeriod"/>
            </a:pPr>
            <a:r>
              <a:rPr lang="en-US" dirty="0"/>
              <a:t>The Parent Object has spawned two (or more) Objects.</a:t>
            </a:r>
          </a:p>
          <a:p>
            <a:pPr marL="742950" lvl="1" indent="-285750">
              <a:buFont typeface="+mj-lt"/>
              <a:buAutoNum type="arabicPeriod"/>
            </a:pPr>
            <a:r>
              <a:rPr lang="en-US" dirty="0"/>
              <a:t>Two (or more) Parent Objects have merged into one.</a:t>
            </a:r>
          </a:p>
          <a:p>
            <a:endParaRPr lang="en-150" dirty="0"/>
          </a:p>
        </p:txBody>
      </p:sp>
      <p:sp>
        <p:nvSpPr>
          <p:cNvPr id="7" name="Content Placeholder 6">
            <a:extLst>
              <a:ext uri="{FF2B5EF4-FFF2-40B4-BE49-F238E27FC236}">
                <a16:creationId xmlns:a16="http://schemas.microsoft.com/office/drawing/2014/main" id="{5888BBF1-2505-C925-CDA3-C4FA5D0CB529}"/>
              </a:ext>
            </a:extLst>
          </p:cNvPr>
          <p:cNvSpPr>
            <a:spLocks noGrp="1"/>
          </p:cNvSpPr>
          <p:nvPr>
            <p:ph sz="half" idx="2"/>
          </p:nvPr>
        </p:nvSpPr>
        <p:spPr/>
        <p:txBody>
          <a:bodyPr>
            <a:normAutofit fontScale="85000" lnSpcReduction="20000"/>
          </a:bodyPr>
          <a:lstStyle/>
          <a:p>
            <a:pPr marL="457200" indent="-457200">
              <a:buFont typeface="+mj-lt"/>
              <a:buAutoNum type="arabicPeriod" startAt="4"/>
            </a:pPr>
            <a:r>
              <a:rPr lang="en-US" dirty="0"/>
              <a:t>The Visual Object-specific Data:</a:t>
            </a:r>
          </a:p>
          <a:p>
            <a:pPr marL="742950" lvl="1" indent="-285750">
              <a:buFont typeface="+mj-lt"/>
              <a:buAutoNum type="arabicPeriod"/>
            </a:pPr>
            <a:r>
              <a:rPr lang="en-US" dirty="0"/>
              <a:t>The ID of Visual Object Data Format.</a:t>
            </a:r>
          </a:p>
          <a:p>
            <a:pPr marL="742950" lvl="1" indent="-285750">
              <a:buFont typeface="+mj-lt"/>
              <a:buAutoNum type="arabicPeriod"/>
            </a:pPr>
            <a:r>
              <a:rPr lang="en-US" dirty="0"/>
              <a:t>The length in Bytes of the Visual Object.</a:t>
            </a:r>
          </a:p>
          <a:p>
            <a:pPr marL="742950" lvl="1" indent="-285750">
              <a:buFont typeface="+mj-lt"/>
              <a:buAutoNum type="arabicPeriod"/>
            </a:pPr>
            <a:r>
              <a:rPr lang="en-US" dirty="0"/>
              <a:t>The URI of the Data of the Visual Object.</a:t>
            </a:r>
          </a:p>
          <a:p>
            <a:pPr>
              <a:buFont typeface="+mj-lt"/>
              <a:buAutoNum type="arabicPeriod" startAt="4"/>
            </a:pPr>
            <a:r>
              <a:rPr lang="en-US" dirty="0"/>
              <a:t>The Visual Object Space-Time Attributes.</a:t>
            </a:r>
          </a:p>
          <a:p>
            <a:pPr>
              <a:buFont typeface="+mj-lt"/>
              <a:buAutoNum type="arabicPeriod" startAt="4"/>
            </a:pPr>
            <a:r>
              <a:rPr lang="en-US" dirty="0"/>
              <a:t>The Visual Object Attributes:</a:t>
            </a:r>
          </a:p>
          <a:p>
            <a:pPr marL="742950" lvl="1" indent="-285750">
              <a:buFont typeface="+mj-lt"/>
              <a:buAutoNum type="arabicPeriod"/>
            </a:pPr>
            <a:r>
              <a:rPr lang="en-US" dirty="0"/>
              <a:t>The ID of Visual Object Attributes’ Data Formats.</a:t>
            </a:r>
          </a:p>
          <a:p>
            <a:pPr marL="742950" lvl="1" indent="-285750">
              <a:buFont typeface="+mj-lt"/>
              <a:buAutoNum type="arabicPeriod"/>
            </a:pPr>
            <a:r>
              <a:rPr lang="en-US" dirty="0"/>
              <a:t>The length in Bytes of the Visual Object Attributes.</a:t>
            </a:r>
          </a:p>
          <a:p>
            <a:pPr marL="742950" lvl="1" indent="-285750">
              <a:buFont typeface="+mj-lt"/>
              <a:buAutoNum type="arabicPeriod"/>
            </a:pPr>
            <a:r>
              <a:rPr lang="en-US" dirty="0"/>
              <a:t>The URI of the Data of the Visual Object Attributes.</a:t>
            </a:r>
          </a:p>
        </p:txBody>
      </p:sp>
      <p:sp>
        <p:nvSpPr>
          <p:cNvPr id="4" name="Date Placeholder 3">
            <a:extLst>
              <a:ext uri="{FF2B5EF4-FFF2-40B4-BE49-F238E27FC236}">
                <a16:creationId xmlns:a16="http://schemas.microsoft.com/office/drawing/2014/main" id="{230B141C-8BC3-E3F0-E98D-86F462C69051}"/>
              </a:ext>
            </a:extLst>
          </p:cNvPr>
          <p:cNvSpPr>
            <a:spLocks noGrp="1"/>
          </p:cNvSpPr>
          <p:nvPr>
            <p:ph type="dt" sz="half" idx="10"/>
          </p:nvPr>
        </p:nvSpPr>
        <p:spPr/>
        <p:txBody>
          <a:bodyPr/>
          <a:lstStyle/>
          <a:p>
            <a:fld id="{3A5799BA-AC88-42FB-B8BE-FF1867FF2DFC}" type="datetime5">
              <a:rPr lang="en-US" smtClean="0"/>
              <a:t>30-May-24</a:t>
            </a:fld>
            <a:endParaRPr lang="en-US" dirty="0"/>
          </a:p>
        </p:txBody>
      </p:sp>
      <p:sp>
        <p:nvSpPr>
          <p:cNvPr id="5" name="Slide Number Placeholder 4">
            <a:extLst>
              <a:ext uri="{FF2B5EF4-FFF2-40B4-BE49-F238E27FC236}">
                <a16:creationId xmlns:a16="http://schemas.microsoft.com/office/drawing/2014/main" id="{95C85421-D9CC-0B2F-4431-CE0551184A4D}"/>
              </a:ext>
            </a:extLst>
          </p:cNvPr>
          <p:cNvSpPr>
            <a:spLocks noGrp="1"/>
          </p:cNvSpPr>
          <p:nvPr>
            <p:ph type="sldNum" sz="quarter" idx="12"/>
          </p:nvPr>
        </p:nvSpPr>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8449424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2379C40-8A16-7803-DD0C-5BA5D08AA036}"/>
              </a:ext>
            </a:extLst>
          </p:cNvPr>
          <p:cNvSpPr>
            <a:spLocks noGrp="1"/>
          </p:cNvSpPr>
          <p:nvPr>
            <p:ph type="title"/>
          </p:nvPr>
        </p:nvSpPr>
        <p:spPr/>
        <p:txBody>
          <a:bodyPr/>
          <a:lstStyle/>
          <a:p>
            <a:r>
              <a:rPr lang="en-US" dirty="0"/>
              <a:t>Visual Object: JSON Syntax</a:t>
            </a:r>
            <a:endParaRPr lang="en-150" dirty="0"/>
          </a:p>
        </p:txBody>
      </p:sp>
      <p:sp>
        <p:nvSpPr>
          <p:cNvPr id="8" name="Content Placeholder 7">
            <a:extLst>
              <a:ext uri="{FF2B5EF4-FFF2-40B4-BE49-F238E27FC236}">
                <a16:creationId xmlns:a16="http://schemas.microsoft.com/office/drawing/2014/main" id="{72FDA914-4D16-535B-08D8-0EABBE31C009}"/>
              </a:ext>
            </a:extLst>
          </p:cNvPr>
          <p:cNvSpPr>
            <a:spLocks noGrp="1"/>
          </p:cNvSpPr>
          <p:nvPr>
            <p:ph idx="1"/>
          </p:nvPr>
        </p:nvSpPr>
        <p:spPr/>
        <p:txBody>
          <a:bodyPr/>
          <a:lstStyle/>
          <a:p>
            <a:pPr marL="0" indent="0">
              <a:buNone/>
            </a:pPr>
            <a:r>
              <a:rPr lang="it-IT" dirty="0">
                <a:hlinkClick r:id="rId2"/>
              </a:rPr>
              <a:t>https://schemas.mpai.community/OSD/V1.1/data/VisualObject.json</a:t>
            </a:r>
            <a:r>
              <a:rPr lang="it-IT" dirty="0"/>
              <a:t> </a:t>
            </a:r>
            <a:endParaRPr lang="en-150" dirty="0"/>
          </a:p>
        </p:txBody>
      </p:sp>
      <p:sp>
        <p:nvSpPr>
          <p:cNvPr id="5" name="Date Placeholder 4">
            <a:extLst>
              <a:ext uri="{FF2B5EF4-FFF2-40B4-BE49-F238E27FC236}">
                <a16:creationId xmlns:a16="http://schemas.microsoft.com/office/drawing/2014/main" id="{0F43D019-6ACD-26ED-D575-9AD300B1C881}"/>
              </a:ext>
            </a:extLst>
          </p:cNvPr>
          <p:cNvSpPr>
            <a:spLocks noGrp="1"/>
          </p:cNvSpPr>
          <p:nvPr>
            <p:ph type="dt" sz="half" idx="10"/>
          </p:nvPr>
        </p:nvSpPr>
        <p:spPr/>
        <p:txBody>
          <a:bodyPr/>
          <a:lstStyle/>
          <a:p>
            <a:fld id="{062A16E3-455F-40B0-92E8-BFF9BA927C0E}" type="datetime5">
              <a:rPr lang="en-US" smtClean="0"/>
              <a:t>30-May-24</a:t>
            </a:fld>
            <a:endParaRPr lang="en-US" dirty="0"/>
          </a:p>
        </p:txBody>
      </p:sp>
      <p:sp>
        <p:nvSpPr>
          <p:cNvPr id="6" name="Slide Number Placeholder 5">
            <a:extLst>
              <a:ext uri="{FF2B5EF4-FFF2-40B4-BE49-F238E27FC236}">
                <a16:creationId xmlns:a16="http://schemas.microsoft.com/office/drawing/2014/main" id="{66DAB8E4-7BD2-AF89-A1C7-7EA1C101EF99}"/>
              </a:ext>
            </a:extLst>
          </p:cNvPr>
          <p:cNvSpPr>
            <a:spLocks noGrp="1"/>
          </p:cNvSpPr>
          <p:nvPr>
            <p:ph type="sldNum" sz="quarter" idx="12"/>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30642454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87AF571-F884-2BDB-4A0D-4FFECF81925E}"/>
              </a:ext>
            </a:extLst>
          </p:cNvPr>
          <p:cNvSpPr>
            <a:spLocks noGrp="1"/>
          </p:cNvSpPr>
          <p:nvPr>
            <p:ph type="title"/>
          </p:nvPr>
        </p:nvSpPr>
        <p:spPr/>
        <p:txBody>
          <a:bodyPr/>
          <a:lstStyle/>
          <a:p>
            <a:r>
              <a:rPr lang="en-US" dirty="0"/>
              <a:t>Visual Object: Semantics/1</a:t>
            </a:r>
            <a:endParaRPr lang="en-150" dirty="0"/>
          </a:p>
        </p:txBody>
      </p:sp>
      <p:graphicFrame>
        <p:nvGraphicFramePr>
          <p:cNvPr id="10" name="Content Placeholder 9">
            <a:extLst>
              <a:ext uri="{FF2B5EF4-FFF2-40B4-BE49-F238E27FC236}">
                <a16:creationId xmlns:a16="http://schemas.microsoft.com/office/drawing/2014/main" id="{93D6A541-6A2A-C193-F078-8B035B78A15E}"/>
              </a:ext>
            </a:extLst>
          </p:cNvPr>
          <p:cNvGraphicFramePr>
            <a:graphicFrameLocks noGrp="1"/>
          </p:cNvGraphicFramePr>
          <p:nvPr>
            <p:ph idx="1"/>
            <p:extLst>
              <p:ext uri="{D42A27DB-BD31-4B8C-83A1-F6EECF244321}">
                <p14:modId xmlns:p14="http://schemas.microsoft.com/office/powerpoint/2010/main" val="2886952617"/>
              </p:ext>
            </p:extLst>
          </p:nvPr>
        </p:nvGraphicFramePr>
        <p:xfrm>
          <a:off x="1301750" y="1905000"/>
          <a:ext cx="10202862" cy="3606800"/>
        </p:xfrm>
        <a:graphic>
          <a:graphicData uri="http://schemas.openxmlformats.org/drawingml/2006/table">
            <a:tbl>
              <a:tblPr firstRow="1" bandRow="1">
                <a:tableStyleId>{5C22544A-7EE6-4342-B048-85BDC9FD1C3A}</a:tableStyleId>
              </a:tblPr>
              <a:tblGrid>
                <a:gridCol w="3400954">
                  <a:extLst>
                    <a:ext uri="{9D8B030D-6E8A-4147-A177-3AD203B41FA5}">
                      <a16:colId xmlns:a16="http://schemas.microsoft.com/office/drawing/2014/main" val="1254143181"/>
                    </a:ext>
                  </a:extLst>
                </a:gridCol>
                <a:gridCol w="3400954">
                  <a:extLst>
                    <a:ext uri="{9D8B030D-6E8A-4147-A177-3AD203B41FA5}">
                      <a16:colId xmlns:a16="http://schemas.microsoft.com/office/drawing/2014/main" val="442163178"/>
                    </a:ext>
                  </a:extLst>
                </a:gridCol>
                <a:gridCol w="3400954">
                  <a:extLst>
                    <a:ext uri="{9D8B030D-6E8A-4147-A177-3AD203B41FA5}">
                      <a16:colId xmlns:a16="http://schemas.microsoft.com/office/drawing/2014/main" val="1412253825"/>
                    </a:ext>
                  </a:extLst>
                </a:gridCol>
              </a:tblGrid>
              <a:tr h="370840">
                <a:tc>
                  <a:txBody>
                    <a:bodyPr/>
                    <a:lstStyle/>
                    <a:p>
                      <a:pPr algn="ctr"/>
                      <a:r>
                        <a:rPr lang="it-IT" b="1" dirty="0">
                          <a:effectLst/>
                          <a:latin typeface="Calibri" panose="020F0502020204030204" pitchFamily="34" charset="0"/>
                          <a:cs typeface="Calibri" panose="020F0502020204030204" pitchFamily="34" charset="0"/>
                        </a:rPr>
                        <a:t>Label</a:t>
                      </a:r>
                      <a:endParaRPr lang="it-IT" dirty="0">
                        <a:effectLst/>
                        <a:latin typeface="Calibri" panose="020F0502020204030204" pitchFamily="34" charset="0"/>
                        <a:cs typeface="Calibri" panose="020F0502020204030204" pitchFamily="34" charset="0"/>
                      </a:endParaRPr>
                    </a:p>
                  </a:txBody>
                  <a:tcPr anchor="ctr">
                    <a:solidFill>
                      <a:srgbClr val="92D050"/>
                    </a:solidFill>
                  </a:tcPr>
                </a:tc>
                <a:tc>
                  <a:txBody>
                    <a:bodyPr/>
                    <a:lstStyle/>
                    <a:p>
                      <a:pPr algn="ctr"/>
                      <a:r>
                        <a:rPr lang="it-IT" b="1" dirty="0">
                          <a:effectLst/>
                          <a:latin typeface="Calibri" panose="020F0502020204030204" pitchFamily="34" charset="0"/>
                          <a:cs typeface="Calibri" panose="020F0502020204030204" pitchFamily="34" charset="0"/>
                        </a:rPr>
                        <a:t>Size</a:t>
                      </a:r>
                      <a:endParaRPr lang="it-IT" dirty="0">
                        <a:effectLst/>
                        <a:latin typeface="Calibri" panose="020F0502020204030204" pitchFamily="34" charset="0"/>
                        <a:cs typeface="Calibri" panose="020F0502020204030204" pitchFamily="34" charset="0"/>
                      </a:endParaRPr>
                    </a:p>
                  </a:txBody>
                  <a:tcPr anchor="ctr">
                    <a:solidFill>
                      <a:srgbClr val="92D050"/>
                    </a:solidFill>
                  </a:tcPr>
                </a:tc>
                <a:tc>
                  <a:txBody>
                    <a:bodyPr/>
                    <a:lstStyle/>
                    <a:p>
                      <a:pPr algn="ctr"/>
                      <a:r>
                        <a:rPr lang="it-IT" b="1" dirty="0" err="1">
                          <a:effectLst/>
                          <a:latin typeface="Calibri" panose="020F0502020204030204" pitchFamily="34" charset="0"/>
                          <a:cs typeface="Calibri" panose="020F0502020204030204" pitchFamily="34" charset="0"/>
                        </a:rPr>
                        <a:t>Description</a:t>
                      </a:r>
                      <a:endParaRPr lang="it-IT" dirty="0">
                        <a:effectLst/>
                        <a:latin typeface="Calibri" panose="020F0502020204030204" pitchFamily="34" charset="0"/>
                        <a:cs typeface="Calibri" panose="020F0502020204030204" pitchFamily="34" charset="0"/>
                      </a:endParaRPr>
                    </a:p>
                  </a:txBody>
                  <a:tcPr anchor="ctr">
                    <a:solidFill>
                      <a:srgbClr val="92D050"/>
                    </a:solidFill>
                  </a:tcPr>
                </a:tc>
                <a:extLst>
                  <a:ext uri="{0D108BD9-81ED-4DB2-BD59-A6C34878D82A}">
                    <a16:rowId xmlns:a16="http://schemas.microsoft.com/office/drawing/2014/main" val="3006169464"/>
                  </a:ext>
                </a:extLst>
              </a:tr>
              <a:tr h="370840">
                <a:tc>
                  <a:txBody>
                    <a:bodyPr/>
                    <a:lstStyle/>
                    <a:p>
                      <a:r>
                        <a:rPr lang="it-IT" b="1" dirty="0" err="1">
                          <a:latin typeface="Calibri" panose="020F0502020204030204" pitchFamily="34" charset="0"/>
                          <a:cs typeface="Calibri" panose="020F0502020204030204" pitchFamily="34" charset="0"/>
                        </a:rPr>
                        <a:t>Header</a:t>
                      </a:r>
                      <a:endParaRPr lang="it-IT" dirty="0">
                        <a:latin typeface="Calibri" panose="020F0502020204030204" pitchFamily="34" charset="0"/>
                        <a:cs typeface="Calibri" panose="020F0502020204030204" pitchFamily="34" charset="0"/>
                      </a:endParaRPr>
                    </a:p>
                  </a:txBody>
                  <a:tcPr anchor="ctr"/>
                </a:tc>
                <a:tc>
                  <a:txBody>
                    <a:bodyPr/>
                    <a:lstStyle/>
                    <a:p>
                      <a:r>
                        <a:rPr lang="it-IT">
                          <a:latin typeface="Calibri" panose="020F0502020204030204" pitchFamily="34" charset="0"/>
                          <a:cs typeface="Calibri" panose="020F0502020204030204" pitchFamily="34" charset="0"/>
                        </a:rPr>
                        <a:t>N1 Bytes</a:t>
                      </a:r>
                    </a:p>
                  </a:txBody>
                  <a:tcPr anchor="ctr"/>
                </a:tc>
                <a:tc>
                  <a:txBody>
                    <a:bodyPr/>
                    <a:lstStyle/>
                    <a:p>
                      <a:r>
                        <a:rPr lang="it-IT">
                          <a:latin typeface="Calibri" panose="020F0502020204030204" pitchFamily="34" charset="0"/>
                          <a:cs typeface="Calibri" panose="020F0502020204030204" pitchFamily="34" charset="0"/>
                        </a:rPr>
                        <a:t>Visual Object Data Header</a:t>
                      </a:r>
                    </a:p>
                  </a:txBody>
                  <a:tcPr anchor="ctr"/>
                </a:tc>
                <a:extLst>
                  <a:ext uri="{0D108BD9-81ED-4DB2-BD59-A6C34878D82A}">
                    <a16:rowId xmlns:a16="http://schemas.microsoft.com/office/drawing/2014/main" val="1732188960"/>
                  </a:ext>
                </a:extLst>
              </a:tr>
              <a:tr h="370840">
                <a:tc>
                  <a:txBody>
                    <a:bodyPr/>
                    <a:lstStyle/>
                    <a:p>
                      <a:r>
                        <a:rPr lang="it-IT">
                          <a:latin typeface="Calibri" panose="020F0502020204030204" pitchFamily="34" charset="0"/>
                          <a:cs typeface="Calibri" panose="020F0502020204030204" pitchFamily="34" charset="0"/>
                        </a:rPr>
                        <a:t>- Standard-Visual Object</a:t>
                      </a:r>
                    </a:p>
                  </a:txBody>
                  <a:tcPr anchor="ctr"/>
                </a:tc>
                <a:tc>
                  <a:txBody>
                    <a:bodyPr/>
                    <a:lstStyle/>
                    <a:p>
                      <a:r>
                        <a:rPr lang="it-IT">
                          <a:latin typeface="Calibri" panose="020F0502020204030204" pitchFamily="34" charset="0"/>
                          <a:cs typeface="Calibri" panose="020F0502020204030204" pitchFamily="34" charset="0"/>
                        </a:rPr>
                        <a:t>9 Bytes</a:t>
                      </a:r>
                    </a:p>
                  </a:txBody>
                  <a:tcPr anchor="ctr"/>
                </a:tc>
                <a:tc>
                  <a:txBody>
                    <a:bodyPr/>
                    <a:lstStyle/>
                    <a:p>
                      <a:r>
                        <a:rPr lang="it-IT">
                          <a:latin typeface="Calibri" panose="020F0502020204030204" pitchFamily="34" charset="0"/>
                          <a:cs typeface="Calibri" panose="020F0502020204030204" pitchFamily="34" charset="0"/>
                        </a:rPr>
                        <a:t>The characters “CAE-VOB-V”</a:t>
                      </a:r>
                    </a:p>
                  </a:txBody>
                  <a:tcPr anchor="ctr"/>
                </a:tc>
                <a:extLst>
                  <a:ext uri="{0D108BD9-81ED-4DB2-BD59-A6C34878D82A}">
                    <a16:rowId xmlns:a16="http://schemas.microsoft.com/office/drawing/2014/main" val="403715497"/>
                  </a:ext>
                </a:extLst>
              </a:tr>
              <a:tr h="370840">
                <a:tc>
                  <a:txBody>
                    <a:bodyPr/>
                    <a:lstStyle/>
                    <a:p>
                      <a:r>
                        <a:rPr lang="it-IT">
                          <a:latin typeface="Calibri" panose="020F0502020204030204" pitchFamily="34" charset="0"/>
                          <a:cs typeface="Calibri" panose="020F0502020204030204" pitchFamily="34" charset="0"/>
                        </a:rPr>
                        <a:t>- Version</a:t>
                      </a:r>
                    </a:p>
                  </a:txBody>
                  <a:tcPr anchor="ctr"/>
                </a:tc>
                <a:tc>
                  <a:txBody>
                    <a:bodyPr/>
                    <a:lstStyle/>
                    <a:p>
                      <a:r>
                        <a:rPr lang="it-IT">
                          <a:latin typeface="Calibri" panose="020F0502020204030204" pitchFamily="34" charset="0"/>
                          <a:cs typeface="Calibri" panose="020F0502020204030204" pitchFamily="34" charset="0"/>
                        </a:rPr>
                        <a:t>N2 Bytes</a:t>
                      </a:r>
                    </a:p>
                  </a:txBody>
                  <a:tcPr anchor="ctr"/>
                </a:tc>
                <a:tc>
                  <a:txBody>
                    <a:bodyPr/>
                    <a:lstStyle/>
                    <a:p>
                      <a:r>
                        <a:rPr lang="en-US">
                          <a:latin typeface="Calibri" panose="020F0502020204030204" pitchFamily="34" charset="0"/>
                          <a:cs typeface="Calibri" panose="020F0502020204030204" pitchFamily="34" charset="0"/>
                        </a:rPr>
                        <a:t>Major version – 1 or 2 characters</a:t>
                      </a:r>
                    </a:p>
                  </a:txBody>
                  <a:tcPr anchor="ctr"/>
                </a:tc>
                <a:extLst>
                  <a:ext uri="{0D108BD9-81ED-4DB2-BD59-A6C34878D82A}">
                    <a16:rowId xmlns:a16="http://schemas.microsoft.com/office/drawing/2014/main" val="3825008921"/>
                  </a:ext>
                </a:extLst>
              </a:tr>
              <a:tr h="370840">
                <a:tc>
                  <a:txBody>
                    <a:bodyPr/>
                    <a:lstStyle/>
                    <a:p>
                      <a:r>
                        <a:rPr lang="it-IT">
                          <a:latin typeface="Calibri" panose="020F0502020204030204" pitchFamily="34" charset="0"/>
                          <a:cs typeface="Calibri" panose="020F0502020204030204" pitchFamily="34" charset="0"/>
                        </a:rPr>
                        <a:t>- Dot-separator</a:t>
                      </a:r>
                    </a:p>
                  </a:txBody>
                  <a:tcPr anchor="ctr"/>
                </a:tc>
                <a:tc>
                  <a:txBody>
                    <a:bodyPr/>
                    <a:lstStyle/>
                    <a:p>
                      <a:r>
                        <a:rPr lang="it-IT">
                          <a:latin typeface="Calibri" panose="020F0502020204030204" pitchFamily="34" charset="0"/>
                          <a:cs typeface="Calibri" panose="020F0502020204030204" pitchFamily="34" charset="0"/>
                        </a:rPr>
                        <a:t>1 Byte</a:t>
                      </a:r>
                    </a:p>
                  </a:txBody>
                  <a:tcPr anchor="ctr"/>
                </a:tc>
                <a:tc>
                  <a:txBody>
                    <a:bodyPr/>
                    <a:lstStyle/>
                    <a:p>
                      <a:r>
                        <a:rPr lang="it-IT">
                          <a:latin typeface="Calibri" panose="020F0502020204030204" pitchFamily="34" charset="0"/>
                          <a:cs typeface="Calibri" panose="020F0502020204030204" pitchFamily="34" charset="0"/>
                        </a:rPr>
                        <a:t>The character “.”</a:t>
                      </a:r>
                    </a:p>
                  </a:txBody>
                  <a:tcPr anchor="ctr"/>
                </a:tc>
                <a:extLst>
                  <a:ext uri="{0D108BD9-81ED-4DB2-BD59-A6C34878D82A}">
                    <a16:rowId xmlns:a16="http://schemas.microsoft.com/office/drawing/2014/main" val="4020609980"/>
                  </a:ext>
                </a:extLst>
              </a:tr>
              <a:tr h="370840">
                <a:tc>
                  <a:txBody>
                    <a:bodyPr/>
                    <a:lstStyle/>
                    <a:p>
                      <a:r>
                        <a:rPr lang="it-IT">
                          <a:latin typeface="Calibri" panose="020F0502020204030204" pitchFamily="34" charset="0"/>
                          <a:cs typeface="Calibri" panose="020F0502020204030204" pitchFamily="34" charset="0"/>
                        </a:rPr>
                        <a:t>- Subversion</a:t>
                      </a:r>
                    </a:p>
                  </a:txBody>
                  <a:tcPr anchor="ctr"/>
                </a:tc>
                <a:tc>
                  <a:txBody>
                    <a:bodyPr/>
                    <a:lstStyle/>
                    <a:p>
                      <a:r>
                        <a:rPr lang="it-IT">
                          <a:latin typeface="Calibri" panose="020F0502020204030204" pitchFamily="34" charset="0"/>
                          <a:cs typeface="Calibri" panose="020F0502020204030204" pitchFamily="34" charset="0"/>
                        </a:rPr>
                        <a:t>N3 Bytes</a:t>
                      </a:r>
                    </a:p>
                  </a:txBody>
                  <a:tcPr anchor="ctr"/>
                </a:tc>
                <a:tc>
                  <a:txBody>
                    <a:bodyPr/>
                    <a:lstStyle/>
                    <a:p>
                      <a:r>
                        <a:rPr lang="en-US">
                          <a:latin typeface="Calibri" panose="020F0502020204030204" pitchFamily="34" charset="0"/>
                          <a:cs typeface="Calibri" panose="020F0502020204030204" pitchFamily="34" charset="0"/>
                        </a:rPr>
                        <a:t>Minor version – 1 or 2 characters</a:t>
                      </a:r>
                    </a:p>
                  </a:txBody>
                  <a:tcPr anchor="ctr"/>
                </a:tc>
                <a:extLst>
                  <a:ext uri="{0D108BD9-81ED-4DB2-BD59-A6C34878D82A}">
                    <a16:rowId xmlns:a16="http://schemas.microsoft.com/office/drawing/2014/main" val="129996002"/>
                  </a:ext>
                </a:extLst>
              </a:tr>
              <a:tr h="370840">
                <a:tc>
                  <a:txBody>
                    <a:bodyPr/>
                    <a:lstStyle/>
                    <a:p>
                      <a:r>
                        <a:rPr lang="it-IT" b="1">
                          <a:latin typeface="Calibri" panose="020F0502020204030204" pitchFamily="34" charset="0"/>
                          <a:cs typeface="Calibri" panose="020F0502020204030204" pitchFamily="34" charset="0"/>
                        </a:rPr>
                        <a:t>MInstanceID</a:t>
                      </a:r>
                      <a:endParaRPr lang="it-IT">
                        <a:latin typeface="Calibri" panose="020F0502020204030204" pitchFamily="34" charset="0"/>
                        <a:cs typeface="Calibri" panose="020F0502020204030204" pitchFamily="34" charset="0"/>
                      </a:endParaRPr>
                    </a:p>
                  </a:txBody>
                  <a:tcPr anchor="ctr"/>
                </a:tc>
                <a:tc>
                  <a:txBody>
                    <a:bodyPr/>
                    <a:lstStyle/>
                    <a:p>
                      <a:r>
                        <a:rPr lang="it-IT">
                          <a:latin typeface="Calibri" panose="020F0502020204030204" pitchFamily="34" charset="0"/>
                          <a:cs typeface="Calibri" panose="020F0502020204030204" pitchFamily="34" charset="0"/>
                        </a:rPr>
                        <a:t>N4 Bytes</a:t>
                      </a:r>
                    </a:p>
                  </a:txBody>
                  <a:tcPr anchor="ctr"/>
                </a:tc>
                <a:tc>
                  <a:txBody>
                    <a:bodyPr/>
                    <a:lstStyle/>
                    <a:p>
                      <a:r>
                        <a:rPr lang="it-IT">
                          <a:latin typeface="Calibri" panose="020F0502020204030204" pitchFamily="34" charset="0"/>
                          <a:cs typeface="Calibri" panose="020F0502020204030204" pitchFamily="34" charset="0"/>
                        </a:rPr>
                        <a:t>Identifier of M-Instance.</a:t>
                      </a:r>
                    </a:p>
                  </a:txBody>
                  <a:tcPr anchor="ctr"/>
                </a:tc>
                <a:extLst>
                  <a:ext uri="{0D108BD9-81ED-4DB2-BD59-A6C34878D82A}">
                    <a16:rowId xmlns:a16="http://schemas.microsoft.com/office/drawing/2014/main" val="626131216"/>
                  </a:ext>
                </a:extLst>
              </a:tr>
              <a:tr h="370840">
                <a:tc>
                  <a:txBody>
                    <a:bodyPr/>
                    <a:lstStyle/>
                    <a:p>
                      <a:r>
                        <a:rPr lang="it-IT" b="1">
                          <a:latin typeface="Calibri" panose="020F0502020204030204" pitchFamily="34" charset="0"/>
                          <a:cs typeface="Calibri" panose="020F0502020204030204" pitchFamily="34" charset="0"/>
                        </a:rPr>
                        <a:t>VisualObjectID</a:t>
                      </a:r>
                      <a:endParaRPr lang="it-IT">
                        <a:latin typeface="Calibri" panose="020F0502020204030204" pitchFamily="34" charset="0"/>
                        <a:cs typeface="Calibri" panose="020F0502020204030204" pitchFamily="34" charset="0"/>
                      </a:endParaRPr>
                    </a:p>
                  </a:txBody>
                  <a:tcPr anchor="ctr"/>
                </a:tc>
                <a:tc>
                  <a:txBody>
                    <a:bodyPr/>
                    <a:lstStyle/>
                    <a:p>
                      <a:r>
                        <a:rPr lang="it-IT">
                          <a:latin typeface="Calibri" panose="020F0502020204030204" pitchFamily="34" charset="0"/>
                          <a:cs typeface="Calibri" panose="020F0502020204030204" pitchFamily="34" charset="0"/>
                        </a:rPr>
                        <a:t>N5 Bytes</a:t>
                      </a:r>
                    </a:p>
                  </a:txBody>
                  <a:tcPr anchor="ctr"/>
                </a:tc>
                <a:tc>
                  <a:txBody>
                    <a:bodyPr/>
                    <a:lstStyle/>
                    <a:p>
                      <a:r>
                        <a:rPr lang="en-US">
                          <a:latin typeface="Calibri" panose="020F0502020204030204" pitchFamily="34" charset="0"/>
                          <a:cs typeface="Calibri" panose="020F0502020204030204" pitchFamily="34" charset="0"/>
                        </a:rPr>
                        <a:t>Identifier of the Visual Object.</a:t>
                      </a:r>
                    </a:p>
                  </a:txBody>
                  <a:tcPr anchor="ctr"/>
                </a:tc>
                <a:extLst>
                  <a:ext uri="{0D108BD9-81ED-4DB2-BD59-A6C34878D82A}">
                    <a16:rowId xmlns:a16="http://schemas.microsoft.com/office/drawing/2014/main" val="2871329499"/>
                  </a:ext>
                </a:extLst>
              </a:tr>
              <a:tr h="370840">
                <a:tc>
                  <a:txBody>
                    <a:bodyPr/>
                    <a:lstStyle/>
                    <a:p>
                      <a:r>
                        <a:rPr lang="it-IT" b="1">
                          <a:latin typeface="Calibri" panose="020F0502020204030204" pitchFamily="34" charset="0"/>
                          <a:cs typeface="Calibri" panose="020F0502020204030204" pitchFamily="34" charset="0"/>
                        </a:rPr>
                        <a:t>ParentVisualObjects</a:t>
                      </a:r>
                      <a:endParaRPr lang="it-IT">
                        <a:latin typeface="Calibri" panose="020F0502020204030204" pitchFamily="34" charset="0"/>
                        <a:cs typeface="Calibri" panose="020F0502020204030204" pitchFamily="34" charset="0"/>
                      </a:endParaRPr>
                    </a:p>
                  </a:txBody>
                  <a:tcPr anchor="ctr"/>
                </a:tc>
                <a:tc>
                  <a:txBody>
                    <a:bodyPr/>
                    <a:lstStyle/>
                    <a:p>
                      <a:r>
                        <a:rPr lang="it-IT">
                          <a:latin typeface="Calibri" panose="020F0502020204030204" pitchFamily="34" charset="0"/>
                          <a:cs typeface="Calibri" panose="020F0502020204030204" pitchFamily="34" charset="0"/>
                        </a:rPr>
                        <a:t>N6 Bytes</a:t>
                      </a:r>
                    </a:p>
                  </a:txBody>
                  <a:tcPr anchor="ctr"/>
                </a:tc>
                <a:tc>
                  <a:txBody>
                    <a:bodyPr/>
                    <a:lstStyle/>
                    <a:p>
                      <a:r>
                        <a:rPr lang="en-US" dirty="0">
                          <a:latin typeface="Calibri" panose="020F0502020204030204" pitchFamily="34" charset="0"/>
                          <a:cs typeface="Calibri" panose="020F0502020204030204" pitchFamily="34" charset="0"/>
                        </a:rPr>
                        <a:t>Identifier(s) of Parent Visual Objects.</a:t>
                      </a:r>
                    </a:p>
                  </a:txBody>
                  <a:tcPr anchor="ctr"/>
                </a:tc>
                <a:extLst>
                  <a:ext uri="{0D108BD9-81ED-4DB2-BD59-A6C34878D82A}">
                    <a16:rowId xmlns:a16="http://schemas.microsoft.com/office/drawing/2014/main" val="1681031580"/>
                  </a:ext>
                </a:extLst>
              </a:tr>
            </a:tbl>
          </a:graphicData>
        </a:graphic>
      </p:graphicFrame>
      <p:sp>
        <p:nvSpPr>
          <p:cNvPr id="5" name="Date Placeholder 4">
            <a:extLst>
              <a:ext uri="{FF2B5EF4-FFF2-40B4-BE49-F238E27FC236}">
                <a16:creationId xmlns:a16="http://schemas.microsoft.com/office/drawing/2014/main" id="{05429EA5-8089-04C6-E835-31E3C231E3F1}"/>
              </a:ext>
            </a:extLst>
          </p:cNvPr>
          <p:cNvSpPr>
            <a:spLocks noGrp="1"/>
          </p:cNvSpPr>
          <p:nvPr>
            <p:ph type="dt" sz="half" idx="10"/>
          </p:nvPr>
        </p:nvSpPr>
        <p:spPr/>
        <p:txBody>
          <a:bodyPr/>
          <a:lstStyle/>
          <a:p>
            <a:fld id="{062A16E3-455F-40B0-92E8-BFF9BA927C0E}" type="datetime5">
              <a:rPr lang="en-US" smtClean="0"/>
              <a:t>30-May-24</a:t>
            </a:fld>
            <a:endParaRPr lang="en-US" dirty="0"/>
          </a:p>
        </p:txBody>
      </p:sp>
      <p:sp>
        <p:nvSpPr>
          <p:cNvPr id="6" name="Slide Number Placeholder 5">
            <a:extLst>
              <a:ext uri="{FF2B5EF4-FFF2-40B4-BE49-F238E27FC236}">
                <a16:creationId xmlns:a16="http://schemas.microsoft.com/office/drawing/2014/main" id="{84E0E774-9785-9475-F866-1ED487AC2A43}"/>
              </a:ext>
            </a:extLst>
          </p:cNvPr>
          <p:cNvSpPr>
            <a:spLocks noGrp="1"/>
          </p:cNvSpPr>
          <p:nvPr>
            <p:ph type="sldNum" sz="quarter" idx="12"/>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5983018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0546F-5788-1157-0D66-25002FAF8885}"/>
              </a:ext>
            </a:extLst>
          </p:cNvPr>
          <p:cNvSpPr>
            <a:spLocks noGrp="1"/>
          </p:cNvSpPr>
          <p:nvPr>
            <p:ph type="title"/>
          </p:nvPr>
        </p:nvSpPr>
        <p:spPr/>
        <p:txBody>
          <a:bodyPr/>
          <a:lstStyle/>
          <a:p>
            <a:r>
              <a:rPr lang="en-US" dirty="0"/>
              <a:t>Visual Object: Semantics/2</a:t>
            </a:r>
            <a:endParaRPr lang="en-150" dirty="0"/>
          </a:p>
        </p:txBody>
      </p:sp>
      <p:graphicFrame>
        <p:nvGraphicFramePr>
          <p:cNvPr id="6" name="Content Placeholder 5">
            <a:extLst>
              <a:ext uri="{FF2B5EF4-FFF2-40B4-BE49-F238E27FC236}">
                <a16:creationId xmlns:a16="http://schemas.microsoft.com/office/drawing/2014/main" id="{DEF2013A-C388-2BDD-7067-E0C885E13B92}"/>
              </a:ext>
            </a:extLst>
          </p:cNvPr>
          <p:cNvGraphicFramePr>
            <a:graphicFrameLocks noGrp="1"/>
          </p:cNvGraphicFramePr>
          <p:nvPr>
            <p:ph idx="1"/>
            <p:extLst>
              <p:ext uri="{D42A27DB-BD31-4B8C-83A1-F6EECF244321}">
                <p14:modId xmlns:p14="http://schemas.microsoft.com/office/powerpoint/2010/main" val="3867224582"/>
              </p:ext>
            </p:extLst>
          </p:nvPr>
        </p:nvGraphicFramePr>
        <p:xfrm>
          <a:off x="1301750" y="1905000"/>
          <a:ext cx="10202862" cy="4450080"/>
        </p:xfrm>
        <a:graphic>
          <a:graphicData uri="http://schemas.openxmlformats.org/drawingml/2006/table">
            <a:tbl>
              <a:tblPr firstRow="1" bandRow="1">
                <a:tableStyleId>{5C22544A-7EE6-4342-B048-85BDC9FD1C3A}</a:tableStyleId>
              </a:tblPr>
              <a:tblGrid>
                <a:gridCol w="3905976">
                  <a:extLst>
                    <a:ext uri="{9D8B030D-6E8A-4147-A177-3AD203B41FA5}">
                      <a16:colId xmlns:a16="http://schemas.microsoft.com/office/drawing/2014/main" val="3605298020"/>
                    </a:ext>
                  </a:extLst>
                </a:gridCol>
                <a:gridCol w="1820091">
                  <a:extLst>
                    <a:ext uri="{9D8B030D-6E8A-4147-A177-3AD203B41FA5}">
                      <a16:colId xmlns:a16="http://schemas.microsoft.com/office/drawing/2014/main" val="3717446433"/>
                    </a:ext>
                  </a:extLst>
                </a:gridCol>
                <a:gridCol w="4476795">
                  <a:extLst>
                    <a:ext uri="{9D8B030D-6E8A-4147-A177-3AD203B41FA5}">
                      <a16:colId xmlns:a16="http://schemas.microsoft.com/office/drawing/2014/main" val="1874884087"/>
                    </a:ext>
                  </a:extLst>
                </a:gridCol>
              </a:tblGrid>
              <a:tr h="370840">
                <a:tc>
                  <a:txBody>
                    <a:bodyPr/>
                    <a:lstStyle/>
                    <a:p>
                      <a:pPr algn="ctr"/>
                      <a:r>
                        <a:rPr lang="it-IT" b="1" dirty="0">
                          <a:effectLst/>
                          <a:latin typeface="Calibri" panose="020F0502020204030204" pitchFamily="34" charset="0"/>
                          <a:cs typeface="Calibri" panose="020F0502020204030204" pitchFamily="34" charset="0"/>
                        </a:rPr>
                        <a:t>Label</a:t>
                      </a:r>
                      <a:endParaRPr lang="it-IT" dirty="0">
                        <a:effectLst/>
                        <a:latin typeface="Calibri" panose="020F0502020204030204" pitchFamily="34" charset="0"/>
                        <a:cs typeface="Calibri" panose="020F0502020204030204" pitchFamily="34" charset="0"/>
                      </a:endParaRPr>
                    </a:p>
                  </a:txBody>
                  <a:tcPr anchor="ctr">
                    <a:solidFill>
                      <a:srgbClr val="92D050"/>
                    </a:solidFill>
                  </a:tcPr>
                </a:tc>
                <a:tc>
                  <a:txBody>
                    <a:bodyPr/>
                    <a:lstStyle/>
                    <a:p>
                      <a:pPr algn="ctr"/>
                      <a:r>
                        <a:rPr lang="it-IT" b="1">
                          <a:effectLst/>
                          <a:latin typeface="Calibri" panose="020F0502020204030204" pitchFamily="34" charset="0"/>
                          <a:cs typeface="Calibri" panose="020F0502020204030204" pitchFamily="34" charset="0"/>
                        </a:rPr>
                        <a:t>Size</a:t>
                      </a:r>
                      <a:endParaRPr lang="it-IT">
                        <a:effectLst/>
                        <a:latin typeface="Calibri" panose="020F0502020204030204" pitchFamily="34" charset="0"/>
                        <a:cs typeface="Calibri" panose="020F0502020204030204" pitchFamily="34" charset="0"/>
                      </a:endParaRPr>
                    </a:p>
                  </a:txBody>
                  <a:tcPr anchor="ctr">
                    <a:solidFill>
                      <a:srgbClr val="92D050"/>
                    </a:solidFill>
                  </a:tcPr>
                </a:tc>
                <a:tc>
                  <a:txBody>
                    <a:bodyPr/>
                    <a:lstStyle/>
                    <a:p>
                      <a:pPr algn="ctr"/>
                      <a:r>
                        <a:rPr lang="it-IT" b="1" dirty="0" err="1">
                          <a:effectLst/>
                          <a:latin typeface="Calibri" panose="020F0502020204030204" pitchFamily="34" charset="0"/>
                          <a:cs typeface="Calibri" panose="020F0502020204030204" pitchFamily="34" charset="0"/>
                        </a:rPr>
                        <a:t>Description</a:t>
                      </a:r>
                      <a:endParaRPr lang="it-IT" dirty="0">
                        <a:effectLst/>
                        <a:latin typeface="Calibri" panose="020F0502020204030204" pitchFamily="34" charset="0"/>
                        <a:cs typeface="Calibri" panose="020F0502020204030204" pitchFamily="34" charset="0"/>
                      </a:endParaRPr>
                    </a:p>
                  </a:txBody>
                  <a:tcPr anchor="ctr">
                    <a:solidFill>
                      <a:srgbClr val="92D050"/>
                    </a:solidFill>
                  </a:tcPr>
                </a:tc>
                <a:extLst>
                  <a:ext uri="{0D108BD9-81ED-4DB2-BD59-A6C34878D82A}">
                    <a16:rowId xmlns:a16="http://schemas.microsoft.com/office/drawing/2014/main" val="928397769"/>
                  </a:ext>
                </a:extLst>
              </a:tr>
              <a:tr h="370840">
                <a:tc>
                  <a:txBody>
                    <a:bodyPr/>
                    <a:lstStyle/>
                    <a:p>
                      <a:r>
                        <a:rPr lang="it-IT" b="1" dirty="0" err="1">
                          <a:latin typeface="Calibri" panose="020F0502020204030204" pitchFamily="34" charset="0"/>
                          <a:cs typeface="Calibri" panose="020F0502020204030204" pitchFamily="34" charset="0"/>
                        </a:rPr>
                        <a:t>VisualObjectData</a:t>
                      </a:r>
                      <a:endParaRPr lang="it-IT" dirty="0">
                        <a:latin typeface="Calibri" panose="020F0502020204030204" pitchFamily="34" charset="0"/>
                        <a:cs typeface="Calibri" panose="020F0502020204030204" pitchFamily="34" charset="0"/>
                      </a:endParaRPr>
                    </a:p>
                  </a:txBody>
                  <a:tcPr anchor="ctr"/>
                </a:tc>
                <a:tc>
                  <a:txBody>
                    <a:bodyPr/>
                    <a:lstStyle/>
                    <a:p>
                      <a:r>
                        <a:rPr lang="it-IT">
                          <a:latin typeface="Calibri" panose="020F0502020204030204" pitchFamily="34" charset="0"/>
                          <a:cs typeface="Calibri" panose="020F0502020204030204" pitchFamily="34" charset="0"/>
                        </a:rPr>
                        <a:t>N7 Bytes</a:t>
                      </a:r>
                    </a:p>
                  </a:txBody>
                  <a:tcPr anchor="ctr"/>
                </a:tc>
                <a:tc>
                  <a:txBody>
                    <a:bodyPr/>
                    <a:lstStyle/>
                    <a:p>
                      <a:r>
                        <a:rPr lang="en-US">
                          <a:latin typeface="Calibri" panose="020F0502020204030204" pitchFamily="34" charset="0"/>
                          <a:cs typeface="Calibri" panose="020F0502020204030204" pitchFamily="34" charset="0"/>
                        </a:rPr>
                        <a:t>Data associated to Visual Object.</a:t>
                      </a:r>
                    </a:p>
                  </a:txBody>
                  <a:tcPr anchor="ctr"/>
                </a:tc>
                <a:extLst>
                  <a:ext uri="{0D108BD9-81ED-4DB2-BD59-A6C34878D82A}">
                    <a16:rowId xmlns:a16="http://schemas.microsoft.com/office/drawing/2014/main" val="3276284983"/>
                  </a:ext>
                </a:extLst>
              </a:tr>
              <a:tr h="370840">
                <a:tc>
                  <a:txBody>
                    <a:bodyPr/>
                    <a:lstStyle/>
                    <a:p>
                      <a:r>
                        <a:rPr lang="it-IT">
                          <a:latin typeface="Calibri" panose="020F0502020204030204" pitchFamily="34" charset="0"/>
                          <a:cs typeface="Calibri" panose="020F0502020204030204" pitchFamily="34" charset="0"/>
                        </a:rPr>
                        <a:t>- VisualObjectFormatID</a:t>
                      </a:r>
                    </a:p>
                  </a:txBody>
                  <a:tcPr anchor="ctr"/>
                </a:tc>
                <a:tc>
                  <a:txBody>
                    <a:bodyPr/>
                    <a:lstStyle/>
                    <a:p>
                      <a:r>
                        <a:rPr lang="it-IT">
                          <a:latin typeface="Calibri" panose="020F0502020204030204" pitchFamily="34" charset="0"/>
                          <a:cs typeface="Calibri" panose="020F0502020204030204" pitchFamily="34" charset="0"/>
                        </a:rPr>
                        <a:t>N8 Bytes</a:t>
                      </a:r>
                    </a:p>
                  </a:txBody>
                  <a:tcPr anchor="ctr"/>
                </a:tc>
                <a:tc>
                  <a:txBody>
                    <a:bodyPr/>
                    <a:lstStyle/>
                    <a:p>
                      <a:r>
                        <a:rPr lang="it-IT">
                          <a:latin typeface="Calibri" panose="020F0502020204030204" pitchFamily="34" charset="0"/>
                          <a:cs typeface="Calibri" panose="020F0502020204030204" pitchFamily="34" charset="0"/>
                        </a:rPr>
                        <a:t>Visual Object Format Identifier</a:t>
                      </a:r>
                    </a:p>
                  </a:txBody>
                  <a:tcPr anchor="ctr"/>
                </a:tc>
                <a:extLst>
                  <a:ext uri="{0D108BD9-81ED-4DB2-BD59-A6C34878D82A}">
                    <a16:rowId xmlns:a16="http://schemas.microsoft.com/office/drawing/2014/main" val="3564570272"/>
                  </a:ext>
                </a:extLst>
              </a:tr>
              <a:tr h="370840">
                <a:tc>
                  <a:txBody>
                    <a:bodyPr/>
                    <a:lstStyle/>
                    <a:p>
                      <a:r>
                        <a:rPr lang="it-IT">
                          <a:latin typeface="Calibri" panose="020F0502020204030204" pitchFamily="34" charset="0"/>
                          <a:cs typeface="Calibri" panose="020F0502020204030204" pitchFamily="34" charset="0"/>
                        </a:rPr>
                        <a:t>- VisualObjectLength</a:t>
                      </a:r>
                    </a:p>
                  </a:txBody>
                  <a:tcPr anchor="ctr"/>
                </a:tc>
                <a:tc>
                  <a:txBody>
                    <a:bodyPr/>
                    <a:lstStyle/>
                    <a:p>
                      <a:r>
                        <a:rPr lang="it-IT">
                          <a:latin typeface="Calibri" panose="020F0502020204030204" pitchFamily="34" charset="0"/>
                          <a:cs typeface="Calibri" panose="020F0502020204030204" pitchFamily="34" charset="0"/>
                        </a:rPr>
                        <a:t>N9 Bytes</a:t>
                      </a:r>
                    </a:p>
                  </a:txBody>
                  <a:tcPr anchor="ctr"/>
                </a:tc>
                <a:tc>
                  <a:txBody>
                    <a:bodyPr/>
                    <a:lstStyle/>
                    <a:p>
                      <a:r>
                        <a:rPr lang="en-US">
                          <a:latin typeface="Calibri" panose="020F0502020204030204" pitchFamily="34" charset="0"/>
                          <a:cs typeface="Calibri" panose="020F0502020204030204" pitchFamily="34" charset="0"/>
                        </a:rPr>
                        <a:t>Number of Bytes in Visual Object</a:t>
                      </a:r>
                    </a:p>
                  </a:txBody>
                  <a:tcPr anchor="ctr"/>
                </a:tc>
                <a:extLst>
                  <a:ext uri="{0D108BD9-81ED-4DB2-BD59-A6C34878D82A}">
                    <a16:rowId xmlns:a16="http://schemas.microsoft.com/office/drawing/2014/main" val="2717664626"/>
                  </a:ext>
                </a:extLst>
              </a:tr>
              <a:tr h="370840">
                <a:tc>
                  <a:txBody>
                    <a:bodyPr/>
                    <a:lstStyle/>
                    <a:p>
                      <a:r>
                        <a:rPr lang="it-IT">
                          <a:latin typeface="Calibri" panose="020F0502020204030204" pitchFamily="34" charset="0"/>
                          <a:cs typeface="Calibri" panose="020F0502020204030204" pitchFamily="34" charset="0"/>
                        </a:rPr>
                        <a:t>- VisualObjectDataURI</a:t>
                      </a:r>
                    </a:p>
                  </a:txBody>
                  <a:tcPr anchor="ctr"/>
                </a:tc>
                <a:tc>
                  <a:txBody>
                    <a:bodyPr/>
                    <a:lstStyle/>
                    <a:p>
                      <a:r>
                        <a:rPr lang="it-IT">
                          <a:latin typeface="Calibri" panose="020F0502020204030204" pitchFamily="34" charset="0"/>
                          <a:cs typeface="Calibri" panose="020F0502020204030204" pitchFamily="34" charset="0"/>
                        </a:rPr>
                        <a:t>N10 Bytes</a:t>
                      </a:r>
                    </a:p>
                  </a:txBody>
                  <a:tcPr anchor="ctr"/>
                </a:tc>
                <a:tc>
                  <a:txBody>
                    <a:bodyPr/>
                    <a:lstStyle/>
                    <a:p>
                      <a:r>
                        <a:rPr lang="en-US">
                          <a:latin typeface="Calibri" panose="020F0502020204030204" pitchFamily="34" charset="0"/>
                          <a:cs typeface="Calibri" panose="020F0502020204030204" pitchFamily="34" charset="0"/>
                        </a:rPr>
                        <a:t>URI of Data of Visual Object</a:t>
                      </a:r>
                    </a:p>
                  </a:txBody>
                  <a:tcPr anchor="ctr"/>
                </a:tc>
                <a:extLst>
                  <a:ext uri="{0D108BD9-81ED-4DB2-BD59-A6C34878D82A}">
                    <a16:rowId xmlns:a16="http://schemas.microsoft.com/office/drawing/2014/main" val="1758212591"/>
                  </a:ext>
                </a:extLst>
              </a:tr>
              <a:tr h="370840">
                <a:tc>
                  <a:txBody>
                    <a:bodyPr/>
                    <a:lstStyle/>
                    <a:p>
                      <a:r>
                        <a:rPr lang="it-IT" b="1">
                          <a:latin typeface="Calibri" panose="020F0502020204030204" pitchFamily="34" charset="0"/>
                          <a:cs typeface="Calibri" panose="020F0502020204030204" pitchFamily="34" charset="0"/>
                        </a:rPr>
                        <a:t>VisualObjectSpaceTime</a:t>
                      </a:r>
                      <a:endParaRPr lang="it-IT">
                        <a:latin typeface="Calibri" panose="020F0502020204030204" pitchFamily="34" charset="0"/>
                        <a:cs typeface="Calibri" panose="020F0502020204030204" pitchFamily="34" charset="0"/>
                      </a:endParaRPr>
                    </a:p>
                  </a:txBody>
                  <a:tcPr anchor="ctr"/>
                </a:tc>
                <a:tc>
                  <a:txBody>
                    <a:bodyPr/>
                    <a:lstStyle/>
                    <a:p>
                      <a:r>
                        <a:rPr lang="it-IT">
                          <a:latin typeface="Calibri" panose="020F0502020204030204" pitchFamily="34" charset="0"/>
                          <a:cs typeface="Calibri" panose="020F0502020204030204" pitchFamily="34" charset="0"/>
                        </a:rPr>
                        <a:t>N11 Bytes</a:t>
                      </a:r>
                    </a:p>
                  </a:txBody>
                  <a:tcPr anchor="ctr"/>
                </a:tc>
                <a:tc>
                  <a:txBody>
                    <a:bodyPr/>
                    <a:lstStyle/>
                    <a:p>
                      <a:r>
                        <a:rPr lang="it-IT">
                          <a:latin typeface="Calibri" panose="020F0502020204030204" pitchFamily="34" charset="0"/>
                          <a:cs typeface="Calibri" panose="020F0502020204030204" pitchFamily="34" charset="0"/>
                        </a:rPr>
                        <a:t>Space-Time of Visual Object</a:t>
                      </a:r>
                    </a:p>
                  </a:txBody>
                  <a:tcPr anchor="ctr"/>
                </a:tc>
                <a:extLst>
                  <a:ext uri="{0D108BD9-81ED-4DB2-BD59-A6C34878D82A}">
                    <a16:rowId xmlns:a16="http://schemas.microsoft.com/office/drawing/2014/main" val="3575577119"/>
                  </a:ext>
                </a:extLst>
              </a:tr>
              <a:tr h="370840">
                <a:tc>
                  <a:txBody>
                    <a:bodyPr/>
                    <a:lstStyle/>
                    <a:p>
                      <a:r>
                        <a:rPr lang="it-IT" b="1">
                          <a:latin typeface="Calibri" panose="020F0502020204030204" pitchFamily="34" charset="0"/>
                          <a:cs typeface="Calibri" panose="020F0502020204030204" pitchFamily="34" charset="0"/>
                        </a:rPr>
                        <a:t>VisualObjectAttributes[]</a:t>
                      </a:r>
                      <a:endParaRPr lang="it-IT">
                        <a:latin typeface="Calibri" panose="020F0502020204030204" pitchFamily="34" charset="0"/>
                        <a:cs typeface="Calibri" panose="020F0502020204030204" pitchFamily="34" charset="0"/>
                      </a:endParaRPr>
                    </a:p>
                  </a:txBody>
                  <a:tcPr anchor="ctr"/>
                </a:tc>
                <a:tc>
                  <a:txBody>
                    <a:bodyPr/>
                    <a:lstStyle/>
                    <a:p>
                      <a:r>
                        <a:rPr lang="it-IT">
                          <a:latin typeface="Calibri" panose="020F0502020204030204" pitchFamily="34" charset="0"/>
                          <a:cs typeface="Calibri" panose="020F0502020204030204" pitchFamily="34" charset="0"/>
                        </a:rPr>
                        <a:t>N14 Bytes</a:t>
                      </a:r>
                    </a:p>
                  </a:txBody>
                  <a:tcPr anchor="ctr"/>
                </a:tc>
                <a:tc>
                  <a:txBody>
                    <a:bodyPr/>
                    <a:lstStyle/>
                    <a:p>
                      <a:r>
                        <a:rPr lang="it-IT">
                          <a:latin typeface="Calibri" panose="020F0502020204030204" pitchFamily="34" charset="0"/>
                          <a:cs typeface="Calibri" panose="020F0502020204030204" pitchFamily="34" charset="0"/>
                        </a:rPr>
                        <a:t>Attributes of Visual Object</a:t>
                      </a:r>
                    </a:p>
                  </a:txBody>
                  <a:tcPr anchor="ctr"/>
                </a:tc>
                <a:extLst>
                  <a:ext uri="{0D108BD9-81ED-4DB2-BD59-A6C34878D82A}">
                    <a16:rowId xmlns:a16="http://schemas.microsoft.com/office/drawing/2014/main" val="2904656100"/>
                  </a:ext>
                </a:extLst>
              </a:tr>
              <a:tr h="370840">
                <a:tc>
                  <a:txBody>
                    <a:bodyPr/>
                    <a:lstStyle/>
                    <a:p>
                      <a:r>
                        <a:rPr lang="it-IT">
                          <a:latin typeface="Calibri" panose="020F0502020204030204" pitchFamily="34" charset="0"/>
                          <a:cs typeface="Calibri" panose="020F0502020204030204" pitchFamily="34" charset="0"/>
                        </a:rPr>
                        <a:t>- VisualObjectAttributeID</a:t>
                      </a:r>
                    </a:p>
                  </a:txBody>
                  <a:tcPr anchor="ctr"/>
                </a:tc>
                <a:tc>
                  <a:txBody>
                    <a:bodyPr/>
                    <a:lstStyle/>
                    <a:p>
                      <a:r>
                        <a:rPr lang="it-IT">
                          <a:latin typeface="Calibri" panose="020F0502020204030204" pitchFamily="34" charset="0"/>
                          <a:cs typeface="Calibri" panose="020F0502020204030204" pitchFamily="34" charset="0"/>
                        </a:rPr>
                        <a:t>N15 Bytes</a:t>
                      </a:r>
                    </a:p>
                  </a:txBody>
                  <a:tcPr anchor="ctr"/>
                </a:tc>
                <a:tc>
                  <a:txBody>
                    <a:bodyPr/>
                    <a:lstStyle/>
                    <a:p>
                      <a:r>
                        <a:rPr lang="en-US">
                          <a:latin typeface="Calibri" panose="020F0502020204030204" pitchFamily="34" charset="0"/>
                          <a:cs typeface="Calibri" panose="020F0502020204030204" pitchFamily="34" charset="0"/>
                        </a:rPr>
                        <a:t>ID of Attribute of Visual Object</a:t>
                      </a:r>
                    </a:p>
                  </a:txBody>
                  <a:tcPr anchor="ctr"/>
                </a:tc>
                <a:extLst>
                  <a:ext uri="{0D108BD9-81ED-4DB2-BD59-A6C34878D82A}">
                    <a16:rowId xmlns:a16="http://schemas.microsoft.com/office/drawing/2014/main" val="3065183483"/>
                  </a:ext>
                </a:extLst>
              </a:tr>
              <a:tr h="370840">
                <a:tc>
                  <a:txBody>
                    <a:bodyPr/>
                    <a:lstStyle/>
                    <a:p>
                      <a:r>
                        <a:rPr lang="it-IT">
                          <a:latin typeface="Calibri" panose="020F0502020204030204" pitchFamily="34" charset="0"/>
                          <a:cs typeface="Calibri" panose="020F0502020204030204" pitchFamily="34" charset="0"/>
                        </a:rPr>
                        <a:t>- VisualObjectAttributeFormatID</a:t>
                      </a:r>
                    </a:p>
                  </a:txBody>
                  <a:tcPr anchor="ctr"/>
                </a:tc>
                <a:tc>
                  <a:txBody>
                    <a:bodyPr/>
                    <a:lstStyle/>
                    <a:p>
                      <a:r>
                        <a:rPr lang="it-IT">
                          <a:latin typeface="Calibri" panose="020F0502020204030204" pitchFamily="34" charset="0"/>
                          <a:cs typeface="Calibri" panose="020F0502020204030204" pitchFamily="34" charset="0"/>
                        </a:rPr>
                        <a:t>N16 Bytes</a:t>
                      </a:r>
                    </a:p>
                  </a:txBody>
                  <a:tcPr anchor="ctr"/>
                </a:tc>
                <a:tc>
                  <a:txBody>
                    <a:bodyPr/>
                    <a:lstStyle/>
                    <a:p>
                      <a:r>
                        <a:rPr lang="en-US">
                          <a:latin typeface="Calibri" panose="020F0502020204030204" pitchFamily="34" charset="0"/>
                          <a:cs typeface="Calibri" panose="020F0502020204030204" pitchFamily="34" charset="0"/>
                        </a:rPr>
                        <a:t>ID of Attribute Format of Visual Object</a:t>
                      </a:r>
                    </a:p>
                  </a:txBody>
                  <a:tcPr anchor="ctr"/>
                </a:tc>
                <a:extLst>
                  <a:ext uri="{0D108BD9-81ED-4DB2-BD59-A6C34878D82A}">
                    <a16:rowId xmlns:a16="http://schemas.microsoft.com/office/drawing/2014/main" val="772098438"/>
                  </a:ext>
                </a:extLst>
              </a:tr>
              <a:tr h="370840">
                <a:tc>
                  <a:txBody>
                    <a:bodyPr/>
                    <a:lstStyle/>
                    <a:p>
                      <a:r>
                        <a:rPr lang="it-IT">
                          <a:latin typeface="Calibri" panose="020F0502020204030204" pitchFamily="34" charset="0"/>
                          <a:cs typeface="Calibri" panose="020F0502020204030204" pitchFamily="34" charset="0"/>
                        </a:rPr>
                        <a:t>- VisualObjectAttributeLength</a:t>
                      </a:r>
                    </a:p>
                  </a:txBody>
                  <a:tcPr anchor="ctr"/>
                </a:tc>
                <a:tc>
                  <a:txBody>
                    <a:bodyPr/>
                    <a:lstStyle/>
                    <a:p>
                      <a:r>
                        <a:rPr lang="it-IT">
                          <a:latin typeface="Calibri" panose="020F0502020204030204" pitchFamily="34" charset="0"/>
                          <a:cs typeface="Calibri" panose="020F0502020204030204" pitchFamily="34" charset="0"/>
                        </a:rPr>
                        <a:t>N17 Bytes</a:t>
                      </a:r>
                    </a:p>
                  </a:txBody>
                  <a:tcPr anchor="ctr"/>
                </a:tc>
                <a:tc>
                  <a:txBody>
                    <a:bodyPr/>
                    <a:lstStyle/>
                    <a:p>
                      <a:r>
                        <a:rPr lang="en-US" dirty="0">
                          <a:latin typeface="Calibri" panose="020F0502020204030204" pitchFamily="34" charset="0"/>
                          <a:cs typeface="Calibri" panose="020F0502020204030204" pitchFamily="34" charset="0"/>
                        </a:rPr>
                        <a:t>Number of Bytes in Visual Object</a:t>
                      </a:r>
                    </a:p>
                  </a:txBody>
                  <a:tcPr anchor="ctr"/>
                </a:tc>
                <a:extLst>
                  <a:ext uri="{0D108BD9-81ED-4DB2-BD59-A6C34878D82A}">
                    <a16:rowId xmlns:a16="http://schemas.microsoft.com/office/drawing/2014/main" val="3605000714"/>
                  </a:ext>
                </a:extLst>
              </a:tr>
              <a:tr h="370840">
                <a:tc>
                  <a:txBody>
                    <a:bodyPr/>
                    <a:lstStyle/>
                    <a:p>
                      <a:r>
                        <a:rPr lang="it-IT">
                          <a:latin typeface="Calibri" panose="020F0502020204030204" pitchFamily="34" charset="0"/>
                          <a:cs typeface="Calibri" panose="020F0502020204030204" pitchFamily="34" charset="0"/>
                        </a:rPr>
                        <a:t>- VisualObjectAttributeDataURI</a:t>
                      </a:r>
                    </a:p>
                  </a:txBody>
                  <a:tcPr anchor="ctr"/>
                </a:tc>
                <a:tc>
                  <a:txBody>
                    <a:bodyPr/>
                    <a:lstStyle/>
                    <a:p>
                      <a:r>
                        <a:rPr lang="it-IT">
                          <a:latin typeface="Calibri" panose="020F0502020204030204" pitchFamily="34" charset="0"/>
                          <a:cs typeface="Calibri" panose="020F0502020204030204" pitchFamily="34" charset="0"/>
                        </a:rPr>
                        <a:t>N18 Bytes</a:t>
                      </a:r>
                    </a:p>
                  </a:txBody>
                  <a:tcPr anchor="ctr"/>
                </a:tc>
                <a:tc>
                  <a:txBody>
                    <a:bodyPr/>
                    <a:lstStyle/>
                    <a:p>
                      <a:r>
                        <a:rPr lang="en-US">
                          <a:latin typeface="Calibri" panose="020F0502020204030204" pitchFamily="34" charset="0"/>
                          <a:cs typeface="Calibri" panose="020F0502020204030204" pitchFamily="34" charset="0"/>
                        </a:rPr>
                        <a:t>URI of Data of Visual Object</a:t>
                      </a:r>
                    </a:p>
                  </a:txBody>
                  <a:tcPr anchor="ctr"/>
                </a:tc>
                <a:extLst>
                  <a:ext uri="{0D108BD9-81ED-4DB2-BD59-A6C34878D82A}">
                    <a16:rowId xmlns:a16="http://schemas.microsoft.com/office/drawing/2014/main" val="1860340674"/>
                  </a:ext>
                </a:extLst>
              </a:tr>
              <a:tr h="370840">
                <a:tc>
                  <a:txBody>
                    <a:bodyPr/>
                    <a:lstStyle/>
                    <a:p>
                      <a:r>
                        <a:rPr lang="it-IT" b="1">
                          <a:latin typeface="Calibri" panose="020F0502020204030204" pitchFamily="34" charset="0"/>
                          <a:cs typeface="Calibri" panose="020F0502020204030204" pitchFamily="34" charset="0"/>
                        </a:rPr>
                        <a:t>DescrMetadata</a:t>
                      </a:r>
                      <a:endParaRPr lang="it-IT">
                        <a:latin typeface="Calibri" panose="020F0502020204030204" pitchFamily="34" charset="0"/>
                        <a:cs typeface="Calibri" panose="020F0502020204030204" pitchFamily="34" charset="0"/>
                      </a:endParaRPr>
                    </a:p>
                  </a:txBody>
                  <a:tcPr anchor="ctr"/>
                </a:tc>
                <a:tc>
                  <a:txBody>
                    <a:bodyPr/>
                    <a:lstStyle/>
                    <a:p>
                      <a:r>
                        <a:rPr lang="it-IT">
                          <a:latin typeface="Calibri" panose="020F0502020204030204" pitchFamily="34" charset="0"/>
                          <a:cs typeface="Calibri" panose="020F0502020204030204" pitchFamily="34" charset="0"/>
                        </a:rPr>
                        <a:t>N19 Bytes</a:t>
                      </a:r>
                    </a:p>
                  </a:txBody>
                  <a:tcPr anchor="ctr"/>
                </a:tc>
                <a:tc>
                  <a:txBody>
                    <a:bodyPr/>
                    <a:lstStyle/>
                    <a:p>
                      <a:r>
                        <a:rPr lang="it-IT" dirty="0" err="1">
                          <a:latin typeface="Calibri" panose="020F0502020204030204" pitchFamily="34" charset="0"/>
                          <a:cs typeface="Calibri" panose="020F0502020204030204" pitchFamily="34" charset="0"/>
                        </a:rPr>
                        <a:t>Descriptive</a:t>
                      </a:r>
                      <a:r>
                        <a:rPr lang="it-IT" dirty="0">
                          <a:latin typeface="Calibri" panose="020F0502020204030204" pitchFamily="34" charset="0"/>
                          <a:cs typeface="Calibri" panose="020F0502020204030204" pitchFamily="34" charset="0"/>
                        </a:rPr>
                        <a:t> Metadata</a:t>
                      </a:r>
                    </a:p>
                  </a:txBody>
                  <a:tcPr anchor="ctr"/>
                </a:tc>
                <a:extLst>
                  <a:ext uri="{0D108BD9-81ED-4DB2-BD59-A6C34878D82A}">
                    <a16:rowId xmlns:a16="http://schemas.microsoft.com/office/drawing/2014/main" val="2714198853"/>
                  </a:ext>
                </a:extLst>
              </a:tr>
            </a:tbl>
          </a:graphicData>
        </a:graphic>
      </p:graphicFrame>
      <p:sp>
        <p:nvSpPr>
          <p:cNvPr id="4" name="Date Placeholder 3">
            <a:extLst>
              <a:ext uri="{FF2B5EF4-FFF2-40B4-BE49-F238E27FC236}">
                <a16:creationId xmlns:a16="http://schemas.microsoft.com/office/drawing/2014/main" id="{61609303-0132-3D26-71E8-6D850BEDC38D}"/>
              </a:ext>
            </a:extLst>
          </p:cNvPr>
          <p:cNvSpPr>
            <a:spLocks noGrp="1"/>
          </p:cNvSpPr>
          <p:nvPr>
            <p:ph type="dt" sz="half" idx="10"/>
          </p:nvPr>
        </p:nvSpPr>
        <p:spPr/>
        <p:txBody>
          <a:bodyPr/>
          <a:lstStyle/>
          <a:p>
            <a:fld id="{3A5799BA-AC88-42FB-B8BE-FF1867FF2DFC}" type="datetime5">
              <a:rPr lang="en-US" smtClean="0"/>
              <a:t>30-May-24</a:t>
            </a:fld>
            <a:endParaRPr lang="en-US" dirty="0"/>
          </a:p>
        </p:txBody>
      </p:sp>
      <p:sp>
        <p:nvSpPr>
          <p:cNvPr id="5" name="Slide Number Placeholder 4">
            <a:extLst>
              <a:ext uri="{FF2B5EF4-FFF2-40B4-BE49-F238E27FC236}">
                <a16:creationId xmlns:a16="http://schemas.microsoft.com/office/drawing/2014/main" id="{5B11D19B-CE7B-2B44-0E73-E401EA43CAE1}"/>
              </a:ext>
            </a:extLst>
          </p:cNvPr>
          <p:cNvSpPr>
            <a:spLocks noGrp="1"/>
          </p:cNvSpPr>
          <p:nvPr>
            <p:ph type="sldNum" sz="quarter" idx="12"/>
          </p:nvPr>
        </p:nvSpPr>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34877439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6FF1-2DB5-10B5-F629-2D07C8F0CCD4}"/>
              </a:ext>
            </a:extLst>
          </p:cNvPr>
          <p:cNvSpPr>
            <a:spLocks noGrp="1"/>
          </p:cNvSpPr>
          <p:nvPr>
            <p:ph type="title"/>
          </p:nvPr>
        </p:nvSpPr>
        <p:spPr/>
        <p:txBody>
          <a:bodyPr/>
          <a:lstStyle/>
          <a:p>
            <a:r>
              <a:rPr lang="en-US" dirty="0"/>
              <a:t>Visual Objects: Data Formats and Request to Respondents</a:t>
            </a:r>
            <a:endParaRPr lang="en-150" dirty="0"/>
          </a:p>
        </p:txBody>
      </p:sp>
      <p:sp>
        <p:nvSpPr>
          <p:cNvPr id="3" name="Content Placeholder 2">
            <a:extLst>
              <a:ext uri="{FF2B5EF4-FFF2-40B4-BE49-F238E27FC236}">
                <a16:creationId xmlns:a16="http://schemas.microsoft.com/office/drawing/2014/main" id="{5CA48EA1-AAEE-8794-7CAE-44D518C50489}"/>
              </a:ext>
            </a:extLst>
          </p:cNvPr>
          <p:cNvSpPr>
            <a:spLocks noGrp="1"/>
          </p:cNvSpPr>
          <p:nvPr>
            <p:ph idx="1"/>
          </p:nvPr>
        </p:nvSpPr>
        <p:spPr/>
        <p:txBody>
          <a:bodyPr>
            <a:normAutofit fontScale="92500" lnSpcReduction="20000"/>
          </a:bodyPr>
          <a:lstStyle/>
          <a:p>
            <a:pPr marL="0" indent="0" algn="l">
              <a:buNone/>
            </a:pPr>
            <a:r>
              <a:rPr lang="en-US" b="0" i="0" dirty="0">
                <a:solidFill>
                  <a:srgbClr val="333333"/>
                </a:solidFill>
                <a:effectLst/>
                <a:highlight>
                  <a:srgbClr val="FFFFFF"/>
                </a:highlight>
              </a:rPr>
              <a:t>5       Data Formats</a:t>
            </a:r>
          </a:p>
          <a:p>
            <a:pPr marL="0" indent="0" algn="l">
              <a:buNone/>
            </a:pPr>
            <a:r>
              <a:rPr lang="en-US" b="0" i="0" dirty="0">
                <a:solidFill>
                  <a:srgbClr val="333333"/>
                </a:solidFill>
                <a:effectLst/>
                <a:highlight>
                  <a:srgbClr val="FFFFFF"/>
                </a:highlight>
              </a:rPr>
              <a:t>Visual Object requires the specification of</a:t>
            </a:r>
          </a:p>
          <a:p>
            <a:pPr algn="l">
              <a:buFont typeface="+mj-lt"/>
              <a:buAutoNum type="arabicPeriod"/>
            </a:pPr>
            <a:r>
              <a:rPr lang="en-US" b="0" i="0" dirty="0">
                <a:solidFill>
                  <a:srgbClr val="333333"/>
                </a:solidFill>
                <a:effectLst/>
                <a:highlight>
                  <a:srgbClr val="FFFFFF"/>
                </a:highlight>
              </a:rPr>
              <a:t>Visual Formats</a:t>
            </a:r>
          </a:p>
          <a:p>
            <a:pPr algn="l">
              <a:buFont typeface="+mj-lt"/>
              <a:buAutoNum type="arabicPeriod"/>
            </a:pPr>
            <a:r>
              <a:rPr lang="en-US" b="0" i="0" dirty="0">
                <a:solidFill>
                  <a:srgbClr val="333333"/>
                </a:solidFill>
                <a:effectLst/>
                <a:highlight>
                  <a:srgbClr val="FFFFFF"/>
                </a:highlight>
              </a:rPr>
              <a:t>Visual Attributes</a:t>
            </a:r>
          </a:p>
          <a:p>
            <a:pPr algn="l">
              <a:buFont typeface="+mj-lt"/>
              <a:buAutoNum type="arabicPeriod"/>
            </a:pPr>
            <a:r>
              <a:rPr lang="en-US" b="0" i="0" dirty="0">
                <a:solidFill>
                  <a:srgbClr val="333333"/>
                </a:solidFill>
                <a:effectLst/>
                <a:highlight>
                  <a:srgbClr val="FFFFFF"/>
                </a:highlight>
              </a:rPr>
              <a:t>Visual Attribute Formats.</a:t>
            </a:r>
          </a:p>
          <a:p>
            <a:pPr marL="0" indent="0" algn="l">
              <a:buNone/>
            </a:pPr>
            <a:r>
              <a:rPr lang="en-US" sz="2600" b="0" i="0" dirty="0">
                <a:solidFill>
                  <a:srgbClr val="333333"/>
                </a:solidFill>
                <a:effectLst/>
                <a:highlight>
                  <a:srgbClr val="FFFFFF"/>
                </a:highlight>
              </a:rPr>
              <a:t>6       To Respondents</a:t>
            </a:r>
          </a:p>
          <a:p>
            <a:pPr marL="0" indent="0" algn="l">
              <a:buNone/>
            </a:pPr>
            <a:r>
              <a:rPr lang="en-US" sz="2600" b="0" i="0" dirty="0">
                <a:solidFill>
                  <a:srgbClr val="333333"/>
                </a:solidFill>
                <a:effectLst/>
                <a:highlight>
                  <a:srgbClr val="FFFFFF"/>
                </a:highlight>
              </a:rPr>
              <a:t>MPAI requests:</a:t>
            </a:r>
          </a:p>
          <a:p>
            <a:pPr algn="l">
              <a:buFont typeface="+mj-lt"/>
              <a:buAutoNum type="arabicPeriod"/>
            </a:pPr>
            <a:r>
              <a:rPr lang="en-US" b="0" i="0" dirty="0">
                <a:solidFill>
                  <a:srgbClr val="333333"/>
                </a:solidFill>
                <a:effectLst/>
                <a:highlight>
                  <a:srgbClr val="FFFFFF"/>
                </a:highlight>
              </a:rPr>
              <a:t>Comments on Functional Requirements and their support by the JSON Syntax.</a:t>
            </a:r>
          </a:p>
          <a:p>
            <a:pPr algn="l">
              <a:buFont typeface="+mj-lt"/>
              <a:buAutoNum type="arabicPeriod"/>
            </a:pPr>
            <a:r>
              <a:rPr lang="en-US" b="0" i="0" dirty="0">
                <a:solidFill>
                  <a:srgbClr val="333333"/>
                </a:solidFill>
                <a:effectLst/>
                <a:highlight>
                  <a:srgbClr val="FFFFFF"/>
                </a:highlight>
              </a:rPr>
              <a:t>Comments on </a:t>
            </a:r>
          </a:p>
          <a:p>
            <a:pPr lvl="1">
              <a:buFont typeface="+mj-lt"/>
              <a:buAutoNum type="arabicPeriod"/>
            </a:pPr>
            <a:r>
              <a:rPr lang="en-US" b="0" i="0" dirty="0">
                <a:solidFill>
                  <a:srgbClr val="333333"/>
                </a:solidFill>
                <a:effectLst/>
                <a:highlight>
                  <a:srgbClr val="FFFFFF"/>
                </a:highlight>
              </a:rPr>
              <a:t>Visual Formats, Attributes, and Attribute Formats</a:t>
            </a:r>
          </a:p>
          <a:p>
            <a:pPr lvl="1">
              <a:buFont typeface="+mj-lt"/>
              <a:buAutoNum type="arabicPeriod"/>
            </a:pPr>
            <a:r>
              <a:rPr lang="en-US" b="0" i="0" dirty="0">
                <a:solidFill>
                  <a:srgbClr val="333333"/>
                </a:solidFill>
                <a:effectLst/>
                <a:highlight>
                  <a:srgbClr val="FFFFFF"/>
                </a:highlight>
              </a:rPr>
              <a:t>Proposal for Formats and Attributes</a:t>
            </a:r>
          </a:p>
          <a:p>
            <a:pPr marL="0" indent="0">
              <a:buNone/>
            </a:pPr>
            <a:endParaRPr lang="en-150" dirty="0"/>
          </a:p>
        </p:txBody>
      </p:sp>
      <p:sp>
        <p:nvSpPr>
          <p:cNvPr id="4" name="Date Placeholder 3">
            <a:extLst>
              <a:ext uri="{FF2B5EF4-FFF2-40B4-BE49-F238E27FC236}">
                <a16:creationId xmlns:a16="http://schemas.microsoft.com/office/drawing/2014/main" id="{59554B0B-9B96-1925-04A9-8B81CD1A219A}"/>
              </a:ext>
            </a:extLst>
          </p:cNvPr>
          <p:cNvSpPr>
            <a:spLocks noGrp="1"/>
          </p:cNvSpPr>
          <p:nvPr>
            <p:ph type="dt" sz="half" idx="10"/>
          </p:nvPr>
        </p:nvSpPr>
        <p:spPr/>
        <p:txBody>
          <a:bodyPr/>
          <a:lstStyle/>
          <a:p>
            <a:fld id="{3A5799BA-AC88-42FB-B8BE-FF1867FF2DFC}" type="datetime5">
              <a:rPr lang="en-US" smtClean="0"/>
              <a:t>30-May-24</a:t>
            </a:fld>
            <a:endParaRPr lang="en-US" dirty="0"/>
          </a:p>
        </p:txBody>
      </p:sp>
      <p:sp>
        <p:nvSpPr>
          <p:cNvPr id="5" name="Slide Number Placeholder 4">
            <a:extLst>
              <a:ext uri="{FF2B5EF4-FFF2-40B4-BE49-F238E27FC236}">
                <a16:creationId xmlns:a16="http://schemas.microsoft.com/office/drawing/2014/main" id="{9EAAB94A-78A9-D16D-A84B-265B53192C98}"/>
              </a:ext>
            </a:extLst>
          </p:cNvPr>
          <p:cNvSpPr>
            <a:spLocks noGrp="1"/>
          </p:cNvSpPr>
          <p:nvPr>
            <p:ph type="sldNum" sz="quarter" idx="12"/>
          </p:nvPr>
        </p:nvSpPr>
        <p:spPr/>
        <p:txBody>
          <a:bodyPr/>
          <a:lstStyle/>
          <a:p>
            <a:fld id="{D57F1E4F-1CFF-5643-939E-217C01CDF565}" type="slidenum">
              <a:rPr lang="en-US" smtClean="0"/>
              <a:pPr/>
              <a:t>34</a:t>
            </a:fld>
            <a:endParaRPr lang="en-US" dirty="0"/>
          </a:p>
        </p:txBody>
      </p:sp>
    </p:spTree>
    <p:extLst>
      <p:ext uri="{BB962C8B-B14F-4D97-AF65-F5344CB8AC3E}">
        <p14:creationId xmlns:p14="http://schemas.microsoft.com/office/powerpoint/2010/main" val="19861063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6B52F5-C37A-001E-FA2D-174B3D5593C4}"/>
              </a:ext>
            </a:extLst>
          </p:cNvPr>
          <p:cNvSpPr>
            <a:spLocks noGrp="1"/>
          </p:cNvSpPr>
          <p:nvPr>
            <p:ph type="title"/>
          </p:nvPr>
        </p:nvSpPr>
        <p:spPr/>
        <p:txBody>
          <a:bodyPr/>
          <a:lstStyle/>
          <a:p>
            <a:r>
              <a:rPr lang="en-US" dirty="0"/>
              <a:t>The scope of MPAI-MMM</a:t>
            </a:r>
            <a:endParaRPr lang="en-150" dirty="0"/>
          </a:p>
        </p:txBody>
      </p:sp>
      <p:sp>
        <p:nvSpPr>
          <p:cNvPr id="7" name="Text Placeholder 6">
            <a:extLst>
              <a:ext uri="{FF2B5EF4-FFF2-40B4-BE49-F238E27FC236}">
                <a16:creationId xmlns:a16="http://schemas.microsoft.com/office/drawing/2014/main" id="{1A9CB66D-5FB8-C076-6899-A5A9A92A3258}"/>
              </a:ext>
            </a:extLst>
          </p:cNvPr>
          <p:cNvSpPr>
            <a:spLocks noGrp="1"/>
          </p:cNvSpPr>
          <p:nvPr>
            <p:ph type="body" idx="1"/>
          </p:nvPr>
        </p:nvSpPr>
        <p:spPr/>
        <p:txBody>
          <a:bodyPr/>
          <a:lstStyle/>
          <a:p>
            <a:endParaRPr lang="en-150"/>
          </a:p>
        </p:txBody>
      </p:sp>
      <p:sp>
        <p:nvSpPr>
          <p:cNvPr id="4" name="Date Placeholder 3">
            <a:extLst>
              <a:ext uri="{FF2B5EF4-FFF2-40B4-BE49-F238E27FC236}">
                <a16:creationId xmlns:a16="http://schemas.microsoft.com/office/drawing/2014/main" id="{1EA50C12-3622-F507-BD01-C16596BC626B}"/>
              </a:ext>
            </a:extLst>
          </p:cNvPr>
          <p:cNvSpPr>
            <a:spLocks noGrp="1"/>
          </p:cNvSpPr>
          <p:nvPr>
            <p:ph type="dt" sz="half" idx="10"/>
          </p:nvPr>
        </p:nvSpPr>
        <p:spPr/>
        <p:txBody>
          <a:bodyPr/>
          <a:lstStyle/>
          <a:p>
            <a:fld id="{3A5799BA-AC88-42FB-B8BE-FF1867FF2DFC}" type="datetime5">
              <a:rPr lang="en-US" smtClean="0"/>
              <a:t>30-May-24</a:t>
            </a:fld>
            <a:endParaRPr lang="en-US" dirty="0"/>
          </a:p>
        </p:txBody>
      </p:sp>
      <p:sp>
        <p:nvSpPr>
          <p:cNvPr id="5" name="Slide Number Placeholder 4">
            <a:extLst>
              <a:ext uri="{FF2B5EF4-FFF2-40B4-BE49-F238E27FC236}">
                <a16:creationId xmlns:a16="http://schemas.microsoft.com/office/drawing/2014/main" id="{8A3ACB7A-220E-F825-B4B0-940868A7EB94}"/>
              </a:ext>
            </a:extLst>
          </p:cNvPr>
          <p:cNvSpPr>
            <a:spLocks noGrp="1"/>
          </p:cNvSpPr>
          <p:nvPr>
            <p:ph type="sldNum" sz="quarter" idx="12"/>
          </p:nvPr>
        </p:nvSpPr>
        <p:spPr/>
        <p:txBody>
          <a:bodyPr/>
          <a:lstStyle/>
          <a:p>
            <a:fld id="{D57F1E4F-1CFF-5643-939E-217C01CDF565}" type="slidenum">
              <a:rPr lang="en-US" smtClean="0"/>
              <a:pPr/>
              <a:t>35</a:t>
            </a:fld>
            <a:endParaRPr lang="en-US" dirty="0"/>
          </a:p>
        </p:txBody>
      </p:sp>
    </p:spTree>
    <p:extLst>
      <p:ext uri="{BB962C8B-B14F-4D97-AF65-F5344CB8AC3E}">
        <p14:creationId xmlns:p14="http://schemas.microsoft.com/office/powerpoint/2010/main" val="23314503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72B1637-B1C4-6E9E-017E-82511ABD41A8}"/>
              </a:ext>
            </a:extLst>
          </p:cNvPr>
          <p:cNvSpPr>
            <a:spLocks noGrp="1"/>
          </p:cNvSpPr>
          <p:nvPr>
            <p:ph type="title"/>
          </p:nvPr>
        </p:nvSpPr>
        <p:spPr>
          <a:xfrm>
            <a:off x="1321904" y="624110"/>
            <a:ext cx="10182707" cy="1280890"/>
          </a:xfrm>
        </p:spPr>
        <p:txBody>
          <a:bodyPr anchor="t">
            <a:normAutofit/>
          </a:bodyPr>
          <a:lstStyle/>
          <a:p>
            <a:r>
              <a:rPr lang="en-US" dirty="0"/>
              <a:t>MPAI-MMM for Connected Autonomous Vehicles (CAV)</a:t>
            </a:r>
            <a:endParaRPr lang="en-150" dirty="0"/>
          </a:p>
        </p:txBody>
      </p:sp>
      <p:sp>
        <p:nvSpPr>
          <p:cNvPr id="7" name="Content Placeholder 6">
            <a:extLst>
              <a:ext uri="{FF2B5EF4-FFF2-40B4-BE49-F238E27FC236}">
                <a16:creationId xmlns:a16="http://schemas.microsoft.com/office/drawing/2014/main" id="{CDED8E9F-4A57-0B09-D648-231FCF62E4DE}"/>
              </a:ext>
            </a:extLst>
          </p:cNvPr>
          <p:cNvSpPr>
            <a:spLocks noGrp="1"/>
          </p:cNvSpPr>
          <p:nvPr>
            <p:ph sz="half" idx="2"/>
          </p:nvPr>
        </p:nvSpPr>
        <p:spPr>
          <a:xfrm>
            <a:off x="1410789" y="1904999"/>
            <a:ext cx="10093821" cy="4553427"/>
          </a:xfrm>
        </p:spPr>
        <p:txBody>
          <a:bodyPr>
            <a:normAutofit/>
          </a:bodyPr>
          <a:lstStyle/>
          <a:p>
            <a:r>
              <a:rPr lang="en-US" dirty="0"/>
              <a:t>A CAV uses sensors to acquire data from the environment it traverses and create a representation of it.</a:t>
            </a:r>
          </a:p>
          <a:p>
            <a:r>
              <a:rPr lang="en-US" dirty="0"/>
              <a:t>MPAI-CAV calls this representation Basic Environment Descriptors (CAV-BED).</a:t>
            </a:r>
          </a:p>
          <a:p>
            <a:r>
              <a:rPr lang="en-US" dirty="0"/>
              <a:t>CAV-BED is represented by Audio-Visual Scene Descriptors (OSD-AVS).</a:t>
            </a:r>
          </a:p>
          <a:p>
            <a:r>
              <a:rPr lang="en-US" dirty="0"/>
              <a:t>A CAV exchanges portions of its AVS with CAVs in range.</a:t>
            </a:r>
          </a:p>
          <a:p>
            <a:r>
              <a:rPr lang="en-US" dirty="0"/>
              <a:t>Eventually it produces Full Environment Descriptors, yet another OSD-AVS environment representation.</a:t>
            </a:r>
          </a:p>
          <a:p>
            <a:endParaRPr lang="en-150" dirty="0"/>
          </a:p>
        </p:txBody>
      </p:sp>
      <p:sp>
        <p:nvSpPr>
          <p:cNvPr id="4" name="Date Placeholder 3">
            <a:extLst>
              <a:ext uri="{FF2B5EF4-FFF2-40B4-BE49-F238E27FC236}">
                <a16:creationId xmlns:a16="http://schemas.microsoft.com/office/drawing/2014/main" id="{86243692-2416-0542-DF85-E82335B2DB50}"/>
              </a:ext>
            </a:extLst>
          </p:cNvPr>
          <p:cNvSpPr>
            <a:spLocks noGrp="1"/>
          </p:cNvSpPr>
          <p:nvPr>
            <p:ph type="dt" sz="half" idx="10"/>
          </p:nvPr>
        </p:nvSpPr>
        <p:spPr>
          <a:xfrm>
            <a:off x="172212" y="6586076"/>
            <a:ext cx="994520" cy="365125"/>
          </a:xfrm>
        </p:spPr>
        <p:txBody>
          <a:bodyPr>
            <a:normAutofit/>
          </a:bodyPr>
          <a:lstStyle/>
          <a:p>
            <a:pPr>
              <a:spcAft>
                <a:spcPts val="600"/>
              </a:spcAft>
            </a:pPr>
            <a:fld id="{BBFC8A02-69CE-4022-BC92-E0319BEAF265}" type="datetime5">
              <a:rPr lang="en-US" smtClean="0"/>
              <a:pPr>
                <a:spcAft>
                  <a:spcPts val="600"/>
                </a:spcAft>
              </a:pPr>
              <a:t>30-May-24</a:t>
            </a:fld>
            <a:endParaRPr lang="en-US"/>
          </a:p>
        </p:txBody>
      </p:sp>
      <p:sp>
        <p:nvSpPr>
          <p:cNvPr id="5" name="Slide Number Placeholder 4">
            <a:extLst>
              <a:ext uri="{FF2B5EF4-FFF2-40B4-BE49-F238E27FC236}">
                <a16:creationId xmlns:a16="http://schemas.microsoft.com/office/drawing/2014/main" id="{85606E20-B3BB-6959-606D-02AA9C7DDF57}"/>
              </a:ext>
            </a:extLst>
          </p:cNvPr>
          <p:cNvSpPr>
            <a:spLocks noGrp="1"/>
          </p:cNvSpPr>
          <p:nvPr>
            <p:ph type="sldNum" sz="quarter" idx="12"/>
          </p:nvPr>
        </p:nvSpPr>
        <p:spPr>
          <a:xfrm>
            <a:off x="10071545" y="6563216"/>
            <a:ext cx="558914" cy="45719"/>
          </a:xfrm>
        </p:spPr>
        <p:txBody>
          <a:bodyPr>
            <a:normAutofit fontScale="25000" lnSpcReduction="20000"/>
          </a:bodyPr>
          <a:lstStyle/>
          <a:p>
            <a:pPr>
              <a:lnSpc>
                <a:spcPct val="90000"/>
              </a:lnSpc>
              <a:spcAft>
                <a:spcPts val="600"/>
              </a:spcAft>
            </a:pPr>
            <a:fld id="{D57F1E4F-1CFF-5643-939E-217C01CDF565}" type="slidenum">
              <a:rPr lang="en-US" sz="400" smtClean="0"/>
              <a:pPr>
                <a:lnSpc>
                  <a:spcPct val="90000"/>
                </a:lnSpc>
                <a:spcAft>
                  <a:spcPts val="600"/>
                </a:spcAft>
              </a:pPr>
              <a:t>36</a:t>
            </a:fld>
            <a:endParaRPr lang="en-US" sz="400"/>
          </a:p>
        </p:txBody>
      </p:sp>
    </p:spTree>
    <p:extLst>
      <p:ext uri="{BB962C8B-B14F-4D97-AF65-F5344CB8AC3E}">
        <p14:creationId xmlns:p14="http://schemas.microsoft.com/office/powerpoint/2010/main" val="29598661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4E8701B-7BED-04A9-A85F-BB1D2315700D}"/>
              </a:ext>
            </a:extLst>
          </p:cNvPr>
          <p:cNvSpPr>
            <a:spLocks noGrp="1"/>
          </p:cNvSpPr>
          <p:nvPr>
            <p:ph type="title"/>
          </p:nvPr>
        </p:nvSpPr>
        <p:spPr/>
        <p:txBody>
          <a:bodyPr/>
          <a:lstStyle/>
          <a:p>
            <a:r>
              <a:rPr lang="en-US" dirty="0"/>
              <a:t>MMM-TEC Framework </a:t>
            </a:r>
            <a:r>
              <a:rPr lang="en-US" dirty="0" err="1"/>
              <a:t>Licence</a:t>
            </a:r>
            <a:endParaRPr lang="en-150" dirty="0"/>
          </a:p>
        </p:txBody>
      </p:sp>
      <p:sp>
        <p:nvSpPr>
          <p:cNvPr id="7" name="Text Placeholder 6">
            <a:extLst>
              <a:ext uri="{FF2B5EF4-FFF2-40B4-BE49-F238E27FC236}">
                <a16:creationId xmlns:a16="http://schemas.microsoft.com/office/drawing/2014/main" id="{BC8CD52B-75C9-F60B-B55C-121F9F31E0A2}"/>
              </a:ext>
            </a:extLst>
          </p:cNvPr>
          <p:cNvSpPr>
            <a:spLocks noGrp="1"/>
          </p:cNvSpPr>
          <p:nvPr>
            <p:ph type="body" idx="1"/>
          </p:nvPr>
        </p:nvSpPr>
        <p:spPr/>
        <p:txBody>
          <a:bodyPr/>
          <a:lstStyle/>
          <a:p>
            <a:endParaRPr lang="en-150"/>
          </a:p>
        </p:txBody>
      </p:sp>
      <p:sp>
        <p:nvSpPr>
          <p:cNvPr id="4" name="Date Placeholder 3">
            <a:extLst>
              <a:ext uri="{FF2B5EF4-FFF2-40B4-BE49-F238E27FC236}">
                <a16:creationId xmlns:a16="http://schemas.microsoft.com/office/drawing/2014/main" id="{D160177F-EA36-FD34-A794-1E3624F14393}"/>
              </a:ext>
            </a:extLst>
          </p:cNvPr>
          <p:cNvSpPr>
            <a:spLocks noGrp="1"/>
          </p:cNvSpPr>
          <p:nvPr>
            <p:ph type="dt" sz="half" idx="10"/>
          </p:nvPr>
        </p:nvSpPr>
        <p:spPr/>
        <p:txBody>
          <a:bodyPr/>
          <a:lstStyle/>
          <a:p>
            <a:fld id="{3A5799BA-AC88-42FB-B8BE-FF1867FF2DFC}" type="datetime5">
              <a:rPr lang="en-US" smtClean="0"/>
              <a:t>30-May-24</a:t>
            </a:fld>
            <a:endParaRPr lang="en-US" dirty="0"/>
          </a:p>
        </p:txBody>
      </p:sp>
      <p:sp>
        <p:nvSpPr>
          <p:cNvPr id="5" name="Slide Number Placeholder 4">
            <a:extLst>
              <a:ext uri="{FF2B5EF4-FFF2-40B4-BE49-F238E27FC236}">
                <a16:creationId xmlns:a16="http://schemas.microsoft.com/office/drawing/2014/main" id="{890C0640-7137-078C-C984-88371577AFE0}"/>
              </a:ext>
            </a:extLst>
          </p:cNvPr>
          <p:cNvSpPr>
            <a:spLocks noGrp="1"/>
          </p:cNvSpPr>
          <p:nvPr>
            <p:ph type="sldNum" sz="quarter" idx="12"/>
          </p:nvPr>
        </p:nvSpPr>
        <p:spPr/>
        <p:txBody>
          <a:bodyPr/>
          <a:lstStyle/>
          <a:p>
            <a:fld id="{D57F1E4F-1CFF-5643-939E-217C01CDF565}" type="slidenum">
              <a:rPr lang="en-US" smtClean="0"/>
              <a:pPr/>
              <a:t>37</a:t>
            </a:fld>
            <a:endParaRPr lang="en-US" dirty="0"/>
          </a:p>
        </p:txBody>
      </p:sp>
    </p:spTree>
    <p:extLst>
      <p:ext uri="{BB962C8B-B14F-4D97-AF65-F5344CB8AC3E}">
        <p14:creationId xmlns:p14="http://schemas.microsoft.com/office/powerpoint/2010/main" val="40609475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438F5-A3FD-3863-AE70-DD8D427C5481}"/>
              </a:ext>
            </a:extLst>
          </p:cNvPr>
          <p:cNvSpPr>
            <a:spLocks noGrp="1"/>
          </p:cNvSpPr>
          <p:nvPr>
            <p:ph type="title"/>
          </p:nvPr>
        </p:nvSpPr>
        <p:spPr/>
        <p:txBody>
          <a:bodyPr/>
          <a:lstStyle/>
          <a:p>
            <a:r>
              <a:rPr lang="en-US" dirty="0"/>
              <a:t>MPAI-6DF Framework </a:t>
            </a:r>
            <a:r>
              <a:rPr lang="en-US" dirty="0" err="1"/>
              <a:t>Licence</a:t>
            </a:r>
            <a:r>
              <a:rPr lang="en-US" dirty="0"/>
              <a:t> - Coverage</a:t>
            </a:r>
            <a:endParaRPr lang="en-GB" dirty="0"/>
          </a:p>
        </p:txBody>
      </p:sp>
      <p:sp>
        <p:nvSpPr>
          <p:cNvPr id="3" name="Content Placeholder 2">
            <a:extLst>
              <a:ext uri="{FF2B5EF4-FFF2-40B4-BE49-F238E27FC236}">
                <a16:creationId xmlns:a16="http://schemas.microsoft.com/office/drawing/2014/main" id="{D4B043B0-87BF-CE50-3BAC-8CB1D908C882}"/>
              </a:ext>
            </a:extLst>
          </p:cNvPr>
          <p:cNvSpPr>
            <a:spLocks noGrp="1"/>
          </p:cNvSpPr>
          <p:nvPr>
            <p:ph idx="1"/>
          </p:nvPr>
        </p:nvSpPr>
        <p:spPr/>
        <p:txBody>
          <a:bodyPr/>
          <a:lstStyle/>
          <a:p>
            <a:r>
              <a:rPr lang="en-GB" dirty="0"/>
              <a:t>This Framework Licence applies to Technical Specification: MPAI Metaverse Model (MMM) – Technologies (MMM-TEC) (in the following “Standard”) as approved by Moving Picture, Audio and Data Coding by Artificial Intelligence (MPAI). </a:t>
            </a:r>
          </a:p>
          <a:p>
            <a:r>
              <a:rPr lang="en-GB" dirty="0"/>
              <a:t>The Standard may include technologies that have been standardised by other MPAI Technical Specifications. Use of the Essential IPR of the Standard will be based on the Conditions of use defined in Section 3.</a:t>
            </a:r>
          </a:p>
        </p:txBody>
      </p:sp>
      <p:sp>
        <p:nvSpPr>
          <p:cNvPr id="4" name="Date Placeholder 3">
            <a:extLst>
              <a:ext uri="{FF2B5EF4-FFF2-40B4-BE49-F238E27FC236}">
                <a16:creationId xmlns:a16="http://schemas.microsoft.com/office/drawing/2014/main" id="{CA35DAA8-4B34-3234-9BB8-3659519931CF}"/>
              </a:ext>
            </a:extLst>
          </p:cNvPr>
          <p:cNvSpPr>
            <a:spLocks noGrp="1"/>
          </p:cNvSpPr>
          <p:nvPr>
            <p:ph type="dt" sz="half" idx="10"/>
          </p:nvPr>
        </p:nvSpPr>
        <p:spPr/>
        <p:txBody>
          <a:bodyPr/>
          <a:lstStyle/>
          <a:p>
            <a:fld id="{3A5799BA-AC88-42FB-B8BE-FF1867FF2DFC}" type="datetime5">
              <a:rPr lang="en-US" smtClean="0"/>
              <a:t>30-May-24</a:t>
            </a:fld>
            <a:endParaRPr lang="en-US" dirty="0"/>
          </a:p>
        </p:txBody>
      </p:sp>
      <p:sp>
        <p:nvSpPr>
          <p:cNvPr id="5" name="Slide Number Placeholder 4">
            <a:extLst>
              <a:ext uri="{FF2B5EF4-FFF2-40B4-BE49-F238E27FC236}">
                <a16:creationId xmlns:a16="http://schemas.microsoft.com/office/drawing/2014/main" id="{929501CE-656F-56F8-37BF-51B6DFC425B7}"/>
              </a:ext>
            </a:extLst>
          </p:cNvPr>
          <p:cNvSpPr>
            <a:spLocks noGrp="1"/>
          </p:cNvSpPr>
          <p:nvPr>
            <p:ph type="sldNum" sz="quarter" idx="12"/>
          </p:nvPr>
        </p:nvSpPr>
        <p:spPr/>
        <p:txBody>
          <a:bodyPr/>
          <a:lstStyle/>
          <a:p>
            <a:fld id="{D57F1E4F-1CFF-5643-939E-217C01CDF565}" type="slidenum">
              <a:rPr lang="en-US" smtClean="0"/>
              <a:pPr/>
              <a:t>38</a:t>
            </a:fld>
            <a:endParaRPr lang="en-US" dirty="0"/>
          </a:p>
        </p:txBody>
      </p:sp>
    </p:spTree>
    <p:extLst>
      <p:ext uri="{BB962C8B-B14F-4D97-AF65-F5344CB8AC3E}">
        <p14:creationId xmlns:p14="http://schemas.microsoft.com/office/powerpoint/2010/main" val="20446321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81A17-C55E-4618-F1F3-FEE5A4266AF2}"/>
              </a:ext>
            </a:extLst>
          </p:cNvPr>
          <p:cNvSpPr>
            <a:spLocks noGrp="1"/>
          </p:cNvSpPr>
          <p:nvPr>
            <p:ph type="title"/>
          </p:nvPr>
        </p:nvSpPr>
        <p:spPr/>
        <p:txBody>
          <a:bodyPr/>
          <a:lstStyle/>
          <a:p>
            <a:r>
              <a:rPr lang="en-GB" dirty="0"/>
              <a:t>Conditions of use of the Essential IPR’s/1</a:t>
            </a:r>
          </a:p>
        </p:txBody>
      </p:sp>
      <p:sp>
        <p:nvSpPr>
          <p:cNvPr id="3" name="Content Placeholder 2">
            <a:extLst>
              <a:ext uri="{FF2B5EF4-FFF2-40B4-BE49-F238E27FC236}">
                <a16:creationId xmlns:a16="http://schemas.microsoft.com/office/drawing/2014/main" id="{18800D15-2AE4-7F6E-B0F2-432B3710C31D}"/>
              </a:ext>
            </a:extLst>
          </p:cNvPr>
          <p:cNvSpPr>
            <a:spLocks noGrp="1"/>
          </p:cNvSpPr>
          <p:nvPr>
            <p:ph idx="1"/>
          </p:nvPr>
        </p:nvSpPr>
        <p:spPr>
          <a:xfrm>
            <a:off x="1302026" y="1904999"/>
            <a:ext cx="10202586" cy="4836043"/>
          </a:xfrm>
        </p:spPr>
        <p:txBody>
          <a:bodyPr>
            <a:normAutofit/>
          </a:bodyPr>
          <a:lstStyle/>
          <a:p>
            <a:pPr marL="0" indent="0" algn="just">
              <a:buNone/>
            </a:pPr>
            <a:r>
              <a:rPr lang="en-GB" dirty="0">
                <a:effectLst/>
                <a:ea typeface="Calibri" panose="020F0502020204030204" pitchFamily="34" charset="0"/>
              </a:rPr>
              <a:t>The Standard Essential IPR holders commit themselves to issue a Licence with the following conditions:</a:t>
            </a:r>
          </a:p>
          <a:p>
            <a:pPr marL="342900" lvl="0" indent="-342900" algn="just">
              <a:buFont typeface="+mj-lt"/>
              <a:buAutoNum type="arabicPeriod"/>
            </a:pPr>
            <a:r>
              <a:rPr lang="en-GB" dirty="0">
                <a:effectLst/>
                <a:ea typeface="Calibri" panose="020F0502020204030204" pitchFamily="34" charset="0"/>
              </a:rPr>
              <a:t>The Licence will be in compliance with generally accepted principles of competition law and the MPAI Statutes.</a:t>
            </a:r>
          </a:p>
          <a:p>
            <a:pPr marL="342900" lvl="0" indent="-342900" algn="just">
              <a:buFont typeface="+mj-lt"/>
              <a:buAutoNum type="arabicPeriod"/>
            </a:pPr>
            <a:r>
              <a:rPr lang="en-GB" dirty="0">
                <a:effectLst/>
                <a:ea typeface="Calibri" panose="020F0502020204030204" pitchFamily="34" charset="0"/>
              </a:rPr>
              <a:t>The Licence will cover:</a:t>
            </a:r>
          </a:p>
          <a:p>
            <a:pPr marL="742950" lvl="1" indent="-285750" algn="just">
              <a:buFont typeface="+mj-lt"/>
              <a:buAutoNum type="arabicPeriod"/>
            </a:pPr>
            <a:r>
              <a:rPr lang="en-GB" dirty="0">
                <a:effectLst/>
                <a:ea typeface="Calibri" panose="020F0502020204030204" pitchFamily="34" charset="0"/>
              </a:rPr>
              <a:t>All claims to Essential IPR and copyright of a Licensor that are practised by a Licensee of the Standard.</a:t>
            </a:r>
          </a:p>
          <a:p>
            <a:pPr marL="742950" lvl="1" indent="-285750" algn="just">
              <a:buFont typeface="+mj-lt"/>
              <a:buAutoNum type="arabicPeriod"/>
            </a:pPr>
            <a:r>
              <a:rPr lang="en-GB" dirty="0">
                <a:effectLst/>
                <a:ea typeface="Calibri" panose="020F0502020204030204" pitchFamily="34" charset="0"/>
              </a:rPr>
              <a:t>Development Rights and Implementation Rights.</a:t>
            </a:r>
          </a:p>
          <a:p>
            <a:pPr marL="342900" lvl="0" indent="-342900" algn="just">
              <a:buFont typeface="+mj-lt"/>
              <a:buAutoNum type="arabicPeriod"/>
            </a:pPr>
            <a:r>
              <a:rPr lang="en-GB" dirty="0">
                <a:effectLst/>
                <a:ea typeface="Calibri" panose="020F0502020204030204" pitchFamily="34" charset="0"/>
              </a:rPr>
              <a:t>The Licence will grant access to Essential IPRs of the Standard in a non-discriminatory fashion.</a:t>
            </a:r>
          </a:p>
        </p:txBody>
      </p:sp>
      <p:sp>
        <p:nvSpPr>
          <p:cNvPr id="4" name="Date Placeholder 3">
            <a:extLst>
              <a:ext uri="{FF2B5EF4-FFF2-40B4-BE49-F238E27FC236}">
                <a16:creationId xmlns:a16="http://schemas.microsoft.com/office/drawing/2014/main" id="{306A86CD-678A-616D-E8DA-104F53C0E785}"/>
              </a:ext>
            </a:extLst>
          </p:cNvPr>
          <p:cNvSpPr>
            <a:spLocks noGrp="1"/>
          </p:cNvSpPr>
          <p:nvPr>
            <p:ph type="dt" sz="half" idx="10"/>
          </p:nvPr>
        </p:nvSpPr>
        <p:spPr/>
        <p:txBody>
          <a:bodyPr/>
          <a:lstStyle/>
          <a:p>
            <a:fld id="{3A5799BA-AC88-42FB-B8BE-FF1867FF2DFC}" type="datetime5">
              <a:rPr lang="en-US" smtClean="0"/>
              <a:t>30-May-24</a:t>
            </a:fld>
            <a:endParaRPr lang="en-US" dirty="0"/>
          </a:p>
        </p:txBody>
      </p:sp>
      <p:sp>
        <p:nvSpPr>
          <p:cNvPr id="5" name="Slide Number Placeholder 4">
            <a:extLst>
              <a:ext uri="{FF2B5EF4-FFF2-40B4-BE49-F238E27FC236}">
                <a16:creationId xmlns:a16="http://schemas.microsoft.com/office/drawing/2014/main" id="{3031F603-C784-F01F-0F12-FBBCC97141EE}"/>
              </a:ext>
            </a:extLst>
          </p:cNvPr>
          <p:cNvSpPr>
            <a:spLocks noGrp="1"/>
          </p:cNvSpPr>
          <p:nvPr>
            <p:ph type="sldNum" sz="quarter" idx="12"/>
          </p:nvPr>
        </p:nvSpPr>
        <p:spPr/>
        <p:txBody>
          <a:bodyPr/>
          <a:lstStyle/>
          <a:p>
            <a:fld id="{D57F1E4F-1CFF-5643-939E-217C01CDF565}" type="slidenum">
              <a:rPr lang="en-US" smtClean="0"/>
              <a:pPr/>
              <a:t>39</a:t>
            </a:fld>
            <a:endParaRPr lang="en-US" dirty="0"/>
          </a:p>
        </p:txBody>
      </p:sp>
    </p:spTree>
    <p:extLst>
      <p:ext uri="{BB962C8B-B14F-4D97-AF65-F5344CB8AC3E}">
        <p14:creationId xmlns:p14="http://schemas.microsoft.com/office/powerpoint/2010/main" val="1835992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C5C7C-26A0-9C48-3394-859A416FA115}"/>
              </a:ext>
            </a:extLst>
          </p:cNvPr>
          <p:cNvSpPr>
            <a:spLocks noGrp="1"/>
          </p:cNvSpPr>
          <p:nvPr>
            <p:ph type="title"/>
          </p:nvPr>
        </p:nvSpPr>
        <p:spPr>
          <a:xfrm>
            <a:off x="866092" y="656009"/>
            <a:ext cx="10861619" cy="1280890"/>
          </a:xfrm>
        </p:spPr>
        <p:txBody>
          <a:bodyPr/>
          <a:lstStyle/>
          <a:p>
            <a:r>
              <a:rPr lang="en-US" dirty="0"/>
              <a:t>An overview of approved MPAI standards</a:t>
            </a:r>
            <a:endParaRPr lang="en-GB" dirty="0"/>
          </a:p>
        </p:txBody>
      </p:sp>
      <p:graphicFrame>
        <p:nvGraphicFramePr>
          <p:cNvPr id="6" name="Content Placeholder 5">
            <a:extLst>
              <a:ext uri="{FF2B5EF4-FFF2-40B4-BE49-F238E27FC236}">
                <a16:creationId xmlns:a16="http://schemas.microsoft.com/office/drawing/2014/main" id="{890C95DD-CDFD-707E-8D7C-F9D9460F3DA1}"/>
              </a:ext>
            </a:extLst>
          </p:cNvPr>
          <p:cNvGraphicFramePr>
            <a:graphicFrameLocks noGrp="1"/>
          </p:cNvGraphicFramePr>
          <p:nvPr>
            <p:ph idx="1"/>
            <p:extLst>
              <p:ext uri="{D42A27DB-BD31-4B8C-83A1-F6EECF244321}">
                <p14:modId xmlns:p14="http://schemas.microsoft.com/office/powerpoint/2010/main" val="1949040238"/>
              </p:ext>
            </p:extLst>
          </p:nvPr>
        </p:nvGraphicFramePr>
        <p:xfrm>
          <a:off x="853440" y="1936899"/>
          <a:ext cx="10874272" cy="4450080"/>
        </p:xfrm>
        <a:graphic>
          <a:graphicData uri="http://schemas.openxmlformats.org/drawingml/2006/table">
            <a:tbl>
              <a:tblPr firstRow="1" bandRow="1">
                <a:tableStyleId>{5C22544A-7EE6-4342-B048-85BDC9FD1C3A}</a:tableStyleId>
              </a:tblPr>
              <a:tblGrid>
                <a:gridCol w="2421388">
                  <a:extLst>
                    <a:ext uri="{9D8B030D-6E8A-4147-A177-3AD203B41FA5}">
                      <a16:colId xmlns:a16="http://schemas.microsoft.com/office/drawing/2014/main" val="2018700753"/>
                    </a:ext>
                  </a:extLst>
                </a:gridCol>
                <a:gridCol w="6390201">
                  <a:extLst>
                    <a:ext uri="{9D8B030D-6E8A-4147-A177-3AD203B41FA5}">
                      <a16:colId xmlns:a16="http://schemas.microsoft.com/office/drawing/2014/main" val="3232566918"/>
                    </a:ext>
                  </a:extLst>
                </a:gridCol>
                <a:gridCol w="2062683">
                  <a:extLst>
                    <a:ext uri="{9D8B030D-6E8A-4147-A177-3AD203B41FA5}">
                      <a16:colId xmlns:a16="http://schemas.microsoft.com/office/drawing/2014/main" val="2815627044"/>
                    </a:ext>
                  </a:extLst>
                </a:gridCol>
              </a:tblGrid>
              <a:tr h="370840">
                <a:tc>
                  <a:txBody>
                    <a:bodyPr/>
                    <a:lstStyle/>
                    <a:p>
                      <a:pPr algn="ctr"/>
                      <a:r>
                        <a:rPr lang="en-US" sz="2400" dirty="0">
                          <a:effectLst/>
                          <a:latin typeface="Calibri" panose="020F0502020204030204" pitchFamily="34" charset="0"/>
                          <a:ea typeface="Calibri" panose="020F0502020204030204" pitchFamily="34" charset="0"/>
                          <a:cs typeface="Calibri" panose="020F0502020204030204" pitchFamily="34" charset="0"/>
                        </a:rPr>
                        <a:t>Category</a:t>
                      </a:r>
                      <a:endParaRPr lang="en-GB"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r>
                        <a:rPr lang="en-GB" sz="2400" b="1" dirty="0">
                          <a:effectLst/>
                          <a:latin typeface="Calibri" panose="020F0502020204030204" pitchFamily="34" charset="0"/>
                          <a:ea typeface="Calibri" panose="020F0502020204030204" pitchFamily="34" charset="0"/>
                          <a:cs typeface="Calibri" panose="020F0502020204030204" pitchFamily="34" charset="0"/>
                        </a:rPr>
                        <a:t>Title</a:t>
                      </a:r>
                      <a:endParaRPr lang="en-GB"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r>
                        <a:rPr lang="en-GB" sz="2400" b="1">
                          <a:effectLst/>
                          <a:latin typeface="Calibri" panose="020F0502020204030204" pitchFamily="34" charset="0"/>
                          <a:ea typeface="Calibri" panose="020F0502020204030204" pitchFamily="34" charset="0"/>
                          <a:cs typeface="Calibri" panose="020F0502020204030204" pitchFamily="34" charset="0"/>
                        </a:rPr>
                        <a:t>Acronym</a:t>
                      </a:r>
                      <a:endParaRPr lang="en-GB" sz="2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578582996"/>
                  </a:ext>
                </a:extLst>
              </a:tr>
              <a:tr h="370840">
                <a:tc>
                  <a:txBody>
                    <a:bodyPr/>
                    <a:lstStyle/>
                    <a:p>
                      <a:r>
                        <a:rPr lang="en-US" sz="2400" dirty="0">
                          <a:effectLst/>
                          <a:latin typeface="Calibri" panose="020F0502020204030204" pitchFamily="34" charset="0"/>
                          <a:ea typeface="Calibri" panose="020F0502020204030204" pitchFamily="34" charset="0"/>
                          <a:cs typeface="Calibri" panose="020F0502020204030204" pitchFamily="34" charset="0"/>
                        </a:rPr>
                        <a:t>System</a:t>
                      </a:r>
                      <a:endParaRPr lang="en-GB"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r>
                        <a:rPr lang="en-GB" sz="2400">
                          <a:effectLst/>
                          <a:latin typeface="Calibri" panose="020F0502020204030204" pitchFamily="34" charset="0"/>
                          <a:ea typeface="Calibri" panose="020F0502020204030204" pitchFamily="34" charset="0"/>
                          <a:cs typeface="Calibri" panose="020F0502020204030204" pitchFamily="34" charset="0"/>
                        </a:rPr>
                        <a:t>AI Framework </a:t>
                      </a:r>
                    </a:p>
                  </a:txBody>
                  <a:tcPr marL="68580" marR="68580" marT="0" marB="0"/>
                </a:tc>
                <a:tc>
                  <a:txBody>
                    <a:bodyPr/>
                    <a:lstStyle/>
                    <a:p>
                      <a:r>
                        <a:rPr lang="en-GB" sz="2400">
                          <a:effectLst/>
                          <a:latin typeface="Calibri" panose="020F0502020204030204" pitchFamily="34" charset="0"/>
                          <a:ea typeface="Calibri" panose="020F0502020204030204" pitchFamily="34" charset="0"/>
                          <a:cs typeface="Calibri" panose="020F0502020204030204" pitchFamily="34" charset="0"/>
                        </a:rPr>
                        <a:t>MPAI-AIF</a:t>
                      </a:r>
                    </a:p>
                  </a:txBody>
                  <a:tcPr marL="68580" marR="68580" marT="0" marB="0"/>
                </a:tc>
                <a:extLst>
                  <a:ext uri="{0D108BD9-81ED-4DB2-BD59-A6C34878D82A}">
                    <a16:rowId xmlns:a16="http://schemas.microsoft.com/office/drawing/2014/main" val="3321572211"/>
                  </a:ext>
                </a:extLst>
              </a:tr>
              <a:tr h="370840">
                <a:tc>
                  <a:txBody>
                    <a:bodyPr/>
                    <a:lstStyle/>
                    <a:p>
                      <a:r>
                        <a:rPr lang="en-US" sz="2400" dirty="0">
                          <a:effectLst/>
                          <a:latin typeface="Calibri" panose="020F0502020204030204" pitchFamily="34" charset="0"/>
                          <a:ea typeface="Calibri" panose="020F0502020204030204" pitchFamily="34" charset="0"/>
                          <a:cs typeface="Calibri" panose="020F0502020204030204" pitchFamily="34" charset="0"/>
                        </a:rPr>
                        <a:t>Audio</a:t>
                      </a:r>
                      <a:endParaRPr lang="en-GB"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r>
                        <a:rPr lang="en-GB" sz="2400">
                          <a:effectLst/>
                          <a:latin typeface="Calibri" panose="020F0502020204030204" pitchFamily="34" charset="0"/>
                          <a:ea typeface="Calibri" panose="020F0502020204030204" pitchFamily="34" charset="0"/>
                          <a:cs typeface="Calibri" panose="020F0502020204030204" pitchFamily="34" charset="0"/>
                        </a:rPr>
                        <a:t>Context-based Audio Enhancement </a:t>
                      </a:r>
                    </a:p>
                  </a:txBody>
                  <a:tcPr marL="68580" marR="68580" marT="0" marB="0"/>
                </a:tc>
                <a:tc>
                  <a:txBody>
                    <a:bodyPr/>
                    <a:lstStyle/>
                    <a:p>
                      <a:r>
                        <a:rPr lang="en-GB" sz="2400">
                          <a:effectLst/>
                          <a:latin typeface="Calibri" panose="020F0502020204030204" pitchFamily="34" charset="0"/>
                          <a:ea typeface="Calibri" panose="020F0502020204030204" pitchFamily="34" charset="0"/>
                          <a:cs typeface="Calibri" panose="020F0502020204030204" pitchFamily="34" charset="0"/>
                        </a:rPr>
                        <a:t>MPAI-CAE</a:t>
                      </a:r>
                    </a:p>
                  </a:txBody>
                  <a:tcPr marL="68580" marR="68580" marT="0" marB="0"/>
                </a:tc>
                <a:extLst>
                  <a:ext uri="{0D108BD9-81ED-4DB2-BD59-A6C34878D82A}">
                    <a16:rowId xmlns:a16="http://schemas.microsoft.com/office/drawing/2014/main" val="2817372877"/>
                  </a:ext>
                </a:extLst>
              </a:tr>
              <a:tr h="370840">
                <a:tc>
                  <a:txBody>
                    <a:bodyPr/>
                    <a:lstStyle/>
                    <a:p>
                      <a:r>
                        <a:rPr lang="en-US" sz="24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Automotive</a:t>
                      </a:r>
                      <a:endParaRPr lang="en-GB" sz="24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r>
                        <a:rPr lang="en-GB" sz="24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Connected Autonomous Vehicle – Architecture </a:t>
                      </a:r>
                    </a:p>
                  </a:txBody>
                  <a:tcPr marL="68580" marR="68580" marT="0" marB="0"/>
                </a:tc>
                <a:tc>
                  <a:txBody>
                    <a:bodyPr/>
                    <a:lstStyle/>
                    <a:p>
                      <a:r>
                        <a:rPr lang="en-GB" sz="24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MPAI-CAV</a:t>
                      </a:r>
                    </a:p>
                  </a:txBody>
                  <a:tcPr marL="68580" marR="68580" marT="0" marB="0"/>
                </a:tc>
                <a:extLst>
                  <a:ext uri="{0D108BD9-81ED-4DB2-BD59-A6C34878D82A}">
                    <a16:rowId xmlns:a16="http://schemas.microsoft.com/office/drawing/2014/main" val="3756276325"/>
                  </a:ext>
                </a:extLst>
              </a:tr>
              <a:tr h="370840">
                <a:tc>
                  <a:txBody>
                    <a:bodyPr/>
                    <a:lstStyle/>
                    <a:p>
                      <a:r>
                        <a:rPr lang="en-US" sz="2400" dirty="0">
                          <a:effectLst/>
                          <a:latin typeface="Calibri" panose="020F0502020204030204" pitchFamily="34" charset="0"/>
                          <a:ea typeface="Calibri" panose="020F0502020204030204" pitchFamily="34" charset="0"/>
                          <a:cs typeface="Calibri" panose="020F0502020204030204" pitchFamily="34" charset="0"/>
                        </a:rPr>
                        <a:t>Finance</a:t>
                      </a:r>
                      <a:endParaRPr lang="en-GB"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r>
                        <a:rPr lang="en-GB" sz="2400">
                          <a:effectLst/>
                          <a:latin typeface="Calibri" panose="020F0502020204030204" pitchFamily="34" charset="0"/>
                          <a:ea typeface="Calibri" panose="020F0502020204030204" pitchFamily="34" charset="0"/>
                          <a:cs typeface="Calibri" panose="020F0502020204030204" pitchFamily="34" charset="0"/>
                        </a:rPr>
                        <a:t>Compression and Understanding of Industrial Data </a:t>
                      </a:r>
                    </a:p>
                  </a:txBody>
                  <a:tcPr marL="68580" marR="68580" marT="0" marB="0"/>
                </a:tc>
                <a:tc>
                  <a:txBody>
                    <a:bodyPr/>
                    <a:lstStyle/>
                    <a:p>
                      <a:r>
                        <a:rPr lang="en-GB" sz="2400">
                          <a:effectLst/>
                          <a:latin typeface="Calibri" panose="020F0502020204030204" pitchFamily="34" charset="0"/>
                          <a:ea typeface="Calibri" panose="020F0502020204030204" pitchFamily="34" charset="0"/>
                          <a:cs typeface="Calibri" panose="020F0502020204030204" pitchFamily="34" charset="0"/>
                        </a:rPr>
                        <a:t>MPAI-CUI</a:t>
                      </a:r>
                    </a:p>
                  </a:txBody>
                  <a:tcPr marL="68580" marR="68580" marT="0" marB="0"/>
                </a:tc>
                <a:extLst>
                  <a:ext uri="{0D108BD9-81ED-4DB2-BD59-A6C34878D82A}">
                    <a16:rowId xmlns:a16="http://schemas.microsoft.com/office/drawing/2014/main" val="958687106"/>
                  </a:ext>
                </a:extLst>
              </a:tr>
              <a:tr h="370840">
                <a:tc>
                  <a:txBody>
                    <a:bodyPr/>
                    <a:lstStyle/>
                    <a:p>
                      <a:r>
                        <a:rPr lang="en-US" sz="2400" dirty="0">
                          <a:effectLst/>
                          <a:latin typeface="Calibri" panose="020F0502020204030204" pitchFamily="34" charset="0"/>
                          <a:ea typeface="Calibri" panose="020F0502020204030204" pitchFamily="34" charset="0"/>
                          <a:cs typeface="Calibri" panose="020F0502020204030204" pitchFamily="34" charset="0"/>
                        </a:rPr>
                        <a:t>System</a:t>
                      </a:r>
                      <a:endParaRPr lang="en-GB"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r>
                        <a:rPr lang="en-GB" sz="2400">
                          <a:effectLst/>
                          <a:latin typeface="Calibri" panose="020F0502020204030204" pitchFamily="34" charset="0"/>
                          <a:ea typeface="Calibri" panose="020F0502020204030204" pitchFamily="34" charset="0"/>
                          <a:cs typeface="Calibri" panose="020F0502020204030204" pitchFamily="34" charset="0"/>
                        </a:rPr>
                        <a:t>Governance of the MPAI Ecosystem </a:t>
                      </a:r>
                    </a:p>
                  </a:txBody>
                  <a:tcPr marL="68580" marR="68580" marT="0" marB="0"/>
                </a:tc>
                <a:tc>
                  <a:txBody>
                    <a:bodyPr/>
                    <a:lstStyle/>
                    <a:p>
                      <a:r>
                        <a:rPr lang="en-GB" sz="2400">
                          <a:effectLst/>
                          <a:latin typeface="Calibri" panose="020F0502020204030204" pitchFamily="34" charset="0"/>
                          <a:ea typeface="Calibri" panose="020F0502020204030204" pitchFamily="34" charset="0"/>
                          <a:cs typeface="Calibri" panose="020F0502020204030204" pitchFamily="34" charset="0"/>
                        </a:rPr>
                        <a:t>MPAI-GME</a:t>
                      </a:r>
                    </a:p>
                  </a:txBody>
                  <a:tcPr marL="68580" marR="68580" marT="0" marB="0"/>
                </a:tc>
                <a:extLst>
                  <a:ext uri="{0D108BD9-81ED-4DB2-BD59-A6C34878D82A}">
                    <a16:rowId xmlns:a16="http://schemas.microsoft.com/office/drawing/2014/main" val="2480725235"/>
                  </a:ext>
                </a:extLst>
              </a:tr>
              <a:tr h="370840">
                <a:tc>
                  <a:txBody>
                    <a:bodyPr/>
                    <a:lstStyle/>
                    <a:p>
                      <a:r>
                        <a:rPr lang="en-US" sz="2400" dirty="0">
                          <a:effectLst/>
                          <a:latin typeface="Calibri" panose="020F0502020204030204" pitchFamily="34" charset="0"/>
                          <a:ea typeface="Calibri" panose="020F0502020204030204" pitchFamily="34" charset="0"/>
                          <a:cs typeface="Calibri" panose="020F0502020204030204" pitchFamily="34" charset="0"/>
                        </a:rPr>
                        <a:t>Human-machine</a:t>
                      </a:r>
                      <a:endParaRPr lang="en-GB"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r>
                        <a:rPr lang="en-GB" sz="2400">
                          <a:effectLst/>
                          <a:latin typeface="Calibri" panose="020F0502020204030204" pitchFamily="34" charset="0"/>
                          <a:ea typeface="Calibri" panose="020F0502020204030204" pitchFamily="34" charset="0"/>
                          <a:cs typeface="Calibri" panose="020F0502020204030204" pitchFamily="34" charset="0"/>
                        </a:rPr>
                        <a:t>Human and Machine Communication </a:t>
                      </a:r>
                    </a:p>
                  </a:txBody>
                  <a:tcPr marL="68580" marR="68580" marT="0" marB="0"/>
                </a:tc>
                <a:tc>
                  <a:txBody>
                    <a:bodyPr/>
                    <a:lstStyle/>
                    <a:p>
                      <a:r>
                        <a:rPr lang="en-GB" sz="2400">
                          <a:effectLst/>
                          <a:latin typeface="Calibri" panose="020F0502020204030204" pitchFamily="34" charset="0"/>
                          <a:ea typeface="Calibri" panose="020F0502020204030204" pitchFamily="34" charset="0"/>
                          <a:cs typeface="Calibri" panose="020F0502020204030204" pitchFamily="34" charset="0"/>
                        </a:rPr>
                        <a:t>MPAI-HMC</a:t>
                      </a:r>
                    </a:p>
                  </a:txBody>
                  <a:tcPr marL="68580" marR="68580" marT="0" marB="0"/>
                </a:tc>
                <a:extLst>
                  <a:ext uri="{0D108BD9-81ED-4DB2-BD59-A6C34878D82A}">
                    <a16:rowId xmlns:a16="http://schemas.microsoft.com/office/drawing/2014/main" val="1286876879"/>
                  </a:ext>
                </a:extLst>
              </a:tr>
              <a:tr h="370840">
                <a:tc>
                  <a:txBody>
                    <a:bodyPr/>
                    <a:lstStyle/>
                    <a:p>
                      <a:r>
                        <a:rPr lang="en-US" sz="2400" dirty="0">
                          <a:effectLst/>
                          <a:latin typeface="Calibri" panose="020F0502020204030204" pitchFamily="34" charset="0"/>
                          <a:ea typeface="Calibri" panose="020F0502020204030204" pitchFamily="34" charset="0"/>
                          <a:cs typeface="Calibri" panose="020F0502020204030204" pitchFamily="34" charset="0"/>
                        </a:rPr>
                        <a:t>Human-machine</a:t>
                      </a:r>
                      <a:endParaRPr lang="en-GB"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r>
                        <a:rPr lang="it-IT" sz="2400">
                          <a:effectLst/>
                          <a:latin typeface="Calibri" panose="020F0502020204030204" pitchFamily="34" charset="0"/>
                          <a:ea typeface="Calibri" panose="020F0502020204030204" pitchFamily="34" charset="0"/>
                          <a:cs typeface="Calibri" panose="020F0502020204030204" pitchFamily="34" charset="0"/>
                        </a:rPr>
                        <a:t>Multimodal Conversation </a:t>
                      </a:r>
                      <a:endParaRPr lang="en-GB" sz="2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r>
                        <a:rPr lang="it-IT" sz="2400">
                          <a:effectLst/>
                          <a:latin typeface="Calibri" panose="020F0502020204030204" pitchFamily="34" charset="0"/>
                          <a:ea typeface="Calibri" panose="020F0502020204030204" pitchFamily="34" charset="0"/>
                          <a:cs typeface="Calibri" panose="020F0502020204030204" pitchFamily="34" charset="0"/>
                        </a:rPr>
                        <a:t>MPAI-MMC</a:t>
                      </a:r>
                      <a:endParaRPr lang="en-GB" sz="2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770858481"/>
                  </a:ext>
                </a:extLst>
              </a:tr>
              <a:tr h="370840">
                <a:tc>
                  <a:txBody>
                    <a:bodyPr/>
                    <a:lstStyle/>
                    <a:p>
                      <a:r>
                        <a:rPr lang="en-US" sz="2400" dirty="0">
                          <a:effectLst/>
                          <a:latin typeface="Calibri" panose="020F0502020204030204" pitchFamily="34" charset="0"/>
                          <a:ea typeface="Calibri" panose="020F0502020204030204" pitchFamily="34" charset="0"/>
                          <a:cs typeface="Calibri" panose="020F0502020204030204" pitchFamily="34" charset="0"/>
                        </a:rPr>
                        <a:t>Metaverse</a:t>
                      </a:r>
                      <a:endParaRPr lang="en-GB"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r>
                        <a:rPr lang="it-IT" sz="2400" dirty="0">
                          <a:effectLst/>
                          <a:latin typeface="Calibri" panose="020F0502020204030204" pitchFamily="34" charset="0"/>
                          <a:ea typeface="Calibri" panose="020F0502020204030204" pitchFamily="34" charset="0"/>
                          <a:cs typeface="Calibri" panose="020F0502020204030204" pitchFamily="34" charset="0"/>
                        </a:rPr>
                        <a:t>MPAI Metaverse Model – Architecture </a:t>
                      </a:r>
                      <a:endParaRPr lang="en-GB"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r>
                        <a:rPr lang="it-IT" sz="2400">
                          <a:effectLst/>
                          <a:latin typeface="Calibri" panose="020F0502020204030204" pitchFamily="34" charset="0"/>
                          <a:ea typeface="Calibri" panose="020F0502020204030204" pitchFamily="34" charset="0"/>
                          <a:cs typeface="Calibri" panose="020F0502020204030204" pitchFamily="34" charset="0"/>
                        </a:rPr>
                        <a:t>MPAI-MMM</a:t>
                      </a:r>
                      <a:endParaRPr lang="en-GB" sz="2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468501187"/>
                  </a:ext>
                </a:extLst>
              </a:tr>
              <a:tr h="370840">
                <a:tc>
                  <a:txBody>
                    <a:bodyPr/>
                    <a:lstStyle/>
                    <a:p>
                      <a:r>
                        <a:rPr lang="en-US" sz="2400" dirty="0">
                          <a:effectLst/>
                          <a:latin typeface="Calibri" panose="020F0502020204030204" pitchFamily="34" charset="0"/>
                          <a:ea typeface="Calibri" panose="020F0502020204030204" pitchFamily="34" charset="0"/>
                          <a:cs typeface="Calibri" panose="020F0502020204030204" pitchFamily="34" charset="0"/>
                        </a:rPr>
                        <a:t>Watermarking</a:t>
                      </a:r>
                      <a:endParaRPr lang="en-GB"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r>
                        <a:rPr lang="en-GB" sz="2400">
                          <a:effectLst/>
                          <a:latin typeface="Calibri" panose="020F0502020204030204" pitchFamily="34" charset="0"/>
                          <a:ea typeface="Calibri" panose="020F0502020204030204" pitchFamily="34" charset="0"/>
                          <a:cs typeface="Calibri" panose="020F0502020204030204" pitchFamily="34" charset="0"/>
                        </a:rPr>
                        <a:t>Neural Network Watermarking </a:t>
                      </a:r>
                    </a:p>
                  </a:txBody>
                  <a:tcPr marL="68580" marR="68580" marT="0" marB="0"/>
                </a:tc>
                <a:tc>
                  <a:txBody>
                    <a:bodyPr/>
                    <a:lstStyle/>
                    <a:p>
                      <a:r>
                        <a:rPr lang="en-GB" sz="2400">
                          <a:effectLst/>
                          <a:latin typeface="Calibri" panose="020F0502020204030204" pitchFamily="34" charset="0"/>
                          <a:ea typeface="Calibri" panose="020F0502020204030204" pitchFamily="34" charset="0"/>
                          <a:cs typeface="Calibri" panose="020F0502020204030204" pitchFamily="34" charset="0"/>
                        </a:rPr>
                        <a:t>MPAI-NNW</a:t>
                      </a:r>
                    </a:p>
                  </a:txBody>
                  <a:tcPr marL="68580" marR="68580" marT="0" marB="0"/>
                </a:tc>
                <a:extLst>
                  <a:ext uri="{0D108BD9-81ED-4DB2-BD59-A6C34878D82A}">
                    <a16:rowId xmlns:a16="http://schemas.microsoft.com/office/drawing/2014/main" val="3026546668"/>
                  </a:ext>
                </a:extLst>
              </a:tr>
              <a:tr h="370840">
                <a:tc>
                  <a:txBody>
                    <a:bodyPr/>
                    <a:lstStyle/>
                    <a:p>
                      <a:r>
                        <a:rPr lang="en-US" sz="2400" dirty="0">
                          <a:effectLst/>
                          <a:latin typeface="Calibri" panose="020F0502020204030204" pitchFamily="34" charset="0"/>
                          <a:ea typeface="Calibri" panose="020F0502020204030204" pitchFamily="34" charset="0"/>
                          <a:cs typeface="Calibri" panose="020F0502020204030204" pitchFamily="34" charset="0"/>
                        </a:rPr>
                        <a:t>Objects &amp; Scenes</a:t>
                      </a:r>
                      <a:endParaRPr lang="en-GB"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r>
                        <a:rPr lang="en-GB" sz="2400">
                          <a:effectLst/>
                          <a:latin typeface="Calibri" panose="020F0502020204030204" pitchFamily="34" charset="0"/>
                          <a:ea typeface="Calibri" panose="020F0502020204030204" pitchFamily="34" charset="0"/>
                          <a:cs typeface="Calibri" panose="020F0502020204030204" pitchFamily="34" charset="0"/>
                        </a:rPr>
                        <a:t>Object and Scene Description </a:t>
                      </a:r>
                    </a:p>
                  </a:txBody>
                  <a:tcPr marL="68580" marR="68580" marT="0" marB="0"/>
                </a:tc>
                <a:tc>
                  <a:txBody>
                    <a:bodyPr/>
                    <a:lstStyle/>
                    <a:p>
                      <a:r>
                        <a:rPr lang="en-GB" sz="2400">
                          <a:effectLst/>
                          <a:latin typeface="Calibri" panose="020F0502020204030204" pitchFamily="34" charset="0"/>
                          <a:ea typeface="Calibri" panose="020F0502020204030204" pitchFamily="34" charset="0"/>
                          <a:cs typeface="Calibri" panose="020F0502020204030204" pitchFamily="34" charset="0"/>
                        </a:rPr>
                        <a:t>MPAI-OSD</a:t>
                      </a:r>
                    </a:p>
                  </a:txBody>
                  <a:tcPr marL="68580" marR="68580" marT="0" marB="0"/>
                </a:tc>
                <a:extLst>
                  <a:ext uri="{0D108BD9-81ED-4DB2-BD59-A6C34878D82A}">
                    <a16:rowId xmlns:a16="http://schemas.microsoft.com/office/drawing/2014/main" val="434399452"/>
                  </a:ext>
                </a:extLst>
              </a:tr>
              <a:tr h="370840">
                <a:tc>
                  <a:txBody>
                    <a:bodyPr/>
                    <a:lstStyle/>
                    <a:p>
                      <a:r>
                        <a:rPr lang="en-US" sz="2400" dirty="0">
                          <a:effectLst/>
                          <a:latin typeface="Calibri" panose="020F0502020204030204" pitchFamily="34" charset="0"/>
                          <a:ea typeface="Calibri" panose="020F0502020204030204" pitchFamily="34" charset="0"/>
                          <a:cs typeface="Calibri" panose="020F0502020204030204" pitchFamily="34" charset="0"/>
                        </a:rPr>
                        <a:t>Avatars</a:t>
                      </a:r>
                      <a:endParaRPr lang="en-GB"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r>
                        <a:rPr lang="en-GB" sz="2400">
                          <a:effectLst/>
                          <a:latin typeface="Calibri" panose="020F0502020204030204" pitchFamily="34" charset="0"/>
                          <a:ea typeface="Calibri" panose="020F0502020204030204" pitchFamily="34" charset="0"/>
                          <a:cs typeface="Calibri" panose="020F0502020204030204" pitchFamily="34" charset="0"/>
                        </a:rPr>
                        <a:t>Portable Avatar Format </a:t>
                      </a:r>
                    </a:p>
                  </a:txBody>
                  <a:tcPr marL="68580" marR="68580" marT="0" marB="0"/>
                </a:tc>
                <a:tc>
                  <a:txBody>
                    <a:bodyPr/>
                    <a:lstStyle/>
                    <a:p>
                      <a:r>
                        <a:rPr lang="en-GB" sz="2400" dirty="0">
                          <a:effectLst/>
                          <a:latin typeface="Calibri" panose="020F0502020204030204" pitchFamily="34" charset="0"/>
                          <a:ea typeface="Calibri" panose="020F0502020204030204" pitchFamily="34" charset="0"/>
                          <a:cs typeface="Calibri" panose="020F0502020204030204" pitchFamily="34" charset="0"/>
                        </a:rPr>
                        <a:t>MPAI-PAF</a:t>
                      </a:r>
                    </a:p>
                  </a:txBody>
                  <a:tcPr marL="68580" marR="68580" marT="0" marB="0"/>
                </a:tc>
                <a:extLst>
                  <a:ext uri="{0D108BD9-81ED-4DB2-BD59-A6C34878D82A}">
                    <a16:rowId xmlns:a16="http://schemas.microsoft.com/office/drawing/2014/main" val="1353821360"/>
                  </a:ext>
                </a:extLst>
              </a:tr>
            </a:tbl>
          </a:graphicData>
        </a:graphic>
      </p:graphicFrame>
      <p:sp>
        <p:nvSpPr>
          <p:cNvPr id="4" name="Date Placeholder 3">
            <a:extLst>
              <a:ext uri="{FF2B5EF4-FFF2-40B4-BE49-F238E27FC236}">
                <a16:creationId xmlns:a16="http://schemas.microsoft.com/office/drawing/2014/main" id="{B7A4C4CA-3E41-8D07-9CD1-9B537F85570C}"/>
              </a:ext>
            </a:extLst>
          </p:cNvPr>
          <p:cNvSpPr>
            <a:spLocks noGrp="1"/>
          </p:cNvSpPr>
          <p:nvPr>
            <p:ph type="dt" sz="half" idx="10"/>
          </p:nvPr>
        </p:nvSpPr>
        <p:spPr/>
        <p:txBody>
          <a:bodyPr/>
          <a:lstStyle/>
          <a:p>
            <a:fld id="{3A5799BA-AC88-42FB-B8BE-FF1867FF2DFC}" type="datetime5">
              <a:rPr lang="en-US" smtClean="0"/>
              <a:t>30-May-24</a:t>
            </a:fld>
            <a:endParaRPr lang="en-US" dirty="0"/>
          </a:p>
        </p:txBody>
      </p:sp>
      <p:sp>
        <p:nvSpPr>
          <p:cNvPr id="5" name="Slide Number Placeholder 4">
            <a:extLst>
              <a:ext uri="{FF2B5EF4-FFF2-40B4-BE49-F238E27FC236}">
                <a16:creationId xmlns:a16="http://schemas.microsoft.com/office/drawing/2014/main" id="{ED0F53D5-9DCC-5092-0273-4481A58A3F76}"/>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16915941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4F8FBFC-9A13-08C5-FD04-78CE24C6E202}"/>
              </a:ext>
            </a:extLst>
          </p:cNvPr>
          <p:cNvSpPr>
            <a:spLocks noGrp="1"/>
          </p:cNvSpPr>
          <p:nvPr>
            <p:ph type="title"/>
          </p:nvPr>
        </p:nvSpPr>
        <p:spPr/>
        <p:txBody>
          <a:bodyPr/>
          <a:lstStyle/>
          <a:p>
            <a:r>
              <a:rPr lang="en-GB" dirty="0"/>
              <a:t>Conditions of use of the Essential IPR’s/2</a:t>
            </a:r>
          </a:p>
        </p:txBody>
      </p:sp>
      <p:sp>
        <p:nvSpPr>
          <p:cNvPr id="8" name="Content Placeholder 7">
            <a:extLst>
              <a:ext uri="{FF2B5EF4-FFF2-40B4-BE49-F238E27FC236}">
                <a16:creationId xmlns:a16="http://schemas.microsoft.com/office/drawing/2014/main" id="{E20EF93F-464E-D146-8C26-7FE051D46B4D}"/>
              </a:ext>
            </a:extLst>
          </p:cNvPr>
          <p:cNvSpPr>
            <a:spLocks noGrp="1"/>
          </p:cNvSpPr>
          <p:nvPr>
            <p:ph idx="1"/>
          </p:nvPr>
        </p:nvSpPr>
        <p:spPr/>
        <p:txBody>
          <a:bodyPr/>
          <a:lstStyle/>
          <a:p>
            <a:pPr marL="457200" indent="-457200" defTabSz="914400" eaLnBrk="0" fontAlgn="base" hangingPunct="0">
              <a:spcBef>
                <a:spcPct val="0"/>
              </a:spcBef>
              <a:spcAft>
                <a:spcPct val="0"/>
              </a:spcAft>
              <a:buClrTx/>
              <a:buFont typeface="+mj-lt"/>
              <a:buAutoNum type="arabicPeriod" startAt="4"/>
            </a:pPr>
            <a:r>
              <a:rPr lang="en-GB" dirty="0">
                <a:effectLst/>
                <a:ea typeface="Calibri" panose="020F0502020204030204" pitchFamily="34" charset="0"/>
              </a:rPr>
              <a:t>The scope of the Licence may be subject to legal, bias, ethical and moral limitations.</a:t>
            </a:r>
          </a:p>
          <a:p>
            <a:pPr marL="457200" marR="0" lvl="0" indent="-457200" defTabSz="914400" eaLnBrk="0" fontAlgn="base" hangingPunct="0">
              <a:lnSpc>
                <a:spcPct val="100000"/>
              </a:lnSpc>
              <a:spcBef>
                <a:spcPct val="0"/>
              </a:spcBef>
              <a:spcAft>
                <a:spcPct val="0"/>
              </a:spcAft>
              <a:buClrTx/>
              <a:buSzTx/>
              <a:buFont typeface="+mj-lt"/>
              <a:buAutoNum type="arabicPeriod" startAt="4"/>
              <a:tabLst/>
            </a:pPr>
            <a:r>
              <a:rPr lang="en-GB" altLang="en-US" dirty="0">
                <a:ea typeface="Calibri" panose="020F0502020204030204" pitchFamily="34" charset="0"/>
              </a:rPr>
              <a:t>Royalties will apply:</a:t>
            </a:r>
          </a:p>
          <a:p>
            <a:pPr marL="857250" lvl="2" indent="-457200" defTabSz="914400" eaLnBrk="0" fontAlgn="base" hangingPunct="0">
              <a:spcBef>
                <a:spcPct val="0"/>
              </a:spcBef>
              <a:spcAft>
                <a:spcPct val="0"/>
              </a:spcAft>
              <a:buClrTx/>
              <a:buFont typeface="+mj-lt"/>
              <a:buAutoNum type="arabicPeriod" startAt="5"/>
            </a:pPr>
            <a:r>
              <a:rPr lang="en-GB" altLang="en-US" sz="2200" dirty="0">
                <a:ea typeface="Calibri" panose="020F0502020204030204" pitchFamily="34" charset="0"/>
              </a:rPr>
              <a:t>To all profiles of the Standard including the Baseline Profile.</a:t>
            </a:r>
          </a:p>
          <a:p>
            <a:pPr marL="857250" lvl="2" indent="-457200" defTabSz="914400" eaLnBrk="0" fontAlgn="base" hangingPunct="0">
              <a:spcBef>
                <a:spcPct val="0"/>
              </a:spcBef>
              <a:spcAft>
                <a:spcPct val="0"/>
              </a:spcAft>
              <a:buClrTx/>
              <a:buFont typeface="+mj-lt"/>
              <a:buAutoNum type="arabicPeriod" startAt="5"/>
            </a:pPr>
            <a:r>
              <a:rPr lang="en-GB" altLang="en-US" sz="2200" dirty="0">
                <a:ea typeface="Calibri" panose="020F0502020204030204" pitchFamily="34" charset="0"/>
              </a:rPr>
              <a:t>To any Implementation that is based on the Standard</a:t>
            </a:r>
            <a:r>
              <a:rPr lang="en-US" altLang="en-US" sz="2200" dirty="0">
                <a:ea typeface="Calibri" panose="020F0502020204030204" pitchFamily="34" charset="0"/>
              </a:rPr>
              <a:t>, with the exclusion of the types of implementations specified in clause 7.1</a:t>
            </a:r>
            <a:r>
              <a:rPr lang="en-GB" altLang="en-US" sz="2200" dirty="0">
                <a:ea typeface="Calibri" panose="020F0502020204030204" pitchFamily="34" charset="0"/>
              </a:rPr>
              <a:t>.</a:t>
            </a:r>
          </a:p>
          <a:p>
            <a:pPr marL="857250" lvl="2" indent="-457200" defTabSz="914400" eaLnBrk="0" fontAlgn="base" hangingPunct="0">
              <a:spcBef>
                <a:spcPct val="0"/>
              </a:spcBef>
              <a:spcAft>
                <a:spcPct val="0"/>
              </a:spcAft>
              <a:buClrTx/>
              <a:buFont typeface="+mj-lt"/>
              <a:buAutoNum type="arabicPeriod" startAt="5"/>
            </a:pPr>
            <a:r>
              <a:rPr lang="en-GB" altLang="en-US" sz="2200" dirty="0">
                <a:ea typeface="Calibri" panose="020F0502020204030204" pitchFamily="34" charset="0"/>
              </a:rPr>
              <a:t>On a worldwide basis.</a:t>
            </a:r>
          </a:p>
          <a:p>
            <a:pPr marL="457200" marR="0" lvl="0" indent="-457200" defTabSz="914400" eaLnBrk="0" fontAlgn="base" hangingPunct="0">
              <a:lnSpc>
                <a:spcPct val="100000"/>
              </a:lnSpc>
              <a:spcBef>
                <a:spcPct val="0"/>
              </a:spcBef>
              <a:spcAft>
                <a:spcPct val="0"/>
              </a:spcAft>
              <a:buClrTx/>
              <a:buSzTx/>
              <a:buFont typeface="+mj-lt"/>
              <a:buAutoNum type="arabicPeriod" startAt="4"/>
              <a:tabLst/>
            </a:pPr>
            <a:r>
              <a:rPr lang="en-GB" altLang="en-US" dirty="0">
                <a:ea typeface="Calibri" panose="020F0502020204030204" pitchFamily="34" charset="0"/>
              </a:rPr>
              <a:t>An Implementation of the Standard may use other IPR to extend the Implementation Standard or to provide additional functionalities.</a:t>
            </a:r>
          </a:p>
        </p:txBody>
      </p:sp>
      <p:sp>
        <p:nvSpPr>
          <p:cNvPr id="4" name="Date Placeholder 3">
            <a:extLst>
              <a:ext uri="{FF2B5EF4-FFF2-40B4-BE49-F238E27FC236}">
                <a16:creationId xmlns:a16="http://schemas.microsoft.com/office/drawing/2014/main" id="{2FDB53C1-CDF3-DB8B-DC16-F4FEA9710BB4}"/>
              </a:ext>
            </a:extLst>
          </p:cNvPr>
          <p:cNvSpPr>
            <a:spLocks noGrp="1"/>
          </p:cNvSpPr>
          <p:nvPr>
            <p:ph type="dt" sz="half" idx="10"/>
          </p:nvPr>
        </p:nvSpPr>
        <p:spPr/>
        <p:txBody>
          <a:bodyPr/>
          <a:lstStyle/>
          <a:p>
            <a:fld id="{3A5799BA-AC88-42FB-B8BE-FF1867FF2DFC}" type="datetime5">
              <a:rPr lang="en-US" smtClean="0"/>
              <a:t>30-May-24</a:t>
            </a:fld>
            <a:endParaRPr lang="en-US" dirty="0"/>
          </a:p>
        </p:txBody>
      </p:sp>
      <p:sp>
        <p:nvSpPr>
          <p:cNvPr id="5" name="Slide Number Placeholder 4">
            <a:extLst>
              <a:ext uri="{FF2B5EF4-FFF2-40B4-BE49-F238E27FC236}">
                <a16:creationId xmlns:a16="http://schemas.microsoft.com/office/drawing/2014/main" id="{8F7FCC43-DFC1-C342-EFF6-6221E28EFC11}"/>
              </a:ext>
            </a:extLst>
          </p:cNvPr>
          <p:cNvSpPr>
            <a:spLocks noGrp="1"/>
          </p:cNvSpPr>
          <p:nvPr>
            <p:ph type="sldNum" sz="quarter" idx="12"/>
          </p:nvPr>
        </p:nvSpPr>
        <p:spPr/>
        <p:txBody>
          <a:bodyPr/>
          <a:lstStyle/>
          <a:p>
            <a:fld id="{D57F1E4F-1CFF-5643-939E-217C01CDF565}" type="slidenum">
              <a:rPr lang="en-US" smtClean="0"/>
              <a:pPr/>
              <a:t>40</a:t>
            </a:fld>
            <a:endParaRPr lang="en-US" dirty="0"/>
          </a:p>
        </p:txBody>
      </p:sp>
    </p:spTree>
    <p:extLst>
      <p:ext uri="{BB962C8B-B14F-4D97-AF65-F5344CB8AC3E}">
        <p14:creationId xmlns:p14="http://schemas.microsoft.com/office/powerpoint/2010/main" val="38462280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27548-D3BB-1696-B995-EBB578C8EC83}"/>
              </a:ext>
            </a:extLst>
          </p:cNvPr>
          <p:cNvSpPr>
            <a:spLocks noGrp="1"/>
          </p:cNvSpPr>
          <p:nvPr>
            <p:ph type="title"/>
          </p:nvPr>
        </p:nvSpPr>
        <p:spPr/>
        <p:txBody>
          <a:bodyPr/>
          <a:lstStyle/>
          <a:p>
            <a:r>
              <a:rPr lang="en-GB" dirty="0"/>
              <a:t>Conditions of use of the Essential IPR’s/3</a:t>
            </a:r>
          </a:p>
        </p:txBody>
      </p:sp>
      <p:sp>
        <p:nvSpPr>
          <p:cNvPr id="3" name="Content Placeholder 2">
            <a:extLst>
              <a:ext uri="{FF2B5EF4-FFF2-40B4-BE49-F238E27FC236}">
                <a16:creationId xmlns:a16="http://schemas.microsoft.com/office/drawing/2014/main" id="{D3C376C0-5E3B-F89B-2051-955DC0F6D97D}"/>
              </a:ext>
            </a:extLst>
          </p:cNvPr>
          <p:cNvSpPr>
            <a:spLocks noGrp="1"/>
          </p:cNvSpPr>
          <p:nvPr>
            <p:ph idx="1"/>
          </p:nvPr>
        </p:nvSpPr>
        <p:spPr/>
        <p:txBody>
          <a:bodyPr>
            <a:noAutofit/>
          </a:bodyPr>
          <a:lstStyle/>
          <a:p>
            <a:pPr marL="457200" lvl="0" indent="-457200" algn="just">
              <a:buFont typeface="+mj-lt"/>
              <a:buAutoNum type="arabicPeriod" startAt="7"/>
            </a:pPr>
            <a:r>
              <a:rPr lang="en-GB" dirty="0">
                <a:effectLst/>
                <a:ea typeface="Calibri" panose="020F0502020204030204" pitchFamily="34" charset="0"/>
              </a:rPr>
              <a:t>Exemptions:</a:t>
            </a:r>
          </a:p>
          <a:p>
            <a:pPr marL="742950" lvl="1" indent="-285750" algn="just">
              <a:buFont typeface="+mj-lt"/>
              <a:buAutoNum type="arabicPeriod"/>
            </a:pPr>
            <a:r>
              <a:rPr lang="en-GB" sz="2400" dirty="0">
                <a:effectLst/>
                <a:ea typeface="Calibri" panose="020F0502020204030204" pitchFamily="34" charset="0"/>
              </a:rPr>
              <a:t>A Licence for Development and Implementation Rights, to the extent it is developed and implemented only for the purpose of evaluation or demo solutions or technical trials, will be free of charge.</a:t>
            </a:r>
          </a:p>
          <a:p>
            <a:pPr marL="742950" lvl="1" indent="-285750" algn="just">
              <a:buFont typeface="+mj-lt"/>
              <a:buAutoNum type="arabicPeriod"/>
            </a:pPr>
            <a:r>
              <a:rPr lang="en-GB" sz="2400" dirty="0">
                <a:effectLst/>
                <a:ea typeface="Calibri" panose="020F0502020204030204" pitchFamily="34" charset="0"/>
              </a:rPr>
              <a:t>A Licence may be granted free of charge for particular uses if so decided by the licensors.</a:t>
            </a:r>
          </a:p>
          <a:p>
            <a:pPr marL="742950" lvl="1" indent="-285750" algn="just" fontAlgn="auto">
              <a:buFont typeface="+mj-lt"/>
              <a:buAutoNum type="arabicPeriod"/>
            </a:pPr>
            <a:r>
              <a:rPr lang="en-US" sz="2400" dirty="0">
                <a:effectLst/>
                <a:ea typeface="Calibri" panose="020F0502020204030204" pitchFamily="34" charset="0"/>
              </a:rPr>
              <a:t>A free of charge </a:t>
            </a:r>
            <a:r>
              <a:rPr lang="en-US" sz="2400" dirty="0" err="1">
                <a:effectLst/>
                <a:ea typeface="Calibri" panose="020F0502020204030204" pitchFamily="34" charset="0"/>
              </a:rPr>
              <a:t>Licence</a:t>
            </a:r>
            <a:r>
              <a:rPr lang="en-US" sz="2400" dirty="0">
                <a:effectLst/>
                <a:ea typeface="Calibri" panose="020F0502020204030204" pitchFamily="34" charset="0"/>
              </a:rPr>
              <a:t> for a limited time and a limited amount of forfeited royalties will be granted on request.</a:t>
            </a:r>
            <a:endParaRPr lang="en-GB" sz="2400" dirty="0">
              <a:effectLst/>
              <a:ea typeface="Calibri" panose="020F0502020204030204" pitchFamily="34" charset="0"/>
            </a:endParaRPr>
          </a:p>
          <a:p>
            <a:pPr marL="342900" lvl="0" indent="-342900" algn="just">
              <a:buFont typeface="+mj-lt"/>
              <a:buAutoNum type="arabicPeriod" startAt="7"/>
            </a:pPr>
            <a:r>
              <a:rPr lang="en-GB" dirty="0">
                <a:effectLst/>
                <a:ea typeface="Calibri" panose="020F0502020204030204" pitchFamily="34" charset="0"/>
              </a:rPr>
              <a:t>Holders of Standard Essential Patents (SEP) will express a preference on the entity that should administer the patent pool of their SEPs.</a:t>
            </a:r>
          </a:p>
          <a:p>
            <a:pPr marL="342900" lvl="0" indent="-342900" algn="just">
              <a:buFont typeface="+mj-lt"/>
              <a:buAutoNum type="arabicPeriod" startAt="7"/>
            </a:pPr>
            <a:endParaRPr lang="en-GB" dirty="0">
              <a:effectLst/>
              <a:ea typeface="Calibri" panose="020F0502020204030204" pitchFamily="34" charset="0"/>
            </a:endParaRPr>
          </a:p>
        </p:txBody>
      </p:sp>
      <p:sp>
        <p:nvSpPr>
          <p:cNvPr id="4" name="Date Placeholder 3">
            <a:extLst>
              <a:ext uri="{FF2B5EF4-FFF2-40B4-BE49-F238E27FC236}">
                <a16:creationId xmlns:a16="http://schemas.microsoft.com/office/drawing/2014/main" id="{13CB4894-9991-A55C-52AF-7A6A115E446F}"/>
              </a:ext>
            </a:extLst>
          </p:cNvPr>
          <p:cNvSpPr>
            <a:spLocks noGrp="1"/>
          </p:cNvSpPr>
          <p:nvPr>
            <p:ph type="dt" sz="half" idx="10"/>
          </p:nvPr>
        </p:nvSpPr>
        <p:spPr/>
        <p:txBody>
          <a:bodyPr/>
          <a:lstStyle/>
          <a:p>
            <a:fld id="{3A5799BA-AC88-42FB-B8BE-FF1867FF2DFC}" type="datetime5">
              <a:rPr lang="en-US" smtClean="0"/>
              <a:t>30-May-24</a:t>
            </a:fld>
            <a:endParaRPr lang="en-US" dirty="0"/>
          </a:p>
        </p:txBody>
      </p:sp>
      <p:sp>
        <p:nvSpPr>
          <p:cNvPr id="5" name="Slide Number Placeholder 4">
            <a:extLst>
              <a:ext uri="{FF2B5EF4-FFF2-40B4-BE49-F238E27FC236}">
                <a16:creationId xmlns:a16="http://schemas.microsoft.com/office/drawing/2014/main" id="{26B550C4-872F-A68E-DC8A-0A5DDB22250D}"/>
              </a:ext>
            </a:extLst>
          </p:cNvPr>
          <p:cNvSpPr>
            <a:spLocks noGrp="1"/>
          </p:cNvSpPr>
          <p:nvPr>
            <p:ph type="sldNum" sz="quarter" idx="12"/>
          </p:nvPr>
        </p:nvSpPr>
        <p:spPr/>
        <p:txBody>
          <a:bodyPr/>
          <a:lstStyle/>
          <a:p>
            <a:fld id="{D57F1E4F-1CFF-5643-939E-217C01CDF565}" type="slidenum">
              <a:rPr lang="en-US" smtClean="0"/>
              <a:pPr/>
              <a:t>41</a:t>
            </a:fld>
            <a:endParaRPr lang="en-US" dirty="0"/>
          </a:p>
        </p:txBody>
      </p:sp>
    </p:spTree>
    <p:extLst>
      <p:ext uri="{BB962C8B-B14F-4D97-AF65-F5344CB8AC3E}">
        <p14:creationId xmlns:p14="http://schemas.microsoft.com/office/powerpoint/2010/main" val="22311857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CAF5F-D852-3F65-F4A9-2D084E39791D}"/>
              </a:ext>
            </a:extLst>
          </p:cNvPr>
          <p:cNvSpPr>
            <a:spLocks noGrp="1"/>
          </p:cNvSpPr>
          <p:nvPr>
            <p:ph type="title"/>
          </p:nvPr>
        </p:nvSpPr>
        <p:spPr/>
        <p:txBody>
          <a:bodyPr/>
          <a:lstStyle/>
          <a:p>
            <a:r>
              <a:rPr lang="en-GB" dirty="0"/>
              <a:t>Conditions of use of the Essential IPR’s/4</a:t>
            </a:r>
          </a:p>
        </p:txBody>
      </p:sp>
      <p:sp>
        <p:nvSpPr>
          <p:cNvPr id="3" name="Content Placeholder 2">
            <a:extLst>
              <a:ext uri="{FF2B5EF4-FFF2-40B4-BE49-F238E27FC236}">
                <a16:creationId xmlns:a16="http://schemas.microsoft.com/office/drawing/2014/main" id="{05F0AB04-CEE3-674D-A28A-D3C33DB7D548}"/>
              </a:ext>
            </a:extLst>
          </p:cNvPr>
          <p:cNvSpPr>
            <a:spLocks noGrp="1"/>
          </p:cNvSpPr>
          <p:nvPr>
            <p:ph idx="1"/>
          </p:nvPr>
        </p:nvSpPr>
        <p:spPr/>
        <p:txBody>
          <a:bodyPr/>
          <a:lstStyle/>
          <a:p>
            <a:pPr marL="457200" lvl="0" indent="-457200" algn="just" fontAlgn="auto">
              <a:buFont typeface="+mj-lt"/>
              <a:buAutoNum type="arabicPeriod" startAt="9"/>
            </a:pPr>
            <a:r>
              <a:rPr lang="en-GB" sz="2400" dirty="0">
                <a:effectLst/>
                <a:ea typeface="Calibri" panose="020F0502020204030204" pitchFamily="34" charset="0"/>
              </a:rPr>
              <a:t>The Licence will be issued before commercial implementations of the Standard become available on the market. Commercial implementation implies General Availability to any users and does not include trials.</a:t>
            </a:r>
          </a:p>
          <a:p>
            <a:pPr marL="342900" lvl="0" indent="-342900" algn="just" fontAlgn="auto">
              <a:buFont typeface="+mj-lt"/>
              <a:buAutoNum type="arabicPeriod" startAt="9"/>
            </a:pPr>
            <a:r>
              <a:rPr lang="en-GB" sz="2400" dirty="0">
                <a:effectLst/>
                <a:ea typeface="Calibri" panose="020F0502020204030204" pitchFamily="34" charset="0"/>
              </a:rPr>
              <a:t>The total cost of the Licences issued by IPR holders will be in line with the total cost of the Licences for similar technologies standardised in the context of Standard Development Organisations.</a:t>
            </a:r>
          </a:p>
          <a:p>
            <a:pPr marL="342900" lvl="0" indent="-342900" algn="just" fontAlgn="auto">
              <a:buFont typeface="+mj-lt"/>
              <a:buAutoNum type="arabicPeriod" startAt="9"/>
            </a:pPr>
            <a:r>
              <a:rPr lang="en-GB" sz="2400" dirty="0">
                <a:effectLst/>
                <a:ea typeface="Calibri" panose="020F0502020204030204" pitchFamily="34" charset="0"/>
              </a:rPr>
              <a:t>The total cost of the Licences will consider the market value of the SEPs.</a:t>
            </a:r>
          </a:p>
          <a:p>
            <a:pPr marL="0" indent="0">
              <a:buNone/>
            </a:pPr>
            <a:endParaRPr lang="en-GB" b="1" dirty="0">
              <a:ea typeface="Calibri" panose="020F0502020204030204" pitchFamily="34" charset="0"/>
            </a:endParaRPr>
          </a:p>
        </p:txBody>
      </p:sp>
      <p:sp>
        <p:nvSpPr>
          <p:cNvPr id="4" name="Date Placeholder 3">
            <a:extLst>
              <a:ext uri="{FF2B5EF4-FFF2-40B4-BE49-F238E27FC236}">
                <a16:creationId xmlns:a16="http://schemas.microsoft.com/office/drawing/2014/main" id="{2F9AA58A-24AC-9859-0EFC-255A2019F478}"/>
              </a:ext>
            </a:extLst>
          </p:cNvPr>
          <p:cNvSpPr>
            <a:spLocks noGrp="1"/>
          </p:cNvSpPr>
          <p:nvPr>
            <p:ph type="dt" sz="half" idx="10"/>
          </p:nvPr>
        </p:nvSpPr>
        <p:spPr/>
        <p:txBody>
          <a:bodyPr/>
          <a:lstStyle/>
          <a:p>
            <a:fld id="{3A5799BA-AC88-42FB-B8BE-FF1867FF2DFC}" type="datetime5">
              <a:rPr lang="en-US" smtClean="0"/>
              <a:t>30-May-24</a:t>
            </a:fld>
            <a:endParaRPr lang="en-US" dirty="0"/>
          </a:p>
        </p:txBody>
      </p:sp>
      <p:sp>
        <p:nvSpPr>
          <p:cNvPr id="5" name="Slide Number Placeholder 4">
            <a:extLst>
              <a:ext uri="{FF2B5EF4-FFF2-40B4-BE49-F238E27FC236}">
                <a16:creationId xmlns:a16="http://schemas.microsoft.com/office/drawing/2014/main" id="{4859DE99-3CED-AE7B-454E-7757F95C78BF}"/>
              </a:ext>
            </a:extLst>
          </p:cNvPr>
          <p:cNvSpPr>
            <a:spLocks noGrp="1"/>
          </p:cNvSpPr>
          <p:nvPr>
            <p:ph type="sldNum" sz="quarter" idx="12"/>
          </p:nvPr>
        </p:nvSpPr>
        <p:spPr/>
        <p:txBody>
          <a:bodyPr/>
          <a:lstStyle/>
          <a:p>
            <a:fld id="{D57F1E4F-1CFF-5643-939E-217C01CDF565}" type="slidenum">
              <a:rPr lang="en-US" smtClean="0"/>
              <a:pPr/>
              <a:t>42</a:t>
            </a:fld>
            <a:endParaRPr lang="en-US" dirty="0"/>
          </a:p>
        </p:txBody>
      </p:sp>
    </p:spTree>
    <p:extLst>
      <p:ext uri="{BB962C8B-B14F-4D97-AF65-F5344CB8AC3E}">
        <p14:creationId xmlns:p14="http://schemas.microsoft.com/office/powerpoint/2010/main" val="21650452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C1FB7C1-65A6-1C04-ACD9-AFC39C3F6A81}"/>
              </a:ext>
            </a:extLst>
          </p:cNvPr>
          <p:cNvSpPr>
            <a:spLocks noGrp="1"/>
          </p:cNvSpPr>
          <p:nvPr>
            <p:ph type="title"/>
          </p:nvPr>
        </p:nvSpPr>
        <p:spPr/>
        <p:txBody>
          <a:bodyPr/>
          <a:lstStyle/>
          <a:p>
            <a:r>
              <a:rPr lang="en-US" dirty="0"/>
              <a:t>Template for Responses</a:t>
            </a:r>
            <a:endParaRPr lang="en-150" dirty="0"/>
          </a:p>
        </p:txBody>
      </p:sp>
      <p:sp>
        <p:nvSpPr>
          <p:cNvPr id="7" name="Text Placeholder 6">
            <a:extLst>
              <a:ext uri="{FF2B5EF4-FFF2-40B4-BE49-F238E27FC236}">
                <a16:creationId xmlns:a16="http://schemas.microsoft.com/office/drawing/2014/main" id="{C0B92C7B-912B-7BE1-4F04-518A41E40873}"/>
              </a:ext>
            </a:extLst>
          </p:cNvPr>
          <p:cNvSpPr>
            <a:spLocks noGrp="1"/>
          </p:cNvSpPr>
          <p:nvPr>
            <p:ph type="body" idx="1"/>
          </p:nvPr>
        </p:nvSpPr>
        <p:spPr/>
        <p:txBody>
          <a:bodyPr/>
          <a:lstStyle/>
          <a:p>
            <a:endParaRPr lang="en-150"/>
          </a:p>
        </p:txBody>
      </p:sp>
      <p:sp>
        <p:nvSpPr>
          <p:cNvPr id="4" name="Date Placeholder 3">
            <a:extLst>
              <a:ext uri="{FF2B5EF4-FFF2-40B4-BE49-F238E27FC236}">
                <a16:creationId xmlns:a16="http://schemas.microsoft.com/office/drawing/2014/main" id="{C7E0EFE3-A7A3-0B0B-424D-DBBC10498E48}"/>
              </a:ext>
            </a:extLst>
          </p:cNvPr>
          <p:cNvSpPr>
            <a:spLocks noGrp="1"/>
          </p:cNvSpPr>
          <p:nvPr>
            <p:ph type="dt" sz="half" idx="10"/>
          </p:nvPr>
        </p:nvSpPr>
        <p:spPr/>
        <p:txBody>
          <a:bodyPr/>
          <a:lstStyle/>
          <a:p>
            <a:fld id="{3A5799BA-AC88-42FB-B8BE-FF1867FF2DFC}" type="datetime5">
              <a:rPr lang="en-US" smtClean="0"/>
              <a:t>30-May-24</a:t>
            </a:fld>
            <a:endParaRPr lang="en-US" dirty="0"/>
          </a:p>
        </p:txBody>
      </p:sp>
      <p:sp>
        <p:nvSpPr>
          <p:cNvPr id="5" name="Slide Number Placeholder 4">
            <a:extLst>
              <a:ext uri="{FF2B5EF4-FFF2-40B4-BE49-F238E27FC236}">
                <a16:creationId xmlns:a16="http://schemas.microsoft.com/office/drawing/2014/main" id="{DD0C69A5-B252-9A4F-2800-7425D1676B38}"/>
              </a:ext>
            </a:extLst>
          </p:cNvPr>
          <p:cNvSpPr>
            <a:spLocks noGrp="1"/>
          </p:cNvSpPr>
          <p:nvPr>
            <p:ph type="sldNum" sz="quarter" idx="12"/>
          </p:nvPr>
        </p:nvSpPr>
        <p:spPr/>
        <p:txBody>
          <a:bodyPr/>
          <a:lstStyle/>
          <a:p>
            <a:fld id="{D57F1E4F-1CFF-5643-939E-217C01CDF565}" type="slidenum">
              <a:rPr lang="en-US" smtClean="0"/>
              <a:pPr/>
              <a:t>43</a:t>
            </a:fld>
            <a:endParaRPr lang="en-US" dirty="0"/>
          </a:p>
        </p:txBody>
      </p:sp>
    </p:spTree>
    <p:extLst>
      <p:ext uri="{BB962C8B-B14F-4D97-AF65-F5344CB8AC3E}">
        <p14:creationId xmlns:p14="http://schemas.microsoft.com/office/powerpoint/2010/main" val="18226215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8C91E-2C37-ED6D-1921-CBD53066C320}"/>
              </a:ext>
            </a:extLst>
          </p:cNvPr>
          <p:cNvSpPr>
            <a:spLocks noGrp="1"/>
          </p:cNvSpPr>
          <p:nvPr>
            <p:ph type="title"/>
          </p:nvPr>
        </p:nvSpPr>
        <p:spPr/>
        <p:txBody>
          <a:bodyPr/>
          <a:lstStyle/>
          <a:p>
            <a:r>
              <a:rPr lang="en-US" dirty="0"/>
              <a:t>Template for Responses</a:t>
            </a:r>
            <a:endParaRPr lang="en-GB" dirty="0"/>
          </a:p>
        </p:txBody>
      </p:sp>
      <p:sp>
        <p:nvSpPr>
          <p:cNvPr id="3" name="Content Placeholder 2">
            <a:extLst>
              <a:ext uri="{FF2B5EF4-FFF2-40B4-BE49-F238E27FC236}">
                <a16:creationId xmlns:a16="http://schemas.microsoft.com/office/drawing/2014/main" id="{FE1C0F8F-5E48-2656-0B4D-88CB251C13EA}"/>
              </a:ext>
            </a:extLst>
          </p:cNvPr>
          <p:cNvSpPr>
            <a:spLocks noGrp="1"/>
          </p:cNvSpPr>
          <p:nvPr>
            <p:ph idx="1"/>
          </p:nvPr>
        </p:nvSpPr>
        <p:spPr/>
        <p:txBody>
          <a:bodyPr/>
          <a:lstStyle/>
          <a:p>
            <a:r>
              <a:rPr lang="en-GB" dirty="0"/>
              <a:t>This document is provided as a help to those who intend to submit a response to Call for Technologies: MPAI Metaverse Model (MPAI-MMM) – Technologies (MMM-TEC). </a:t>
            </a:r>
          </a:p>
          <a:p>
            <a:r>
              <a:rPr lang="en-GB" dirty="0"/>
              <a:t>It contains mandatory text that a proposal shall include.</a:t>
            </a:r>
          </a:p>
          <a:p>
            <a:r>
              <a:rPr lang="en-GB" dirty="0"/>
              <a:t>In particular reference to the MMM-TEC Framework Licence.</a:t>
            </a:r>
          </a:p>
          <a:p>
            <a:r>
              <a:rPr lang="en-GB" dirty="0"/>
              <a:t>Responses shall be submitted by 2024/07/06 T23:59 UTC to the </a:t>
            </a:r>
            <a:r>
              <a:rPr lang="en-GB" dirty="0">
                <a:hlinkClick r:id="rId2"/>
              </a:rPr>
              <a:t>MPAI Secretariat</a:t>
            </a:r>
            <a:endParaRPr lang="en-GB" dirty="0"/>
          </a:p>
          <a:p>
            <a:pPr marL="0" indent="0">
              <a:buNone/>
            </a:pPr>
            <a:endParaRPr lang="en-GB" dirty="0"/>
          </a:p>
        </p:txBody>
      </p:sp>
      <p:sp>
        <p:nvSpPr>
          <p:cNvPr id="4" name="Date Placeholder 3">
            <a:extLst>
              <a:ext uri="{FF2B5EF4-FFF2-40B4-BE49-F238E27FC236}">
                <a16:creationId xmlns:a16="http://schemas.microsoft.com/office/drawing/2014/main" id="{71F87A4C-B7DE-97C1-79DA-1FA378F93D32}"/>
              </a:ext>
            </a:extLst>
          </p:cNvPr>
          <p:cNvSpPr>
            <a:spLocks noGrp="1"/>
          </p:cNvSpPr>
          <p:nvPr>
            <p:ph type="dt" sz="half" idx="10"/>
          </p:nvPr>
        </p:nvSpPr>
        <p:spPr/>
        <p:txBody>
          <a:bodyPr/>
          <a:lstStyle/>
          <a:p>
            <a:fld id="{3A5799BA-AC88-42FB-B8BE-FF1867FF2DFC}" type="datetime5">
              <a:rPr lang="en-US" smtClean="0"/>
              <a:t>30-May-24</a:t>
            </a:fld>
            <a:endParaRPr lang="en-US" dirty="0"/>
          </a:p>
        </p:txBody>
      </p:sp>
      <p:sp>
        <p:nvSpPr>
          <p:cNvPr id="5" name="Slide Number Placeholder 4">
            <a:extLst>
              <a:ext uri="{FF2B5EF4-FFF2-40B4-BE49-F238E27FC236}">
                <a16:creationId xmlns:a16="http://schemas.microsoft.com/office/drawing/2014/main" id="{B98D4A50-8492-E3A8-93EF-522067E82DBB}"/>
              </a:ext>
            </a:extLst>
          </p:cNvPr>
          <p:cNvSpPr>
            <a:spLocks noGrp="1"/>
          </p:cNvSpPr>
          <p:nvPr>
            <p:ph type="sldNum" sz="quarter" idx="12"/>
          </p:nvPr>
        </p:nvSpPr>
        <p:spPr/>
        <p:txBody>
          <a:bodyPr/>
          <a:lstStyle/>
          <a:p>
            <a:fld id="{D57F1E4F-1CFF-5643-939E-217C01CDF565}" type="slidenum">
              <a:rPr lang="en-US" smtClean="0"/>
              <a:pPr/>
              <a:t>44</a:t>
            </a:fld>
            <a:endParaRPr lang="en-US" dirty="0"/>
          </a:p>
        </p:txBody>
      </p:sp>
    </p:spTree>
    <p:extLst>
      <p:ext uri="{BB962C8B-B14F-4D97-AF65-F5344CB8AC3E}">
        <p14:creationId xmlns:p14="http://schemas.microsoft.com/office/powerpoint/2010/main" val="37062325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8CD5E7B-BE78-F112-3137-9C1096275893}"/>
              </a:ext>
            </a:extLst>
          </p:cNvPr>
          <p:cNvSpPr txBox="1"/>
          <p:nvPr/>
        </p:nvSpPr>
        <p:spPr>
          <a:xfrm>
            <a:off x="975361" y="2816190"/>
            <a:ext cx="8274964" cy="2554545"/>
          </a:xfrm>
          <a:prstGeom prst="rect">
            <a:avLst/>
          </a:prstGeom>
          <a:noFill/>
        </p:spPr>
        <p:txBody>
          <a:bodyPr wrap="square" rtlCol="0">
            <a:spAutoFit/>
          </a:bodyPr>
          <a:lstStyle/>
          <a:p>
            <a:pPr algn="ctr">
              <a:spcBef>
                <a:spcPct val="0"/>
              </a:spcBef>
            </a:pPr>
            <a:r>
              <a:rPr lang="en-GB" sz="4000"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We look forward to working </a:t>
            </a:r>
          </a:p>
          <a:p>
            <a:pPr algn="ctr">
              <a:spcBef>
                <a:spcPct val="0"/>
              </a:spcBef>
            </a:pPr>
            <a:r>
              <a:rPr lang="en-GB" sz="4000" dirty="0">
                <a:solidFill>
                  <a:srgbClr val="FF0000"/>
                </a:solidFill>
                <a:latin typeface="Calibri" panose="020F0502020204030204" pitchFamily="34" charset="0"/>
                <a:ea typeface="Calibri" panose="020F0502020204030204" pitchFamily="34" charset="0"/>
                <a:cs typeface="Calibri" panose="020F0502020204030204" pitchFamily="34" charset="0"/>
              </a:rPr>
              <a:t>with you </a:t>
            </a:r>
          </a:p>
          <a:p>
            <a:pPr algn="ctr">
              <a:spcBef>
                <a:spcPct val="0"/>
              </a:spcBef>
            </a:pPr>
            <a:r>
              <a:rPr lang="en-GB" sz="4000"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on the exciting </a:t>
            </a:r>
          </a:p>
          <a:p>
            <a:pPr algn="ctr">
              <a:spcBef>
                <a:spcPct val="0"/>
              </a:spcBef>
            </a:pPr>
            <a:r>
              <a:rPr lang="en-GB" sz="4000"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MMM-TEC project!</a:t>
            </a:r>
            <a:endParaRPr lang="en-150" sz="4000"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2" name="Date Placeholder 3">
            <a:extLst>
              <a:ext uri="{FF2B5EF4-FFF2-40B4-BE49-F238E27FC236}">
                <a16:creationId xmlns:a16="http://schemas.microsoft.com/office/drawing/2014/main" id="{916176CB-27A1-23B8-1A27-79F370EC0C8E}"/>
              </a:ext>
            </a:extLst>
          </p:cNvPr>
          <p:cNvSpPr>
            <a:spLocks noGrp="1"/>
          </p:cNvSpPr>
          <p:nvPr>
            <p:ph type="dt" sz="half" idx="10"/>
          </p:nvPr>
        </p:nvSpPr>
        <p:spPr>
          <a:xfrm>
            <a:off x="172212" y="6586076"/>
            <a:ext cx="994520" cy="365125"/>
          </a:xfrm>
        </p:spPr>
        <p:txBody>
          <a:bodyPr/>
          <a:lstStyle/>
          <a:p>
            <a:fld id="{3A5799BA-AC88-42FB-B8BE-FF1867FF2DFC}" type="datetime5">
              <a:rPr lang="en-US" sz="1400" smtClean="0">
                <a:latin typeface="Calibri" panose="020F0502020204030204" pitchFamily="34" charset="0"/>
                <a:cs typeface="Calibri" panose="020F0502020204030204" pitchFamily="34" charset="0"/>
              </a:rPr>
              <a:t>30-May-24</a:t>
            </a:fld>
            <a:endParaRPr lang="en-US" sz="1400" dirty="0">
              <a:latin typeface="Calibri" panose="020F0502020204030204" pitchFamily="34" charset="0"/>
              <a:cs typeface="Calibri" panose="020F0502020204030204" pitchFamily="34" charset="0"/>
            </a:endParaRPr>
          </a:p>
        </p:txBody>
      </p:sp>
      <p:sp>
        <p:nvSpPr>
          <p:cNvPr id="3" name="Slide Number Placeholder 4">
            <a:extLst>
              <a:ext uri="{FF2B5EF4-FFF2-40B4-BE49-F238E27FC236}">
                <a16:creationId xmlns:a16="http://schemas.microsoft.com/office/drawing/2014/main" id="{EC0D7677-CE82-E909-A440-A2B1FEF18D83}"/>
              </a:ext>
            </a:extLst>
          </p:cNvPr>
          <p:cNvSpPr>
            <a:spLocks noGrp="1"/>
          </p:cNvSpPr>
          <p:nvPr>
            <p:ph type="sldNum" sz="quarter" idx="12"/>
          </p:nvPr>
        </p:nvSpPr>
        <p:spPr>
          <a:xfrm>
            <a:off x="10071545" y="6563216"/>
            <a:ext cx="558914" cy="45719"/>
          </a:xfrm>
        </p:spPr>
        <p:txBody>
          <a:bodyPr/>
          <a:lstStyle/>
          <a:p>
            <a:fld id="{D57F1E4F-1CFF-5643-939E-217C01CDF565}" type="slidenum">
              <a:rPr lang="en-US" sz="1600" smtClean="0">
                <a:latin typeface="Calibri" panose="020F0502020204030204" pitchFamily="34" charset="0"/>
                <a:cs typeface="Calibri" panose="020F0502020204030204" pitchFamily="34" charset="0"/>
              </a:rPr>
              <a:pPr/>
              <a:t>45</a:t>
            </a:fld>
            <a:endParaRPr lang="en-US" sz="1600" dirty="0">
              <a:latin typeface="Calibri" panose="020F0502020204030204" pitchFamily="34" charset="0"/>
              <a:cs typeface="Calibri" panose="020F0502020204030204" pitchFamily="34" charset="0"/>
            </a:endParaRPr>
          </a:p>
        </p:txBody>
      </p:sp>
      <p:grpSp>
        <p:nvGrpSpPr>
          <p:cNvPr id="14" name="Group 13">
            <a:extLst>
              <a:ext uri="{FF2B5EF4-FFF2-40B4-BE49-F238E27FC236}">
                <a16:creationId xmlns:a16="http://schemas.microsoft.com/office/drawing/2014/main" id="{D144CF8B-83F9-B1B2-D750-A6B29DD4138A}"/>
              </a:ext>
            </a:extLst>
          </p:cNvPr>
          <p:cNvGrpSpPr/>
          <p:nvPr/>
        </p:nvGrpSpPr>
        <p:grpSpPr>
          <a:xfrm>
            <a:off x="9250325" y="2316472"/>
            <a:ext cx="2970611" cy="4541528"/>
            <a:chOff x="9126271" y="1904998"/>
            <a:chExt cx="3094666" cy="4953002"/>
          </a:xfrm>
        </p:grpSpPr>
        <p:sp>
          <p:nvSpPr>
            <p:cNvPr id="4" name="Slide Number Placeholder 4">
              <a:extLst>
                <a:ext uri="{FF2B5EF4-FFF2-40B4-BE49-F238E27FC236}">
                  <a16:creationId xmlns:a16="http://schemas.microsoft.com/office/drawing/2014/main" id="{8FF036AA-156A-82C5-5477-ECEF27916333}"/>
                </a:ext>
              </a:extLst>
            </p:cNvPr>
            <p:cNvSpPr txBox="1">
              <a:spLocks/>
            </p:cNvSpPr>
            <p:nvPr/>
          </p:nvSpPr>
          <p:spPr>
            <a:xfrm>
              <a:off x="10624443" y="6563216"/>
              <a:ext cx="558914" cy="45719"/>
            </a:xfrm>
            <a:prstGeom prst="rect">
              <a:avLst/>
            </a:prstGeom>
          </p:spPr>
          <p:txBody>
            <a:bodyPr>
              <a:normAutofit fontScale="25000" lnSpcReduction="20000"/>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90000"/>
                </a:lnSpc>
                <a:spcAft>
                  <a:spcPts val="600"/>
                </a:spcAft>
              </a:pPr>
              <a:fld id="{D57F1E4F-1CFF-5643-939E-217C01CDF565}" type="slidenum">
                <a:rPr lang="en-US" sz="400" smtClean="0"/>
                <a:pPr>
                  <a:lnSpc>
                    <a:spcPct val="90000"/>
                  </a:lnSpc>
                  <a:spcAft>
                    <a:spcPts val="600"/>
                  </a:spcAft>
                </a:pPr>
                <a:t>45</a:t>
              </a:fld>
              <a:endParaRPr lang="en-US" sz="400"/>
            </a:p>
          </p:txBody>
        </p:sp>
        <p:sp>
          <p:nvSpPr>
            <p:cNvPr id="5" name="Slide Number Placeholder 5">
              <a:extLst>
                <a:ext uri="{FF2B5EF4-FFF2-40B4-BE49-F238E27FC236}">
                  <a16:creationId xmlns:a16="http://schemas.microsoft.com/office/drawing/2014/main" id="{50958117-BFA8-2346-1354-F35034FFC4DD}"/>
                </a:ext>
              </a:extLst>
            </p:cNvPr>
            <p:cNvSpPr txBox="1">
              <a:spLocks/>
            </p:cNvSpPr>
            <p:nvPr/>
          </p:nvSpPr>
          <p:spPr>
            <a:xfrm>
              <a:off x="10092702" y="6559406"/>
              <a:ext cx="576306" cy="49529"/>
            </a:xfrm>
            <a:prstGeom prst="rect">
              <a:avLst/>
            </a:prstGeom>
          </p:spPr>
          <p:txBody>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45</a:t>
              </a:fld>
              <a:endParaRPr lang="en-US" dirty="0"/>
            </a:p>
          </p:txBody>
        </p:sp>
        <p:sp>
          <p:nvSpPr>
            <p:cNvPr id="6" name="Slide Number Placeholder 4">
              <a:extLst>
                <a:ext uri="{FF2B5EF4-FFF2-40B4-BE49-F238E27FC236}">
                  <a16:creationId xmlns:a16="http://schemas.microsoft.com/office/drawing/2014/main" id="{DB6AEE71-EA3F-59FE-ECD2-A0DBB7422800}"/>
                </a:ext>
              </a:extLst>
            </p:cNvPr>
            <p:cNvSpPr txBox="1">
              <a:spLocks/>
            </p:cNvSpPr>
            <p:nvPr/>
          </p:nvSpPr>
          <p:spPr>
            <a:xfrm>
              <a:off x="10092702" y="6559406"/>
              <a:ext cx="576306" cy="49529"/>
            </a:xfrm>
            <a:prstGeom prst="rect">
              <a:avLst/>
            </a:prstGeom>
          </p:spPr>
          <p:txBody>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600" smtClean="0">
                  <a:latin typeface="Calibri" panose="020F0502020204030204" pitchFamily="34" charset="0"/>
                  <a:cs typeface="Calibri" panose="020F0502020204030204" pitchFamily="34" charset="0"/>
                </a:rPr>
                <a:pPr/>
                <a:t>45</a:t>
              </a:fld>
              <a:endParaRPr lang="en-US" sz="1600" dirty="0">
                <a:latin typeface="Calibri" panose="020F0502020204030204" pitchFamily="34" charset="0"/>
                <a:cs typeface="Calibri" panose="020F0502020204030204" pitchFamily="34" charset="0"/>
              </a:endParaRPr>
            </a:p>
          </p:txBody>
        </p:sp>
        <p:sp>
          <p:nvSpPr>
            <p:cNvPr id="7" name="Slide Number Placeholder 4">
              <a:extLst>
                <a:ext uri="{FF2B5EF4-FFF2-40B4-BE49-F238E27FC236}">
                  <a16:creationId xmlns:a16="http://schemas.microsoft.com/office/drawing/2014/main" id="{4062A52F-1C97-ECF1-EAA6-61A6AB799737}"/>
                </a:ext>
              </a:extLst>
            </p:cNvPr>
            <p:cNvSpPr txBox="1">
              <a:spLocks/>
            </p:cNvSpPr>
            <p:nvPr/>
          </p:nvSpPr>
          <p:spPr>
            <a:xfrm>
              <a:off x="10092702" y="6559406"/>
              <a:ext cx="576306" cy="49529"/>
            </a:xfrm>
            <a:prstGeom prst="rect">
              <a:avLst/>
            </a:prstGeom>
          </p:spPr>
          <p:txBody>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45</a:t>
              </a:fld>
              <a:endParaRPr lang="en-US" dirty="0"/>
            </a:p>
          </p:txBody>
        </p:sp>
        <p:pic>
          <p:nvPicPr>
            <p:cNvPr id="11" name="Picture 10">
              <a:extLst>
                <a:ext uri="{FF2B5EF4-FFF2-40B4-BE49-F238E27FC236}">
                  <a16:creationId xmlns:a16="http://schemas.microsoft.com/office/drawing/2014/main" id="{752A9FEE-4F46-D72A-FFD0-6D26F5E313E6}"/>
                </a:ext>
              </a:extLst>
            </p:cNvPr>
            <p:cNvPicPr>
              <a:picLocks noChangeAspect="1"/>
            </p:cNvPicPr>
            <p:nvPr/>
          </p:nvPicPr>
          <p:blipFill>
            <a:blip r:embed="rId2"/>
            <a:stretch>
              <a:fillRect/>
            </a:stretch>
          </p:blipFill>
          <p:spPr>
            <a:xfrm>
              <a:off x="9126271" y="1904998"/>
              <a:ext cx="3094666" cy="4953002"/>
            </a:xfrm>
            <a:prstGeom prst="rect">
              <a:avLst/>
            </a:prstGeom>
          </p:spPr>
        </p:pic>
        <p:sp>
          <p:nvSpPr>
            <p:cNvPr id="12" name="TextBox 11">
              <a:extLst>
                <a:ext uri="{FF2B5EF4-FFF2-40B4-BE49-F238E27FC236}">
                  <a16:creationId xmlns:a16="http://schemas.microsoft.com/office/drawing/2014/main" id="{0A8CEC8E-71F9-DA8E-7DF5-7D391263E8F1}"/>
                </a:ext>
              </a:extLst>
            </p:cNvPr>
            <p:cNvSpPr txBox="1"/>
            <p:nvPr/>
          </p:nvSpPr>
          <p:spPr>
            <a:xfrm>
              <a:off x="9137661" y="2606272"/>
              <a:ext cx="3047831" cy="1500412"/>
            </a:xfrm>
            <a:prstGeom prst="rect">
              <a:avLst/>
            </a:prstGeom>
            <a:noFill/>
          </p:spPr>
          <p:txBody>
            <a:bodyPr wrap="square" rtlCol="0">
              <a:spAutoFit/>
            </a:bodyPr>
            <a:lstStyle/>
            <a:p>
              <a:pPr algn="ctr"/>
              <a:r>
                <a:rPr lang="en-US" sz="3000" dirty="0">
                  <a:latin typeface="Calibri" panose="020F0502020204030204" pitchFamily="34" charset="0"/>
                  <a:ea typeface="Calibri" panose="020F0502020204030204" pitchFamily="34" charset="0"/>
                  <a:cs typeface="Calibri" panose="020F0502020204030204" pitchFamily="34" charset="0"/>
                </a:rPr>
                <a:t>Join MPAI</a:t>
              </a:r>
            </a:p>
            <a:p>
              <a:pPr algn="ctr"/>
              <a:r>
                <a:rPr lang="en-US" sz="3000" dirty="0">
                  <a:latin typeface="Calibri" panose="020F0502020204030204" pitchFamily="34" charset="0"/>
                  <a:ea typeface="Calibri" panose="020F0502020204030204" pitchFamily="34" charset="0"/>
                  <a:cs typeface="Calibri" panose="020F0502020204030204" pitchFamily="34" charset="0"/>
                </a:rPr>
                <a:t>Share the fun</a:t>
              </a:r>
            </a:p>
            <a:p>
              <a:pPr algn="ctr"/>
              <a:r>
                <a:rPr lang="en-US" sz="3000" dirty="0">
                  <a:latin typeface="Calibri" panose="020F0502020204030204" pitchFamily="34" charset="0"/>
                  <a:ea typeface="Calibri" panose="020F0502020204030204" pitchFamily="34" charset="0"/>
                  <a:cs typeface="Calibri" panose="020F0502020204030204" pitchFamily="34" charset="0"/>
                </a:rPr>
                <a:t>Build the future</a:t>
              </a:r>
              <a:endParaRPr lang="en-GB" sz="3000" dirty="0">
                <a:latin typeface="Calibri" panose="020F0502020204030204" pitchFamily="34" charset="0"/>
                <a:ea typeface="Calibri" panose="020F0502020204030204" pitchFamily="34" charset="0"/>
                <a:cs typeface="Calibri" panose="020F0502020204030204" pitchFamily="34" charset="0"/>
              </a:endParaRPr>
            </a:p>
          </p:txBody>
        </p:sp>
        <p:pic>
          <p:nvPicPr>
            <p:cNvPr id="13" name="Picture 12" descr="A logo of a brain&#10;&#10;Description automatically generated with low confidence">
              <a:extLst>
                <a:ext uri="{FF2B5EF4-FFF2-40B4-BE49-F238E27FC236}">
                  <a16:creationId xmlns:a16="http://schemas.microsoft.com/office/drawing/2014/main" id="{BBAB7329-2E2E-0F33-854C-E90B8D2D9700}"/>
                </a:ext>
              </a:extLst>
            </p:cNvPr>
            <p:cNvPicPr>
              <a:picLocks noChangeAspect="1"/>
            </p:cNvPicPr>
            <p:nvPr/>
          </p:nvPicPr>
          <p:blipFill>
            <a:blip r:embed="rId3"/>
            <a:stretch>
              <a:fillRect/>
            </a:stretch>
          </p:blipFill>
          <p:spPr>
            <a:xfrm>
              <a:off x="9675903" y="4217764"/>
              <a:ext cx="2228417" cy="2096387"/>
            </a:xfrm>
            <a:prstGeom prst="rect">
              <a:avLst/>
            </a:prstGeom>
          </p:spPr>
        </p:pic>
      </p:grpSp>
      <p:sp>
        <p:nvSpPr>
          <p:cNvPr id="9" name="Content Placeholder 8">
            <a:extLst>
              <a:ext uri="{FF2B5EF4-FFF2-40B4-BE49-F238E27FC236}">
                <a16:creationId xmlns:a16="http://schemas.microsoft.com/office/drawing/2014/main" id="{6CF3DA7D-9F51-8D5A-26D2-137CB93BA287}"/>
              </a:ext>
            </a:extLst>
          </p:cNvPr>
          <p:cNvSpPr txBox="1">
            <a:spLocks/>
          </p:cNvSpPr>
          <p:nvPr/>
        </p:nvSpPr>
        <p:spPr>
          <a:xfrm>
            <a:off x="2429850" y="5714977"/>
            <a:ext cx="5486400" cy="914649"/>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2400" kern="1200">
                <a:solidFill>
                  <a:schemeClr val="accent3">
                    <a:lumMod val="75000"/>
                  </a:schemeClr>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ts val="1000"/>
              </a:spcBef>
              <a:spcAft>
                <a:spcPts val="0"/>
              </a:spcAft>
              <a:buClr>
                <a:schemeClr val="accent1"/>
              </a:buClr>
              <a:buFont typeface="Wingdings 3" charset="2"/>
              <a:buChar char=""/>
              <a:defRPr sz="2000" kern="1200">
                <a:solidFill>
                  <a:schemeClr val="accent3">
                    <a:lumMod val="75000"/>
                  </a:schemeClr>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ts val="1000"/>
              </a:spcBef>
              <a:spcAft>
                <a:spcPts val="0"/>
              </a:spcAft>
              <a:buClr>
                <a:schemeClr val="accent1"/>
              </a:buClr>
              <a:buFont typeface="Wingdings 3" charset="2"/>
              <a:buChar char=""/>
              <a:defRPr sz="1800" kern="1200">
                <a:solidFill>
                  <a:schemeClr val="accent3">
                    <a:lumMod val="75000"/>
                  </a:schemeClr>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ts val="1000"/>
              </a:spcBef>
              <a:spcAft>
                <a:spcPts val="0"/>
              </a:spcAft>
              <a:buClr>
                <a:schemeClr val="accent1"/>
              </a:buClr>
              <a:buFont typeface="Wingdings 3" charset="2"/>
              <a:buChar char=""/>
              <a:defRPr sz="1600" kern="1200">
                <a:solidFill>
                  <a:schemeClr val="accent3">
                    <a:lumMod val="75000"/>
                  </a:schemeClr>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ts val="1000"/>
              </a:spcBef>
              <a:spcAft>
                <a:spcPts val="0"/>
              </a:spcAft>
              <a:buClr>
                <a:schemeClr val="accent1"/>
              </a:buClr>
              <a:buFont typeface="Wingdings 3" charset="2"/>
              <a:buChar char=""/>
              <a:defRPr sz="1600" kern="1200">
                <a:solidFill>
                  <a:schemeClr val="accent3">
                    <a:lumMod val="75000"/>
                  </a:schemeClr>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marR="0" lvl="0" indent="0" algn="ctr" defTabSz="457200" rtl="0" eaLnBrk="1" fontAlgn="auto" latinLnBrk="0" hangingPunct="1">
              <a:lnSpc>
                <a:spcPct val="100000"/>
              </a:lnSpc>
              <a:spcBef>
                <a:spcPts val="1000"/>
              </a:spcBef>
              <a:spcAft>
                <a:spcPts val="0"/>
              </a:spcAft>
              <a:buClr>
                <a:srgbClr val="353535"/>
              </a:buClr>
              <a:buSzTx/>
              <a:buFont typeface="Wingdings 3" charset="2"/>
              <a:buNone/>
              <a:tabLst/>
              <a:defRPr/>
            </a:pPr>
            <a:r>
              <a:rPr kumimoji="0" lang="en-US" sz="3200" b="0" i="0" u="none" strike="noStrike" kern="1200" cap="none" spc="0" normalizeH="0" baseline="0" noProof="0" dirty="0">
                <a:ln>
                  <a:noFill/>
                </a:ln>
                <a:solidFill>
                  <a:srgbClr val="265991">
                    <a:lumMod val="75000"/>
                  </a:srgbClr>
                </a:solidFill>
                <a:effectLst/>
                <a:uLnTx/>
                <a:uFillTx/>
                <a:ea typeface="Calibri" panose="020F0502020204030204" pitchFamily="34" charset="0"/>
                <a:hlinkClick r:id="rId4"/>
              </a:rPr>
              <a:t>https://mpai.community/</a:t>
            </a:r>
            <a:r>
              <a:rPr kumimoji="0" lang="en-US" sz="3200" b="0" i="0" u="none" strike="noStrike" kern="1200" cap="none" spc="0" normalizeH="0" baseline="0" noProof="0" dirty="0">
                <a:ln>
                  <a:noFill/>
                </a:ln>
                <a:solidFill>
                  <a:srgbClr val="265991">
                    <a:lumMod val="75000"/>
                  </a:srgbClr>
                </a:solidFill>
                <a:effectLst/>
                <a:uLnTx/>
                <a:uFillTx/>
                <a:ea typeface="Calibri" panose="020F0502020204030204" pitchFamily="34" charset="0"/>
              </a:rPr>
              <a:t> </a:t>
            </a:r>
            <a:endParaRPr kumimoji="0" lang="en-150" sz="3200" b="0" i="0" u="none" strike="noStrike" kern="1200" cap="none" spc="0" normalizeH="0" baseline="0" noProof="0" dirty="0">
              <a:ln>
                <a:noFill/>
              </a:ln>
              <a:solidFill>
                <a:srgbClr val="265991">
                  <a:lumMod val="75000"/>
                </a:srgbClr>
              </a:solidFill>
              <a:effectLst/>
              <a:uLnTx/>
              <a:uFillTx/>
              <a:ea typeface="Calibri" panose="020F0502020204030204" pitchFamily="34" charset="0"/>
            </a:endParaRPr>
          </a:p>
        </p:txBody>
      </p:sp>
    </p:spTree>
    <p:extLst>
      <p:ext uri="{BB962C8B-B14F-4D97-AF65-F5344CB8AC3E}">
        <p14:creationId xmlns:p14="http://schemas.microsoft.com/office/powerpoint/2010/main" val="1986466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F59FC-FDBC-DFD1-CD54-892D783A3D62}"/>
              </a:ext>
            </a:extLst>
          </p:cNvPr>
          <p:cNvSpPr>
            <a:spLocks noGrp="1"/>
          </p:cNvSpPr>
          <p:nvPr>
            <p:ph type="title"/>
          </p:nvPr>
        </p:nvSpPr>
        <p:spPr/>
        <p:txBody>
          <a:bodyPr/>
          <a:lstStyle/>
          <a:p>
            <a:r>
              <a:rPr lang="en-US" dirty="0"/>
              <a:t>On the way to become standards</a:t>
            </a:r>
            <a:endParaRPr lang="en-GB" dirty="0"/>
          </a:p>
        </p:txBody>
      </p:sp>
      <p:sp>
        <p:nvSpPr>
          <p:cNvPr id="4" name="Date Placeholder 3">
            <a:extLst>
              <a:ext uri="{FF2B5EF4-FFF2-40B4-BE49-F238E27FC236}">
                <a16:creationId xmlns:a16="http://schemas.microsoft.com/office/drawing/2014/main" id="{B8C36861-22AE-0E5E-6E0D-34B4DD7483E2}"/>
              </a:ext>
            </a:extLst>
          </p:cNvPr>
          <p:cNvSpPr>
            <a:spLocks noGrp="1"/>
          </p:cNvSpPr>
          <p:nvPr>
            <p:ph type="dt" sz="half" idx="10"/>
          </p:nvPr>
        </p:nvSpPr>
        <p:spPr/>
        <p:txBody>
          <a:bodyPr/>
          <a:lstStyle/>
          <a:p>
            <a:fld id="{3A5799BA-AC88-42FB-B8BE-FF1867FF2DFC}" type="datetime5">
              <a:rPr lang="en-US" smtClean="0"/>
              <a:t>30-May-24</a:t>
            </a:fld>
            <a:endParaRPr lang="en-US" dirty="0"/>
          </a:p>
        </p:txBody>
      </p:sp>
      <p:sp>
        <p:nvSpPr>
          <p:cNvPr id="5" name="Slide Number Placeholder 4">
            <a:extLst>
              <a:ext uri="{FF2B5EF4-FFF2-40B4-BE49-F238E27FC236}">
                <a16:creationId xmlns:a16="http://schemas.microsoft.com/office/drawing/2014/main" id="{A4F5E79B-9C73-B004-8A43-DFB92DBA42B0}"/>
              </a:ext>
            </a:extLst>
          </p:cNvPr>
          <p:cNvSpPr>
            <a:spLocks noGrp="1"/>
          </p:cNvSpPr>
          <p:nvPr>
            <p:ph type="sldNum" sz="quarter" idx="12"/>
          </p:nvPr>
        </p:nvSpPr>
        <p:spPr/>
        <p:txBody>
          <a:bodyPr/>
          <a:lstStyle/>
          <a:p>
            <a:fld id="{D57F1E4F-1CFF-5643-939E-217C01CDF565}" type="slidenum">
              <a:rPr lang="en-US" smtClean="0"/>
              <a:pPr/>
              <a:t>5</a:t>
            </a:fld>
            <a:endParaRPr lang="en-US" dirty="0"/>
          </a:p>
        </p:txBody>
      </p:sp>
      <p:graphicFrame>
        <p:nvGraphicFramePr>
          <p:cNvPr id="6" name="Content Placeholder 5">
            <a:extLst>
              <a:ext uri="{FF2B5EF4-FFF2-40B4-BE49-F238E27FC236}">
                <a16:creationId xmlns:a16="http://schemas.microsoft.com/office/drawing/2014/main" id="{EDC9DD6D-797E-0031-5F18-3C0A9450FA95}"/>
              </a:ext>
            </a:extLst>
          </p:cNvPr>
          <p:cNvGraphicFramePr>
            <a:graphicFrameLocks noGrp="1"/>
          </p:cNvGraphicFramePr>
          <p:nvPr>
            <p:ph idx="1"/>
            <p:extLst>
              <p:ext uri="{D42A27DB-BD31-4B8C-83A1-F6EECF244321}">
                <p14:modId xmlns:p14="http://schemas.microsoft.com/office/powerpoint/2010/main" val="3306767438"/>
              </p:ext>
            </p:extLst>
          </p:nvPr>
        </p:nvGraphicFramePr>
        <p:xfrm>
          <a:off x="1329064" y="1936899"/>
          <a:ext cx="10185996" cy="2595880"/>
        </p:xfrm>
        <a:graphic>
          <a:graphicData uri="http://schemas.openxmlformats.org/drawingml/2006/table">
            <a:tbl>
              <a:tblPr firstRow="1" bandRow="1">
                <a:tableStyleId>{5C22544A-7EE6-4342-B048-85BDC9FD1C3A}</a:tableStyleId>
              </a:tblPr>
              <a:tblGrid>
                <a:gridCol w="2243469">
                  <a:extLst>
                    <a:ext uri="{9D8B030D-6E8A-4147-A177-3AD203B41FA5}">
                      <a16:colId xmlns:a16="http://schemas.microsoft.com/office/drawing/2014/main" val="2018700753"/>
                    </a:ext>
                  </a:extLst>
                </a:gridCol>
                <a:gridCol w="5773513">
                  <a:extLst>
                    <a:ext uri="{9D8B030D-6E8A-4147-A177-3AD203B41FA5}">
                      <a16:colId xmlns:a16="http://schemas.microsoft.com/office/drawing/2014/main" val="3232566918"/>
                    </a:ext>
                  </a:extLst>
                </a:gridCol>
                <a:gridCol w="2169014">
                  <a:extLst>
                    <a:ext uri="{9D8B030D-6E8A-4147-A177-3AD203B41FA5}">
                      <a16:colId xmlns:a16="http://schemas.microsoft.com/office/drawing/2014/main" val="2815627044"/>
                    </a:ext>
                  </a:extLst>
                </a:gridCol>
              </a:tblGrid>
              <a:tr h="370840">
                <a:tc>
                  <a:txBody>
                    <a:bodyPr/>
                    <a:lstStyle/>
                    <a:p>
                      <a:pPr algn="ctr"/>
                      <a:r>
                        <a:rPr lang="en-US" sz="2400" dirty="0">
                          <a:effectLst/>
                          <a:latin typeface="Calibri" panose="020F0502020204030204" pitchFamily="34" charset="0"/>
                          <a:ea typeface="Calibri" panose="020F0502020204030204" pitchFamily="34" charset="0"/>
                          <a:cs typeface="Calibri" panose="020F0502020204030204" pitchFamily="34" charset="0"/>
                        </a:rPr>
                        <a:t>Category</a:t>
                      </a:r>
                      <a:endParaRPr lang="en-GB"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r>
                        <a:rPr lang="en-GB" sz="2400" b="1" dirty="0">
                          <a:effectLst/>
                          <a:latin typeface="Calibri" panose="020F0502020204030204" pitchFamily="34" charset="0"/>
                          <a:ea typeface="Calibri" panose="020F0502020204030204" pitchFamily="34" charset="0"/>
                          <a:cs typeface="Calibri" panose="020F0502020204030204" pitchFamily="34" charset="0"/>
                        </a:rPr>
                        <a:t>Title</a:t>
                      </a:r>
                      <a:endParaRPr lang="en-GB"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r>
                        <a:rPr lang="en-GB" sz="2400" b="1">
                          <a:effectLst/>
                          <a:latin typeface="Calibri" panose="020F0502020204030204" pitchFamily="34" charset="0"/>
                          <a:ea typeface="Calibri" panose="020F0502020204030204" pitchFamily="34" charset="0"/>
                          <a:cs typeface="Calibri" panose="020F0502020204030204" pitchFamily="34" charset="0"/>
                        </a:rPr>
                        <a:t>Acronym</a:t>
                      </a:r>
                      <a:endParaRPr lang="en-GB" sz="2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578582996"/>
                  </a:ext>
                </a:extLst>
              </a:tr>
              <a:tr h="370840">
                <a:tc>
                  <a:txBody>
                    <a:bodyPr/>
                    <a:lstStyle/>
                    <a:p>
                      <a:pPr marL="0" indent="0" algn="l" defTabSz="457200" rtl="0" eaLnBrk="1" latinLnBrk="0" hangingPunct="1">
                        <a:spcBef>
                          <a:spcPts val="1000"/>
                        </a:spcBef>
                        <a:spcAft>
                          <a:spcPts val="0"/>
                        </a:spcAft>
                        <a:buClr>
                          <a:schemeClr val="accent1"/>
                        </a:buClr>
                        <a:buFont typeface="Wingdings 3" charset="2"/>
                        <a:buNone/>
                      </a:pPr>
                      <a:r>
                        <a:rPr lang="en-US" sz="2400" kern="1200" dirty="0">
                          <a:solidFill>
                            <a:schemeClr val="accent3">
                              <a:lumMod val="75000"/>
                            </a:schemeClr>
                          </a:solidFill>
                          <a:latin typeface="Calibri" panose="020F0502020204030204" pitchFamily="34" charset="0"/>
                          <a:ea typeface="+mn-ea"/>
                          <a:cs typeface="Calibri" panose="020F0502020204030204" pitchFamily="34" charset="0"/>
                        </a:rPr>
                        <a:t>Health</a:t>
                      </a:r>
                      <a:endParaRPr lang="en-GB" sz="2400" kern="1200" dirty="0">
                        <a:solidFill>
                          <a:schemeClr val="accent3">
                            <a:lumMod val="75000"/>
                          </a:schemeClr>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indent="0" algn="l" defTabSz="457200" rtl="0" eaLnBrk="1" latinLnBrk="0" hangingPunct="1">
                        <a:spcBef>
                          <a:spcPts val="1000"/>
                        </a:spcBef>
                        <a:spcAft>
                          <a:spcPts val="0"/>
                        </a:spcAft>
                        <a:buClr>
                          <a:schemeClr val="accent1"/>
                        </a:buClr>
                        <a:buFont typeface="Wingdings 3" charset="2"/>
                        <a:buNone/>
                      </a:pPr>
                      <a:r>
                        <a:rPr lang="en-GB" sz="2400" kern="1200" dirty="0">
                          <a:solidFill>
                            <a:schemeClr val="accent3">
                              <a:lumMod val="75000"/>
                            </a:schemeClr>
                          </a:solidFill>
                          <a:latin typeface="Calibri" panose="020F0502020204030204" pitchFamily="34" charset="0"/>
                          <a:ea typeface="+mn-ea"/>
                          <a:cs typeface="Calibri" panose="020F0502020204030204" pitchFamily="34" charset="0"/>
                        </a:rPr>
                        <a:t>AI for Health</a:t>
                      </a:r>
                    </a:p>
                  </a:txBody>
                  <a:tcPr marL="68580" marR="68580" marT="0" marB="0"/>
                </a:tc>
                <a:tc>
                  <a:txBody>
                    <a:bodyPr/>
                    <a:lstStyle/>
                    <a:p>
                      <a:pPr marL="0" indent="0" algn="l" defTabSz="457200" rtl="0" eaLnBrk="1" latinLnBrk="0" hangingPunct="1">
                        <a:spcBef>
                          <a:spcPts val="1000"/>
                        </a:spcBef>
                        <a:spcAft>
                          <a:spcPts val="0"/>
                        </a:spcAft>
                        <a:buClr>
                          <a:schemeClr val="accent1"/>
                        </a:buClr>
                        <a:buFont typeface="Wingdings 3" charset="2"/>
                        <a:buNone/>
                      </a:pPr>
                      <a:r>
                        <a:rPr lang="en-GB" sz="2400" kern="1200" dirty="0">
                          <a:solidFill>
                            <a:schemeClr val="accent3">
                              <a:lumMod val="75000"/>
                            </a:schemeClr>
                          </a:solidFill>
                          <a:latin typeface="Calibri" panose="020F0502020204030204" pitchFamily="34" charset="0"/>
                          <a:ea typeface="+mn-ea"/>
                          <a:cs typeface="Calibri" panose="020F0502020204030204" pitchFamily="34" charset="0"/>
                        </a:rPr>
                        <a:t>MPAI-AIH</a:t>
                      </a:r>
                    </a:p>
                  </a:txBody>
                  <a:tcPr marL="68580" marR="68580" marT="0" marB="0"/>
                </a:tc>
                <a:extLst>
                  <a:ext uri="{0D108BD9-81ED-4DB2-BD59-A6C34878D82A}">
                    <a16:rowId xmlns:a16="http://schemas.microsoft.com/office/drawing/2014/main" val="3321572211"/>
                  </a:ext>
                </a:extLst>
              </a:tr>
              <a:tr h="370840">
                <a:tc>
                  <a:txBody>
                    <a:bodyPr/>
                    <a:lstStyle/>
                    <a:p>
                      <a:pPr marL="0" indent="0" algn="l" defTabSz="457200" rtl="0" eaLnBrk="1" latinLnBrk="0" hangingPunct="1">
                        <a:spcBef>
                          <a:spcPts val="1000"/>
                        </a:spcBef>
                        <a:spcAft>
                          <a:spcPts val="0"/>
                        </a:spcAft>
                        <a:buClr>
                          <a:schemeClr val="accent1"/>
                        </a:buClr>
                        <a:buFont typeface="Wingdings 3" charset="2"/>
                        <a:buNone/>
                      </a:pPr>
                      <a:r>
                        <a:rPr lang="en-US" sz="2400" kern="1200" dirty="0">
                          <a:solidFill>
                            <a:schemeClr val="accent3">
                              <a:lumMod val="75000"/>
                            </a:schemeClr>
                          </a:solidFill>
                          <a:latin typeface="Calibri" panose="020F0502020204030204" pitchFamily="34" charset="0"/>
                          <a:ea typeface="+mn-ea"/>
                          <a:cs typeface="Calibri" panose="020F0502020204030204" pitchFamily="34" charset="0"/>
                        </a:rPr>
                        <a:t>Video</a:t>
                      </a:r>
                      <a:endParaRPr lang="en-GB" sz="2400" kern="1200" dirty="0">
                        <a:solidFill>
                          <a:schemeClr val="accent3">
                            <a:lumMod val="75000"/>
                          </a:schemeClr>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indent="0" algn="l" defTabSz="457200" rtl="0" eaLnBrk="1" latinLnBrk="0" hangingPunct="1">
                        <a:spcBef>
                          <a:spcPts val="1000"/>
                        </a:spcBef>
                        <a:spcAft>
                          <a:spcPts val="0"/>
                        </a:spcAft>
                        <a:buClr>
                          <a:schemeClr val="accent1"/>
                        </a:buClr>
                        <a:buFont typeface="Wingdings 3" charset="2"/>
                        <a:buNone/>
                      </a:pPr>
                      <a:r>
                        <a:rPr lang="en-US" sz="2400" kern="1200" dirty="0">
                          <a:solidFill>
                            <a:schemeClr val="accent3">
                              <a:lumMod val="75000"/>
                            </a:schemeClr>
                          </a:solidFill>
                          <a:latin typeface="Calibri" panose="020F0502020204030204" pitchFamily="34" charset="0"/>
                          <a:ea typeface="+mn-ea"/>
                          <a:cs typeface="Calibri" panose="020F0502020204030204" pitchFamily="34" charset="0"/>
                        </a:rPr>
                        <a:t>End-to-End Video Coding</a:t>
                      </a:r>
                      <a:endParaRPr lang="en-GB" sz="2400" kern="1200" dirty="0">
                        <a:solidFill>
                          <a:schemeClr val="accent3">
                            <a:lumMod val="75000"/>
                          </a:schemeClr>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indent="0" algn="l" defTabSz="457200" rtl="0" eaLnBrk="1" latinLnBrk="0" hangingPunct="1">
                        <a:spcBef>
                          <a:spcPts val="1000"/>
                        </a:spcBef>
                        <a:spcAft>
                          <a:spcPts val="0"/>
                        </a:spcAft>
                        <a:buClr>
                          <a:schemeClr val="accent1"/>
                        </a:buClr>
                        <a:buFont typeface="Wingdings 3" charset="2"/>
                        <a:buNone/>
                      </a:pPr>
                      <a:r>
                        <a:rPr lang="en-GB" sz="2400" kern="1200" dirty="0">
                          <a:solidFill>
                            <a:schemeClr val="accent3">
                              <a:lumMod val="75000"/>
                            </a:schemeClr>
                          </a:solidFill>
                          <a:latin typeface="Calibri" panose="020F0502020204030204" pitchFamily="34" charset="0"/>
                          <a:ea typeface="+mn-ea"/>
                          <a:cs typeface="Calibri" panose="020F0502020204030204" pitchFamily="34" charset="0"/>
                        </a:rPr>
                        <a:t>MPAI-EEV</a:t>
                      </a:r>
                    </a:p>
                  </a:txBody>
                  <a:tcPr marL="68580" marR="68580" marT="0" marB="0"/>
                </a:tc>
                <a:extLst>
                  <a:ext uri="{0D108BD9-81ED-4DB2-BD59-A6C34878D82A}">
                    <a16:rowId xmlns:a16="http://schemas.microsoft.com/office/drawing/2014/main" val="2817372877"/>
                  </a:ext>
                </a:extLst>
              </a:tr>
              <a:tr h="370840">
                <a:tc>
                  <a:txBody>
                    <a:bodyPr/>
                    <a:lstStyle/>
                    <a:p>
                      <a:pPr marL="0" indent="0" algn="l" defTabSz="457200" rtl="0" eaLnBrk="1" latinLnBrk="0" hangingPunct="1">
                        <a:spcBef>
                          <a:spcPts val="1000"/>
                        </a:spcBef>
                        <a:spcAft>
                          <a:spcPts val="0"/>
                        </a:spcAft>
                        <a:buClr>
                          <a:schemeClr val="accent1"/>
                        </a:buClr>
                        <a:buFont typeface="Wingdings 3" charset="2"/>
                        <a:buNone/>
                      </a:pPr>
                      <a:r>
                        <a:rPr lang="en-US" sz="2400" kern="1200" dirty="0">
                          <a:solidFill>
                            <a:schemeClr val="accent3">
                              <a:lumMod val="75000"/>
                            </a:schemeClr>
                          </a:solidFill>
                          <a:latin typeface="Calibri" panose="020F0502020204030204" pitchFamily="34" charset="0"/>
                          <a:ea typeface="+mn-ea"/>
                          <a:cs typeface="Calibri" panose="020F0502020204030204" pitchFamily="34" charset="0"/>
                        </a:rPr>
                        <a:t>Video</a:t>
                      </a:r>
                      <a:endParaRPr lang="en-GB" sz="2400" kern="1200" dirty="0">
                        <a:solidFill>
                          <a:schemeClr val="accent3">
                            <a:lumMod val="75000"/>
                          </a:schemeClr>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indent="0" algn="l" defTabSz="457200" rtl="0" eaLnBrk="1" latinLnBrk="0" hangingPunct="1">
                        <a:spcBef>
                          <a:spcPts val="1000"/>
                        </a:spcBef>
                        <a:spcAft>
                          <a:spcPts val="0"/>
                        </a:spcAft>
                        <a:buClr>
                          <a:schemeClr val="accent1"/>
                        </a:buClr>
                        <a:buFont typeface="Wingdings 3" charset="2"/>
                        <a:buNone/>
                      </a:pPr>
                      <a:r>
                        <a:rPr lang="en-US" sz="2400" kern="1200" dirty="0">
                          <a:solidFill>
                            <a:schemeClr val="accent3">
                              <a:lumMod val="75000"/>
                            </a:schemeClr>
                          </a:solidFill>
                          <a:latin typeface="Calibri" panose="020F0502020204030204" pitchFamily="34" charset="0"/>
                          <a:ea typeface="+mn-ea"/>
                          <a:cs typeface="Calibri" panose="020F0502020204030204" pitchFamily="34" charset="0"/>
                        </a:rPr>
                        <a:t>Up-sampling Filter for Video Application</a:t>
                      </a:r>
                      <a:endParaRPr lang="en-GB" sz="2400" kern="1200" dirty="0">
                        <a:solidFill>
                          <a:schemeClr val="accent3">
                            <a:lumMod val="75000"/>
                          </a:schemeClr>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indent="0" algn="l" defTabSz="457200" rtl="0" eaLnBrk="1" latinLnBrk="0" hangingPunct="1">
                        <a:spcBef>
                          <a:spcPts val="1000"/>
                        </a:spcBef>
                        <a:spcAft>
                          <a:spcPts val="0"/>
                        </a:spcAft>
                        <a:buClr>
                          <a:schemeClr val="accent1"/>
                        </a:buClr>
                        <a:buFont typeface="Wingdings 3" charset="2"/>
                        <a:buNone/>
                      </a:pPr>
                      <a:r>
                        <a:rPr lang="en-GB" sz="2400" kern="1200" dirty="0">
                          <a:solidFill>
                            <a:schemeClr val="accent3">
                              <a:lumMod val="75000"/>
                            </a:schemeClr>
                          </a:solidFill>
                          <a:latin typeface="Calibri" panose="020F0502020204030204" pitchFamily="34" charset="0"/>
                          <a:ea typeface="+mn-ea"/>
                          <a:cs typeface="Calibri" panose="020F0502020204030204" pitchFamily="34" charset="0"/>
                        </a:rPr>
                        <a:t>MPAI-UFV</a:t>
                      </a:r>
                    </a:p>
                  </a:txBody>
                  <a:tcPr marL="68580" marR="68580" marT="0" marB="0"/>
                </a:tc>
                <a:extLst>
                  <a:ext uri="{0D108BD9-81ED-4DB2-BD59-A6C34878D82A}">
                    <a16:rowId xmlns:a16="http://schemas.microsoft.com/office/drawing/2014/main" val="3756276325"/>
                  </a:ext>
                </a:extLst>
              </a:tr>
              <a:tr h="370840">
                <a:tc>
                  <a:txBody>
                    <a:bodyPr/>
                    <a:lstStyle/>
                    <a:p>
                      <a:pPr marL="0" indent="0" algn="l" defTabSz="457200" rtl="0" eaLnBrk="1" latinLnBrk="0" hangingPunct="1">
                        <a:spcBef>
                          <a:spcPts val="1000"/>
                        </a:spcBef>
                        <a:spcAft>
                          <a:spcPts val="0"/>
                        </a:spcAft>
                        <a:buClr>
                          <a:schemeClr val="accent1"/>
                        </a:buClr>
                        <a:buFont typeface="Wingdings 3" charset="2"/>
                        <a:buNone/>
                      </a:pPr>
                      <a:r>
                        <a:rPr lang="en-US" sz="2400" kern="1200" dirty="0">
                          <a:solidFill>
                            <a:schemeClr val="accent3">
                              <a:lumMod val="75000"/>
                            </a:schemeClr>
                          </a:solidFill>
                          <a:latin typeface="Calibri" panose="020F0502020204030204" pitchFamily="34" charset="0"/>
                          <a:ea typeface="+mn-ea"/>
                          <a:cs typeface="Calibri" panose="020F0502020204030204" pitchFamily="34" charset="0"/>
                        </a:rPr>
                        <a:t>Online Gaming</a:t>
                      </a:r>
                      <a:endParaRPr lang="en-GB" sz="2400" kern="1200" dirty="0">
                        <a:solidFill>
                          <a:schemeClr val="accent3">
                            <a:lumMod val="75000"/>
                          </a:schemeClr>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indent="0" algn="l" defTabSz="457200" rtl="0" eaLnBrk="1" latinLnBrk="0" hangingPunct="1">
                        <a:spcBef>
                          <a:spcPts val="1000"/>
                        </a:spcBef>
                        <a:spcAft>
                          <a:spcPts val="0"/>
                        </a:spcAft>
                        <a:buClr>
                          <a:schemeClr val="accent1"/>
                        </a:buClr>
                        <a:buFont typeface="Wingdings 3" charset="2"/>
                        <a:buNone/>
                      </a:pPr>
                      <a:r>
                        <a:rPr lang="en-GB" sz="2400" kern="1200" dirty="0">
                          <a:solidFill>
                            <a:schemeClr val="accent3">
                              <a:lumMod val="75000"/>
                            </a:schemeClr>
                          </a:solidFill>
                          <a:latin typeface="Calibri" panose="020F0502020204030204" pitchFamily="34" charset="0"/>
                          <a:ea typeface="+mn-ea"/>
                          <a:cs typeface="Calibri" panose="020F0502020204030204" pitchFamily="34" charset="0"/>
                        </a:rPr>
                        <a:t>Server-based Predictive Multiplayer Gaming</a:t>
                      </a:r>
                    </a:p>
                  </a:txBody>
                  <a:tcPr marL="68580" marR="68580" marT="0" marB="0"/>
                </a:tc>
                <a:tc>
                  <a:txBody>
                    <a:bodyPr/>
                    <a:lstStyle/>
                    <a:p>
                      <a:pPr marL="0" indent="0" algn="l" defTabSz="457200" rtl="0" eaLnBrk="1" latinLnBrk="0" hangingPunct="1">
                        <a:spcBef>
                          <a:spcPts val="1000"/>
                        </a:spcBef>
                        <a:spcAft>
                          <a:spcPts val="0"/>
                        </a:spcAft>
                        <a:buClr>
                          <a:schemeClr val="accent1"/>
                        </a:buClr>
                        <a:buFont typeface="Wingdings 3" charset="2"/>
                        <a:buNone/>
                      </a:pPr>
                      <a:r>
                        <a:rPr lang="en-GB" sz="2400" kern="1200" dirty="0">
                          <a:solidFill>
                            <a:schemeClr val="accent3">
                              <a:lumMod val="75000"/>
                            </a:schemeClr>
                          </a:solidFill>
                          <a:latin typeface="Calibri" panose="020F0502020204030204" pitchFamily="34" charset="0"/>
                          <a:ea typeface="+mn-ea"/>
                          <a:cs typeface="Calibri" panose="020F0502020204030204" pitchFamily="34" charset="0"/>
                        </a:rPr>
                        <a:t>MPAI-SPG</a:t>
                      </a:r>
                    </a:p>
                  </a:txBody>
                  <a:tcPr marL="68580" marR="68580" marT="0" marB="0"/>
                </a:tc>
                <a:extLst>
                  <a:ext uri="{0D108BD9-81ED-4DB2-BD59-A6C34878D82A}">
                    <a16:rowId xmlns:a16="http://schemas.microsoft.com/office/drawing/2014/main" val="958687106"/>
                  </a:ext>
                </a:extLst>
              </a:tr>
              <a:tr h="370840">
                <a:tc>
                  <a:txBody>
                    <a:bodyPr/>
                    <a:lstStyle/>
                    <a:p>
                      <a:pPr marL="0" indent="0" algn="l" defTabSz="457200" rtl="0" eaLnBrk="1" latinLnBrk="0" hangingPunct="1">
                        <a:spcBef>
                          <a:spcPts val="1000"/>
                        </a:spcBef>
                        <a:spcAft>
                          <a:spcPts val="0"/>
                        </a:spcAft>
                        <a:buClr>
                          <a:schemeClr val="accent1"/>
                        </a:buClr>
                        <a:buFont typeface="Wingdings 3" charset="2"/>
                        <a:buNone/>
                      </a:pPr>
                      <a:r>
                        <a:rPr lang="en-US" sz="2400" kern="1200" dirty="0">
                          <a:solidFill>
                            <a:schemeClr val="accent3">
                              <a:lumMod val="75000"/>
                            </a:schemeClr>
                          </a:solidFill>
                          <a:latin typeface="Calibri" panose="020F0502020204030204" pitchFamily="34" charset="0"/>
                          <a:ea typeface="+mn-ea"/>
                          <a:cs typeface="Calibri" panose="020F0502020204030204" pitchFamily="34" charset="0"/>
                        </a:rPr>
                        <a:t>System</a:t>
                      </a:r>
                      <a:endParaRPr lang="en-GB" sz="2400" kern="1200" dirty="0">
                        <a:solidFill>
                          <a:schemeClr val="accent3">
                            <a:lumMod val="75000"/>
                          </a:schemeClr>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indent="0" algn="l" defTabSz="457200" rtl="0" eaLnBrk="1" latinLnBrk="0" hangingPunct="1">
                        <a:spcBef>
                          <a:spcPts val="1000"/>
                        </a:spcBef>
                        <a:spcAft>
                          <a:spcPts val="0"/>
                        </a:spcAft>
                        <a:buClr>
                          <a:schemeClr val="accent1"/>
                        </a:buClr>
                        <a:buFont typeface="Wingdings 3" charset="2"/>
                        <a:buNone/>
                      </a:pPr>
                      <a:r>
                        <a:rPr lang="en-GB" sz="2400" kern="1200" dirty="0">
                          <a:solidFill>
                            <a:schemeClr val="accent3">
                              <a:lumMod val="75000"/>
                            </a:schemeClr>
                          </a:solidFill>
                          <a:latin typeface="Calibri" panose="020F0502020204030204" pitchFamily="34" charset="0"/>
                          <a:ea typeface="+mn-ea"/>
                          <a:cs typeface="Calibri" panose="020F0502020204030204" pitchFamily="34" charset="0"/>
                        </a:rPr>
                        <a:t>AI Module Profiles</a:t>
                      </a:r>
                    </a:p>
                  </a:txBody>
                  <a:tcPr marL="68580" marR="68580" marT="0" marB="0"/>
                </a:tc>
                <a:tc>
                  <a:txBody>
                    <a:bodyPr/>
                    <a:lstStyle/>
                    <a:p>
                      <a:pPr marL="0" indent="0" algn="l" defTabSz="457200" rtl="0" eaLnBrk="1" latinLnBrk="0" hangingPunct="1">
                        <a:spcBef>
                          <a:spcPts val="1000"/>
                        </a:spcBef>
                        <a:spcAft>
                          <a:spcPts val="0"/>
                        </a:spcAft>
                        <a:buClr>
                          <a:schemeClr val="accent1"/>
                        </a:buClr>
                        <a:buFont typeface="Wingdings 3" charset="2"/>
                        <a:buNone/>
                      </a:pPr>
                      <a:r>
                        <a:rPr lang="en-GB" sz="2400" kern="1200" dirty="0">
                          <a:solidFill>
                            <a:schemeClr val="accent3">
                              <a:lumMod val="75000"/>
                            </a:schemeClr>
                          </a:solidFill>
                          <a:latin typeface="Calibri" panose="020F0502020204030204" pitchFamily="34" charset="0"/>
                          <a:ea typeface="+mn-ea"/>
                          <a:cs typeface="Calibri" panose="020F0502020204030204" pitchFamily="34" charset="0"/>
                        </a:rPr>
                        <a:t>MPAI-PRF</a:t>
                      </a:r>
                    </a:p>
                  </a:txBody>
                  <a:tcPr marL="68580" marR="68580" marT="0" marB="0"/>
                </a:tc>
                <a:extLst>
                  <a:ext uri="{0D108BD9-81ED-4DB2-BD59-A6C34878D82A}">
                    <a16:rowId xmlns:a16="http://schemas.microsoft.com/office/drawing/2014/main" val="2480725235"/>
                  </a:ext>
                </a:extLst>
              </a:tr>
              <a:tr h="370840">
                <a:tc>
                  <a:txBody>
                    <a:bodyPr/>
                    <a:lstStyle/>
                    <a:p>
                      <a:pPr marL="0" indent="0" algn="l" defTabSz="457200" rtl="0" eaLnBrk="1" latinLnBrk="0" hangingPunct="1">
                        <a:spcBef>
                          <a:spcPts val="1000"/>
                        </a:spcBef>
                        <a:spcAft>
                          <a:spcPts val="0"/>
                        </a:spcAft>
                        <a:buClr>
                          <a:schemeClr val="accent1"/>
                        </a:buClr>
                        <a:buFont typeface="Wingdings 3" charset="2"/>
                        <a:buNone/>
                      </a:pPr>
                      <a:r>
                        <a:rPr lang="en-US" sz="2400" kern="1200" dirty="0">
                          <a:solidFill>
                            <a:schemeClr val="accent3">
                              <a:lumMod val="75000"/>
                            </a:schemeClr>
                          </a:solidFill>
                          <a:latin typeface="Calibri" panose="020F0502020204030204" pitchFamily="34" charset="0"/>
                          <a:ea typeface="+mn-ea"/>
                          <a:cs typeface="Calibri" panose="020F0502020204030204" pitchFamily="34" charset="0"/>
                        </a:rPr>
                        <a:t>Entertainment</a:t>
                      </a:r>
                      <a:endParaRPr lang="en-GB" sz="2400" kern="1200" dirty="0">
                        <a:solidFill>
                          <a:schemeClr val="accent3">
                            <a:lumMod val="75000"/>
                          </a:schemeClr>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indent="0" algn="l" defTabSz="457200" rtl="0" eaLnBrk="1" latinLnBrk="0" hangingPunct="1">
                        <a:spcBef>
                          <a:spcPts val="1000"/>
                        </a:spcBef>
                        <a:spcAft>
                          <a:spcPts val="0"/>
                        </a:spcAft>
                        <a:buClr>
                          <a:schemeClr val="accent1"/>
                        </a:buClr>
                        <a:buFont typeface="Wingdings 3" charset="2"/>
                        <a:buNone/>
                      </a:pPr>
                      <a:r>
                        <a:rPr lang="en-GB" sz="2400" kern="1200" dirty="0">
                          <a:solidFill>
                            <a:schemeClr val="accent3">
                              <a:lumMod val="75000"/>
                            </a:schemeClr>
                          </a:solidFill>
                          <a:latin typeface="Calibri" panose="020F0502020204030204" pitchFamily="34" charset="0"/>
                          <a:ea typeface="+mn-ea"/>
                          <a:cs typeface="Calibri" panose="020F0502020204030204" pitchFamily="34" charset="0"/>
                        </a:rPr>
                        <a:t>XR Venues – Live Theatrical Performance</a:t>
                      </a:r>
                    </a:p>
                  </a:txBody>
                  <a:tcPr marL="68580" marR="68580" marT="0" marB="0"/>
                </a:tc>
                <a:tc>
                  <a:txBody>
                    <a:bodyPr/>
                    <a:lstStyle/>
                    <a:p>
                      <a:pPr marL="0" indent="0" algn="l" defTabSz="457200" rtl="0" eaLnBrk="1" latinLnBrk="0" hangingPunct="1">
                        <a:spcBef>
                          <a:spcPts val="1000"/>
                        </a:spcBef>
                        <a:spcAft>
                          <a:spcPts val="0"/>
                        </a:spcAft>
                        <a:buClr>
                          <a:schemeClr val="accent1"/>
                        </a:buClr>
                        <a:buFont typeface="Wingdings 3" charset="2"/>
                        <a:buNone/>
                      </a:pPr>
                      <a:r>
                        <a:rPr lang="en-GB" sz="2400" kern="1200" dirty="0">
                          <a:solidFill>
                            <a:schemeClr val="accent3">
                              <a:lumMod val="75000"/>
                            </a:schemeClr>
                          </a:solidFill>
                          <a:latin typeface="Calibri" panose="020F0502020204030204" pitchFamily="34" charset="0"/>
                          <a:ea typeface="+mn-ea"/>
                          <a:cs typeface="Calibri" panose="020F0502020204030204" pitchFamily="34" charset="0"/>
                        </a:rPr>
                        <a:t>MPAI-XRV</a:t>
                      </a:r>
                    </a:p>
                  </a:txBody>
                  <a:tcPr marL="68580" marR="68580" marT="0" marB="0"/>
                </a:tc>
                <a:extLst>
                  <a:ext uri="{0D108BD9-81ED-4DB2-BD59-A6C34878D82A}">
                    <a16:rowId xmlns:a16="http://schemas.microsoft.com/office/drawing/2014/main" val="1286876879"/>
                  </a:ext>
                </a:extLst>
              </a:tr>
            </a:tbl>
          </a:graphicData>
        </a:graphic>
      </p:graphicFrame>
      <p:sp>
        <p:nvSpPr>
          <p:cNvPr id="7" name="Content Placeholder 2">
            <a:extLst>
              <a:ext uri="{FF2B5EF4-FFF2-40B4-BE49-F238E27FC236}">
                <a16:creationId xmlns:a16="http://schemas.microsoft.com/office/drawing/2014/main" id="{8EFEBAE0-F199-61C4-5A22-C51451A9CAD8}"/>
              </a:ext>
            </a:extLst>
          </p:cNvPr>
          <p:cNvSpPr txBox="1">
            <a:spLocks/>
          </p:cNvSpPr>
          <p:nvPr/>
        </p:nvSpPr>
        <p:spPr>
          <a:xfrm>
            <a:off x="1302026" y="4784652"/>
            <a:ext cx="10202586" cy="154997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2400" kern="1200">
                <a:solidFill>
                  <a:schemeClr val="accent3">
                    <a:lumMod val="75000"/>
                  </a:schemeClr>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ts val="1000"/>
              </a:spcBef>
              <a:spcAft>
                <a:spcPts val="0"/>
              </a:spcAft>
              <a:buClr>
                <a:schemeClr val="accent1"/>
              </a:buClr>
              <a:buFont typeface="Wingdings 3" charset="2"/>
              <a:buChar char=""/>
              <a:defRPr sz="2200" kern="1200">
                <a:solidFill>
                  <a:schemeClr val="accent3">
                    <a:lumMod val="75000"/>
                  </a:schemeClr>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ts val="1000"/>
              </a:spcBef>
              <a:spcAft>
                <a:spcPts val="0"/>
              </a:spcAft>
              <a:buClr>
                <a:schemeClr val="accent1"/>
              </a:buClr>
              <a:buFont typeface="Wingdings 3" charset="2"/>
              <a:buChar char=""/>
              <a:defRPr sz="2000" kern="1200">
                <a:solidFill>
                  <a:schemeClr val="accent3">
                    <a:lumMod val="75000"/>
                  </a:schemeClr>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ts val="1000"/>
              </a:spcBef>
              <a:spcAft>
                <a:spcPts val="0"/>
              </a:spcAft>
              <a:buClr>
                <a:schemeClr val="accent1"/>
              </a:buClr>
              <a:buFont typeface="Wingdings 3" charset="2"/>
              <a:buChar char=""/>
              <a:defRPr sz="1800" kern="1200">
                <a:solidFill>
                  <a:schemeClr val="accent3">
                    <a:lumMod val="75000"/>
                  </a:schemeClr>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ts val="1000"/>
              </a:spcBef>
              <a:spcAft>
                <a:spcPts val="0"/>
              </a:spcAft>
              <a:buClr>
                <a:schemeClr val="accent1"/>
              </a:buClr>
              <a:buFont typeface="Wingdings 3" charset="2"/>
              <a:buChar char=""/>
              <a:defRPr sz="1600" kern="1200">
                <a:solidFill>
                  <a:schemeClr val="accent3">
                    <a:lumMod val="75000"/>
                  </a:schemeClr>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dirty="0"/>
              <a:t>MPAI is launching a new </a:t>
            </a:r>
            <a:r>
              <a:rPr lang="en-US" b="1" dirty="0"/>
              <a:t>CAV</a:t>
            </a:r>
            <a:r>
              <a:rPr lang="en-US" dirty="0"/>
              <a:t> project: </a:t>
            </a:r>
            <a:r>
              <a:rPr lang="en-US" b="1" dirty="0"/>
              <a:t>Technologies</a:t>
            </a:r>
            <a:r>
              <a:rPr lang="en-US" dirty="0"/>
              <a:t>, including:</a:t>
            </a:r>
          </a:p>
          <a:p>
            <a:pPr marL="0" indent="0" algn="ctr">
              <a:buNone/>
            </a:pPr>
            <a:r>
              <a:rPr lang="en-US" dirty="0"/>
              <a:t>Call for Technologies			Use Cases and Functional Requirements</a:t>
            </a:r>
          </a:p>
          <a:p>
            <a:pPr marL="0" indent="0" algn="ctr">
              <a:buFont typeface="Wingdings 3" charset="2"/>
              <a:buNone/>
            </a:pPr>
            <a:r>
              <a:rPr lang="en-US" dirty="0"/>
              <a:t>Framework </a:t>
            </a:r>
            <a:r>
              <a:rPr lang="en-US" dirty="0" err="1"/>
              <a:t>Licence</a:t>
            </a:r>
            <a:r>
              <a:rPr lang="en-US" dirty="0"/>
              <a:t>			Template for Responses</a:t>
            </a:r>
            <a:endParaRPr lang="en-GB" dirty="0"/>
          </a:p>
        </p:txBody>
      </p:sp>
    </p:spTree>
    <p:extLst>
      <p:ext uri="{BB962C8B-B14F-4D97-AF65-F5344CB8AC3E}">
        <p14:creationId xmlns:p14="http://schemas.microsoft.com/office/powerpoint/2010/main" val="192823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E14F932-306E-5CA9-AC2A-04E0570B0592}"/>
              </a:ext>
            </a:extLst>
          </p:cNvPr>
          <p:cNvSpPr>
            <a:spLocks noGrp="1"/>
          </p:cNvSpPr>
          <p:nvPr>
            <p:ph type="title"/>
          </p:nvPr>
        </p:nvSpPr>
        <p:spPr/>
        <p:txBody>
          <a:bodyPr/>
          <a:lstStyle/>
          <a:p>
            <a:r>
              <a:rPr lang="en-US" dirty="0"/>
              <a:t>CAV-TEC Call for Technologies</a:t>
            </a:r>
            <a:endParaRPr lang="en-150" dirty="0"/>
          </a:p>
        </p:txBody>
      </p:sp>
      <p:sp>
        <p:nvSpPr>
          <p:cNvPr id="7" name="Text Placeholder 6">
            <a:extLst>
              <a:ext uri="{FF2B5EF4-FFF2-40B4-BE49-F238E27FC236}">
                <a16:creationId xmlns:a16="http://schemas.microsoft.com/office/drawing/2014/main" id="{D3B3F095-B42F-977A-5881-0268D8D120BA}"/>
              </a:ext>
            </a:extLst>
          </p:cNvPr>
          <p:cNvSpPr>
            <a:spLocks noGrp="1"/>
          </p:cNvSpPr>
          <p:nvPr>
            <p:ph type="body" idx="1"/>
          </p:nvPr>
        </p:nvSpPr>
        <p:spPr/>
        <p:txBody>
          <a:bodyPr/>
          <a:lstStyle/>
          <a:p>
            <a:endParaRPr lang="en-150" dirty="0"/>
          </a:p>
        </p:txBody>
      </p:sp>
      <p:sp>
        <p:nvSpPr>
          <p:cNvPr id="4" name="Date Placeholder 3">
            <a:extLst>
              <a:ext uri="{FF2B5EF4-FFF2-40B4-BE49-F238E27FC236}">
                <a16:creationId xmlns:a16="http://schemas.microsoft.com/office/drawing/2014/main" id="{A013E8AB-D7A6-583A-B310-23D06FAF34EA}"/>
              </a:ext>
            </a:extLst>
          </p:cNvPr>
          <p:cNvSpPr>
            <a:spLocks noGrp="1"/>
          </p:cNvSpPr>
          <p:nvPr>
            <p:ph type="dt" sz="half" idx="10"/>
          </p:nvPr>
        </p:nvSpPr>
        <p:spPr/>
        <p:txBody>
          <a:bodyPr/>
          <a:lstStyle/>
          <a:p>
            <a:fld id="{3A5799BA-AC88-42FB-B8BE-FF1867FF2DFC}" type="datetime5">
              <a:rPr lang="en-US" smtClean="0"/>
              <a:t>30-May-24</a:t>
            </a:fld>
            <a:endParaRPr lang="en-US" dirty="0"/>
          </a:p>
        </p:txBody>
      </p:sp>
      <p:sp>
        <p:nvSpPr>
          <p:cNvPr id="5" name="Slide Number Placeholder 4">
            <a:extLst>
              <a:ext uri="{FF2B5EF4-FFF2-40B4-BE49-F238E27FC236}">
                <a16:creationId xmlns:a16="http://schemas.microsoft.com/office/drawing/2014/main" id="{6913E150-BCD3-FEA6-BC4C-4C94643275F8}"/>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124427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2F775-D7A7-3BD9-51FC-628D1D30C728}"/>
              </a:ext>
            </a:extLst>
          </p:cNvPr>
          <p:cNvSpPr>
            <a:spLocks noGrp="1"/>
          </p:cNvSpPr>
          <p:nvPr>
            <p:ph type="title"/>
          </p:nvPr>
        </p:nvSpPr>
        <p:spPr/>
        <p:txBody>
          <a:bodyPr/>
          <a:lstStyle/>
          <a:p>
            <a:r>
              <a:rPr lang="en-US" dirty="0"/>
              <a:t>Call for Technologies/1</a:t>
            </a:r>
            <a:endParaRPr lang="en-GB" dirty="0"/>
          </a:p>
        </p:txBody>
      </p:sp>
      <p:sp>
        <p:nvSpPr>
          <p:cNvPr id="3" name="Content Placeholder 2">
            <a:extLst>
              <a:ext uri="{FF2B5EF4-FFF2-40B4-BE49-F238E27FC236}">
                <a16:creationId xmlns:a16="http://schemas.microsoft.com/office/drawing/2014/main" id="{C3B59FFD-7A96-7E97-A25E-5A02E9DF709F}"/>
              </a:ext>
            </a:extLst>
          </p:cNvPr>
          <p:cNvSpPr>
            <a:spLocks noGrp="1"/>
          </p:cNvSpPr>
          <p:nvPr>
            <p:ph idx="1"/>
          </p:nvPr>
        </p:nvSpPr>
        <p:spPr>
          <a:xfrm>
            <a:off x="1302026" y="1904999"/>
            <a:ext cx="10202586" cy="4953001"/>
          </a:xfrm>
        </p:spPr>
        <p:txBody>
          <a:bodyPr>
            <a:normAutofit/>
          </a:bodyPr>
          <a:lstStyle/>
          <a:p>
            <a:r>
              <a:rPr lang="en-GB" dirty="0"/>
              <a:t>This Call for Technologies: Connected Autonomous Vehicle (MPAI-CAV) – </a:t>
            </a:r>
            <a:r>
              <a:rPr lang="en-GB"/>
              <a:t>Technologies (CAV-TEC</a:t>
            </a:r>
            <a:r>
              <a:rPr lang="en-GB" dirty="0"/>
              <a:t>) </a:t>
            </a:r>
            <a:r>
              <a:rPr lang="en-GB" dirty="0">
                <a:solidFill>
                  <a:srgbClr val="FF0000"/>
                </a:solidFill>
              </a:rPr>
              <a:t>invites any party </a:t>
            </a:r>
            <a:r>
              <a:rPr lang="en-GB" dirty="0"/>
              <a:t>able and wishing to contribute to the development of the planned MPAI MMM-TEC Technical Specification </a:t>
            </a:r>
            <a:r>
              <a:rPr lang="en-GB" dirty="0">
                <a:solidFill>
                  <a:srgbClr val="FF0000"/>
                </a:solidFill>
              </a:rPr>
              <a:t>to submit a response</a:t>
            </a:r>
            <a:r>
              <a:rPr lang="en-GB" dirty="0"/>
              <a:t>.</a:t>
            </a:r>
          </a:p>
          <a:p>
            <a:r>
              <a:rPr lang="en-GB" dirty="0"/>
              <a:t> </a:t>
            </a:r>
            <a:r>
              <a:rPr lang="en-GB" dirty="0">
                <a:solidFill>
                  <a:srgbClr val="FF0000"/>
                </a:solidFill>
              </a:rPr>
              <a:t>If they own technologies </a:t>
            </a:r>
            <a:r>
              <a:rPr lang="en-GB" dirty="0"/>
              <a:t>relevant to this Call, they are required to eventually license their technologies according to </a:t>
            </a:r>
            <a:r>
              <a:rPr lang="en-GB" dirty="0">
                <a:solidFill>
                  <a:srgbClr val="FF0000"/>
                </a:solidFill>
              </a:rPr>
              <a:t>MMM-TEC Framework Licence </a:t>
            </a:r>
            <a:r>
              <a:rPr lang="en-GB" dirty="0"/>
              <a:t>if their technologies are selected by MPAI for possible modification and inclusion in the planned MMM-TEC Technical Specification. </a:t>
            </a:r>
          </a:p>
          <a:p>
            <a:r>
              <a:rPr lang="en-GB" dirty="0">
                <a:solidFill>
                  <a:srgbClr val="FF0000"/>
                </a:solidFill>
              </a:rPr>
              <a:t>Any respondent who is not an MPAI member </a:t>
            </a:r>
            <a:r>
              <a:rPr lang="en-GB" dirty="0"/>
              <a:t>and wishes to participate in the development of MMM-TEC shall join MPAI. If they own accepted technologies and do not join MPAI, they lose the opportunity to have their technologies included in the planned CAE-6DF.</a:t>
            </a:r>
          </a:p>
        </p:txBody>
      </p:sp>
      <p:sp>
        <p:nvSpPr>
          <p:cNvPr id="4" name="Date Placeholder 3">
            <a:extLst>
              <a:ext uri="{FF2B5EF4-FFF2-40B4-BE49-F238E27FC236}">
                <a16:creationId xmlns:a16="http://schemas.microsoft.com/office/drawing/2014/main" id="{E9D70884-C457-BB7D-9030-C35616C25682}"/>
              </a:ext>
            </a:extLst>
          </p:cNvPr>
          <p:cNvSpPr>
            <a:spLocks noGrp="1"/>
          </p:cNvSpPr>
          <p:nvPr>
            <p:ph type="dt" sz="half" idx="10"/>
          </p:nvPr>
        </p:nvSpPr>
        <p:spPr/>
        <p:txBody>
          <a:bodyPr/>
          <a:lstStyle/>
          <a:p>
            <a:fld id="{3A5799BA-AC88-42FB-B8BE-FF1867FF2DFC}" type="datetime5">
              <a:rPr lang="en-US" smtClean="0"/>
              <a:t>30-May-24</a:t>
            </a:fld>
            <a:endParaRPr lang="en-US" dirty="0"/>
          </a:p>
        </p:txBody>
      </p:sp>
      <p:sp>
        <p:nvSpPr>
          <p:cNvPr id="5" name="Slide Number Placeholder 4">
            <a:extLst>
              <a:ext uri="{FF2B5EF4-FFF2-40B4-BE49-F238E27FC236}">
                <a16:creationId xmlns:a16="http://schemas.microsoft.com/office/drawing/2014/main" id="{7336774E-618F-BF7C-980B-A3E776274174}"/>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434525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5D7FB-FC6A-8165-11AE-CC255960CAD8}"/>
              </a:ext>
            </a:extLst>
          </p:cNvPr>
          <p:cNvSpPr>
            <a:spLocks noGrp="1"/>
          </p:cNvSpPr>
          <p:nvPr>
            <p:ph type="title"/>
          </p:nvPr>
        </p:nvSpPr>
        <p:spPr/>
        <p:txBody>
          <a:bodyPr/>
          <a:lstStyle/>
          <a:p>
            <a:r>
              <a:rPr lang="en-US" dirty="0"/>
              <a:t>Call for Technologies/2</a:t>
            </a:r>
            <a:endParaRPr lang="en-GB" dirty="0"/>
          </a:p>
        </p:txBody>
      </p:sp>
      <p:sp>
        <p:nvSpPr>
          <p:cNvPr id="3" name="Content Placeholder 2">
            <a:extLst>
              <a:ext uri="{FF2B5EF4-FFF2-40B4-BE49-F238E27FC236}">
                <a16:creationId xmlns:a16="http://schemas.microsoft.com/office/drawing/2014/main" id="{B77DD01F-9FC4-29D5-6B16-3D58B52B6D90}"/>
              </a:ext>
            </a:extLst>
          </p:cNvPr>
          <p:cNvSpPr>
            <a:spLocks noGrp="1"/>
          </p:cNvSpPr>
          <p:nvPr>
            <p:ph idx="1"/>
          </p:nvPr>
        </p:nvSpPr>
        <p:spPr/>
        <p:txBody>
          <a:bodyPr/>
          <a:lstStyle/>
          <a:p>
            <a:r>
              <a:rPr lang="en-GB" dirty="0"/>
              <a:t>The scope of this Call is restricted to responses whose specification in the planned MMM-TEC conforms to Use Cases and Functional Requirements. </a:t>
            </a:r>
          </a:p>
          <a:p>
            <a:r>
              <a:rPr lang="en-GB" dirty="0"/>
              <a:t>Respondents are welcome to additionally : </a:t>
            </a:r>
          </a:p>
          <a:p>
            <a:pPr lvl="1"/>
            <a:r>
              <a:rPr lang="en-GB" dirty="0">
                <a:solidFill>
                  <a:srgbClr val="FF0000"/>
                </a:solidFill>
              </a:rPr>
              <a:t>Provide comments </a:t>
            </a:r>
            <a:r>
              <a:rPr lang="en-GB" dirty="0"/>
              <a:t>on any technical element of Use Cases and Functional Requirements.</a:t>
            </a:r>
          </a:p>
          <a:p>
            <a:pPr lvl="1"/>
            <a:r>
              <a:rPr lang="en-GB" dirty="0">
                <a:solidFill>
                  <a:srgbClr val="FF0000"/>
                </a:solidFill>
              </a:rPr>
              <a:t>Propose technologies </a:t>
            </a:r>
            <a:r>
              <a:rPr lang="en-GB" dirty="0"/>
              <a:t>based on motivated proposals to extend or add new functional requirements provided they: </a:t>
            </a:r>
          </a:p>
          <a:p>
            <a:pPr lvl="2"/>
            <a:r>
              <a:rPr lang="en-GB" dirty="0"/>
              <a:t>Are in line with the scope of the functional requirements.</a:t>
            </a:r>
          </a:p>
          <a:p>
            <a:pPr lvl="2"/>
            <a:r>
              <a:rPr lang="en-GB" dirty="0"/>
              <a:t>Satisfy the Framework Licence.</a:t>
            </a:r>
          </a:p>
          <a:p>
            <a:endParaRPr lang="en-GB" dirty="0"/>
          </a:p>
          <a:p>
            <a:endParaRPr lang="en-GB" dirty="0"/>
          </a:p>
        </p:txBody>
      </p:sp>
      <p:sp>
        <p:nvSpPr>
          <p:cNvPr id="4" name="Date Placeholder 3">
            <a:extLst>
              <a:ext uri="{FF2B5EF4-FFF2-40B4-BE49-F238E27FC236}">
                <a16:creationId xmlns:a16="http://schemas.microsoft.com/office/drawing/2014/main" id="{665B0A44-7139-F2C0-06BA-A9D5711CCFF2}"/>
              </a:ext>
            </a:extLst>
          </p:cNvPr>
          <p:cNvSpPr>
            <a:spLocks noGrp="1"/>
          </p:cNvSpPr>
          <p:nvPr>
            <p:ph type="dt" sz="half" idx="10"/>
          </p:nvPr>
        </p:nvSpPr>
        <p:spPr/>
        <p:txBody>
          <a:bodyPr/>
          <a:lstStyle/>
          <a:p>
            <a:fld id="{3A5799BA-AC88-42FB-B8BE-FF1867FF2DFC}" type="datetime5">
              <a:rPr lang="en-US" smtClean="0"/>
              <a:t>30-May-24</a:t>
            </a:fld>
            <a:endParaRPr lang="en-US" dirty="0"/>
          </a:p>
        </p:txBody>
      </p:sp>
      <p:sp>
        <p:nvSpPr>
          <p:cNvPr id="5" name="Slide Number Placeholder 4">
            <a:extLst>
              <a:ext uri="{FF2B5EF4-FFF2-40B4-BE49-F238E27FC236}">
                <a16:creationId xmlns:a16="http://schemas.microsoft.com/office/drawing/2014/main" id="{734F06C5-376A-F0E6-28A0-1DA109D27FCE}"/>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2851984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ECFF3-7048-097A-832E-B1A01CCE8627}"/>
              </a:ext>
            </a:extLst>
          </p:cNvPr>
          <p:cNvSpPr>
            <a:spLocks noGrp="1"/>
          </p:cNvSpPr>
          <p:nvPr>
            <p:ph type="title"/>
          </p:nvPr>
        </p:nvSpPr>
        <p:spPr/>
        <p:txBody>
          <a:bodyPr/>
          <a:lstStyle/>
          <a:p>
            <a:r>
              <a:rPr lang="en-US" dirty="0"/>
              <a:t>Dates</a:t>
            </a:r>
            <a:endParaRPr lang="en-GB" dirty="0"/>
          </a:p>
        </p:txBody>
      </p:sp>
      <p:graphicFrame>
        <p:nvGraphicFramePr>
          <p:cNvPr id="6" name="Content Placeholder 5">
            <a:extLst>
              <a:ext uri="{FF2B5EF4-FFF2-40B4-BE49-F238E27FC236}">
                <a16:creationId xmlns:a16="http://schemas.microsoft.com/office/drawing/2014/main" id="{954E62F7-8622-6FF6-16D3-3780AC7058FD}"/>
              </a:ext>
            </a:extLst>
          </p:cNvPr>
          <p:cNvGraphicFramePr>
            <a:graphicFrameLocks noGrp="1"/>
          </p:cNvGraphicFramePr>
          <p:nvPr>
            <p:ph idx="1"/>
            <p:extLst>
              <p:ext uri="{D42A27DB-BD31-4B8C-83A1-F6EECF244321}">
                <p14:modId xmlns:p14="http://schemas.microsoft.com/office/powerpoint/2010/main" val="113002680"/>
              </p:ext>
            </p:extLst>
          </p:nvPr>
        </p:nvGraphicFramePr>
        <p:xfrm>
          <a:off x="1301750" y="1905000"/>
          <a:ext cx="10202862" cy="2225040"/>
        </p:xfrm>
        <a:graphic>
          <a:graphicData uri="http://schemas.openxmlformats.org/drawingml/2006/table">
            <a:tbl>
              <a:tblPr firstRow="1" bandRow="1">
                <a:tableStyleId>{5C22544A-7EE6-4342-B048-85BDC9FD1C3A}</a:tableStyleId>
              </a:tblPr>
              <a:tblGrid>
                <a:gridCol w="6906585">
                  <a:extLst>
                    <a:ext uri="{9D8B030D-6E8A-4147-A177-3AD203B41FA5}">
                      <a16:colId xmlns:a16="http://schemas.microsoft.com/office/drawing/2014/main" val="1624422227"/>
                    </a:ext>
                  </a:extLst>
                </a:gridCol>
                <a:gridCol w="1743739">
                  <a:extLst>
                    <a:ext uri="{9D8B030D-6E8A-4147-A177-3AD203B41FA5}">
                      <a16:colId xmlns:a16="http://schemas.microsoft.com/office/drawing/2014/main" val="214133358"/>
                    </a:ext>
                  </a:extLst>
                </a:gridCol>
                <a:gridCol w="1552538">
                  <a:extLst>
                    <a:ext uri="{9D8B030D-6E8A-4147-A177-3AD203B41FA5}">
                      <a16:colId xmlns:a16="http://schemas.microsoft.com/office/drawing/2014/main" val="3177517465"/>
                    </a:ext>
                  </a:extLst>
                </a:gridCol>
              </a:tblGrid>
              <a:tr h="370840">
                <a:tc>
                  <a:txBody>
                    <a:bodyPr/>
                    <a:lstStyle/>
                    <a:p>
                      <a:pPr algn="ctr"/>
                      <a:r>
                        <a:rPr lang="en-GB" sz="2400" b="1" dirty="0">
                          <a:effectLst/>
                          <a:latin typeface="Calibri" panose="020F0502020204030204" pitchFamily="34" charset="0"/>
                          <a:ea typeface="Calibri" panose="020F0502020204030204" pitchFamily="34" charset="0"/>
                          <a:cs typeface="Calibri" panose="020F0502020204030204" pitchFamily="34" charset="0"/>
                        </a:rPr>
                        <a:t>Step</a:t>
                      </a:r>
                      <a:endParaRPr lang="en-GB"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r>
                        <a:rPr lang="en-GB" sz="2400" b="1">
                          <a:effectLst/>
                          <a:latin typeface="Calibri" panose="020F0502020204030204" pitchFamily="34" charset="0"/>
                          <a:ea typeface="Calibri" panose="020F0502020204030204" pitchFamily="34" charset="0"/>
                          <a:cs typeface="Calibri" panose="020F0502020204030204" pitchFamily="34" charset="0"/>
                        </a:rPr>
                        <a:t>Date</a:t>
                      </a:r>
                      <a:endParaRPr lang="en-GB" sz="2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r>
                        <a:rPr lang="en-GB" sz="2400" b="1">
                          <a:effectLst/>
                          <a:latin typeface="Calibri" panose="020F0502020204030204" pitchFamily="34" charset="0"/>
                          <a:ea typeface="Calibri" panose="020F0502020204030204" pitchFamily="34" charset="0"/>
                          <a:cs typeface="Calibri" panose="020F0502020204030204" pitchFamily="34" charset="0"/>
                        </a:rPr>
                        <a:t>Time</a:t>
                      </a:r>
                      <a:endParaRPr lang="en-GB" sz="2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387224314"/>
                  </a:ext>
                </a:extLst>
              </a:tr>
              <a:tr h="370840">
                <a:tc>
                  <a:txBody>
                    <a:bodyPr/>
                    <a:lstStyle/>
                    <a:p>
                      <a:pPr algn="just"/>
                      <a:r>
                        <a:rPr lang="en-GB" sz="2400">
                          <a:effectLst/>
                          <a:latin typeface="Calibri" panose="020F0502020204030204" pitchFamily="34" charset="0"/>
                          <a:ea typeface="Calibri" panose="020F0502020204030204" pitchFamily="34" charset="0"/>
                          <a:cs typeface="Calibri" panose="020F0502020204030204" pitchFamily="34" charset="0"/>
                        </a:rPr>
                        <a:t>CAE-6DF Call for Technologies issued.</a:t>
                      </a:r>
                    </a:p>
                  </a:txBody>
                  <a:tcPr marL="68580" marR="68580" marT="0" marB="0"/>
                </a:tc>
                <a:tc>
                  <a:txBody>
                    <a:bodyPr/>
                    <a:lstStyle/>
                    <a:p>
                      <a:pPr algn="just"/>
                      <a:r>
                        <a:rPr lang="en-GB" sz="2400">
                          <a:effectLst/>
                          <a:latin typeface="Calibri" panose="020F0502020204030204" pitchFamily="34" charset="0"/>
                          <a:ea typeface="Calibri" panose="020F0502020204030204" pitchFamily="34" charset="0"/>
                          <a:cs typeface="Calibri" panose="020F0502020204030204" pitchFamily="34" charset="0"/>
                        </a:rPr>
                        <a:t>2024/05/15</a:t>
                      </a:r>
                    </a:p>
                  </a:txBody>
                  <a:tcPr marL="68580" marR="68580" marT="0" marB="0"/>
                </a:tc>
                <a:tc>
                  <a:txBody>
                    <a:bodyPr/>
                    <a:lstStyle/>
                    <a:p>
                      <a:pPr algn="just"/>
                      <a:r>
                        <a:rPr lang="en-GB" sz="2400">
                          <a:effectLst/>
                          <a:latin typeface="Calibri" panose="020F0502020204030204" pitchFamily="34" charset="0"/>
                          <a:ea typeface="Calibri" panose="020F0502020204030204" pitchFamily="34" charset="0"/>
                          <a:cs typeface="Calibri" panose="020F0502020204030204" pitchFamily="34" charset="0"/>
                        </a:rPr>
                        <a:t>17:00 UTC</a:t>
                      </a:r>
                    </a:p>
                  </a:txBody>
                  <a:tcPr marL="68580" marR="68580" marT="0" marB="0"/>
                </a:tc>
                <a:extLst>
                  <a:ext uri="{0D108BD9-81ED-4DB2-BD59-A6C34878D82A}">
                    <a16:rowId xmlns:a16="http://schemas.microsoft.com/office/drawing/2014/main" val="2769166717"/>
                  </a:ext>
                </a:extLst>
              </a:tr>
              <a:tr h="370840">
                <a:tc>
                  <a:txBody>
                    <a:bodyPr/>
                    <a:lstStyle/>
                    <a:p>
                      <a:pPr algn="just"/>
                      <a:r>
                        <a:rPr lang="en-GB" sz="2400">
                          <a:effectLst/>
                          <a:latin typeface="Calibri" panose="020F0502020204030204" pitchFamily="34" charset="0"/>
                          <a:ea typeface="Calibri" panose="020F0502020204030204" pitchFamily="34" charset="0"/>
                          <a:cs typeface="Calibri" panose="020F0502020204030204" pitchFamily="34" charset="0"/>
                        </a:rPr>
                        <a:t>CAE-6DF Call for Technologies presented online.</a:t>
                      </a:r>
                    </a:p>
                  </a:txBody>
                  <a:tcPr marL="68580" marR="68580" marT="0" marB="0"/>
                </a:tc>
                <a:tc>
                  <a:txBody>
                    <a:bodyPr/>
                    <a:lstStyle/>
                    <a:p>
                      <a:pPr algn="just"/>
                      <a:r>
                        <a:rPr lang="en-GB" sz="2400" dirty="0">
                          <a:effectLst/>
                          <a:latin typeface="Calibri" panose="020F0502020204030204" pitchFamily="34" charset="0"/>
                          <a:ea typeface="Calibri" panose="020F0502020204030204" pitchFamily="34" charset="0"/>
                          <a:cs typeface="Calibri" panose="020F0502020204030204" pitchFamily="34" charset="0"/>
                        </a:rPr>
                        <a:t>2024/05/31</a:t>
                      </a:r>
                    </a:p>
                  </a:txBody>
                  <a:tcPr marL="68580" marR="68580" marT="0" marB="0"/>
                </a:tc>
                <a:tc>
                  <a:txBody>
                    <a:bodyPr/>
                    <a:lstStyle/>
                    <a:p>
                      <a:pPr algn="just"/>
                      <a:r>
                        <a:rPr lang="en-GB" sz="2400" dirty="0">
                          <a:effectLst/>
                          <a:latin typeface="Calibri" panose="020F0502020204030204" pitchFamily="34" charset="0"/>
                          <a:ea typeface="Calibri" panose="020F0502020204030204" pitchFamily="34" charset="0"/>
                          <a:cs typeface="Calibri" panose="020F0502020204030204" pitchFamily="34" charset="0"/>
                        </a:rPr>
                        <a:t>15:00 UTC</a:t>
                      </a:r>
                    </a:p>
                  </a:txBody>
                  <a:tcPr marL="68580" marR="68580" marT="0" marB="0"/>
                </a:tc>
                <a:extLst>
                  <a:ext uri="{0D108BD9-81ED-4DB2-BD59-A6C34878D82A}">
                    <a16:rowId xmlns:a16="http://schemas.microsoft.com/office/drawing/2014/main" val="3446621815"/>
                  </a:ext>
                </a:extLst>
              </a:tr>
              <a:tr h="370840">
                <a:tc>
                  <a:txBody>
                    <a:bodyPr/>
                    <a:lstStyle/>
                    <a:p>
                      <a:pPr algn="just"/>
                      <a:r>
                        <a:rPr lang="en-GB" sz="2400">
                          <a:effectLst/>
                          <a:latin typeface="Calibri" panose="020F0502020204030204" pitchFamily="34" charset="0"/>
                          <a:ea typeface="Calibri" panose="020F0502020204030204" pitchFamily="34" charset="0"/>
                          <a:cs typeface="Calibri" panose="020F0502020204030204" pitchFamily="34" charset="0"/>
                        </a:rPr>
                        <a:t>Notification of intention to submit proposal (Annex A).</a:t>
                      </a:r>
                    </a:p>
                  </a:txBody>
                  <a:tcPr marL="68580" marR="68580" marT="0" marB="0"/>
                </a:tc>
                <a:tc>
                  <a:txBody>
                    <a:bodyPr/>
                    <a:lstStyle/>
                    <a:p>
                      <a:pPr algn="just"/>
                      <a:r>
                        <a:rPr lang="en-GB" sz="2400" dirty="0">
                          <a:effectLst/>
                          <a:latin typeface="Calibri" panose="020F0502020204030204" pitchFamily="34" charset="0"/>
                          <a:ea typeface="Calibri" panose="020F0502020204030204" pitchFamily="34" charset="0"/>
                          <a:cs typeface="Calibri" panose="020F0502020204030204" pitchFamily="34" charset="0"/>
                        </a:rPr>
                        <a:t>2024/06/07</a:t>
                      </a:r>
                    </a:p>
                  </a:txBody>
                  <a:tcPr marL="68580" marR="68580" marT="0" marB="0"/>
                </a:tc>
                <a:tc>
                  <a:txBody>
                    <a:bodyPr/>
                    <a:lstStyle/>
                    <a:p>
                      <a:pPr algn="just"/>
                      <a:r>
                        <a:rPr lang="en-GB" sz="2400">
                          <a:effectLst/>
                          <a:latin typeface="Calibri" panose="020F0502020204030204" pitchFamily="34" charset="0"/>
                          <a:ea typeface="Calibri" panose="020F0502020204030204" pitchFamily="34" charset="0"/>
                          <a:cs typeface="Calibri" panose="020F0502020204030204" pitchFamily="34" charset="0"/>
                        </a:rPr>
                        <a:t>23:59 UTC</a:t>
                      </a:r>
                    </a:p>
                  </a:txBody>
                  <a:tcPr marL="68580" marR="68580" marT="0" marB="0"/>
                </a:tc>
                <a:extLst>
                  <a:ext uri="{0D108BD9-81ED-4DB2-BD59-A6C34878D82A}">
                    <a16:rowId xmlns:a16="http://schemas.microsoft.com/office/drawing/2014/main" val="3687634813"/>
                  </a:ext>
                </a:extLst>
              </a:tr>
              <a:tr h="370840">
                <a:tc>
                  <a:txBody>
                    <a:bodyPr/>
                    <a:lstStyle/>
                    <a:p>
                      <a:pPr algn="just"/>
                      <a:r>
                        <a:rPr lang="en-GB" sz="2400">
                          <a:effectLst/>
                          <a:latin typeface="Calibri" panose="020F0502020204030204" pitchFamily="34" charset="0"/>
                          <a:ea typeface="Calibri" panose="020F0502020204030204" pitchFamily="34" charset="0"/>
                          <a:cs typeface="Calibri" panose="020F0502020204030204" pitchFamily="34" charset="0"/>
                        </a:rPr>
                        <a:t>Response submission deadline.</a:t>
                      </a:r>
                    </a:p>
                  </a:txBody>
                  <a:tcPr marL="68580" marR="68580" marT="0" marB="0"/>
                </a:tc>
                <a:tc>
                  <a:txBody>
                    <a:bodyPr/>
                    <a:lstStyle/>
                    <a:p>
                      <a:pPr algn="just"/>
                      <a:r>
                        <a:rPr lang="en-GB" sz="2400" dirty="0">
                          <a:effectLst/>
                          <a:latin typeface="Calibri" panose="020F0502020204030204" pitchFamily="34" charset="0"/>
                          <a:ea typeface="Calibri" panose="020F0502020204030204" pitchFamily="34" charset="0"/>
                          <a:cs typeface="Calibri" panose="020F0502020204030204" pitchFamily="34" charset="0"/>
                        </a:rPr>
                        <a:t>2024/07/06</a:t>
                      </a:r>
                    </a:p>
                  </a:txBody>
                  <a:tcPr marL="68580" marR="68580" marT="0" marB="0"/>
                </a:tc>
                <a:tc>
                  <a:txBody>
                    <a:bodyPr/>
                    <a:lstStyle/>
                    <a:p>
                      <a:pPr algn="just"/>
                      <a:r>
                        <a:rPr lang="en-GB" sz="2400">
                          <a:effectLst/>
                          <a:latin typeface="Calibri" panose="020F0502020204030204" pitchFamily="34" charset="0"/>
                          <a:ea typeface="Calibri" panose="020F0502020204030204" pitchFamily="34" charset="0"/>
                          <a:cs typeface="Calibri" panose="020F0502020204030204" pitchFamily="34" charset="0"/>
                        </a:rPr>
                        <a:t>23:59 UTC</a:t>
                      </a:r>
                    </a:p>
                  </a:txBody>
                  <a:tcPr marL="68580" marR="68580" marT="0" marB="0"/>
                </a:tc>
                <a:extLst>
                  <a:ext uri="{0D108BD9-81ED-4DB2-BD59-A6C34878D82A}">
                    <a16:rowId xmlns:a16="http://schemas.microsoft.com/office/drawing/2014/main" val="2637631945"/>
                  </a:ext>
                </a:extLst>
              </a:tr>
              <a:tr h="370840">
                <a:tc>
                  <a:txBody>
                    <a:bodyPr/>
                    <a:lstStyle/>
                    <a:p>
                      <a:pPr algn="just"/>
                      <a:r>
                        <a:rPr lang="en-GB" sz="2400">
                          <a:effectLst/>
                          <a:latin typeface="Calibri" panose="020F0502020204030204" pitchFamily="34" charset="0"/>
                          <a:ea typeface="Calibri" panose="020F0502020204030204" pitchFamily="34" charset="0"/>
                          <a:cs typeface="Calibri" panose="020F0502020204030204" pitchFamily="34" charset="0"/>
                        </a:rPr>
                        <a:t>Start of response evaluation.</a:t>
                      </a:r>
                    </a:p>
                  </a:txBody>
                  <a:tcPr marL="68580" marR="68580" marT="0" marB="0"/>
                </a:tc>
                <a:tc>
                  <a:txBody>
                    <a:bodyPr/>
                    <a:lstStyle/>
                    <a:p>
                      <a:pPr algn="just"/>
                      <a:r>
                        <a:rPr lang="en-GB" sz="2400" dirty="0">
                          <a:effectLst/>
                          <a:latin typeface="Calibri" panose="020F0502020204030204" pitchFamily="34" charset="0"/>
                          <a:ea typeface="Calibri" panose="020F0502020204030204" pitchFamily="34" charset="0"/>
                          <a:cs typeface="Calibri" panose="020F0502020204030204" pitchFamily="34" charset="0"/>
                        </a:rPr>
                        <a:t>2024/07/10 </a:t>
                      </a:r>
                    </a:p>
                  </a:txBody>
                  <a:tcPr marL="68580" marR="68580" marT="0" marB="0"/>
                </a:tc>
                <a:tc>
                  <a:txBody>
                    <a:bodyPr/>
                    <a:lstStyle/>
                    <a:p>
                      <a:pPr algn="ctr"/>
                      <a:r>
                        <a:rPr lang="en-GB" sz="2400" dirty="0">
                          <a:effectLst/>
                          <a:latin typeface="Calibri" panose="020F0502020204030204" pitchFamily="34" charset="0"/>
                          <a:ea typeface="Calibri" panose="020F0502020204030204" pitchFamily="34" charset="0"/>
                          <a:cs typeface="Calibri" panose="020F0502020204030204" pitchFamily="34" charset="0"/>
                        </a:rPr>
                        <a:t>(MPAI-46)</a:t>
                      </a:r>
                    </a:p>
                  </a:txBody>
                  <a:tcPr marL="68580" marR="68580" marT="0" marB="0"/>
                </a:tc>
                <a:extLst>
                  <a:ext uri="{0D108BD9-81ED-4DB2-BD59-A6C34878D82A}">
                    <a16:rowId xmlns:a16="http://schemas.microsoft.com/office/drawing/2014/main" val="2053864818"/>
                  </a:ext>
                </a:extLst>
              </a:tr>
            </a:tbl>
          </a:graphicData>
        </a:graphic>
      </p:graphicFrame>
      <p:sp>
        <p:nvSpPr>
          <p:cNvPr id="4" name="Date Placeholder 3">
            <a:extLst>
              <a:ext uri="{FF2B5EF4-FFF2-40B4-BE49-F238E27FC236}">
                <a16:creationId xmlns:a16="http://schemas.microsoft.com/office/drawing/2014/main" id="{FB082348-5FF7-FC47-5BC1-2E52A913AE01}"/>
              </a:ext>
            </a:extLst>
          </p:cNvPr>
          <p:cNvSpPr>
            <a:spLocks noGrp="1"/>
          </p:cNvSpPr>
          <p:nvPr>
            <p:ph type="dt" sz="half" idx="10"/>
          </p:nvPr>
        </p:nvSpPr>
        <p:spPr/>
        <p:txBody>
          <a:bodyPr/>
          <a:lstStyle/>
          <a:p>
            <a:fld id="{3A5799BA-AC88-42FB-B8BE-FF1867FF2DFC}" type="datetime5">
              <a:rPr lang="en-US" smtClean="0"/>
              <a:t>30-May-24</a:t>
            </a:fld>
            <a:endParaRPr lang="en-US" dirty="0"/>
          </a:p>
        </p:txBody>
      </p:sp>
      <p:sp>
        <p:nvSpPr>
          <p:cNvPr id="5" name="Slide Number Placeholder 4">
            <a:extLst>
              <a:ext uri="{FF2B5EF4-FFF2-40B4-BE49-F238E27FC236}">
                <a16:creationId xmlns:a16="http://schemas.microsoft.com/office/drawing/2014/main" id="{BB98AAE8-445C-7F6D-9806-4A3C2267B734}"/>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1285421359"/>
      </p:ext>
    </p:extLst>
  </p:cSld>
  <p:clrMapOvr>
    <a:masterClrMapping/>
  </p:clrMapOvr>
</p:sld>
</file>

<file path=ppt/theme/theme1.xml><?xml version="1.0" encoding="utf-8"?>
<a:theme xmlns:a="http://schemas.openxmlformats.org/drawingml/2006/main" name="Filo">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esentation1" id="{5203B4B2-E246-4BFF-9F9B-D644B4636EFC}" vid="{4A2A47ED-04B3-410F-B640-45EEF4622E75}"/>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MPAI-new</Template>
  <TotalTime>517</TotalTime>
  <Words>3173</Words>
  <Application>Microsoft Office PowerPoint</Application>
  <PresentationFormat>Widescreen</PresentationFormat>
  <Paragraphs>784</Paragraphs>
  <Slides>45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Calibri</vt:lpstr>
      <vt:lpstr>Century Gothic</vt:lpstr>
      <vt:lpstr>Lucida Sans Typewriter</vt:lpstr>
      <vt:lpstr>Poppins</vt:lpstr>
      <vt:lpstr>Wingdings 3</vt:lpstr>
      <vt:lpstr>Filo</vt:lpstr>
      <vt:lpstr>MPAI Call for Technologies:  Connected Autonomous Vehicle (MPAI-CAV) –  Technologies (CAV-TEC)</vt:lpstr>
      <vt:lpstr>Two words about MPAI</vt:lpstr>
      <vt:lpstr>Rigorous standard development process</vt:lpstr>
      <vt:lpstr>An overview of approved MPAI standards</vt:lpstr>
      <vt:lpstr>On the way to become standards</vt:lpstr>
      <vt:lpstr>CAV-TEC Call for Technologies</vt:lpstr>
      <vt:lpstr>Call for Technologies/1</vt:lpstr>
      <vt:lpstr>Call for Technologies/2</vt:lpstr>
      <vt:lpstr>Dates</vt:lpstr>
      <vt:lpstr>MMM-TEC Use Cases and Functional Requirements</vt:lpstr>
      <vt:lpstr>The path to MMM-TEC</vt:lpstr>
      <vt:lpstr>Current state of metaverse standardization in MPAI</vt:lpstr>
      <vt:lpstr>MPAI Processes</vt:lpstr>
      <vt:lpstr>PowerPoint Presentation</vt:lpstr>
      <vt:lpstr>MMM Actions</vt:lpstr>
      <vt:lpstr>MMM-ARC based inter-metaverse interoperability</vt:lpstr>
      <vt:lpstr>MPAI Items/1</vt:lpstr>
      <vt:lpstr>MPAI Items/2</vt:lpstr>
      <vt:lpstr>The scope of MMM - Technologies</vt:lpstr>
      <vt:lpstr>Rights: Definition and Functional Requirements</vt:lpstr>
      <vt:lpstr>Rights: JSON Syntax</vt:lpstr>
      <vt:lpstr>Rights Semantics</vt:lpstr>
      <vt:lpstr>Rights: Data Formats and Requests to Respondents</vt:lpstr>
      <vt:lpstr>Process Action: Definition and Functional Requirements</vt:lpstr>
      <vt:lpstr>Process Action: Functional Requirements/2</vt:lpstr>
      <vt:lpstr>Process Action: JSON Syntax</vt:lpstr>
      <vt:lpstr>Process Action: Semantics/1</vt:lpstr>
      <vt:lpstr>Process Action: Semantics/2</vt:lpstr>
      <vt:lpstr>Process Action: Data Formats and Requests to Respondents</vt:lpstr>
      <vt:lpstr>Visual Object: Definition and Functional Requirements</vt:lpstr>
      <vt:lpstr>Visual Object: JSON Syntax</vt:lpstr>
      <vt:lpstr>Visual Object: Semantics/1</vt:lpstr>
      <vt:lpstr>Visual Object: Semantics/2</vt:lpstr>
      <vt:lpstr>Visual Objects: Data Formats and Request to Respondents</vt:lpstr>
      <vt:lpstr>The scope of MPAI-MMM</vt:lpstr>
      <vt:lpstr>MPAI-MMM for Connected Autonomous Vehicles (CAV)</vt:lpstr>
      <vt:lpstr>MMM-TEC Framework Licence</vt:lpstr>
      <vt:lpstr>MPAI-6DF Framework Licence - Coverage</vt:lpstr>
      <vt:lpstr>Conditions of use of the Essential IPR’s/1</vt:lpstr>
      <vt:lpstr>Conditions of use of the Essential IPR’s/2</vt:lpstr>
      <vt:lpstr>Conditions of use of the Essential IPR’s/3</vt:lpstr>
      <vt:lpstr>Conditions of use of the Essential IPR’s/4</vt:lpstr>
      <vt:lpstr>Template for Responses</vt:lpstr>
      <vt:lpstr>Template for Responses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MPAI Call for technologies Six Degrees of Freedom Audio (CAE-6DF)</dc:title>
  <dc:creator>Leonardo Chiariglione</dc:creator>
  <cp:lastModifiedBy>Leonardo Chiariglione</cp:lastModifiedBy>
  <cp:revision>3</cp:revision>
  <dcterms:created xsi:type="dcterms:W3CDTF">2024-05-27T08:05:38Z</dcterms:created>
  <dcterms:modified xsi:type="dcterms:W3CDTF">2024-05-30T10:45:45Z</dcterms:modified>
</cp:coreProperties>
</file>