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39"/>
  </p:notesMasterIdLst>
  <p:sldIdLst>
    <p:sldId id="1046" r:id="rId2"/>
    <p:sldId id="1048" r:id="rId3"/>
    <p:sldId id="1047" r:id="rId4"/>
    <p:sldId id="1050" r:id="rId5"/>
    <p:sldId id="1051" r:id="rId6"/>
    <p:sldId id="2677" r:id="rId7"/>
    <p:sldId id="2707" r:id="rId8"/>
    <p:sldId id="1057" r:id="rId9"/>
    <p:sldId id="1058" r:id="rId10"/>
    <p:sldId id="1059" r:id="rId11"/>
    <p:sldId id="2678" r:id="rId12"/>
    <p:sldId id="2681" r:id="rId13"/>
    <p:sldId id="2682" r:id="rId14"/>
    <p:sldId id="2861" r:id="rId15"/>
    <p:sldId id="2862" r:id="rId16"/>
    <p:sldId id="2864" r:id="rId17"/>
    <p:sldId id="2729" r:id="rId18"/>
    <p:sldId id="2865" r:id="rId19"/>
    <p:sldId id="2181" r:id="rId20"/>
    <p:sldId id="2872" r:id="rId21"/>
    <p:sldId id="2182" r:id="rId22"/>
    <p:sldId id="2863" r:id="rId23"/>
    <p:sldId id="2683" r:id="rId24"/>
    <p:sldId id="2873" r:id="rId25"/>
    <p:sldId id="2876" r:id="rId26"/>
    <p:sldId id="2877" r:id="rId27"/>
    <p:sldId id="2705" r:id="rId28"/>
    <p:sldId id="2706" r:id="rId29"/>
    <p:sldId id="2679" r:id="rId30"/>
    <p:sldId id="1052" r:id="rId31"/>
    <p:sldId id="1053" r:id="rId32"/>
    <p:sldId id="1054" r:id="rId33"/>
    <p:sldId id="1055" r:id="rId34"/>
    <p:sldId id="1056" r:id="rId35"/>
    <p:sldId id="2680" r:id="rId36"/>
    <p:sldId id="1060" r:id="rId37"/>
    <p:sldId id="267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F3C73D-96A6-4229-8BE0-C35E9192A88E}" v="266" dt="2024-06-06T17:13:58.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o Chiariglione" userId="03ff1134-c2b7-4932-850d-6529216fed29" providerId="ADAL" clId="{8FF3C73D-96A6-4229-8BE0-C35E9192A88E}"/>
    <pc:docChg chg="undo redo custSel addSld delSld modSld">
      <pc:chgData name="Leonardo Chiariglione" userId="03ff1134-c2b7-4932-850d-6529216fed29" providerId="ADAL" clId="{8FF3C73D-96A6-4229-8BE0-C35E9192A88E}" dt="2024-06-06T17:14:13.637" v="2495" actId="27636"/>
      <pc:docMkLst>
        <pc:docMk/>
      </pc:docMkLst>
      <pc:sldChg chg="modSp mod">
        <pc:chgData name="Leonardo Chiariglione" userId="03ff1134-c2b7-4932-850d-6529216fed29" providerId="ADAL" clId="{8FF3C73D-96A6-4229-8BE0-C35E9192A88E}" dt="2024-06-02T16:18:04.390" v="91" actId="20577"/>
        <pc:sldMkLst>
          <pc:docMk/>
          <pc:sldMk cId="3945264366" sldId="1046"/>
        </pc:sldMkLst>
        <pc:spChg chg="mod">
          <ac:chgData name="Leonardo Chiariglione" userId="03ff1134-c2b7-4932-850d-6529216fed29" providerId="ADAL" clId="{8FF3C73D-96A6-4229-8BE0-C35E9192A88E}" dt="2024-05-30T10:44:09.001" v="39" actId="20577"/>
          <ac:spMkLst>
            <pc:docMk/>
            <pc:sldMk cId="3945264366" sldId="1046"/>
            <ac:spMk id="2" creationId="{F56FA326-962E-449B-B27F-735553353598}"/>
          </ac:spMkLst>
        </pc:spChg>
        <pc:spChg chg="mod">
          <ac:chgData name="Leonardo Chiariglione" userId="03ff1134-c2b7-4932-850d-6529216fed29" providerId="ADAL" clId="{8FF3C73D-96A6-4229-8BE0-C35E9192A88E}" dt="2024-06-02T16:18:04.390" v="91" actId="20577"/>
          <ac:spMkLst>
            <pc:docMk/>
            <pc:sldMk cId="3945264366" sldId="1046"/>
            <ac:spMk id="4" creationId="{5DD2FF83-21CA-E11D-F8FA-D0EEC00DA6B2}"/>
          </ac:spMkLst>
        </pc:spChg>
      </pc:sldChg>
      <pc:sldChg chg="modSp mod">
        <pc:chgData name="Leonardo Chiariglione" userId="03ff1134-c2b7-4932-850d-6529216fed29" providerId="ADAL" clId="{8FF3C73D-96A6-4229-8BE0-C35E9192A88E}" dt="2024-05-30T10:44:42.726" v="43" actId="207"/>
        <pc:sldMkLst>
          <pc:docMk/>
          <pc:sldMk cId="1691594100" sldId="1050"/>
        </pc:sldMkLst>
        <pc:graphicFrameChg chg="modGraphic">
          <ac:chgData name="Leonardo Chiariglione" userId="03ff1134-c2b7-4932-850d-6529216fed29" providerId="ADAL" clId="{8FF3C73D-96A6-4229-8BE0-C35E9192A88E}" dt="2024-05-30T10:44:42.726" v="43" actId="207"/>
          <ac:graphicFrameMkLst>
            <pc:docMk/>
            <pc:sldMk cId="1691594100" sldId="1050"/>
            <ac:graphicFrameMk id="6" creationId="{890C95DD-CDFD-707E-8D7C-F9D9460F3DA1}"/>
          </ac:graphicFrameMkLst>
        </pc:graphicFrameChg>
      </pc:sldChg>
      <pc:sldChg chg="modSp mod">
        <pc:chgData name="Leonardo Chiariglione" userId="03ff1134-c2b7-4932-850d-6529216fed29" providerId="ADAL" clId="{8FF3C73D-96A6-4229-8BE0-C35E9192A88E}" dt="2024-06-06T15:18:13.438" v="1420" actId="27636"/>
        <pc:sldMkLst>
          <pc:docMk/>
          <pc:sldMk cId="1928233325" sldId="1051"/>
        </pc:sldMkLst>
        <pc:spChg chg="mod">
          <ac:chgData name="Leonardo Chiariglione" userId="03ff1134-c2b7-4932-850d-6529216fed29" providerId="ADAL" clId="{8FF3C73D-96A6-4229-8BE0-C35E9192A88E}" dt="2024-06-06T15:18:13.438" v="1420" actId="27636"/>
          <ac:spMkLst>
            <pc:docMk/>
            <pc:sldMk cId="1928233325" sldId="1051"/>
            <ac:spMk id="7" creationId="{8EFEBAE0-F199-61C4-5A22-C51451A9CAD8}"/>
          </ac:spMkLst>
        </pc:spChg>
        <pc:graphicFrameChg chg="mod modGraphic">
          <ac:chgData name="Leonardo Chiariglione" userId="03ff1134-c2b7-4932-850d-6529216fed29" providerId="ADAL" clId="{8FF3C73D-96A6-4229-8BE0-C35E9192A88E}" dt="2024-06-06T15:17:07.356" v="1385" actId="1035"/>
          <ac:graphicFrameMkLst>
            <pc:docMk/>
            <pc:sldMk cId="1928233325" sldId="1051"/>
            <ac:graphicFrameMk id="6" creationId="{EDC9DD6D-797E-0031-5F18-3C0A9450FA95}"/>
          </ac:graphicFrameMkLst>
        </pc:graphicFrameChg>
      </pc:sldChg>
      <pc:sldChg chg="modSp mod">
        <pc:chgData name="Leonardo Chiariglione" userId="03ff1134-c2b7-4932-850d-6529216fed29" providerId="ADAL" clId="{8FF3C73D-96A6-4229-8BE0-C35E9192A88E}" dt="2024-06-06T17:13:08.977" v="2480" actId="20577"/>
        <pc:sldMkLst>
          <pc:docMk/>
          <pc:sldMk cId="2044632193" sldId="1052"/>
        </pc:sldMkLst>
        <pc:spChg chg="mod">
          <ac:chgData name="Leonardo Chiariglione" userId="03ff1134-c2b7-4932-850d-6529216fed29" providerId="ADAL" clId="{8FF3C73D-96A6-4229-8BE0-C35E9192A88E}" dt="2024-06-03T09:34:36.049" v="597" actId="20577"/>
          <ac:spMkLst>
            <pc:docMk/>
            <pc:sldMk cId="2044632193" sldId="1052"/>
            <ac:spMk id="2" creationId="{3C5438F5-A3FD-3863-AE70-DD8D427C5481}"/>
          </ac:spMkLst>
        </pc:spChg>
        <pc:spChg chg="mod">
          <ac:chgData name="Leonardo Chiariglione" userId="03ff1134-c2b7-4932-850d-6529216fed29" providerId="ADAL" clId="{8FF3C73D-96A6-4229-8BE0-C35E9192A88E}" dt="2024-06-06T17:13:08.977" v="2480" actId="20577"/>
          <ac:spMkLst>
            <pc:docMk/>
            <pc:sldMk cId="2044632193" sldId="1052"/>
            <ac:spMk id="3" creationId="{D4B043B0-87BF-CE50-3BAC-8CB1D908C882}"/>
          </ac:spMkLst>
        </pc:spChg>
      </pc:sldChg>
      <pc:sldChg chg="modSp mod">
        <pc:chgData name="Leonardo Chiariglione" userId="03ff1134-c2b7-4932-850d-6529216fed29" providerId="ADAL" clId="{8FF3C73D-96A6-4229-8BE0-C35E9192A88E}" dt="2024-06-06T15:22:07.013" v="1527" actId="20577"/>
        <pc:sldMkLst>
          <pc:docMk/>
          <pc:sldMk cId="434525559" sldId="1057"/>
        </pc:sldMkLst>
        <pc:spChg chg="mod">
          <ac:chgData name="Leonardo Chiariglione" userId="03ff1134-c2b7-4932-850d-6529216fed29" providerId="ADAL" clId="{8FF3C73D-96A6-4229-8BE0-C35E9192A88E}" dt="2024-06-06T15:22:07.013" v="1527" actId="20577"/>
          <ac:spMkLst>
            <pc:docMk/>
            <pc:sldMk cId="434525559" sldId="1057"/>
            <ac:spMk id="3" creationId="{C3B59FFD-7A96-7E97-A25E-5A02E9DF709F}"/>
          </ac:spMkLst>
        </pc:spChg>
      </pc:sldChg>
      <pc:sldChg chg="modSp mod">
        <pc:chgData name="Leonardo Chiariglione" userId="03ff1134-c2b7-4932-850d-6529216fed29" providerId="ADAL" clId="{8FF3C73D-96A6-4229-8BE0-C35E9192A88E}" dt="2024-06-06T15:24:04.051" v="1583" actId="20577"/>
        <pc:sldMkLst>
          <pc:docMk/>
          <pc:sldMk cId="2851984385" sldId="1058"/>
        </pc:sldMkLst>
        <pc:spChg chg="mod">
          <ac:chgData name="Leonardo Chiariglione" userId="03ff1134-c2b7-4932-850d-6529216fed29" providerId="ADAL" clId="{8FF3C73D-96A6-4229-8BE0-C35E9192A88E}" dt="2024-06-06T15:24:04.051" v="1583" actId="20577"/>
          <ac:spMkLst>
            <pc:docMk/>
            <pc:sldMk cId="2851984385" sldId="1058"/>
            <ac:spMk id="3" creationId="{B77DD01F-9FC4-29D5-6B16-3D58B52B6D90}"/>
          </ac:spMkLst>
        </pc:spChg>
      </pc:sldChg>
      <pc:sldChg chg="modSp mod">
        <pc:chgData name="Leonardo Chiariglione" userId="03ff1134-c2b7-4932-850d-6529216fed29" providerId="ADAL" clId="{8FF3C73D-96A6-4229-8BE0-C35E9192A88E}" dt="2024-06-06T15:24:41.691" v="1602" actId="20577"/>
        <pc:sldMkLst>
          <pc:docMk/>
          <pc:sldMk cId="1285421359" sldId="1059"/>
        </pc:sldMkLst>
        <pc:graphicFrameChg chg="modGraphic">
          <ac:chgData name="Leonardo Chiariglione" userId="03ff1134-c2b7-4932-850d-6529216fed29" providerId="ADAL" clId="{8FF3C73D-96A6-4229-8BE0-C35E9192A88E}" dt="2024-06-06T15:24:41.691" v="1602" actId="20577"/>
          <ac:graphicFrameMkLst>
            <pc:docMk/>
            <pc:sldMk cId="1285421359" sldId="1059"/>
            <ac:graphicFrameMk id="6" creationId="{954E62F7-8622-6FF6-16D3-3780AC7058FD}"/>
          </ac:graphicFrameMkLst>
        </pc:graphicFrameChg>
      </pc:sldChg>
      <pc:sldChg chg="modSp mod">
        <pc:chgData name="Leonardo Chiariglione" userId="03ff1134-c2b7-4932-850d-6529216fed29" providerId="ADAL" clId="{8FF3C73D-96A6-4229-8BE0-C35E9192A88E}" dt="2024-06-03T09:36:38.862" v="681" actId="20577"/>
        <pc:sldMkLst>
          <pc:docMk/>
          <pc:sldMk cId="3706232595" sldId="1060"/>
        </pc:sldMkLst>
        <pc:spChg chg="mod">
          <ac:chgData name="Leonardo Chiariglione" userId="03ff1134-c2b7-4932-850d-6529216fed29" providerId="ADAL" clId="{8FF3C73D-96A6-4229-8BE0-C35E9192A88E}" dt="2024-06-03T09:36:38.862" v="681" actId="20577"/>
          <ac:spMkLst>
            <pc:docMk/>
            <pc:sldMk cId="3706232595" sldId="1060"/>
            <ac:spMk id="3" creationId="{FE1C0F8F-5E48-2656-0B4D-88CB251C13EA}"/>
          </ac:spMkLst>
        </pc:spChg>
      </pc:sldChg>
      <pc:sldChg chg="modSp add del mod">
        <pc:chgData name="Leonardo Chiariglione" userId="03ff1134-c2b7-4932-850d-6529216fed29" providerId="ADAL" clId="{8FF3C73D-96A6-4229-8BE0-C35E9192A88E}" dt="2024-06-06T15:31:51.856" v="1641" actId="47"/>
        <pc:sldMkLst>
          <pc:docMk/>
          <pc:sldMk cId="366210087" sldId="2180"/>
        </pc:sldMkLst>
        <pc:cxnChg chg="mod">
          <ac:chgData name="Leonardo Chiariglione" userId="03ff1134-c2b7-4932-850d-6529216fed29" providerId="ADAL" clId="{8FF3C73D-96A6-4229-8BE0-C35E9192A88E}" dt="2024-06-06T15:30:32.838" v="1639" actId="1035"/>
          <ac:cxnSpMkLst>
            <pc:docMk/>
            <pc:sldMk cId="366210087" sldId="2180"/>
            <ac:cxnSpMk id="116" creationId="{91119446-76AC-2E84-B772-4127878B5E15}"/>
          </ac:cxnSpMkLst>
        </pc:cxnChg>
      </pc:sldChg>
      <pc:sldChg chg="addSp delSp modSp add mod">
        <pc:chgData name="Leonardo Chiariglione" userId="03ff1134-c2b7-4932-850d-6529216fed29" providerId="ADAL" clId="{8FF3C73D-96A6-4229-8BE0-C35E9192A88E}" dt="2024-06-06T17:05:32.121" v="2201" actId="20577"/>
        <pc:sldMkLst>
          <pc:docMk/>
          <pc:sldMk cId="1641409576" sldId="2181"/>
        </pc:sldMkLst>
        <pc:spChg chg="del">
          <ac:chgData name="Leonardo Chiariglione" userId="03ff1134-c2b7-4932-850d-6529216fed29" providerId="ADAL" clId="{8FF3C73D-96A6-4229-8BE0-C35E9192A88E}" dt="2024-06-06T15:34:03.883" v="1657" actId="478"/>
          <ac:spMkLst>
            <pc:docMk/>
            <pc:sldMk cId="1641409576" sldId="2181"/>
            <ac:spMk id="3" creationId="{80A6DB89-5045-E153-6E65-CAE6E730FCBE}"/>
          </ac:spMkLst>
        </pc:spChg>
        <pc:spChg chg="del">
          <ac:chgData name="Leonardo Chiariglione" userId="03ff1134-c2b7-4932-850d-6529216fed29" providerId="ADAL" clId="{8FF3C73D-96A6-4229-8BE0-C35E9192A88E}" dt="2024-06-06T15:34:03.883" v="1657" actId="478"/>
          <ac:spMkLst>
            <pc:docMk/>
            <pc:sldMk cId="1641409576" sldId="2181"/>
            <ac:spMk id="4" creationId="{820D3D10-9475-D420-2589-D38A32291C04}"/>
          </ac:spMkLst>
        </pc:spChg>
        <pc:spChg chg="del">
          <ac:chgData name="Leonardo Chiariglione" userId="03ff1134-c2b7-4932-850d-6529216fed29" providerId="ADAL" clId="{8FF3C73D-96A6-4229-8BE0-C35E9192A88E}" dt="2024-06-06T15:34:03.883" v="1657" actId="478"/>
          <ac:spMkLst>
            <pc:docMk/>
            <pc:sldMk cId="1641409576" sldId="2181"/>
            <ac:spMk id="5" creationId="{108BF231-3A32-EF29-FCC5-1E7731CFE144}"/>
          </ac:spMkLst>
        </pc:spChg>
        <pc:spChg chg="del">
          <ac:chgData name="Leonardo Chiariglione" userId="03ff1134-c2b7-4932-850d-6529216fed29" providerId="ADAL" clId="{8FF3C73D-96A6-4229-8BE0-C35E9192A88E}" dt="2024-06-06T15:34:03.883" v="1657" actId="478"/>
          <ac:spMkLst>
            <pc:docMk/>
            <pc:sldMk cId="1641409576" sldId="2181"/>
            <ac:spMk id="8" creationId="{6056017D-F69A-D9DF-91A5-61B1BC351895}"/>
          </ac:spMkLst>
        </pc:spChg>
        <pc:spChg chg="del">
          <ac:chgData name="Leonardo Chiariglione" userId="03ff1134-c2b7-4932-850d-6529216fed29" providerId="ADAL" clId="{8FF3C73D-96A6-4229-8BE0-C35E9192A88E}" dt="2024-06-06T15:34:03.883" v="1657" actId="478"/>
          <ac:spMkLst>
            <pc:docMk/>
            <pc:sldMk cId="1641409576" sldId="2181"/>
            <ac:spMk id="9" creationId="{0334D85B-D033-464D-20A0-95843175077D}"/>
          </ac:spMkLst>
        </pc:spChg>
        <pc:spChg chg="del">
          <ac:chgData name="Leonardo Chiariglione" userId="03ff1134-c2b7-4932-850d-6529216fed29" providerId="ADAL" clId="{8FF3C73D-96A6-4229-8BE0-C35E9192A88E}" dt="2024-06-06T15:34:03.883" v="1657" actId="478"/>
          <ac:spMkLst>
            <pc:docMk/>
            <pc:sldMk cId="1641409576" sldId="2181"/>
            <ac:spMk id="10" creationId="{2431F22C-40FA-DEF1-981F-075A6CFD835F}"/>
          </ac:spMkLst>
        </pc:spChg>
        <pc:spChg chg="del">
          <ac:chgData name="Leonardo Chiariglione" userId="03ff1134-c2b7-4932-850d-6529216fed29" providerId="ADAL" clId="{8FF3C73D-96A6-4229-8BE0-C35E9192A88E}" dt="2024-06-06T15:34:03.883" v="1657" actId="478"/>
          <ac:spMkLst>
            <pc:docMk/>
            <pc:sldMk cId="1641409576" sldId="2181"/>
            <ac:spMk id="13" creationId="{2AE2EB93-1F9E-2BD7-EE00-9C3C632CC6C9}"/>
          </ac:spMkLst>
        </pc:spChg>
        <pc:spChg chg="del">
          <ac:chgData name="Leonardo Chiariglione" userId="03ff1134-c2b7-4932-850d-6529216fed29" providerId="ADAL" clId="{8FF3C73D-96A6-4229-8BE0-C35E9192A88E}" dt="2024-06-06T15:34:03.883" v="1657" actId="478"/>
          <ac:spMkLst>
            <pc:docMk/>
            <pc:sldMk cId="1641409576" sldId="2181"/>
            <ac:spMk id="16" creationId="{7A89332F-0443-4698-0780-512B2F065CB2}"/>
          </ac:spMkLst>
        </pc:spChg>
        <pc:spChg chg="add mod">
          <ac:chgData name="Leonardo Chiariglione" userId="03ff1134-c2b7-4932-850d-6529216fed29" providerId="ADAL" clId="{8FF3C73D-96A6-4229-8BE0-C35E9192A88E}" dt="2024-06-06T15:34:08.789" v="1676" actId="1037"/>
          <ac:spMkLst>
            <pc:docMk/>
            <pc:sldMk cId="1641409576" sldId="2181"/>
            <ac:spMk id="18" creationId="{1BFB47DE-1FEA-E35C-0923-6525B4875342}"/>
          </ac:spMkLst>
        </pc:spChg>
        <pc:spChg chg="add mod">
          <ac:chgData name="Leonardo Chiariglione" userId="03ff1134-c2b7-4932-850d-6529216fed29" providerId="ADAL" clId="{8FF3C73D-96A6-4229-8BE0-C35E9192A88E}" dt="2024-06-06T15:34:08.789" v="1676" actId="1037"/>
          <ac:spMkLst>
            <pc:docMk/>
            <pc:sldMk cId="1641409576" sldId="2181"/>
            <ac:spMk id="19" creationId="{4DFD739E-7058-8ADE-12DE-0A6BD766816A}"/>
          </ac:spMkLst>
        </pc:spChg>
        <pc:spChg chg="add mod">
          <ac:chgData name="Leonardo Chiariglione" userId="03ff1134-c2b7-4932-850d-6529216fed29" providerId="ADAL" clId="{8FF3C73D-96A6-4229-8BE0-C35E9192A88E}" dt="2024-06-06T15:34:08.789" v="1676" actId="1037"/>
          <ac:spMkLst>
            <pc:docMk/>
            <pc:sldMk cId="1641409576" sldId="2181"/>
            <ac:spMk id="20" creationId="{F1F21FE3-AABF-7B78-DDC3-C5F89F278CD8}"/>
          </ac:spMkLst>
        </pc:spChg>
        <pc:spChg chg="add mod">
          <ac:chgData name="Leonardo Chiariglione" userId="03ff1134-c2b7-4932-850d-6529216fed29" providerId="ADAL" clId="{8FF3C73D-96A6-4229-8BE0-C35E9192A88E}" dt="2024-06-06T15:34:08.789" v="1676" actId="1037"/>
          <ac:spMkLst>
            <pc:docMk/>
            <pc:sldMk cId="1641409576" sldId="2181"/>
            <ac:spMk id="21" creationId="{5991942F-E84D-9B65-05DE-7FEEC8249003}"/>
          </ac:spMkLst>
        </pc:spChg>
        <pc:spChg chg="del">
          <ac:chgData name="Leonardo Chiariglione" userId="03ff1134-c2b7-4932-850d-6529216fed29" providerId="ADAL" clId="{8FF3C73D-96A6-4229-8BE0-C35E9192A88E}" dt="2024-06-06T15:34:03.883" v="1657" actId="478"/>
          <ac:spMkLst>
            <pc:docMk/>
            <pc:sldMk cId="1641409576" sldId="2181"/>
            <ac:spMk id="23" creationId="{8D6FA481-C87F-D7C2-F1B0-425585B638A4}"/>
          </ac:spMkLst>
        </pc:spChg>
        <pc:spChg chg="del">
          <ac:chgData name="Leonardo Chiariglione" userId="03ff1134-c2b7-4932-850d-6529216fed29" providerId="ADAL" clId="{8FF3C73D-96A6-4229-8BE0-C35E9192A88E}" dt="2024-06-06T15:34:03.883" v="1657" actId="478"/>
          <ac:spMkLst>
            <pc:docMk/>
            <pc:sldMk cId="1641409576" sldId="2181"/>
            <ac:spMk id="24" creationId="{2AA1E154-BDB1-E91C-B512-0A606024EBD0}"/>
          </ac:spMkLst>
        </pc:spChg>
        <pc:spChg chg="mod">
          <ac:chgData name="Leonardo Chiariglione" userId="03ff1134-c2b7-4932-850d-6529216fed29" providerId="ADAL" clId="{8FF3C73D-96A6-4229-8BE0-C35E9192A88E}" dt="2024-06-03T09:33:16.422" v="586" actId="6549"/>
          <ac:spMkLst>
            <pc:docMk/>
            <pc:sldMk cId="1641409576" sldId="2181"/>
            <ac:spMk id="25" creationId="{45C6C272-BB73-F153-73E9-38DDDB2AF9C1}"/>
          </ac:spMkLst>
        </pc:spChg>
        <pc:spChg chg="add mod">
          <ac:chgData name="Leonardo Chiariglione" userId="03ff1134-c2b7-4932-850d-6529216fed29" providerId="ADAL" clId="{8FF3C73D-96A6-4229-8BE0-C35E9192A88E}" dt="2024-06-06T15:34:08.789" v="1676" actId="1037"/>
          <ac:spMkLst>
            <pc:docMk/>
            <pc:sldMk cId="1641409576" sldId="2181"/>
            <ac:spMk id="26" creationId="{CA519231-86E8-9DAA-0B6F-7E02807A34BB}"/>
          </ac:spMkLst>
        </pc:spChg>
        <pc:spChg chg="add mod">
          <ac:chgData name="Leonardo Chiariglione" userId="03ff1134-c2b7-4932-850d-6529216fed29" providerId="ADAL" clId="{8FF3C73D-96A6-4229-8BE0-C35E9192A88E}" dt="2024-06-06T15:34:08.789" v="1676" actId="1037"/>
          <ac:spMkLst>
            <pc:docMk/>
            <pc:sldMk cId="1641409576" sldId="2181"/>
            <ac:spMk id="27" creationId="{982D5B15-CA8B-8AC4-E1A5-512CDB9FD290}"/>
          </ac:spMkLst>
        </pc:spChg>
        <pc:spChg chg="del">
          <ac:chgData name="Leonardo Chiariglione" userId="03ff1134-c2b7-4932-850d-6529216fed29" providerId="ADAL" clId="{8FF3C73D-96A6-4229-8BE0-C35E9192A88E}" dt="2024-06-06T15:34:03.883" v="1657" actId="478"/>
          <ac:spMkLst>
            <pc:docMk/>
            <pc:sldMk cId="1641409576" sldId="2181"/>
            <ac:spMk id="31" creationId="{32F003BE-B693-9918-28E5-0F473F3D8A97}"/>
          </ac:spMkLst>
        </pc:spChg>
        <pc:spChg chg="add mod">
          <ac:chgData name="Leonardo Chiariglione" userId="03ff1134-c2b7-4932-850d-6529216fed29" providerId="ADAL" clId="{8FF3C73D-96A6-4229-8BE0-C35E9192A88E}" dt="2024-06-06T15:34:08.789" v="1676" actId="1037"/>
          <ac:spMkLst>
            <pc:docMk/>
            <pc:sldMk cId="1641409576" sldId="2181"/>
            <ac:spMk id="36" creationId="{44FFFBEB-4E0E-0797-C4C0-EE1492048A47}"/>
          </ac:spMkLst>
        </pc:spChg>
        <pc:spChg chg="add mod">
          <ac:chgData name="Leonardo Chiariglione" userId="03ff1134-c2b7-4932-850d-6529216fed29" providerId="ADAL" clId="{8FF3C73D-96A6-4229-8BE0-C35E9192A88E}" dt="2024-06-06T15:34:08.789" v="1676" actId="1037"/>
          <ac:spMkLst>
            <pc:docMk/>
            <pc:sldMk cId="1641409576" sldId="2181"/>
            <ac:spMk id="37" creationId="{04659DC4-46D6-225F-7120-86BA7791AFFC}"/>
          </ac:spMkLst>
        </pc:spChg>
        <pc:spChg chg="add mod">
          <ac:chgData name="Leonardo Chiariglione" userId="03ff1134-c2b7-4932-850d-6529216fed29" providerId="ADAL" clId="{8FF3C73D-96A6-4229-8BE0-C35E9192A88E}" dt="2024-06-06T15:34:08.789" v="1676" actId="1037"/>
          <ac:spMkLst>
            <pc:docMk/>
            <pc:sldMk cId="1641409576" sldId="2181"/>
            <ac:spMk id="38" creationId="{7117FD0B-3635-F420-E97C-720CAA13DBE8}"/>
          </ac:spMkLst>
        </pc:spChg>
        <pc:spChg chg="add mod">
          <ac:chgData name="Leonardo Chiariglione" userId="03ff1134-c2b7-4932-850d-6529216fed29" providerId="ADAL" clId="{8FF3C73D-96A6-4229-8BE0-C35E9192A88E}" dt="2024-06-06T15:34:08.789" v="1676" actId="1037"/>
          <ac:spMkLst>
            <pc:docMk/>
            <pc:sldMk cId="1641409576" sldId="2181"/>
            <ac:spMk id="39" creationId="{E8B27AE5-CD2A-A559-1F31-58FDF99F7108}"/>
          </ac:spMkLst>
        </pc:spChg>
        <pc:spChg chg="add mod">
          <ac:chgData name="Leonardo Chiariglione" userId="03ff1134-c2b7-4932-850d-6529216fed29" providerId="ADAL" clId="{8FF3C73D-96A6-4229-8BE0-C35E9192A88E}" dt="2024-06-06T15:34:08.789" v="1676" actId="1037"/>
          <ac:spMkLst>
            <pc:docMk/>
            <pc:sldMk cId="1641409576" sldId="2181"/>
            <ac:spMk id="40" creationId="{D25AE8AE-908C-D48B-E5D4-5356FBCC5B0F}"/>
          </ac:spMkLst>
        </pc:spChg>
        <pc:spChg chg="add mod">
          <ac:chgData name="Leonardo Chiariglione" userId="03ff1134-c2b7-4932-850d-6529216fed29" providerId="ADAL" clId="{8FF3C73D-96A6-4229-8BE0-C35E9192A88E}" dt="2024-06-06T15:34:08.789" v="1676" actId="1037"/>
          <ac:spMkLst>
            <pc:docMk/>
            <pc:sldMk cId="1641409576" sldId="2181"/>
            <ac:spMk id="41" creationId="{A3E41A53-CFF8-D933-98E2-5C3C8B5D1135}"/>
          </ac:spMkLst>
        </pc:spChg>
        <pc:spChg chg="add mod">
          <ac:chgData name="Leonardo Chiariglione" userId="03ff1134-c2b7-4932-850d-6529216fed29" providerId="ADAL" clId="{8FF3C73D-96A6-4229-8BE0-C35E9192A88E}" dt="2024-06-06T15:34:08.789" v="1676" actId="1037"/>
          <ac:spMkLst>
            <pc:docMk/>
            <pc:sldMk cId="1641409576" sldId="2181"/>
            <ac:spMk id="42" creationId="{99E34CBB-E4FB-FCD1-1486-2CFCD1E2C165}"/>
          </ac:spMkLst>
        </pc:spChg>
        <pc:spChg chg="add mod">
          <ac:chgData name="Leonardo Chiariglione" userId="03ff1134-c2b7-4932-850d-6529216fed29" providerId="ADAL" clId="{8FF3C73D-96A6-4229-8BE0-C35E9192A88E}" dt="2024-06-06T15:34:08.789" v="1676" actId="1037"/>
          <ac:spMkLst>
            <pc:docMk/>
            <pc:sldMk cId="1641409576" sldId="2181"/>
            <ac:spMk id="43" creationId="{A4EB6EAA-7BB5-9224-1AD5-A80D0331BBC1}"/>
          </ac:spMkLst>
        </pc:spChg>
        <pc:spChg chg="add mod">
          <ac:chgData name="Leonardo Chiariglione" userId="03ff1134-c2b7-4932-850d-6529216fed29" providerId="ADAL" clId="{8FF3C73D-96A6-4229-8BE0-C35E9192A88E}" dt="2024-06-06T15:34:08.789" v="1676" actId="1037"/>
          <ac:spMkLst>
            <pc:docMk/>
            <pc:sldMk cId="1641409576" sldId="2181"/>
            <ac:spMk id="46" creationId="{817E69CE-4666-DE87-A9A9-0D612A6AFC93}"/>
          </ac:spMkLst>
        </pc:spChg>
        <pc:spChg chg="add mod">
          <ac:chgData name="Leonardo Chiariglione" userId="03ff1134-c2b7-4932-850d-6529216fed29" providerId="ADAL" clId="{8FF3C73D-96A6-4229-8BE0-C35E9192A88E}" dt="2024-06-06T15:34:08.789" v="1676" actId="1037"/>
          <ac:spMkLst>
            <pc:docMk/>
            <pc:sldMk cId="1641409576" sldId="2181"/>
            <ac:spMk id="49" creationId="{B1FC25AD-40CA-A5CB-5B72-ECAC50A92740}"/>
          </ac:spMkLst>
        </pc:spChg>
        <pc:spChg chg="add mod">
          <ac:chgData name="Leonardo Chiariglione" userId="03ff1134-c2b7-4932-850d-6529216fed29" providerId="ADAL" clId="{8FF3C73D-96A6-4229-8BE0-C35E9192A88E}" dt="2024-06-06T15:34:08.789" v="1676" actId="1037"/>
          <ac:spMkLst>
            <pc:docMk/>
            <pc:sldMk cId="1641409576" sldId="2181"/>
            <ac:spMk id="52" creationId="{2F4B5724-FE4D-2AFB-F5D2-523828F70989}"/>
          </ac:spMkLst>
        </pc:spChg>
        <pc:spChg chg="add mod">
          <ac:chgData name="Leonardo Chiariglione" userId="03ff1134-c2b7-4932-850d-6529216fed29" providerId="ADAL" clId="{8FF3C73D-96A6-4229-8BE0-C35E9192A88E}" dt="2024-06-06T15:34:08.789" v="1676" actId="1037"/>
          <ac:spMkLst>
            <pc:docMk/>
            <pc:sldMk cId="1641409576" sldId="2181"/>
            <ac:spMk id="55" creationId="{F301E931-9D00-E4DC-768F-75FE0E697FF2}"/>
          </ac:spMkLst>
        </pc:spChg>
        <pc:spChg chg="add mod">
          <ac:chgData name="Leonardo Chiariglione" userId="03ff1134-c2b7-4932-850d-6529216fed29" providerId="ADAL" clId="{8FF3C73D-96A6-4229-8BE0-C35E9192A88E}" dt="2024-06-06T15:34:08.789" v="1676" actId="1037"/>
          <ac:spMkLst>
            <pc:docMk/>
            <pc:sldMk cId="1641409576" sldId="2181"/>
            <ac:spMk id="56" creationId="{E1322CB2-535A-F933-879A-460729B66549}"/>
          </ac:spMkLst>
        </pc:spChg>
        <pc:spChg chg="add mod">
          <ac:chgData name="Leonardo Chiariglione" userId="03ff1134-c2b7-4932-850d-6529216fed29" providerId="ADAL" clId="{8FF3C73D-96A6-4229-8BE0-C35E9192A88E}" dt="2024-06-06T15:34:08.789" v="1676" actId="1037"/>
          <ac:spMkLst>
            <pc:docMk/>
            <pc:sldMk cId="1641409576" sldId="2181"/>
            <ac:spMk id="57" creationId="{129B2404-F8A0-6996-EEF7-E4B7F8949E33}"/>
          </ac:spMkLst>
        </pc:spChg>
        <pc:spChg chg="add mod">
          <ac:chgData name="Leonardo Chiariglione" userId="03ff1134-c2b7-4932-850d-6529216fed29" providerId="ADAL" clId="{8FF3C73D-96A6-4229-8BE0-C35E9192A88E}" dt="2024-06-06T15:34:08.789" v="1676" actId="1037"/>
          <ac:spMkLst>
            <pc:docMk/>
            <pc:sldMk cId="1641409576" sldId="2181"/>
            <ac:spMk id="58" creationId="{E03AA23F-D2A4-7E2C-72AC-F26F8FB95694}"/>
          </ac:spMkLst>
        </pc:spChg>
        <pc:spChg chg="add mod">
          <ac:chgData name="Leonardo Chiariglione" userId="03ff1134-c2b7-4932-850d-6529216fed29" providerId="ADAL" clId="{8FF3C73D-96A6-4229-8BE0-C35E9192A88E}" dt="2024-06-06T15:34:08.789" v="1676" actId="1037"/>
          <ac:spMkLst>
            <pc:docMk/>
            <pc:sldMk cId="1641409576" sldId="2181"/>
            <ac:spMk id="59" creationId="{00D56596-3D51-77C4-EDDA-30CEB179D850}"/>
          </ac:spMkLst>
        </pc:spChg>
        <pc:spChg chg="add mod">
          <ac:chgData name="Leonardo Chiariglione" userId="03ff1134-c2b7-4932-850d-6529216fed29" providerId="ADAL" clId="{8FF3C73D-96A6-4229-8BE0-C35E9192A88E}" dt="2024-06-06T15:34:08.789" v="1676" actId="1037"/>
          <ac:spMkLst>
            <pc:docMk/>
            <pc:sldMk cId="1641409576" sldId="2181"/>
            <ac:spMk id="61" creationId="{57E828B4-D00C-1E20-D80C-5BBAF3C5EC71}"/>
          </ac:spMkLst>
        </pc:spChg>
        <pc:spChg chg="add mod">
          <ac:chgData name="Leonardo Chiariglione" userId="03ff1134-c2b7-4932-850d-6529216fed29" providerId="ADAL" clId="{8FF3C73D-96A6-4229-8BE0-C35E9192A88E}" dt="2024-06-06T15:34:08.789" v="1676" actId="1037"/>
          <ac:spMkLst>
            <pc:docMk/>
            <pc:sldMk cId="1641409576" sldId="2181"/>
            <ac:spMk id="62" creationId="{685BA04F-2DB0-F17E-E600-58771B8A0BFF}"/>
          </ac:spMkLst>
        </pc:spChg>
        <pc:spChg chg="add mod">
          <ac:chgData name="Leonardo Chiariglione" userId="03ff1134-c2b7-4932-850d-6529216fed29" providerId="ADAL" clId="{8FF3C73D-96A6-4229-8BE0-C35E9192A88E}" dt="2024-06-06T17:05:26.045" v="2194" actId="20577"/>
          <ac:spMkLst>
            <pc:docMk/>
            <pc:sldMk cId="1641409576" sldId="2181"/>
            <ac:spMk id="128" creationId="{7DC4DE78-435B-4B1D-157A-881C0DCE461F}"/>
          </ac:spMkLst>
        </pc:spChg>
        <pc:spChg chg="add mod">
          <ac:chgData name="Leonardo Chiariglione" userId="03ff1134-c2b7-4932-850d-6529216fed29" providerId="ADAL" clId="{8FF3C73D-96A6-4229-8BE0-C35E9192A88E}" dt="2024-06-06T17:05:32.121" v="2201" actId="20577"/>
          <ac:spMkLst>
            <pc:docMk/>
            <pc:sldMk cId="1641409576" sldId="2181"/>
            <ac:spMk id="129" creationId="{C8DFDA02-D47D-79DB-DD3D-D1CD2110DFFC}"/>
          </ac:spMkLst>
        </pc:spChg>
        <pc:spChg chg="add mod">
          <ac:chgData name="Leonardo Chiariglione" userId="03ff1134-c2b7-4932-850d-6529216fed29" providerId="ADAL" clId="{8FF3C73D-96A6-4229-8BE0-C35E9192A88E}" dt="2024-06-06T15:34:08.789" v="1676" actId="1037"/>
          <ac:spMkLst>
            <pc:docMk/>
            <pc:sldMk cId="1641409576" sldId="2181"/>
            <ac:spMk id="132" creationId="{CA4039A3-3794-D3B8-8857-DB43581E9F85}"/>
          </ac:spMkLst>
        </pc:spChg>
        <pc:spChg chg="add mod">
          <ac:chgData name="Leonardo Chiariglione" userId="03ff1134-c2b7-4932-850d-6529216fed29" providerId="ADAL" clId="{8FF3C73D-96A6-4229-8BE0-C35E9192A88E}" dt="2024-06-06T15:34:08.789" v="1676" actId="1037"/>
          <ac:spMkLst>
            <pc:docMk/>
            <pc:sldMk cId="1641409576" sldId="2181"/>
            <ac:spMk id="135" creationId="{BACAEB49-8697-2B90-D19F-9D98D2CFBF63}"/>
          </ac:spMkLst>
        </pc:spChg>
        <pc:spChg chg="del">
          <ac:chgData name="Leonardo Chiariglione" userId="03ff1134-c2b7-4932-850d-6529216fed29" providerId="ADAL" clId="{8FF3C73D-96A6-4229-8BE0-C35E9192A88E}" dt="2024-06-06T15:34:03.883" v="1657" actId="478"/>
          <ac:spMkLst>
            <pc:docMk/>
            <pc:sldMk cId="1641409576" sldId="2181"/>
            <ac:spMk id="136" creationId="{EBC089BD-0EFF-9BB0-7327-9E896C208247}"/>
          </ac:spMkLst>
        </pc:spChg>
        <pc:spChg chg="del ord">
          <ac:chgData name="Leonardo Chiariglione" userId="03ff1134-c2b7-4932-850d-6529216fed29" providerId="ADAL" clId="{8FF3C73D-96A6-4229-8BE0-C35E9192A88E}" dt="2024-06-06T15:34:03.883" v="1657" actId="478"/>
          <ac:spMkLst>
            <pc:docMk/>
            <pc:sldMk cId="1641409576" sldId="2181"/>
            <ac:spMk id="137" creationId="{6449E1D2-8733-7215-DD23-412A94B576DC}"/>
          </ac:spMkLst>
        </pc:spChg>
        <pc:spChg chg="del">
          <ac:chgData name="Leonardo Chiariglione" userId="03ff1134-c2b7-4932-850d-6529216fed29" providerId="ADAL" clId="{8FF3C73D-96A6-4229-8BE0-C35E9192A88E}" dt="2024-06-06T15:34:03.883" v="1657" actId="478"/>
          <ac:spMkLst>
            <pc:docMk/>
            <pc:sldMk cId="1641409576" sldId="2181"/>
            <ac:spMk id="138" creationId="{8A836AB2-BACB-492E-144E-F0893221C656}"/>
          </ac:spMkLst>
        </pc:spChg>
        <pc:spChg chg="del">
          <ac:chgData name="Leonardo Chiariglione" userId="03ff1134-c2b7-4932-850d-6529216fed29" providerId="ADAL" clId="{8FF3C73D-96A6-4229-8BE0-C35E9192A88E}" dt="2024-06-06T15:34:03.883" v="1657" actId="478"/>
          <ac:spMkLst>
            <pc:docMk/>
            <pc:sldMk cId="1641409576" sldId="2181"/>
            <ac:spMk id="139" creationId="{26159737-8359-A6A0-93B8-D91ED53F3E8F}"/>
          </ac:spMkLst>
        </pc:spChg>
        <pc:spChg chg="del">
          <ac:chgData name="Leonardo Chiariglione" userId="03ff1134-c2b7-4932-850d-6529216fed29" providerId="ADAL" clId="{8FF3C73D-96A6-4229-8BE0-C35E9192A88E}" dt="2024-06-06T15:34:03.883" v="1657" actId="478"/>
          <ac:spMkLst>
            <pc:docMk/>
            <pc:sldMk cId="1641409576" sldId="2181"/>
            <ac:spMk id="140" creationId="{7169AB33-2F34-8C7C-8333-96A124CF9007}"/>
          </ac:spMkLst>
        </pc:spChg>
        <pc:spChg chg="del">
          <ac:chgData name="Leonardo Chiariglione" userId="03ff1134-c2b7-4932-850d-6529216fed29" providerId="ADAL" clId="{8FF3C73D-96A6-4229-8BE0-C35E9192A88E}" dt="2024-06-06T15:34:03.883" v="1657" actId="478"/>
          <ac:spMkLst>
            <pc:docMk/>
            <pc:sldMk cId="1641409576" sldId="2181"/>
            <ac:spMk id="141" creationId="{F9849589-B2AF-D2A3-B50C-13CAF1D98408}"/>
          </ac:spMkLst>
        </pc:spChg>
        <pc:spChg chg="del">
          <ac:chgData name="Leonardo Chiariglione" userId="03ff1134-c2b7-4932-850d-6529216fed29" providerId="ADAL" clId="{8FF3C73D-96A6-4229-8BE0-C35E9192A88E}" dt="2024-06-06T15:34:03.883" v="1657" actId="478"/>
          <ac:spMkLst>
            <pc:docMk/>
            <pc:sldMk cId="1641409576" sldId="2181"/>
            <ac:spMk id="142" creationId="{B98FE28C-4307-7A26-97AB-6CB38523C089}"/>
          </ac:spMkLst>
        </pc:spChg>
        <pc:spChg chg="del">
          <ac:chgData name="Leonardo Chiariglione" userId="03ff1134-c2b7-4932-850d-6529216fed29" providerId="ADAL" clId="{8FF3C73D-96A6-4229-8BE0-C35E9192A88E}" dt="2024-06-06T15:34:03.883" v="1657" actId="478"/>
          <ac:spMkLst>
            <pc:docMk/>
            <pc:sldMk cId="1641409576" sldId="2181"/>
            <ac:spMk id="143" creationId="{690EBAD3-9255-041D-DF23-0F7186EB0079}"/>
          </ac:spMkLst>
        </pc:spChg>
        <pc:spChg chg="del">
          <ac:chgData name="Leonardo Chiariglione" userId="03ff1134-c2b7-4932-850d-6529216fed29" providerId="ADAL" clId="{8FF3C73D-96A6-4229-8BE0-C35E9192A88E}" dt="2024-06-06T15:34:03.883" v="1657" actId="478"/>
          <ac:spMkLst>
            <pc:docMk/>
            <pc:sldMk cId="1641409576" sldId="2181"/>
            <ac:spMk id="144" creationId="{1C454849-FC3F-728E-1C27-44A567ADDBEE}"/>
          </ac:spMkLst>
        </pc:spChg>
        <pc:spChg chg="del">
          <ac:chgData name="Leonardo Chiariglione" userId="03ff1134-c2b7-4932-850d-6529216fed29" providerId="ADAL" clId="{8FF3C73D-96A6-4229-8BE0-C35E9192A88E}" dt="2024-06-06T15:34:03.883" v="1657" actId="478"/>
          <ac:spMkLst>
            <pc:docMk/>
            <pc:sldMk cId="1641409576" sldId="2181"/>
            <ac:spMk id="146" creationId="{F87B1FFC-1DA6-5E5B-11CC-69DC78ED7EA0}"/>
          </ac:spMkLst>
        </pc:spChg>
        <pc:spChg chg="add mod">
          <ac:chgData name="Leonardo Chiariglione" userId="03ff1134-c2b7-4932-850d-6529216fed29" providerId="ADAL" clId="{8FF3C73D-96A6-4229-8BE0-C35E9192A88E}" dt="2024-06-06T15:34:08.789" v="1676" actId="1037"/>
          <ac:spMkLst>
            <pc:docMk/>
            <pc:sldMk cId="1641409576" sldId="2181"/>
            <ac:spMk id="147" creationId="{B16534A8-135A-1617-FAC9-1D98955050E2}"/>
          </ac:spMkLst>
        </pc:spChg>
        <pc:spChg chg="del">
          <ac:chgData name="Leonardo Chiariglione" userId="03ff1134-c2b7-4932-850d-6529216fed29" providerId="ADAL" clId="{8FF3C73D-96A6-4229-8BE0-C35E9192A88E}" dt="2024-06-06T15:34:03.883" v="1657" actId="478"/>
          <ac:spMkLst>
            <pc:docMk/>
            <pc:sldMk cId="1641409576" sldId="2181"/>
            <ac:spMk id="154" creationId="{29AF0BB1-49D6-5EBD-5F1A-F5842C95966E}"/>
          </ac:spMkLst>
        </pc:spChg>
        <pc:spChg chg="del">
          <ac:chgData name="Leonardo Chiariglione" userId="03ff1134-c2b7-4932-850d-6529216fed29" providerId="ADAL" clId="{8FF3C73D-96A6-4229-8BE0-C35E9192A88E}" dt="2024-06-06T15:34:03.883" v="1657" actId="478"/>
          <ac:spMkLst>
            <pc:docMk/>
            <pc:sldMk cId="1641409576" sldId="2181"/>
            <ac:spMk id="155" creationId="{F58B2606-0AA9-0F2C-8A9B-7503C2CFBD84}"/>
          </ac:spMkLst>
        </pc:spChg>
        <pc:spChg chg="del">
          <ac:chgData name="Leonardo Chiariglione" userId="03ff1134-c2b7-4932-850d-6529216fed29" providerId="ADAL" clId="{8FF3C73D-96A6-4229-8BE0-C35E9192A88E}" dt="2024-06-06T15:34:03.883" v="1657" actId="478"/>
          <ac:spMkLst>
            <pc:docMk/>
            <pc:sldMk cId="1641409576" sldId="2181"/>
            <ac:spMk id="156" creationId="{B53C3605-2166-2C46-887F-141AE24A9D75}"/>
          </ac:spMkLst>
        </pc:spChg>
        <pc:spChg chg="del">
          <ac:chgData name="Leonardo Chiariglione" userId="03ff1134-c2b7-4932-850d-6529216fed29" providerId="ADAL" clId="{8FF3C73D-96A6-4229-8BE0-C35E9192A88E}" dt="2024-06-06T15:34:03.883" v="1657" actId="478"/>
          <ac:spMkLst>
            <pc:docMk/>
            <pc:sldMk cId="1641409576" sldId="2181"/>
            <ac:spMk id="157" creationId="{5C1F0D45-0F15-F6AA-35DF-1300155E03CB}"/>
          </ac:spMkLst>
        </pc:spChg>
        <pc:spChg chg="del">
          <ac:chgData name="Leonardo Chiariglione" userId="03ff1134-c2b7-4932-850d-6529216fed29" providerId="ADAL" clId="{8FF3C73D-96A6-4229-8BE0-C35E9192A88E}" dt="2024-06-06T15:34:03.883" v="1657" actId="478"/>
          <ac:spMkLst>
            <pc:docMk/>
            <pc:sldMk cId="1641409576" sldId="2181"/>
            <ac:spMk id="158" creationId="{064E3BAB-4F58-D51A-7D67-50AE1529E74B}"/>
          </ac:spMkLst>
        </pc:spChg>
        <pc:spChg chg="del">
          <ac:chgData name="Leonardo Chiariglione" userId="03ff1134-c2b7-4932-850d-6529216fed29" providerId="ADAL" clId="{8FF3C73D-96A6-4229-8BE0-C35E9192A88E}" dt="2024-06-06T15:34:03.883" v="1657" actId="478"/>
          <ac:spMkLst>
            <pc:docMk/>
            <pc:sldMk cId="1641409576" sldId="2181"/>
            <ac:spMk id="159" creationId="{AC9E1567-C41C-1CDF-B69F-B8AD0ACA6848}"/>
          </ac:spMkLst>
        </pc:spChg>
        <pc:spChg chg="del">
          <ac:chgData name="Leonardo Chiariglione" userId="03ff1134-c2b7-4932-850d-6529216fed29" providerId="ADAL" clId="{8FF3C73D-96A6-4229-8BE0-C35E9192A88E}" dt="2024-06-06T15:34:03.883" v="1657" actId="478"/>
          <ac:spMkLst>
            <pc:docMk/>
            <pc:sldMk cId="1641409576" sldId="2181"/>
            <ac:spMk id="160" creationId="{2A6EAEB5-26C9-5E07-9BD1-759BF75FC87D}"/>
          </ac:spMkLst>
        </pc:spChg>
        <pc:spChg chg="del">
          <ac:chgData name="Leonardo Chiariglione" userId="03ff1134-c2b7-4932-850d-6529216fed29" providerId="ADAL" clId="{8FF3C73D-96A6-4229-8BE0-C35E9192A88E}" dt="2024-06-06T15:34:03.883" v="1657" actId="478"/>
          <ac:spMkLst>
            <pc:docMk/>
            <pc:sldMk cId="1641409576" sldId="2181"/>
            <ac:spMk id="161" creationId="{8EF0E5B5-B383-9A64-CFB1-234BBC95C63E}"/>
          </ac:spMkLst>
        </pc:spChg>
        <pc:spChg chg="add mod">
          <ac:chgData name="Leonardo Chiariglione" userId="03ff1134-c2b7-4932-850d-6529216fed29" providerId="ADAL" clId="{8FF3C73D-96A6-4229-8BE0-C35E9192A88E}" dt="2024-06-06T15:34:08.789" v="1676" actId="1037"/>
          <ac:spMkLst>
            <pc:docMk/>
            <pc:sldMk cId="1641409576" sldId="2181"/>
            <ac:spMk id="162" creationId="{B54DA19F-9324-CEEF-D0DE-812EAA1B8C56}"/>
          </ac:spMkLst>
        </pc:spChg>
        <pc:spChg chg="del">
          <ac:chgData name="Leonardo Chiariglione" userId="03ff1134-c2b7-4932-850d-6529216fed29" providerId="ADAL" clId="{8FF3C73D-96A6-4229-8BE0-C35E9192A88E}" dt="2024-06-06T15:34:03.883" v="1657" actId="478"/>
          <ac:spMkLst>
            <pc:docMk/>
            <pc:sldMk cId="1641409576" sldId="2181"/>
            <ac:spMk id="163" creationId="{7FF6BB05-7F71-02FC-E391-A043252B0FFB}"/>
          </ac:spMkLst>
        </pc:spChg>
        <pc:spChg chg="add mod">
          <ac:chgData name="Leonardo Chiariglione" userId="03ff1134-c2b7-4932-850d-6529216fed29" providerId="ADAL" clId="{8FF3C73D-96A6-4229-8BE0-C35E9192A88E}" dt="2024-06-06T15:34:08.789" v="1676" actId="1037"/>
          <ac:spMkLst>
            <pc:docMk/>
            <pc:sldMk cId="1641409576" sldId="2181"/>
            <ac:spMk id="164" creationId="{7C73EA5F-7E32-782F-36A5-AA6C37D6BDB5}"/>
          </ac:spMkLst>
        </pc:spChg>
        <pc:spChg chg="del">
          <ac:chgData name="Leonardo Chiariglione" userId="03ff1134-c2b7-4932-850d-6529216fed29" providerId="ADAL" clId="{8FF3C73D-96A6-4229-8BE0-C35E9192A88E}" dt="2024-06-06T15:34:03.883" v="1657" actId="478"/>
          <ac:spMkLst>
            <pc:docMk/>
            <pc:sldMk cId="1641409576" sldId="2181"/>
            <ac:spMk id="166" creationId="{711C1118-B3F6-F932-FF97-DAD439C48A5B}"/>
          </ac:spMkLst>
        </pc:spChg>
        <pc:spChg chg="del">
          <ac:chgData name="Leonardo Chiariglione" userId="03ff1134-c2b7-4932-850d-6529216fed29" providerId="ADAL" clId="{8FF3C73D-96A6-4229-8BE0-C35E9192A88E}" dt="2024-06-06T15:34:03.883" v="1657" actId="478"/>
          <ac:spMkLst>
            <pc:docMk/>
            <pc:sldMk cId="1641409576" sldId="2181"/>
            <ac:spMk id="169" creationId="{51E04A2F-A6F2-645E-1DA7-6760E4051A05}"/>
          </ac:spMkLst>
        </pc:spChg>
        <pc:spChg chg="del">
          <ac:chgData name="Leonardo Chiariglione" userId="03ff1134-c2b7-4932-850d-6529216fed29" providerId="ADAL" clId="{8FF3C73D-96A6-4229-8BE0-C35E9192A88E}" dt="2024-06-06T15:34:03.883" v="1657" actId="478"/>
          <ac:spMkLst>
            <pc:docMk/>
            <pc:sldMk cId="1641409576" sldId="2181"/>
            <ac:spMk id="170" creationId="{2C8582E4-CBEC-F235-D91A-98083B99E079}"/>
          </ac:spMkLst>
        </pc:spChg>
        <pc:spChg chg="del">
          <ac:chgData name="Leonardo Chiariglione" userId="03ff1134-c2b7-4932-850d-6529216fed29" providerId="ADAL" clId="{8FF3C73D-96A6-4229-8BE0-C35E9192A88E}" dt="2024-06-06T15:34:03.883" v="1657" actId="478"/>
          <ac:spMkLst>
            <pc:docMk/>
            <pc:sldMk cId="1641409576" sldId="2181"/>
            <ac:spMk id="171" creationId="{BFEC0AC3-B901-D8BD-EA02-F05928A2DA8C}"/>
          </ac:spMkLst>
        </pc:spChg>
        <pc:spChg chg="del">
          <ac:chgData name="Leonardo Chiariglione" userId="03ff1134-c2b7-4932-850d-6529216fed29" providerId="ADAL" clId="{8FF3C73D-96A6-4229-8BE0-C35E9192A88E}" dt="2024-06-06T15:34:03.883" v="1657" actId="478"/>
          <ac:spMkLst>
            <pc:docMk/>
            <pc:sldMk cId="1641409576" sldId="2181"/>
            <ac:spMk id="173" creationId="{580DE4CB-9E99-CE7D-3105-6F85BD895B58}"/>
          </ac:spMkLst>
        </pc:spChg>
        <pc:spChg chg="del">
          <ac:chgData name="Leonardo Chiariglione" userId="03ff1134-c2b7-4932-850d-6529216fed29" providerId="ADAL" clId="{8FF3C73D-96A6-4229-8BE0-C35E9192A88E}" dt="2024-06-06T15:34:03.883" v="1657" actId="478"/>
          <ac:spMkLst>
            <pc:docMk/>
            <pc:sldMk cId="1641409576" sldId="2181"/>
            <ac:spMk id="176" creationId="{AE6E3143-D856-ACE5-B422-61D5EE9799EA}"/>
          </ac:spMkLst>
        </pc:spChg>
        <pc:spChg chg="del">
          <ac:chgData name="Leonardo Chiariglione" userId="03ff1134-c2b7-4932-850d-6529216fed29" providerId="ADAL" clId="{8FF3C73D-96A6-4229-8BE0-C35E9192A88E}" dt="2024-06-06T15:34:03.883" v="1657" actId="478"/>
          <ac:spMkLst>
            <pc:docMk/>
            <pc:sldMk cId="1641409576" sldId="2181"/>
            <ac:spMk id="179" creationId="{39E95B17-C00F-E2FE-27B2-0F6D07057EEA}"/>
          </ac:spMkLst>
        </pc:spChg>
        <pc:spChg chg="del">
          <ac:chgData name="Leonardo Chiariglione" userId="03ff1134-c2b7-4932-850d-6529216fed29" providerId="ADAL" clId="{8FF3C73D-96A6-4229-8BE0-C35E9192A88E}" dt="2024-06-06T15:34:03.883" v="1657" actId="478"/>
          <ac:spMkLst>
            <pc:docMk/>
            <pc:sldMk cId="1641409576" sldId="2181"/>
            <ac:spMk id="182" creationId="{2CC3A4C2-1DD6-C3B4-2241-9974E113DD63}"/>
          </ac:spMkLst>
        </pc:spChg>
        <pc:spChg chg="del">
          <ac:chgData name="Leonardo Chiariglione" userId="03ff1134-c2b7-4932-850d-6529216fed29" providerId="ADAL" clId="{8FF3C73D-96A6-4229-8BE0-C35E9192A88E}" dt="2024-06-06T15:34:03.883" v="1657" actId="478"/>
          <ac:spMkLst>
            <pc:docMk/>
            <pc:sldMk cId="1641409576" sldId="2181"/>
            <ac:spMk id="185" creationId="{AB5FE94F-3532-0573-B033-40839DFA300F}"/>
          </ac:spMkLst>
        </pc:spChg>
        <pc:spChg chg="del">
          <ac:chgData name="Leonardo Chiariglione" userId="03ff1134-c2b7-4932-850d-6529216fed29" providerId="ADAL" clId="{8FF3C73D-96A6-4229-8BE0-C35E9192A88E}" dt="2024-06-06T15:34:03.883" v="1657" actId="478"/>
          <ac:spMkLst>
            <pc:docMk/>
            <pc:sldMk cId="1641409576" sldId="2181"/>
            <ac:spMk id="186" creationId="{53216F0A-54A1-6BBE-F81A-8569BA37E4F8}"/>
          </ac:spMkLst>
        </pc:spChg>
        <pc:spChg chg="del">
          <ac:chgData name="Leonardo Chiariglione" userId="03ff1134-c2b7-4932-850d-6529216fed29" providerId="ADAL" clId="{8FF3C73D-96A6-4229-8BE0-C35E9192A88E}" dt="2024-06-06T15:34:03.883" v="1657" actId="478"/>
          <ac:spMkLst>
            <pc:docMk/>
            <pc:sldMk cId="1641409576" sldId="2181"/>
            <ac:spMk id="187" creationId="{572C51BD-B0D8-DA15-EBC2-35E02479BFD3}"/>
          </ac:spMkLst>
        </pc:spChg>
        <pc:spChg chg="del">
          <ac:chgData name="Leonardo Chiariglione" userId="03ff1134-c2b7-4932-850d-6529216fed29" providerId="ADAL" clId="{8FF3C73D-96A6-4229-8BE0-C35E9192A88E}" dt="2024-06-06T15:34:03.883" v="1657" actId="478"/>
          <ac:spMkLst>
            <pc:docMk/>
            <pc:sldMk cId="1641409576" sldId="2181"/>
            <ac:spMk id="188" creationId="{121ED063-87B9-FCF5-1421-CC179136D915}"/>
          </ac:spMkLst>
        </pc:spChg>
        <pc:spChg chg="del">
          <ac:chgData name="Leonardo Chiariglione" userId="03ff1134-c2b7-4932-850d-6529216fed29" providerId="ADAL" clId="{8FF3C73D-96A6-4229-8BE0-C35E9192A88E}" dt="2024-06-06T15:34:03.883" v="1657" actId="478"/>
          <ac:spMkLst>
            <pc:docMk/>
            <pc:sldMk cId="1641409576" sldId="2181"/>
            <ac:spMk id="189" creationId="{CF812887-638B-1BF8-CA61-2D243F0421A2}"/>
          </ac:spMkLst>
        </pc:spChg>
        <pc:spChg chg="del">
          <ac:chgData name="Leonardo Chiariglione" userId="03ff1134-c2b7-4932-850d-6529216fed29" providerId="ADAL" clId="{8FF3C73D-96A6-4229-8BE0-C35E9192A88E}" dt="2024-06-06T15:34:03.883" v="1657" actId="478"/>
          <ac:spMkLst>
            <pc:docMk/>
            <pc:sldMk cId="1641409576" sldId="2181"/>
            <ac:spMk id="190" creationId="{D5E455E0-B851-0602-AEE9-FE812A77A1B5}"/>
          </ac:spMkLst>
        </pc:spChg>
        <pc:spChg chg="del">
          <ac:chgData name="Leonardo Chiariglione" userId="03ff1134-c2b7-4932-850d-6529216fed29" providerId="ADAL" clId="{8FF3C73D-96A6-4229-8BE0-C35E9192A88E}" dt="2024-06-06T15:34:03.883" v="1657" actId="478"/>
          <ac:spMkLst>
            <pc:docMk/>
            <pc:sldMk cId="1641409576" sldId="2181"/>
            <ac:spMk id="194" creationId="{268FF39E-EF0B-D53D-3D72-AB4E3CB8766E}"/>
          </ac:spMkLst>
        </pc:spChg>
        <pc:spChg chg="del">
          <ac:chgData name="Leonardo Chiariglione" userId="03ff1134-c2b7-4932-850d-6529216fed29" providerId="ADAL" clId="{8FF3C73D-96A6-4229-8BE0-C35E9192A88E}" dt="2024-06-06T15:34:03.883" v="1657" actId="478"/>
          <ac:spMkLst>
            <pc:docMk/>
            <pc:sldMk cId="1641409576" sldId="2181"/>
            <ac:spMk id="195" creationId="{7D30CE9F-5B28-C02F-4C05-8A27D317E493}"/>
          </ac:spMkLst>
        </pc:spChg>
        <pc:spChg chg="del">
          <ac:chgData name="Leonardo Chiariglione" userId="03ff1134-c2b7-4932-850d-6529216fed29" providerId="ADAL" clId="{8FF3C73D-96A6-4229-8BE0-C35E9192A88E}" dt="2024-06-06T15:34:03.883" v="1657" actId="478"/>
          <ac:spMkLst>
            <pc:docMk/>
            <pc:sldMk cId="1641409576" sldId="2181"/>
            <ac:spMk id="196" creationId="{AD054E3E-33D1-113C-3C23-FA012936B6E1}"/>
          </ac:spMkLst>
        </pc:spChg>
        <pc:spChg chg="del mod">
          <ac:chgData name="Leonardo Chiariglione" userId="03ff1134-c2b7-4932-850d-6529216fed29" providerId="ADAL" clId="{8FF3C73D-96A6-4229-8BE0-C35E9192A88E}" dt="2024-06-06T15:34:03.883" v="1657" actId="478"/>
          <ac:spMkLst>
            <pc:docMk/>
            <pc:sldMk cId="1641409576" sldId="2181"/>
            <ac:spMk id="197" creationId="{E0017DC2-EE67-1323-D0E9-387B2529EE3A}"/>
          </ac:spMkLst>
        </pc:spChg>
        <pc:spChg chg="del mod">
          <ac:chgData name="Leonardo Chiariglione" userId="03ff1134-c2b7-4932-850d-6529216fed29" providerId="ADAL" clId="{8FF3C73D-96A6-4229-8BE0-C35E9192A88E}" dt="2024-06-06T15:34:03.883" v="1657" actId="478"/>
          <ac:spMkLst>
            <pc:docMk/>
            <pc:sldMk cId="1641409576" sldId="2181"/>
            <ac:spMk id="198" creationId="{06583C59-EAB2-3848-4FE6-B4F2846DF79E}"/>
          </ac:spMkLst>
        </pc:spChg>
        <pc:spChg chg="add mod">
          <ac:chgData name="Leonardo Chiariglione" userId="03ff1134-c2b7-4932-850d-6529216fed29" providerId="ADAL" clId="{8FF3C73D-96A6-4229-8BE0-C35E9192A88E}" dt="2024-06-06T15:34:08.789" v="1676" actId="1037"/>
          <ac:spMkLst>
            <pc:docMk/>
            <pc:sldMk cId="1641409576" sldId="2181"/>
            <ac:spMk id="203" creationId="{C0BAA27E-C31F-4F0F-A916-0DA64659CF0E}"/>
          </ac:spMkLst>
        </pc:spChg>
        <pc:spChg chg="add mod">
          <ac:chgData name="Leonardo Chiariglione" userId="03ff1134-c2b7-4932-850d-6529216fed29" providerId="ADAL" clId="{8FF3C73D-96A6-4229-8BE0-C35E9192A88E}" dt="2024-06-06T15:34:08.789" v="1676" actId="1037"/>
          <ac:spMkLst>
            <pc:docMk/>
            <pc:sldMk cId="1641409576" sldId="2181"/>
            <ac:spMk id="204" creationId="{3C89B1EB-255C-CDDB-ED2C-FC3FFFF14938}"/>
          </ac:spMkLst>
        </pc:spChg>
        <pc:spChg chg="add mod">
          <ac:chgData name="Leonardo Chiariglione" userId="03ff1134-c2b7-4932-850d-6529216fed29" providerId="ADAL" clId="{8FF3C73D-96A6-4229-8BE0-C35E9192A88E}" dt="2024-06-06T15:34:08.789" v="1676" actId="1037"/>
          <ac:spMkLst>
            <pc:docMk/>
            <pc:sldMk cId="1641409576" sldId="2181"/>
            <ac:spMk id="205" creationId="{1E9C7C29-5793-E552-59AD-5E6A2929888C}"/>
          </ac:spMkLst>
        </pc:spChg>
        <pc:spChg chg="add mod">
          <ac:chgData name="Leonardo Chiariglione" userId="03ff1134-c2b7-4932-850d-6529216fed29" providerId="ADAL" clId="{8FF3C73D-96A6-4229-8BE0-C35E9192A88E}" dt="2024-06-06T15:34:08.789" v="1676" actId="1037"/>
          <ac:spMkLst>
            <pc:docMk/>
            <pc:sldMk cId="1641409576" sldId="2181"/>
            <ac:spMk id="208" creationId="{B2616753-DA25-C128-76E5-370EB314CC04}"/>
          </ac:spMkLst>
        </pc:spChg>
        <pc:spChg chg="add mod">
          <ac:chgData name="Leonardo Chiariglione" userId="03ff1134-c2b7-4932-850d-6529216fed29" providerId="ADAL" clId="{8FF3C73D-96A6-4229-8BE0-C35E9192A88E}" dt="2024-06-06T15:34:08.789" v="1676" actId="1037"/>
          <ac:spMkLst>
            <pc:docMk/>
            <pc:sldMk cId="1641409576" sldId="2181"/>
            <ac:spMk id="210" creationId="{323590B0-8A99-E681-C51B-FA1AEDF00114}"/>
          </ac:spMkLst>
        </pc:spChg>
        <pc:spChg chg="add mod">
          <ac:chgData name="Leonardo Chiariglione" userId="03ff1134-c2b7-4932-850d-6529216fed29" providerId="ADAL" clId="{8FF3C73D-96A6-4229-8BE0-C35E9192A88E}" dt="2024-06-06T15:34:08.789" v="1676" actId="1037"/>
          <ac:spMkLst>
            <pc:docMk/>
            <pc:sldMk cId="1641409576" sldId="2181"/>
            <ac:spMk id="212" creationId="{9814DEC9-D62A-5316-BBF2-13CDE1847122}"/>
          </ac:spMkLst>
        </pc:spChg>
        <pc:spChg chg="add mod">
          <ac:chgData name="Leonardo Chiariglione" userId="03ff1134-c2b7-4932-850d-6529216fed29" providerId="ADAL" clId="{8FF3C73D-96A6-4229-8BE0-C35E9192A88E}" dt="2024-06-06T15:34:08.789" v="1676" actId="1037"/>
          <ac:spMkLst>
            <pc:docMk/>
            <pc:sldMk cId="1641409576" sldId="2181"/>
            <ac:spMk id="213" creationId="{5B8F5360-23CB-8AA0-EA51-B78A5B26C0FD}"/>
          </ac:spMkLst>
        </pc:spChg>
        <pc:spChg chg="add mod">
          <ac:chgData name="Leonardo Chiariglione" userId="03ff1134-c2b7-4932-850d-6529216fed29" providerId="ADAL" clId="{8FF3C73D-96A6-4229-8BE0-C35E9192A88E}" dt="2024-06-06T15:34:08.789" v="1676" actId="1037"/>
          <ac:spMkLst>
            <pc:docMk/>
            <pc:sldMk cId="1641409576" sldId="2181"/>
            <ac:spMk id="215" creationId="{407524F6-9710-FF94-CF07-14C60DDA290B}"/>
          </ac:spMkLst>
        </pc:spChg>
        <pc:spChg chg="add mod">
          <ac:chgData name="Leonardo Chiariglione" userId="03ff1134-c2b7-4932-850d-6529216fed29" providerId="ADAL" clId="{8FF3C73D-96A6-4229-8BE0-C35E9192A88E}" dt="2024-06-06T15:34:08.789" v="1676" actId="1037"/>
          <ac:spMkLst>
            <pc:docMk/>
            <pc:sldMk cId="1641409576" sldId="2181"/>
            <ac:spMk id="216" creationId="{76165D69-216E-D987-3ED1-65F70804C9CA}"/>
          </ac:spMkLst>
        </pc:spChg>
        <pc:spChg chg="add mod">
          <ac:chgData name="Leonardo Chiariglione" userId="03ff1134-c2b7-4932-850d-6529216fed29" providerId="ADAL" clId="{8FF3C73D-96A6-4229-8BE0-C35E9192A88E}" dt="2024-06-06T15:34:08.789" v="1676" actId="1037"/>
          <ac:spMkLst>
            <pc:docMk/>
            <pc:sldMk cId="1641409576" sldId="2181"/>
            <ac:spMk id="218" creationId="{EB59B202-C7F1-98EE-0E3B-B8C5EE7F2343}"/>
          </ac:spMkLst>
        </pc:spChg>
        <pc:spChg chg="add mod">
          <ac:chgData name="Leonardo Chiariglione" userId="03ff1134-c2b7-4932-850d-6529216fed29" providerId="ADAL" clId="{8FF3C73D-96A6-4229-8BE0-C35E9192A88E}" dt="2024-06-06T15:34:08.789" v="1676" actId="1037"/>
          <ac:spMkLst>
            <pc:docMk/>
            <pc:sldMk cId="1641409576" sldId="2181"/>
            <ac:spMk id="221" creationId="{72FBD406-4A0D-D6DF-94E5-86CFFD23C8F1}"/>
          </ac:spMkLst>
        </pc:spChg>
        <pc:spChg chg="add mod">
          <ac:chgData name="Leonardo Chiariglione" userId="03ff1134-c2b7-4932-850d-6529216fed29" providerId="ADAL" clId="{8FF3C73D-96A6-4229-8BE0-C35E9192A88E}" dt="2024-06-06T15:34:08.789" v="1676" actId="1037"/>
          <ac:spMkLst>
            <pc:docMk/>
            <pc:sldMk cId="1641409576" sldId="2181"/>
            <ac:spMk id="222" creationId="{95037993-969E-B1D9-E0BE-DD615041987E}"/>
          </ac:spMkLst>
        </pc:spChg>
        <pc:spChg chg="add mod">
          <ac:chgData name="Leonardo Chiariglione" userId="03ff1134-c2b7-4932-850d-6529216fed29" providerId="ADAL" clId="{8FF3C73D-96A6-4229-8BE0-C35E9192A88E}" dt="2024-06-06T15:34:08.789" v="1676" actId="1037"/>
          <ac:spMkLst>
            <pc:docMk/>
            <pc:sldMk cId="1641409576" sldId="2181"/>
            <ac:spMk id="223" creationId="{6D51E21E-A15E-1FA2-DA77-E2088FD5EB42}"/>
          </ac:spMkLst>
        </pc:spChg>
        <pc:spChg chg="add mod">
          <ac:chgData name="Leonardo Chiariglione" userId="03ff1134-c2b7-4932-850d-6529216fed29" providerId="ADAL" clId="{8FF3C73D-96A6-4229-8BE0-C35E9192A88E}" dt="2024-06-06T15:34:08.789" v="1676" actId="1037"/>
          <ac:spMkLst>
            <pc:docMk/>
            <pc:sldMk cId="1641409576" sldId="2181"/>
            <ac:spMk id="224" creationId="{C5A2AFF9-4C8B-1F82-83C0-9B1B84B7D62A}"/>
          </ac:spMkLst>
        </pc:spChg>
        <pc:spChg chg="add mod">
          <ac:chgData name="Leonardo Chiariglione" userId="03ff1134-c2b7-4932-850d-6529216fed29" providerId="ADAL" clId="{8FF3C73D-96A6-4229-8BE0-C35E9192A88E}" dt="2024-06-06T15:34:08.789" v="1676" actId="1037"/>
          <ac:spMkLst>
            <pc:docMk/>
            <pc:sldMk cId="1641409576" sldId="2181"/>
            <ac:spMk id="225" creationId="{E4D1BC5E-BF78-0FC7-412D-4D3ADA6E292F}"/>
          </ac:spMkLst>
        </pc:spChg>
        <pc:spChg chg="add mod">
          <ac:chgData name="Leonardo Chiariglione" userId="03ff1134-c2b7-4932-850d-6529216fed29" providerId="ADAL" clId="{8FF3C73D-96A6-4229-8BE0-C35E9192A88E}" dt="2024-06-06T15:34:08.789" v="1676" actId="1037"/>
          <ac:spMkLst>
            <pc:docMk/>
            <pc:sldMk cId="1641409576" sldId="2181"/>
            <ac:spMk id="226" creationId="{4410E995-3B1D-6563-7922-CBA2C877BF8A}"/>
          </ac:spMkLst>
        </pc:spChg>
        <pc:spChg chg="add mod">
          <ac:chgData name="Leonardo Chiariglione" userId="03ff1134-c2b7-4932-850d-6529216fed29" providerId="ADAL" clId="{8FF3C73D-96A6-4229-8BE0-C35E9192A88E}" dt="2024-06-06T15:34:08.789" v="1676" actId="1037"/>
          <ac:spMkLst>
            <pc:docMk/>
            <pc:sldMk cId="1641409576" sldId="2181"/>
            <ac:spMk id="228" creationId="{F184A67E-0B08-9655-8088-74E61836B83C}"/>
          </ac:spMkLst>
        </pc:spChg>
        <pc:spChg chg="add mod">
          <ac:chgData name="Leonardo Chiariglione" userId="03ff1134-c2b7-4932-850d-6529216fed29" providerId="ADAL" clId="{8FF3C73D-96A6-4229-8BE0-C35E9192A88E}" dt="2024-06-06T15:34:08.789" v="1676" actId="1037"/>
          <ac:spMkLst>
            <pc:docMk/>
            <pc:sldMk cId="1641409576" sldId="2181"/>
            <ac:spMk id="230" creationId="{609E7A60-A9E4-9E44-3B6B-1D64E6B699B2}"/>
          </ac:spMkLst>
        </pc:spChg>
        <pc:cxnChg chg="del">
          <ac:chgData name="Leonardo Chiariglione" userId="03ff1134-c2b7-4932-850d-6529216fed29" providerId="ADAL" clId="{8FF3C73D-96A6-4229-8BE0-C35E9192A88E}" dt="2024-06-06T15:34:03.883" v="1657" actId="478"/>
          <ac:cxnSpMkLst>
            <pc:docMk/>
            <pc:sldMk cId="1641409576" sldId="2181"/>
            <ac:cxnSpMk id="2" creationId="{87ED4695-0DB3-D4D5-86B4-19148FA418D5}"/>
          </ac:cxnSpMkLst>
        </pc:cxnChg>
        <pc:cxnChg chg="del">
          <ac:chgData name="Leonardo Chiariglione" userId="03ff1134-c2b7-4932-850d-6529216fed29" providerId="ADAL" clId="{8FF3C73D-96A6-4229-8BE0-C35E9192A88E}" dt="2024-06-06T15:34:03.883" v="1657" actId="478"/>
          <ac:cxnSpMkLst>
            <pc:docMk/>
            <pc:sldMk cId="1641409576" sldId="2181"/>
            <ac:cxnSpMk id="6" creationId="{809F4E04-C502-A432-830D-2A5220B7BE57}"/>
          </ac:cxnSpMkLst>
        </pc:cxnChg>
        <pc:cxnChg chg="del">
          <ac:chgData name="Leonardo Chiariglione" userId="03ff1134-c2b7-4932-850d-6529216fed29" providerId="ADAL" clId="{8FF3C73D-96A6-4229-8BE0-C35E9192A88E}" dt="2024-06-06T15:34:03.883" v="1657" actId="478"/>
          <ac:cxnSpMkLst>
            <pc:docMk/>
            <pc:sldMk cId="1641409576" sldId="2181"/>
            <ac:cxnSpMk id="7" creationId="{B41FEAF6-C094-11EC-DBD5-69B0ECA395B1}"/>
          </ac:cxnSpMkLst>
        </pc:cxnChg>
        <pc:cxnChg chg="del">
          <ac:chgData name="Leonardo Chiariglione" userId="03ff1134-c2b7-4932-850d-6529216fed29" providerId="ADAL" clId="{8FF3C73D-96A6-4229-8BE0-C35E9192A88E}" dt="2024-06-06T15:34:03.883" v="1657" actId="478"/>
          <ac:cxnSpMkLst>
            <pc:docMk/>
            <pc:sldMk cId="1641409576" sldId="2181"/>
            <ac:cxnSpMk id="11" creationId="{E05C89B8-5FF7-DFA9-2225-71255A63BCFB}"/>
          </ac:cxnSpMkLst>
        </pc:cxnChg>
        <pc:cxnChg chg="del">
          <ac:chgData name="Leonardo Chiariglione" userId="03ff1134-c2b7-4932-850d-6529216fed29" providerId="ADAL" clId="{8FF3C73D-96A6-4229-8BE0-C35E9192A88E}" dt="2024-06-06T15:34:03.883" v="1657" actId="478"/>
          <ac:cxnSpMkLst>
            <pc:docMk/>
            <pc:sldMk cId="1641409576" sldId="2181"/>
            <ac:cxnSpMk id="12" creationId="{2177866D-B0A5-2876-10BA-A56A7524BD9A}"/>
          </ac:cxnSpMkLst>
        </pc:cxnChg>
        <pc:cxnChg chg="del">
          <ac:chgData name="Leonardo Chiariglione" userId="03ff1134-c2b7-4932-850d-6529216fed29" providerId="ADAL" clId="{8FF3C73D-96A6-4229-8BE0-C35E9192A88E}" dt="2024-06-06T15:34:03.883" v="1657" actId="478"/>
          <ac:cxnSpMkLst>
            <pc:docMk/>
            <pc:sldMk cId="1641409576" sldId="2181"/>
            <ac:cxnSpMk id="14" creationId="{A6A26CC0-8363-B7BC-63BE-A28B92C12B48}"/>
          </ac:cxnSpMkLst>
        </pc:cxnChg>
        <pc:cxnChg chg="del">
          <ac:chgData name="Leonardo Chiariglione" userId="03ff1134-c2b7-4932-850d-6529216fed29" providerId="ADAL" clId="{8FF3C73D-96A6-4229-8BE0-C35E9192A88E}" dt="2024-06-06T15:34:03.883" v="1657" actId="478"/>
          <ac:cxnSpMkLst>
            <pc:docMk/>
            <pc:sldMk cId="1641409576" sldId="2181"/>
            <ac:cxnSpMk id="15" creationId="{E257D161-EA74-7A6A-0A9F-1BE56AD04947}"/>
          </ac:cxnSpMkLst>
        </pc:cxnChg>
        <pc:cxnChg chg="del">
          <ac:chgData name="Leonardo Chiariglione" userId="03ff1134-c2b7-4932-850d-6529216fed29" providerId="ADAL" clId="{8FF3C73D-96A6-4229-8BE0-C35E9192A88E}" dt="2024-06-06T15:34:03.883" v="1657" actId="478"/>
          <ac:cxnSpMkLst>
            <pc:docMk/>
            <pc:sldMk cId="1641409576" sldId="2181"/>
            <ac:cxnSpMk id="17" creationId="{E1235B7E-043A-A772-66E4-87157609F2C2}"/>
          </ac:cxnSpMkLst>
        </pc:cxnChg>
        <pc:cxnChg chg="del">
          <ac:chgData name="Leonardo Chiariglione" userId="03ff1134-c2b7-4932-850d-6529216fed29" providerId="ADAL" clId="{8FF3C73D-96A6-4229-8BE0-C35E9192A88E}" dt="2024-06-06T15:34:03.883" v="1657" actId="478"/>
          <ac:cxnSpMkLst>
            <pc:docMk/>
            <pc:sldMk cId="1641409576" sldId="2181"/>
            <ac:cxnSpMk id="22" creationId="{6FF4A90C-B01F-E0A4-4D07-4FD1D3EB1988}"/>
          </ac:cxnSpMkLst>
        </pc:cxnChg>
        <pc:cxnChg chg="add mod">
          <ac:chgData name="Leonardo Chiariglione" userId="03ff1134-c2b7-4932-850d-6529216fed29" providerId="ADAL" clId="{8FF3C73D-96A6-4229-8BE0-C35E9192A88E}" dt="2024-06-06T15:34:08.789" v="1676" actId="1037"/>
          <ac:cxnSpMkLst>
            <pc:docMk/>
            <pc:sldMk cId="1641409576" sldId="2181"/>
            <ac:cxnSpMk id="28" creationId="{CD948655-D44C-BEE3-B8C2-AE60A0B5DF08}"/>
          </ac:cxnSpMkLst>
        </pc:cxnChg>
        <pc:cxnChg chg="add mod">
          <ac:chgData name="Leonardo Chiariglione" userId="03ff1134-c2b7-4932-850d-6529216fed29" providerId="ADAL" clId="{8FF3C73D-96A6-4229-8BE0-C35E9192A88E}" dt="2024-06-06T15:34:08.789" v="1676" actId="1037"/>
          <ac:cxnSpMkLst>
            <pc:docMk/>
            <pc:sldMk cId="1641409576" sldId="2181"/>
            <ac:cxnSpMk id="29" creationId="{38643D3C-0246-1F67-234F-097854CA6458}"/>
          </ac:cxnSpMkLst>
        </pc:cxnChg>
        <pc:cxnChg chg="add mod">
          <ac:chgData name="Leonardo Chiariglione" userId="03ff1134-c2b7-4932-850d-6529216fed29" providerId="ADAL" clId="{8FF3C73D-96A6-4229-8BE0-C35E9192A88E}" dt="2024-06-06T15:34:08.789" v="1676" actId="1037"/>
          <ac:cxnSpMkLst>
            <pc:docMk/>
            <pc:sldMk cId="1641409576" sldId="2181"/>
            <ac:cxnSpMk id="30" creationId="{D110FA75-110F-2761-0584-04674432D654}"/>
          </ac:cxnSpMkLst>
        </pc:cxnChg>
        <pc:cxnChg chg="del">
          <ac:chgData name="Leonardo Chiariglione" userId="03ff1134-c2b7-4932-850d-6529216fed29" providerId="ADAL" clId="{8FF3C73D-96A6-4229-8BE0-C35E9192A88E}" dt="2024-06-06T15:34:03.883" v="1657" actId="478"/>
          <ac:cxnSpMkLst>
            <pc:docMk/>
            <pc:sldMk cId="1641409576" sldId="2181"/>
            <ac:cxnSpMk id="32" creationId="{59C77EC3-9892-E3F3-8E19-1AB02967B6C7}"/>
          </ac:cxnSpMkLst>
        </pc:cxnChg>
        <pc:cxnChg chg="add mod">
          <ac:chgData name="Leonardo Chiariglione" userId="03ff1134-c2b7-4932-850d-6529216fed29" providerId="ADAL" clId="{8FF3C73D-96A6-4229-8BE0-C35E9192A88E}" dt="2024-06-06T15:34:08.789" v="1676" actId="1037"/>
          <ac:cxnSpMkLst>
            <pc:docMk/>
            <pc:sldMk cId="1641409576" sldId="2181"/>
            <ac:cxnSpMk id="33" creationId="{76693143-FD8A-6B52-4A12-0483224B2929}"/>
          </ac:cxnSpMkLst>
        </pc:cxnChg>
        <pc:cxnChg chg="add mod">
          <ac:chgData name="Leonardo Chiariglione" userId="03ff1134-c2b7-4932-850d-6529216fed29" providerId="ADAL" clId="{8FF3C73D-96A6-4229-8BE0-C35E9192A88E}" dt="2024-06-06T15:34:08.789" v="1676" actId="1037"/>
          <ac:cxnSpMkLst>
            <pc:docMk/>
            <pc:sldMk cId="1641409576" sldId="2181"/>
            <ac:cxnSpMk id="34" creationId="{1B450C14-1D20-8BD0-936A-179BD67F6206}"/>
          </ac:cxnSpMkLst>
        </pc:cxnChg>
        <pc:cxnChg chg="add mod">
          <ac:chgData name="Leonardo Chiariglione" userId="03ff1134-c2b7-4932-850d-6529216fed29" providerId="ADAL" clId="{8FF3C73D-96A6-4229-8BE0-C35E9192A88E}" dt="2024-06-06T15:34:08.789" v="1676" actId="1037"/>
          <ac:cxnSpMkLst>
            <pc:docMk/>
            <pc:sldMk cId="1641409576" sldId="2181"/>
            <ac:cxnSpMk id="35" creationId="{F8F74A97-D6AB-78B0-8033-39BB62CE9D30}"/>
          </ac:cxnSpMkLst>
        </pc:cxnChg>
        <pc:cxnChg chg="add mod">
          <ac:chgData name="Leonardo Chiariglione" userId="03ff1134-c2b7-4932-850d-6529216fed29" providerId="ADAL" clId="{8FF3C73D-96A6-4229-8BE0-C35E9192A88E}" dt="2024-06-06T15:34:08.789" v="1676" actId="1037"/>
          <ac:cxnSpMkLst>
            <pc:docMk/>
            <pc:sldMk cId="1641409576" sldId="2181"/>
            <ac:cxnSpMk id="44" creationId="{EEE98EA1-A2C6-47A4-EBC4-169E829FC4B0}"/>
          </ac:cxnSpMkLst>
        </pc:cxnChg>
        <pc:cxnChg chg="add mod">
          <ac:chgData name="Leonardo Chiariglione" userId="03ff1134-c2b7-4932-850d-6529216fed29" providerId="ADAL" clId="{8FF3C73D-96A6-4229-8BE0-C35E9192A88E}" dt="2024-06-06T15:34:08.789" v="1676" actId="1037"/>
          <ac:cxnSpMkLst>
            <pc:docMk/>
            <pc:sldMk cId="1641409576" sldId="2181"/>
            <ac:cxnSpMk id="45" creationId="{C4D4D54D-57E4-31EC-2264-79CE3BC5D2CF}"/>
          </ac:cxnSpMkLst>
        </pc:cxnChg>
        <pc:cxnChg chg="add mod">
          <ac:chgData name="Leonardo Chiariglione" userId="03ff1134-c2b7-4932-850d-6529216fed29" providerId="ADAL" clId="{8FF3C73D-96A6-4229-8BE0-C35E9192A88E}" dt="2024-06-06T15:34:08.789" v="1676" actId="1037"/>
          <ac:cxnSpMkLst>
            <pc:docMk/>
            <pc:sldMk cId="1641409576" sldId="2181"/>
            <ac:cxnSpMk id="47" creationId="{B0495419-3C69-2E9E-6909-B3DE4E29E3D0}"/>
          </ac:cxnSpMkLst>
        </pc:cxnChg>
        <pc:cxnChg chg="add mod">
          <ac:chgData name="Leonardo Chiariglione" userId="03ff1134-c2b7-4932-850d-6529216fed29" providerId="ADAL" clId="{8FF3C73D-96A6-4229-8BE0-C35E9192A88E}" dt="2024-06-06T15:34:08.789" v="1676" actId="1037"/>
          <ac:cxnSpMkLst>
            <pc:docMk/>
            <pc:sldMk cId="1641409576" sldId="2181"/>
            <ac:cxnSpMk id="48" creationId="{EB3CBD73-6AF2-C058-CE2D-4ACD51BA4B36}"/>
          </ac:cxnSpMkLst>
        </pc:cxnChg>
        <pc:cxnChg chg="add mod">
          <ac:chgData name="Leonardo Chiariglione" userId="03ff1134-c2b7-4932-850d-6529216fed29" providerId="ADAL" clId="{8FF3C73D-96A6-4229-8BE0-C35E9192A88E}" dt="2024-06-06T15:34:08.789" v="1676" actId="1037"/>
          <ac:cxnSpMkLst>
            <pc:docMk/>
            <pc:sldMk cId="1641409576" sldId="2181"/>
            <ac:cxnSpMk id="50" creationId="{716375D8-4091-2C88-1EC8-058D2658D988}"/>
          </ac:cxnSpMkLst>
        </pc:cxnChg>
        <pc:cxnChg chg="add mod">
          <ac:chgData name="Leonardo Chiariglione" userId="03ff1134-c2b7-4932-850d-6529216fed29" providerId="ADAL" clId="{8FF3C73D-96A6-4229-8BE0-C35E9192A88E}" dt="2024-06-06T15:34:08.789" v="1676" actId="1037"/>
          <ac:cxnSpMkLst>
            <pc:docMk/>
            <pc:sldMk cId="1641409576" sldId="2181"/>
            <ac:cxnSpMk id="51" creationId="{5BFF6BF1-4B63-2280-F913-FD522BC2957F}"/>
          </ac:cxnSpMkLst>
        </pc:cxnChg>
        <pc:cxnChg chg="add mod">
          <ac:chgData name="Leonardo Chiariglione" userId="03ff1134-c2b7-4932-850d-6529216fed29" providerId="ADAL" clId="{8FF3C73D-96A6-4229-8BE0-C35E9192A88E}" dt="2024-06-06T15:34:08.789" v="1676" actId="1037"/>
          <ac:cxnSpMkLst>
            <pc:docMk/>
            <pc:sldMk cId="1641409576" sldId="2181"/>
            <ac:cxnSpMk id="53" creationId="{CA2F28C8-6ECA-B1DB-6072-68C72734A1CD}"/>
          </ac:cxnSpMkLst>
        </pc:cxnChg>
        <pc:cxnChg chg="add mod">
          <ac:chgData name="Leonardo Chiariglione" userId="03ff1134-c2b7-4932-850d-6529216fed29" providerId="ADAL" clId="{8FF3C73D-96A6-4229-8BE0-C35E9192A88E}" dt="2024-06-06T15:34:08.789" v="1676" actId="1037"/>
          <ac:cxnSpMkLst>
            <pc:docMk/>
            <pc:sldMk cId="1641409576" sldId="2181"/>
            <ac:cxnSpMk id="54" creationId="{0E5F62D4-CBAD-C382-C3F0-83D2EED0914F}"/>
          </ac:cxnSpMkLst>
        </pc:cxnChg>
        <pc:cxnChg chg="add mod">
          <ac:chgData name="Leonardo Chiariglione" userId="03ff1134-c2b7-4932-850d-6529216fed29" providerId="ADAL" clId="{8FF3C73D-96A6-4229-8BE0-C35E9192A88E}" dt="2024-06-06T15:34:08.789" v="1676" actId="1037"/>
          <ac:cxnSpMkLst>
            <pc:docMk/>
            <pc:sldMk cId="1641409576" sldId="2181"/>
            <ac:cxnSpMk id="60" creationId="{97DE8041-9443-4566-64EF-515DEF859954}"/>
          </ac:cxnSpMkLst>
        </pc:cxnChg>
        <pc:cxnChg chg="add mod">
          <ac:chgData name="Leonardo Chiariglione" userId="03ff1134-c2b7-4932-850d-6529216fed29" providerId="ADAL" clId="{8FF3C73D-96A6-4229-8BE0-C35E9192A88E}" dt="2024-06-06T15:34:08.789" v="1676" actId="1037"/>
          <ac:cxnSpMkLst>
            <pc:docMk/>
            <pc:sldMk cId="1641409576" sldId="2181"/>
            <ac:cxnSpMk id="63" creationId="{2611F9DC-801D-606C-18A0-6FA110484FE1}"/>
          </ac:cxnSpMkLst>
        </pc:cxnChg>
        <pc:cxnChg chg="add mod">
          <ac:chgData name="Leonardo Chiariglione" userId="03ff1134-c2b7-4932-850d-6529216fed29" providerId="ADAL" clId="{8FF3C73D-96A6-4229-8BE0-C35E9192A88E}" dt="2024-06-06T15:34:08.789" v="1676" actId="1037"/>
          <ac:cxnSpMkLst>
            <pc:docMk/>
            <pc:sldMk cId="1641409576" sldId="2181"/>
            <ac:cxnSpMk id="130" creationId="{8482F55E-FDD0-7579-F353-F84C44C00041}"/>
          </ac:cxnSpMkLst>
        </pc:cxnChg>
        <pc:cxnChg chg="add mod">
          <ac:chgData name="Leonardo Chiariglione" userId="03ff1134-c2b7-4932-850d-6529216fed29" providerId="ADAL" clId="{8FF3C73D-96A6-4229-8BE0-C35E9192A88E}" dt="2024-06-06T15:34:08.789" v="1676" actId="1037"/>
          <ac:cxnSpMkLst>
            <pc:docMk/>
            <pc:sldMk cId="1641409576" sldId="2181"/>
            <ac:cxnSpMk id="131" creationId="{01F42222-F9AF-6457-2DDB-E8ADD365C22F}"/>
          </ac:cxnSpMkLst>
        </pc:cxnChg>
        <pc:cxnChg chg="add mod">
          <ac:chgData name="Leonardo Chiariglione" userId="03ff1134-c2b7-4932-850d-6529216fed29" providerId="ADAL" clId="{8FF3C73D-96A6-4229-8BE0-C35E9192A88E}" dt="2024-06-06T15:34:08.789" v="1676" actId="1037"/>
          <ac:cxnSpMkLst>
            <pc:docMk/>
            <pc:sldMk cId="1641409576" sldId="2181"/>
            <ac:cxnSpMk id="133" creationId="{B5389E84-010E-CDC1-E4C2-AD6CE6043117}"/>
          </ac:cxnSpMkLst>
        </pc:cxnChg>
        <pc:cxnChg chg="add mod">
          <ac:chgData name="Leonardo Chiariglione" userId="03ff1134-c2b7-4932-850d-6529216fed29" providerId="ADAL" clId="{8FF3C73D-96A6-4229-8BE0-C35E9192A88E}" dt="2024-06-06T15:34:08.789" v="1676" actId="1037"/>
          <ac:cxnSpMkLst>
            <pc:docMk/>
            <pc:sldMk cId="1641409576" sldId="2181"/>
            <ac:cxnSpMk id="134" creationId="{90D56D65-FD9A-370A-EC76-3D0EE6C08395}"/>
          </ac:cxnSpMkLst>
        </pc:cxnChg>
        <pc:cxnChg chg="add mod">
          <ac:chgData name="Leonardo Chiariglione" userId="03ff1134-c2b7-4932-850d-6529216fed29" providerId="ADAL" clId="{8FF3C73D-96A6-4229-8BE0-C35E9192A88E}" dt="2024-06-06T15:34:08.789" v="1676" actId="1037"/>
          <ac:cxnSpMkLst>
            <pc:docMk/>
            <pc:sldMk cId="1641409576" sldId="2181"/>
            <ac:cxnSpMk id="145" creationId="{ECD08465-EF0F-3A8B-4FA5-201FE0F35C9F}"/>
          </ac:cxnSpMkLst>
        </pc:cxnChg>
        <pc:cxnChg chg="del">
          <ac:chgData name="Leonardo Chiariglione" userId="03ff1134-c2b7-4932-850d-6529216fed29" providerId="ADAL" clId="{8FF3C73D-96A6-4229-8BE0-C35E9192A88E}" dt="2024-06-06T15:34:03.883" v="1657" actId="478"/>
          <ac:cxnSpMkLst>
            <pc:docMk/>
            <pc:sldMk cId="1641409576" sldId="2181"/>
            <ac:cxnSpMk id="148" creationId="{8BB433CF-B3B2-7F24-5642-31ED862FB427}"/>
          </ac:cxnSpMkLst>
        </pc:cxnChg>
        <pc:cxnChg chg="del">
          <ac:chgData name="Leonardo Chiariglione" userId="03ff1134-c2b7-4932-850d-6529216fed29" providerId="ADAL" clId="{8FF3C73D-96A6-4229-8BE0-C35E9192A88E}" dt="2024-06-06T15:34:03.883" v="1657" actId="478"/>
          <ac:cxnSpMkLst>
            <pc:docMk/>
            <pc:sldMk cId="1641409576" sldId="2181"/>
            <ac:cxnSpMk id="149" creationId="{1D3B2826-C949-3659-98B3-08A774E79303}"/>
          </ac:cxnSpMkLst>
        </pc:cxnChg>
        <pc:cxnChg chg="del">
          <ac:chgData name="Leonardo Chiariglione" userId="03ff1134-c2b7-4932-850d-6529216fed29" providerId="ADAL" clId="{8FF3C73D-96A6-4229-8BE0-C35E9192A88E}" dt="2024-06-06T15:34:03.883" v="1657" actId="478"/>
          <ac:cxnSpMkLst>
            <pc:docMk/>
            <pc:sldMk cId="1641409576" sldId="2181"/>
            <ac:cxnSpMk id="150" creationId="{B911C702-4580-B4F6-F8C4-D1E84DAAE6CB}"/>
          </ac:cxnSpMkLst>
        </pc:cxnChg>
        <pc:cxnChg chg="del">
          <ac:chgData name="Leonardo Chiariglione" userId="03ff1134-c2b7-4932-850d-6529216fed29" providerId="ADAL" clId="{8FF3C73D-96A6-4229-8BE0-C35E9192A88E}" dt="2024-06-06T15:34:03.883" v="1657" actId="478"/>
          <ac:cxnSpMkLst>
            <pc:docMk/>
            <pc:sldMk cId="1641409576" sldId="2181"/>
            <ac:cxnSpMk id="151" creationId="{2EA78D38-9A0F-7035-8D58-302BA6CF260E}"/>
          </ac:cxnSpMkLst>
        </pc:cxnChg>
        <pc:cxnChg chg="del">
          <ac:chgData name="Leonardo Chiariglione" userId="03ff1134-c2b7-4932-850d-6529216fed29" providerId="ADAL" clId="{8FF3C73D-96A6-4229-8BE0-C35E9192A88E}" dt="2024-06-06T15:34:03.883" v="1657" actId="478"/>
          <ac:cxnSpMkLst>
            <pc:docMk/>
            <pc:sldMk cId="1641409576" sldId="2181"/>
            <ac:cxnSpMk id="152" creationId="{3D9A70D3-4F7B-7117-BD9A-0A40F7882290}"/>
          </ac:cxnSpMkLst>
        </pc:cxnChg>
        <pc:cxnChg chg="del">
          <ac:chgData name="Leonardo Chiariglione" userId="03ff1134-c2b7-4932-850d-6529216fed29" providerId="ADAL" clId="{8FF3C73D-96A6-4229-8BE0-C35E9192A88E}" dt="2024-06-06T15:34:03.883" v="1657" actId="478"/>
          <ac:cxnSpMkLst>
            <pc:docMk/>
            <pc:sldMk cId="1641409576" sldId="2181"/>
            <ac:cxnSpMk id="153" creationId="{51102836-0A90-C164-0167-08EEA1012A9A}"/>
          </ac:cxnSpMkLst>
        </pc:cxnChg>
        <pc:cxnChg chg="del">
          <ac:chgData name="Leonardo Chiariglione" userId="03ff1134-c2b7-4932-850d-6529216fed29" providerId="ADAL" clId="{8FF3C73D-96A6-4229-8BE0-C35E9192A88E}" dt="2024-06-06T15:34:03.883" v="1657" actId="478"/>
          <ac:cxnSpMkLst>
            <pc:docMk/>
            <pc:sldMk cId="1641409576" sldId="2181"/>
            <ac:cxnSpMk id="165" creationId="{A8889D90-C1BB-6D69-FC76-3032B2BC0A45}"/>
          </ac:cxnSpMkLst>
        </pc:cxnChg>
        <pc:cxnChg chg="del">
          <ac:chgData name="Leonardo Chiariglione" userId="03ff1134-c2b7-4932-850d-6529216fed29" providerId="ADAL" clId="{8FF3C73D-96A6-4229-8BE0-C35E9192A88E}" dt="2024-06-06T15:34:03.883" v="1657" actId="478"/>
          <ac:cxnSpMkLst>
            <pc:docMk/>
            <pc:sldMk cId="1641409576" sldId="2181"/>
            <ac:cxnSpMk id="167" creationId="{638EF250-95D4-AE57-DADD-AF65D3DA09DB}"/>
          </ac:cxnSpMkLst>
        </pc:cxnChg>
        <pc:cxnChg chg="del">
          <ac:chgData name="Leonardo Chiariglione" userId="03ff1134-c2b7-4932-850d-6529216fed29" providerId="ADAL" clId="{8FF3C73D-96A6-4229-8BE0-C35E9192A88E}" dt="2024-06-06T15:34:03.883" v="1657" actId="478"/>
          <ac:cxnSpMkLst>
            <pc:docMk/>
            <pc:sldMk cId="1641409576" sldId="2181"/>
            <ac:cxnSpMk id="168" creationId="{CBFCC643-ADA4-DCF4-F968-D1A11BD1B9EB}"/>
          </ac:cxnSpMkLst>
        </pc:cxnChg>
        <pc:cxnChg chg="add mod">
          <ac:chgData name="Leonardo Chiariglione" userId="03ff1134-c2b7-4932-850d-6529216fed29" providerId="ADAL" clId="{8FF3C73D-96A6-4229-8BE0-C35E9192A88E}" dt="2024-06-06T15:34:08.789" v="1676" actId="1037"/>
          <ac:cxnSpMkLst>
            <pc:docMk/>
            <pc:sldMk cId="1641409576" sldId="2181"/>
            <ac:cxnSpMk id="172" creationId="{F968C5C3-F68D-1EC5-4DAB-AB4595C9791A}"/>
          </ac:cxnSpMkLst>
        </pc:cxnChg>
        <pc:cxnChg chg="del">
          <ac:chgData name="Leonardo Chiariglione" userId="03ff1134-c2b7-4932-850d-6529216fed29" providerId="ADAL" clId="{8FF3C73D-96A6-4229-8BE0-C35E9192A88E}" dt="2024-06-06T15:34:03.883" v="1657" actId="478"/>
          <ac:cxnSpMkLst>
            <pc:docMk/>
            <pc:sldMk cId="1641409576" sldId="2181"/>
            <ac:cxnSpMk id="174" creationId="{FE56F223-083B-EE8B-CBDB-E7FA454B5F02}"/>
          </ac:cxnSpMkLst>
        </pc:cxnChg>
        <pc:cxnChg chg="del">
          <ac:chgData name="Leonardo Chiariglione" userId="03ff1134-c2b7-4932-850d-6529216fed29" providerId="ADAL" clId="{8FF3C73D-96A6-4229-8BE0-C35E9192A88E}" dt="2024-06-06T15:34:03.883" v="1657" actId="478"/>
          <ac:cxnSpMkLst>
            <pc:docMk/>
            <pc:sldMk cId="1641409576" sldId="2181"/>
            <ac:cxnSpMk id="175" creationId="{BBD6DF1F-B1E8-4202-8389-8EF171BCE33F}"/>
          </ac:cxnSpMkLst>
        </pc:cxnChg>
        <pc:cxnChg chg="del">
          <ac:chgData name="Leonardo Chiariglione" userId="03ff1134-c2b7-4932-850d-6529216fed29" providerId="ADAL" clId="{8FF3C73D-96A6-4229-8BE0-C35E9192A88E}" dt="2024-06-06T15:34:03.883" v="1657" actId="478"/>
          <ac:cxnSpMkLst>
            <pc:docMk/>
            <pc:sldMk cId="1641409576" sldId="2181"/>
            <ac:cxnSpMk id="177" creationId="{2F2EB5D8-8347-583B-1C5B-EF1FA25A5773}"/>
          </ac:cxnSpMkLst>
        </pc:cxnChg>
        <pc:cxnChg chg="del">
          <ac:chgData name="Leonardo Chiariglione" userId="03ff1134-c2b7-4932-850d-6529216fed29" providerId="ADAL" clId="{8FF3C73D-96A6-4229-8BE0-C35E9192A88E}" dt="2024-06-06T15:34:03.883" v="1657" actId="478"/>
          <ac:cxnSpMkLst>
            <pc:docMk/>
            <pc:sldMk cId="1641409576" sldId="2181"/>
            <ac:cxnSpMk id="178" creationId="{AB7F04C2-CC5C-349A-3E02-CD8B531BEA16}"/>
          </ac:cxnSpMkLst>
        </pc:cxnChg>
        <pc:cxnChg chg="del">
          <ac:chgData name="Leonardo Chiariglione" userId="03ff1134-c2b7-4932-850d-6529216fed29" providerId="ADAL" clId="{8FF3C73D-96A6-4229-8BE0-C35E9192A88E}" dt="2024-06-06T15:34:03.883" v="1657" actId="478"/>
          <ac:cxnSpMkLst>
            <pc:docMk/>
            <pc:sldMk cId="1641409576" sldId="2181"/>
            <ac:cxnSpMk id="180" creationId="{CCA72E89-0B31-14FF-670B-5CCEFB8E9577}"/>
          </ac:cxnSpMkLst>
        </pc:cxnChg>
        <pc:cxnChg chg="del">
          <ac:chgData name="Leonardo Chiariglione" userId="03ff1134-c2b7-4932-850d-6529216fed29" providerId="ADAL" clId="{8FF3C73D-96A6-4229-8BE0-C35E9192A88E}" dt="2024-06-06T15:34:03.883" v="1657" actId="478"/>
          <ac:cxnSpMkLst>
            <pc:docMk/>
            <pc:sldMk cId="1641409576" sldId="2181"/>
            <ac:cxnSpMk id="181" creationId="{4A162140-7365-14A5-13D4-6BD3DED584BD}"/>
          </ac:cxnSpMkLst>
        </pc:cxnChg>
        <pc:cxnChg chg="del">
          <ac:chgData name="Leonardo Chiariglione" userId="03ff1134-c2b7-4932-850d-6529216fed29" providerId="ADAL" clId="{8FF3C73D-96A6-4229-8BE0-C35E9192A88E}" dt="2024-06-06T15:34:03.883" v="1657" actId="478"/>
          <ac:cxnSpMkLst>
            <pc:docMk/>
            <pc:sldMk cId="1641409576" sldId="2181"/>
            <ac:cxnSpMk id="183" creationId="{E6BF937F-BC82-8C30-A629-9B6017B156FE}"/>
          </ac:cxnSpMkLst>
        </pc:cxnChg>
        <pc:cxnChg chg="del">
          <ac:chgData name="Leonardo Chiariglione" userId="03ff1134-c2b7-4932-850d-6529216fed29" providerId="ADAL" clId="{8FF3C73D-96A6-4229-8BE0-C35E9192A88E}" dt="2024-06-06T15:34:03.883" v="1657" actId="478"/>
          <ac:cxnSpMkLst>
            <pc:docMk/>
            <pc:sldMk cId="1641409576" sldId="2181"/>
            <ac:cxnSpMk id="184" creationId="{8B365049-25D4-0A59-0C9A-3E3909DD362C}"/>
          </ac:cxnSpMkLst>
        </pc:cxnChg>
        <pc:cxnChg chg="del">
          <ac:chgData name="Leonardo Chiariglione" userId="03ff1134-c2b7-4932-850d-6529216fed29" providerId="ADAL" clId="{8FF3C73D-96A6-4229-8BE0-C35E9192A88E}" dt="2024-06-06T15:34:03.883" v="1657" actId="478"/>
          <ac:cxnSpMkLst>
            <pc:docMk/>
            <pc:sldMk cId="1641409576" sldId="2181"/>
            <ac:cxnSpMk id="191" creationId="{3D373223-1B80-C112-8EE2-B8D094172D00}"/>
          </ac:cxnSpMkLst>
        </pc:cxnChg>
        <pc:cxnChg chg="del">
          <ac:chgData name="Leonardo Chiariglione" userId="03ff1134-c2b7-4932-850d-6529216fed29" providerId="ADAL" clId="{8FF3C73D-96A6-4229-8BE0-C35E9192A88E}" dt="2024-06-06T15:34:03.883" v="1657" actId="478"/>
          <ac:cxnSpMkLst>
            <pc:docMk/>
            <pc:sldMk cId="1641409576" sldId="2181"/>
            <ac:cxnSpMk id="192" creationId="{4E7F3C5F-4CAC-1394-CC77-05471545E512}"/>
          </ac:cxnSpMkLst>
        </pc:cxnChg>
        <pc:cxnChg chg="add mod">
          <ac:chgData name="Leonardo Chiariglione" userId="03ff1134-c2b7-4932-850d-6529216fed29" providerId="ADAL" clId="{8FF3C73D-96A6-4229-8BE0-C35E9192A88E}" dt="2024-06-06T15:34:08.789" v="1676" actId="1037"/>
          <ac:cxnSpMkLst>
            <pc:docMk/>
            <pc:sldMk cId="1641409576" sldId="2181"/>
            <ac:cxnSpMk id="193" creationId="{6A60E4B5-9340-2EF8-A42F-79C872E75EAD}"/>
          </ac:cxnSpMkLst>
        </pc:cxnChg>
        <pc:cxnChg chg="del">
          <ac:chgData name="Leonardo Chiariglione" userId="03ff1134-c2b7-4932-850d-6529216fed29" providerId="ADAL" clId="{8FF3C73D-96A6-4229-8BE0-C35E9192A88E}" dt="2024-06-06T15:34:03.883" v="1657" actId="478"/>
          <ac:cxnSpMkLst>
            <pc:docMk/>
            <pc:sldMk cId="1641409576" sldId="2181"/>
            <ac:cxnSpMk id="199" creationId="{883272F4-0E27-B0FF-2006-C069D760940B}"/>
          </ac:cxnSpMkLst>
        </pc:cxnChg>
        <pc:cxnChg chg="del">
          <ac:chgData name="Leonardo Chiariglione" userId="03ff1134-c2b7-4932-850d-6529216fed29" providerId="ADAL" clId="{8FF3C73D-96A6-4229-8BE0-C35E9192A88E}" dt="2024-06-06T15:34:03.883" v="1657" actId="478"/>
          <ac:cxnSpMkLst>
            <pc:docMk/>
            <pc:sldMk cId="1641409576" sldId="2181"/>
            <ac:cxnSpMk id="200" creationId="{D19F010A-CCC2-819E-B98B-D861D39B3BD6}"/>
          </ac:cxnSpMkLst>
        </pc:cxnChg>
        <pc:cxnChg chg="del">
          <ac:chgData name="Leonardo Chiariglione" userId="03ff1134-c2b7-4932-850d-6529216fed29" providerId="ADAL" clId="{8FF3C73D-96A6-4229-8BE0-C35E9192A88E}" dt="2024-06-06T15:34:03.883" v="1657" actId="478"/>
          <ac:cxnSpMkLst>
            <pc:docMk/>
            <pc:sldMk cId="1641409576" sldId="2181"/>
            <ac:cxnSpMk id="201" creationId="{DFBB3F46-F4FD-BA8F-55D2-4CC5FDBE5813}"/>
          </ac:cxnSpMkLst>
        </pc:cxnChg>
        <pc:cxnChg chg="del">
          <ac:chgData name="Leonardo Chiariglione" userId="03ff1134-c2b7-4932-850d-6529216fed29" providerId="ADAL" clId="{8FF3C73D-96A6-4229-8BE0-C35E9192A88E}" dt="2024-06-06T15:34:03.883" v="1657" actId="478"/>
          <ac:cxnSpMkLst>
            <pc:docMk/>
            <pc:sldMk cId="1641409576" sldId="2181"/>
            <ac:cxnSpMk id="202" creationId="{9CC108A4-67A7-38C6-ABB9-741EE2228A03}"/>
          </ac:cxnSpMkLst>
        </pc:cxnChg>
        <pc:cxnChg chg="add mod">
          <ac:chgData name="Leonardo Chiariglione" userId="03ff1134-c2b7-4932-850d-6529216fed29" providerId="ADAL" clId="{8FF3C73D-96A6-4229-8BE0-C35E9192A88E}" dt="2024-06-06T15:34:08.789" v="1676" actId="1037"/>
          <ac:cxnSpMkLst>
            <pc:docMk/>
            <pc:sldMk cId="1641409576" sldId="2181"/>
            <ac:cxnSpMk id="206" creationId="{A9920F7C-03D4-3001-0129-7D356CFC8724}"/>
          </ac:cxnSpMkLst>
        </pc:cxnChg>
        <pc:cxnChg chg="add mod">
          <ac:chgData name="Leonardo Chiariglione" userId="03ff1134-c2b7-4932-850d-6529216fed29" providerId="ADAL" clId="{8FF3C73D-96A6-4229-8BE0-C35E9192A88E}" dt="2024-06-06T15:34:08.789" v="1676" actId="1037"/>
          <ac:cxnSpMkLst>
            <pc:docMk/>
            <pc:sldMk cId="1641409576" sldId="2181"/>
            <ac:cxnSpMk id="207" creationId="{5BF6D6F4-5148-68FC-57AF-D87B4A0E6CD8}"/>
          </ac:cxnSpMkLst>
        </pc:cxnChg>
        <pc:cxnChg chg="add mod">
          <ac:chgData name="Leonardo Chiariglione" userId="03ff1134-c2b7-4932-850d-6529216fed29" providerId="ADAL" clId="{8FF3C73D-96A6-4229-8BE0-C35E9192A88E}" dt="2024-06-06T15:34:08.789" v="1676" actId="1037"/>
          <ac:cxnSpMkLst>
            <pc:docMk/>
            <pc:sldMk cId="1641409576" sldId="2181"/>
            <ac:cxnSpMk id="209" creationId="{64338810-A2B9-5C1E-9186-6930CAFCC536}"/>
          </ac:cxnSpMkLst>
        </pc:cxnChg>
        <pc:cxnChg chg="add mod">
          <ac:chgData name="Leonardo Chiariglione" userId="03ff1134-c2b7-4932-850d-6529216fed29" providerId="ADAL" clId="{8FF3C73D-96A6-4229-8BE0-C35E9192A88E}" dt="2024-06-06T15:34:08.789" v="1676" actId="1037"/>
          <ac:cxnSpMkLst>
            <pc:docMk/>
            <pc:sldMk cId="1641409576" sldId="2181"/>
            <ac:cxnSpMk id="211" creationId="{FB4D0607-DDBD-9CC4-2406-387B03521D77}"/>
          </ac:cxnSpMkLst>
        </pc:cxnChg>
        <pc:cxnChg chg="add mod">
          <ac:chgData name="Leonardo Chiariglione" userId="03ff1134-c2b7-4932-850d-6529216fed29" providerId="ADAL" clId="{8FF3C73D-96A6-4229-8BE0-C35E9192A88E}" dt="2024-06-06T15:34:08.789" v="1676" actId="1037"/>
          <ac:cxnSpMkLst>
            <pc:docMk/>
            <pc:sldMk cId="1641409576" sldId="2181"/>
            <ac:cxnSpMk id="214" creationId="{2AE5E954-61C9-8DEF-D7AC-19550EDFF047}"/>
          </ac:cxnSpMkLst>
        </pc:cxnChg>
        <pc:cxnChg chg="add mod">
          <ac:chgData name="Leonardo Chiariglione" userId="03ff1134-c2b7-4932-850d-6529216fed29" providerId="ADAL" clId="{8FF3C73D-96A6-4229-8BE0-C35E9192A88E}" dt="2024-06-06T15:34:08.789" v="1676" actId="1037"/>
          <ac:cxnSpMkLst>
            <pc:docMk/>
            <pc:sldMk cId="1641409576" sldId="2181"/>
            <ac:cxnSpMk id="217" creationId="{527FDC95-A366-3D7A-A050-35AAD9547EC2}"/>
          </ac:cxnSpMkLst>
        </pc:cxnChg>
        <pc:cxnChg chg="add mod">
          <ac:chgData name="Leonardo Chiariglione" userId="03ff1134-c2b7-4932-850d-6529216fed29" providerId="ADAL" clId="{8FF3C73D-96A6-4229-8BE0-C35E9192A88E}" dt="2024-06-06T15:34:08.789" v="1676" actId="1037"/>
          <ac:cxnSpMkLst>
            <pc:docMk/>
            <pc:sldMk cId="1641409576" sldId="2181"/>
            <ac:cxnSpMk id="219" creationId="{1C114ECF-B26E-92B3-BD30-CBC4F07A324B}"/>
          </ac:cxnSpMkLst>
        </pc:cxnChg>
        <pc:cxnChg chg="add mod">
          <ac:chgData name="Leonardo Chiariglione" userId="03ff1134-c2b7-4932-850d-6529216fed29" providerId="ADAL" clId="{8FF3C73D-96A6-4229-8BE0-C35E9192A88E}" dt="2024-06-06T15:34:08.789" v="1676" actId="1037"/>
          <ac:cxnSpMkLst>
            <pc:docMk/>
            <pc:sldMk cId="1641409576" sldId="2181"/>
            <ac:cxnSpMk id="220" creationId="{06B56897-F7E0-0AF9-3D01-97D3FB1925CB}"/>
          </ac:cxnSpMkLst>
        </pc:cxnChg>
        <pc:cxnChg chg="add mod">
          <ac:chgData name="Leonardo Chiariglione" userId="03ff1134-c2b7-4932-850d-6529216fed29" providerId="ADAL" clId="{8FF3C73D-96A6-4229-8BE0-C35E9192A88E}" dt="2024-06-06T15:34:08.789" v="1676" actId="1037"/>
          <ac:cxnSpMkLst>
            <pc:docMk/>
            <pc:sldMk cId="1641409576" sldId="2181"/>
            <ac:cxnSpMk id="227" creationId="{E25100C4-DA6F-448E-2B97-B5BB5B9E179B}"/>
          </ac:cxnSpMkLst>
        </pc:cxnChg>
        <pc:cxnChg chg="add mod">
          <ac:chgData name="Leonardo Chiariglione" userId="03ff1134-c2b7-4932-850d-6529216fed29" providerId="ADAL" clId="{8FF3C73D-96A6-4229-8BE0-C35E9192A88E}" dt="2024-06-06T15:34:08.789" v="1676" actId="1037"/>
          <ac:cxnSpMkLst>
            <pc:docMk/>
            <pc:sldMk cId="1641409576" sldId="2181"/>
            <ac:cxnSpMk id="229" creationId="{4478CBC8-F957-9964-4F6D-A27F5B3E5379}"/>
          </ac:cxnSpMkLst>
        </pc:cxnChg>
      </pc:sldChg>
      <pc:sldChg chg="addSp modSp add mod">
        <pc:chgData name="Leonardo Chiariglione" userId="03ff1134-c2b7-4932-850d-6529216fed29" providerId="ADAL" clId="{8FF3C73D-96A6-4229-8BE0-C35E9192A88E}" dt="2024-06-03T09:33:10.771" v="585" actId="6549"/>
        <pc:sldMkLst>
          <pc:docMk/>
          <pc:sldMk cId="2591314341" sldId="2182"/>
        </pc:sldMkLst>
        <pc:spChg chg="add mod">
          <ac:chgData name="Leonardo Chiariglione" userId="03ff1134-c2b7-4932-850d-6529216fed29" providerId="ADAL" clId="{8FF3C73D-96A6-4229-8BE0-C35E9192A88E}" dt="2024-06-03T09:33:10.771" v="585" actId="6549"/>
          <ac:spMkLst>
            <pc:docMk/>
            <pc:sldMk cId="2591314341" sldId="2182"/>
            <ac:spMk id="27" creationId="{5F5C9662-ED9A-CBCF-5022-66497EDD2DA2}"/>
          </ac:spMkLst>
        </pc:spChg>
      </pc:sldChg>
      <pc:sldChg chg="del">
        <pc:chgData name="Leonardo Chiariglione" userId="03ff1134-c2b7-4932-850d-6529216fed29" providerId="ADAL" clId="{8FF3C73D-96A6-4229-8BE0-C35E9192A88E}" dt="2024-06-03T09:29:19.269" v="562" actId="47"/>
        <pc:sldMkLst>
          <pc:docMk/>
          <pc:sldMk cId="2273152936" sldId="2335"/>
        </pc:sldMkLst>
      </pc:sldChg>
      <pc:sldChg chg="modSp mod modAnim">
        <pc:chgData name="Leonardo Chiariglione" userId="03ff1134-c2b7-4932-850d-6529216fed29" providerId="ADAL" clId="{8FF3C73D-96A6-4229-8BE0-C35E9192A88E}" dt="2024-06-06T17:14:13.637" v="2495" actId="27636"/>
        <pc:sldMkLst>
          <pc:docMk/>
          <pc:sldMk cId="1986466659" sldId="2676"/>
        </pc:sldMkLst>
        <pc:spChg chg="mod">
          <ac:chgData name="Leonardo Chiariglione" userId="03ff1134-c2b7-4932-850d-6529216fed29" providerId="ADAL" clId="{8FF3C73D-96A6-4229-8BE0-C35E9192A88E}" dt="2024-06-03T09:36:46.830" v="684" actId="20577"/>
          <ac:spMkLst>
            <pc:docMk/>
            <pc:sldMk cId="1986466659" sldId="2676"/>
            <ac:spMk id="8" creationId="{F8CD5E7B-BE78-F112-3137-9C1096275893}"/>
          </ac:spMkLst>
        </pc:spChg>
        <pc:spChg chg="mod">
          <ac:chgData name="Leonardo Chiariglione" userId="03ff1134-c2b7-4932-850d-6529216fed29" providerId="ADAL" clId="{8FF3C73D-96A6-4229-8BE0-C35E9192A88E}" dt="2024-06-06T17:14:13.637" v="2495" actId="27636"/>
          <ac:spMkLst>
            <pc:docMk/>
            <pc:sldMk cId="1986466659" sldId="2676"/>
            <ac:spMk id="9" creationId="{6CF3DA7D-9F51-8D5A-26D2-137CB93BA287}"/>
          </ac:spMkLst>
        </pc:spChg>
      </pc:sldChg>
      <pc:sldChg chg="modSp mod">
        <pc:chgData name="Leonardo Chiariglione" userId="03ff1134-c2b7-4932-850d-6529216fed29" providerId="ADAL" clId="{8FF3C73D-96A6-4229-8BE0-C35E9192A88E}" dt="2024-05-30T10:45:13.006" v="49" actId="20577"/>
        <pc:sldMkLst>
          <pc:docMk/>
          <pc:sldMk cId="124427136" sldId="2677"/>
        </pc:sldMkLst>
        <pc:spChg chg="mod">
          <ac:chgData name="Leonardo Chiariglione" userId="03ff1134-c2b7-4932-850d-6529216fed29" providerId="ADAL" clId="{8FF3C73D-96A6-4229-8BE0-C35E9192A88E}" dt="2024-05-30T10:45:13.006" v="49" actId="20577"/>
          <ac:spMkLst>
            <pc:docMk/>
            <pc:sldMk cId="124427136" sldId="2677"/>
            <ac:spMk id="6" creationId="{FE14F932-306E-5CA9-AC2A-04E0570B0592}"/>
          </ac:spMkLst>
        </pc:spChg>
      </pc:sldChg>
      <pc:sldChg chg="modSp mod">
        <pc:chgData name="Leonardo Chiariglione" userId="03ff1134-c2b7-4932-850d-6529216fed29" providerId="ADAL" clId="{8FF3C73D-96A6-4229-8BE0-C35E9192A88E}" dt="2024-06-06T15:25:02.731" v="1605" actId="20577"/>
        <pc:sldMkLst>
          <pc:docMk/>
          <pc:sldMk cId="3127482700" sldId="2678"/>
        </pc:sldMkLst>
        <pc:spChg chg="mod">
          <ac:chgData name="Leonardo Chiariglione" userId="03ff1134-c2b7-4932-850d-6529216fed29" providerId="ADAL" clId="{8FF3C73D-96A6-4229-8BE0-C35E9192A88E}" dt="2024-06-06T15:25:02.731" v="1605" actId="20577"/>
          <ac:spMkLst>
            <pc:docMk/>
            <pc:sldMk cId="3127482700" sldId="2678"/>
            <ac:spMk id="6" creationId="{34E8701B-7BED-04A9-A85F-BB1D2315700D}"/>
          </ac:spMkLst>
        </pc:spChg>
      </pc:sldChg>
      <pc:sldChg chg="modSp mod">
        <pc:chgData name="Leonardo Chiariglione" userId="03ff1134-c2b7-4932-850d-6529216fed29" providerId="ADAL" clId="{8FF3C73D-96A6-4229-8BE0-C35E9192A88E}" dt="2024-06-03T09:34:17.406" v="593" actId="20577"/>
        <pc:sldMkLst>
          <pc:docMk/>
          <pc:sldMk cId="4060947577" sldId="2679"/>
        </pc:sldMkLst>
        <pc:spChg chg="mod">
          <ac:chgData name="Leonardo Chiariglione" userId="03ff1134-c2b7-4932-850d-6529216fed29" providerId="ADAL" clId="{8FF3C73D-96A6-4229-8BE0-C35E9192A88E}" dt="2024-06-03T09:34:17.406" v="593" actId="20577"/>
          <ac:spMkLst>
            <pc:docMk/>
            <pc:sldMk cId="4060947577" sldId="2679"/>
            <ac:spMk id="6" creationId="{34E8701B-7BED-04A9-A85F-BB1D2315700D}"/>
          </ac:spMkLst>
        </pc:spChg>
      </pc:sldChg>
      <pc:sldChg chg="modSp mod">
        <pc:chgData name="Leonardo Chiariglione" userId="03ff1134-c2b7-4932-850d-6529216fed29" providerId="ADAL" clId="{8FF3C73D-96A6-4229-8BE0-C35E9192A88E}" dt="2024-06-06T15:26:11.829" v="1631" actId="20577"/>
        <pc:sldMkLst>
          <pc:docMk/>
          <pc:sldMk cId="1873171270" sldId="2681"/>
        </pc:sldMkLst>
        <pc:spChg chg="mod">
          <ac:chgData name="Leonardo Chiariglione" userId="03ff1134-c2b7-4932-850d-6529216fed29" providerId="ADAL" clId="{8FF3C73D-96A6-4229-8BE0-C35E9192A88E}" dt="2024-06-02T16:19:35.616" v="106" actId="20577"/>
          <ac:spMkLst>
            <pc:docMk/>
            <pc:sldMk cId="1873171270" sldId="2681"/>
            <ac:spMk id="6" creationId="{9820CE7F-DDD7-8250-F6CB-044259E543E4}"/>
          </ac:spMkLst>
        </pc:spChg>
        <pc:spChg chg="mod">
          <ac:chgData name="Leonardo Chiariglione" userId="03ff1134-c2b7-4932-850d-6529216fed29" providerId="ADAL" clId="{8FF3C73D-96A6-4229-8BE0-C35E9192A88E}" dt="2024-06-06T15:26:11.829" v="1631" actId="20577"/>
          <ac:spMkLst>
            <pc:docMk/>
            <pc:sldMk cId="1873171270" sldId="2681"/>
            <ac:spMk id="14" creationId="{B24B0B37-5C79-39E0-A7AB-E331D1B74C36}"/>
          </ac:spMkLst>
        </pc:spChg>
      </pc:sldChg>
      <pc:sldChg chg="modSp mod">
        <pc:chgData name="Leonardo Chiariglione" userId="03ff1134-c2b7-4932-850d-6529216fed29" providerId="ADAL" clId="{8FF3C73D-96A6-4229-8BE0-C35E9192A88E}" dt="2024-06-03T09:29:01.012" v="558" actId="20577"/>
        <pc:sldMkLst>
          <pc:docMk/>
          <pc:sldMk cId="2250504519" sldId="2682"/>
        </pc:sldMkLst>
        <pc:spChg chg="mod">
          <ac:chgData name="Leonardo Chiariglione" userId="03ff1134-c2b7-4932-850d-6529216fed29" providerId="ADAL" clId="{8FF3C73D-96A6-4229-8BE0-C35E9192A88E}" dt="2024-06-03T09:25:30.437" v="480" actId="20577"/>
          <ac:spMkLst>
            <pc:docMk/>
            <pc:sldMk cId="2250504519" sldId="2682"/>
            <ac:spMk id="7" creationId="{04D63C7E-188F-7AE7-5BEA-682361F70C5D}"/>
          </ac:spMkLst>
        </pc:spChg>
        <pc:spChg chg="mod">
          <ac:chgData name="Leonardo Chiariglione" userId="03ff1134-c2b7-4932-850d-6529216fed29" providerId="ADAL" clId="{8FF3C73D-96A6-4229-8BE0-C35E9192A88E}" dt="2024-06-03T09:29:01.012" v="558" actId="20577"/>
          <ac:spMkLst>
            <pc:docMk/>
            <pc:sldMk cId="2250504519" sldId="2682"/>
            <ac:spMk id="8" creationId="{AE6EA305-235A-7613-6D12-E19F1FA7FE4F}"/>
          </ac:spMkLst>
        </pc:spChg>
      </pc:sldChg>
      <pc:sldChg chg="modSp mod">
        <pc:chgData name="Leonardo Chiariglione" userId="03ff1134-c2b7-4932-850d-6529216fed29" providerId="ADAL" clId="{8FF3C73D-96A6-4229-8BE0-C35E9192A88E}" dt="2024-06-06T17:07:52.042" v="2213"/>
        <pc:sldMkLst>
          <pc:docMk/>
          <pc:sldMk cId="1670970032" sldId="2683"/>
        </pc:sldMkLst>
        <pc:spChg chg="mod">
          <ac:chgData name="Leonardo Chiariglione" userId="03ff1134-c2b7-4932-850d-6529216fed29" providerId="ADAL" clId="{8FF3C73D-96A6-4229-8BE0-C35E9192A88E}" dt="2024-06-06T17:07:52.042" v="2213"/>
          <ac:spMkLst>
            <pc:docMk/>
            <pc:sldMk cId="1670970032" sldId="2683"/>
            <ac:spMk id="3" creationId="{C0B9D104-1FA2-10A1-79D8-8CC2B9A8C09C}"/>
          </ac:spMkLst>
        </pc:spChg>
      </pc:sldChg>
      <pc:sldChg chg="del">
        <pc:chgData name="Leonardo Chiariglione" userId="03ff1134-c2b7-4932-850d-6529216fed29" providerId="ADAL" clId="{8FF3C73D-96A6-4229-8BE0-C35E9192A88E}" dt="2024-06-03T09:29:16.322" v="560" actId="47"/>
        <pc:sldMkLst>
          <pc:docMk/>
          <pc:sldMk cId="143504304" sldId="2684"/>
        </pc:sldMkLst>
      </pc:sldChg>
      <pc:sldChg chg="del">
        <pc:chgData name="Leonardo Chiariglione" userId="03ff1134-c2b7-4932-850d-6529216fed29" providerId="ADAL" clId="{8FF3C73D-96A6-4229-8BE0-C35E9192A88E}" dt="2024-06-03T09:29:15.504" v="559" actId="47"/>
        <pc:sldMkLst>
          <pc:docMk/>
          <pc:sldMk cId="3361247282" sldId="2685"/>
        </pc:sldMkLst>
      </pc:sldChg>
      <pc:sldChg chg="del">
        <pc:chgData name="Leonardo Chiariglione" userId="03ff1134-c2b7-4932-850d-6529216fed29" providerId="ADAL" clId="{8FF3C73D-96A6-4229-8BE0-C35E9192A88E}" dt="2024-06-03T09:29:18.449" v="561" actId="47"/>
        <pc:sldMkLst>
          <pc:docMk/>
          <pc:sldMk cId="3239466728" sldId="2686"/>
        </pc:sldMkLst>
      </pc:sldChg>
      <pc:sldChg chg="del">
        <pc:chgData name="Leonardo Chiariglione" userId="03ff1134-c2b7-4932-850d-6529216fed29" providerId="ADAL" clId="{8FF3C73D-96A6-4229-8BE0-C35E9192A88E}" dt="2024-06-03T09:29:20.075" v="563" actId="47"/>
        <pc:sldMkLst>
          <pc:docMk/>
          <pc:sldMk cId="885170793" sldId="2687"/>
        </pc:sldMkLst>
      </pc:sldChg>
      <pc:sldChg chg="del">
        <pc:chgData name="Leonardo Chiariglione" userId="03ff1134-c2b7-4932-850d-6529216fed29" providerId="ADAL" clId="{8FF3C73D-96A6-4229-8BE0-C35E9192A88E}" dt="2024-06-03T09:29:20.985" v="564" actId="47"/>
        <pc:sldMkLst>
          <pc:docMk/>
          <pc:sldMk cId="4233705084" sldId="2688"/>
        </pc:sldMkLst>
      </pc:sldChg>
      <pc:sldChg chg="del">
        <pc:chgData name="Leonardo Chiariglione" userId="03ff1134-c2b7-4932-850d-6529216fed29" providerId="ADAL" clId="{8FF3C73D-96A6-4229-8BE0-C35E9192A88E}" dt="2024-06-03T09:33:50.557" v="587" actId="47"/>
        <pc:sldMkLst>
          <pc:docMk/>
          <pc:sldMk cId="805477079" sldId="2689"/>
        </pc:sldMkLst>
      </pc:sldChg>
      <pc:sldChg chg="del">
        <pc:chgData name="Leonardo Chiariglione" userId="03ff1134-c2b7-4932-850d-6529216fed29" providerId="ADAL" clId="{8FF3C73D-96A6-4229-8BE0-C35E9192A88E}" dt="2024-06-03T09:33:50.557" v="587" actId="47"/>
        <pc:sldMkLst>
          <pc:docMk/>
          <pc:sldMk cId="3890612174" sldId="2690"/>
        </pc:sldMkLst>
      </pc:sldChg>
      <pc:sldChg chg="del">
        <pc:chgData name="Leonardo Chiariglione" userId="03ff1134-c2b7-4932-850d-6529216fed29" providerId="ADAL" clId="{8FF3C73D-96A6-4229-8BE0-C35E9192A88E}" dt="2024-06-03T09:33:50.557" v="587" actId="47"/>
        <pc:sldMkLst>
          <pc:docMk/>
          <pc:sldMk cId="1611449891" sldId="2691"/>
        </pc:sldMkLst>
      </pc:sldChg>
      <pc:sldChg chg="del">
        <pc:chgData name="Leonardo Chiariglione" userId="03ff1134-c2b7-4932-850d-6529216fed29" providerId="ADAL" clId="{8FF3C73D-96A6-4229-8BE0-C35E9192A88E}" dt="2024-06-03T09:33:50.557" v="587" actId="47"/>
        <pc:sldMkLst>
          <pc:docMk/>
          <pc:sldMk cId="1826209070" sldId="2692"/>
        </pc:sldMkLst>
      </pc:sldChg>
      <pc:sldChg chg="del">
        <pc:chgData name="Leonardo Chiariglione" userId="03ff1134-c2b7-4932-850d-6529216fed29" providerId="ADAL" clId="{8FF3C73D-96A6-4229-8BE0-C35E9192A88E}" dt="2024-06-03T09:33:50.557" v="587" actId="47"/>
        <pc:sldMkLst>
          <pc:docMk/>
          <pc:sldMk cId="3939977945" sldId="2693"/>
        </pc:sldMkLst>
      </pc:sldChg>
      <pc:sldChg chg="del">
        <pc:chgData name="Leonardo Chiariglione" userId="03ff1134-c2b7-4932-850d-6529216fed29" providerId="ADAL" clId="{8FF3C73D-96A6-4229-8BE0-C35E9192A88E}" dt="2024-06-03T09:33:50.557" v="587" actId="47"/>
        <pc:sldMkLst>
          <pc:docMk/>
          <pc:sldMk cId="1254420815" sldId="2694"/>
        </pc:sldMkLst>
      </pc:sldChg>
      <pc:sldChg chg="del">
        <pc:chgData name="Leonardo Chiariglione" userId="03ff1134-c2b7-4932-850d-6529216fed29" providerId="ADAL" clId="{8FF3C73D-96A6-4229-8BE0-C35E9192A88E}" dt="2024-06-03T09:33:50.557" v="587" actId="47"/>
        <pc:sldMkLst>
          <pc:docMk/>
          <pc:sldMk cId="3862984652" sldId="2695"/>
        </pc:sldMkLst>
      </pc:sldChg>
      <pc:sldChg chg="del">
        <pc:chgData name="Leonardo Chiariglione" userId="03ff1134-c2b7-4932-850d-6529216fed29" providerId="ADAL" clId="{8FF3C73D-96A6-4229-8BE0-C35E9192A88E}" dt="2024-06-03T09:33:50.557" v="587" actId="47"/>
        <pc:sldMkLst>
          <pc:docMk/>
          <pc:sldMk cId="2391278125" sldId="2696"/>
        </pc:sldMkLst>
      </pc:sldChg>
      <pc:sldChg chg="del">
        <pc:chgData name="Leonardo Chiariglione" userId="03ff1134-c2b7-4932-850d-6529216fed29" providerId="ADAL" clId="{8FF3C73D-96A6-4229-8BE0-C35E9192A88E}" dt="2024-06-03T09:33:50.557" v="587" actId="47"/>
        <pc:sldMkLst>
          <pc:docMk/>
          <pc:sldMk cId="2423317597" sldId="2697"/>
        </pc:sldMkLst>
      </pc:sldChg>
      <pc:sldChg chg="del">
        <pc:chgData name="Leonardo Chiariglione" userId="03ff1134-c2b7-4932-850d-6529216fed29" providerId="ADAL" clId="{8FF3C73D-96A6-4229-8BE0-C35E9192A88E}" dt="2024-06-03T09:33:50.557" v="587" actId="47"/>
        <pc:sldMkLst>
          <pc:docMk/>
          <pc:sldMk cId="2628270740" sldId="2698"/>
        </pc:sldMkLst>
      </pc:sldChg>
      <pc:sldChg chg="del">
        <pc:chgData name="Leonardo Chiariglione" userId="03ff1134-c2b7-4932-850d-6529216fed29" providerId="ADAL" clId="{8FF3C73D-96A6-4229-8BE0-C35E9192A88E}" dt="2024-06-03T09:33:50.557" v="587" actId="47"/>
        <pc:sldMkLst>
          <pc:docMk/>
          <pc:sldMk cId="844942401" sldId="2699"/>
        </pc:sldMkLst>
      </pc:sldChg>
      <pc:sldChg chg="del">
        <pc:chgData name="Leonardo Chiariglione" userId="03ff1134-c2b7-4932-850d-6529216fed29" providerId="ADAL" clId="{8FF3C73D-96A6-4229-8BE0-C35E9192A88E}" dt="2024-06-03T09:33:50.557" v="587" actId="47"/>
        <pc:sldMkLst>
          <pc:docMk/>
          <pc:sldMk cId="598301853" sldId="2701"/>
        </pc:sldMkLst>
      </pc:sldChg>
      <pc:sldChg chg="del">
        <pc:chgData name="Leonardo Chiariglione" userId="03ff1134-c2b7-4932-850d-6529216fed29" providerId="ADAL" clId="{8FF3C73D-96A6-4229-8BE0-C35E9192A88E}" dt="2024-06-03T09:33:50.557" v="587" actId="47"/>
        <pc:sldMkLst>
          <pc:docMk/>
          <pc:sldMk cId="3487743909" sldId="2702"/>
        </pc:sldMkLst>
      </pc:sldChg>
      <pc:sldChg chg="del">
        <pc:chgData name="Leonardo Chiariglione" userId="03ff1134-c2b7-4932-850d-6529216fed29" providerId="ADAL" clId="{8FF3C73D-96A6-4229-8BE0-C35E9192A88E}" dt="2024-06-03T09:33:50.557" v="587" actId="47"/>
        <pc:sldMkLst>
          <pc:docMk/>
          <pc:sldMk cId="3064245425" sldId="2703"/>
        </pc:sldMkLst>
      </pc:sldChg>
      <pc:sldChg chg="del">
        <pc:chgData name="Leonardo Chiariglione" userId="03ff1134-c2b7-4932-850d-6529216fed29" providerId="ADAL" clId="{8FF3C73D-96A6-4229-8BE0-C35E9192A88E}" dt="2024-06-03T09:33:50.557" v="587" actId="47"/>
        <pc:sldMkLst>
          <pc:docMk/>
          <pc:sldMk cId="1986106352" sldId="2704"/>
        </pc:sldMkLst>
      </pc:sldChg>
      <pc:sldChg chg="modSp mod">
        <pc:chgData name="Leonardo Chiariglione" userId="03ff1134-c2b7-4932-850d-6529216fed29" providerId="ADAL" clId="{8FF3C73D-96A6-4229-8BE0-C35E9192A88E}" dt="2024-06-03T09:33:59.892" v="590" actId="20577"/>
        <pc:sldMkLst>
          <pc:docMk/>
          <pc:sldMk cId="2331450327" sldId="2705"/>
        </pc:sldMkLst>
        <pc:spChg chg="mod">
          <ac:chgData name="Leonardo Chiariglione" userId="03ff1134-c2b7-4932-850d-6529216fed29" providerId="ADAL" clId="{8FF3C73D-96A6-4229-8BE0-C35E9192A88E}" dt="2024-06-03T09:33:59.892" v="590" actId="20577"/>
          <ac:spMkLst>
            <pc:docMk/>
            <pc:sldMk cId="2331450327" sldId="2705"/>
            <ac:spMk id="6" creationId="{F16B52F5-C37A-001E-FA2D-174B3D5593C4}"/>
          </ac:spMkLst>
        </pc:spChg>
      </pc:sldChg>
      <pc:sldChg chg="modSp mod">
        <pc:chgData name="Leonardo Chiariglione" userId="03ff1134-c2b7-4932-850d-6529216fed29" providerId="ADAL" clId="{8FF3C73D-96A6-4229-8BE0-C35E9192A88E}" dt="2024-06-06T17:10:42.252" v="2299" actId="20577"/>
        <pc:sldMkLst>
          <pc:docMk/>
          <pc:sldMk cId="2959866135" sldId="2706"/>
        </pc:sldMkLst>
        <pc:spChg chg="mod">
          <ac:chgData name="Leonardo Chiariglione" userId="03ff1134-c2b7-4932-850d-6529216fed29" providerId="ADAL" clId="{8FF3C73D-96A6-4229-8BE0-C35E9192A88E}" dt="2024-06-06T17:10:42.252" v="2299" actId="20577"/>
          <ac:spMkLst>
            <pc:docMk/>
            <pc:sldMk cId="2959866135" sldId="2706"/>
            <ac:spMk id="7" creationId="{CDED8E9F-4A57-0B09-D648-231FCF62E4DE}"/>
          </ac:spMkLst>
        </pc:spChg>
      </pc:sldChg>
      <pc:sldChg chg="addSp delSp modSp new mod modClrScheme chgLayout">
        <pc:chgData name="Leonardo Chiariglione" userId="03ff1134-c2b7-4932-850d-6529216fed29" providerId="ADAL" clId="{8FF3C73D-96A6-4229-8BE0-C35E9192A88E}" dt="2024-06-06T15:20:01.548" v="1479" actId="20577"/>
        <pc:sldMkLst>
          <pc:docMk/>
          <pc:sldMk cId="3609651965" sldId="2707"/>
        </pc:sldMkLst>
        <pc:spChg chg="del mod ord">
          <ac:chgData name="Leonardo Chiariglione" userId="03ff1134-c2b7-4932-850d-6529216fed29" providerId="ADAL" clId="{8FF3C73D-96A6-4229-8BE0-C35E9192A88E}" dt="2024-06-03T09:21:55.422" v="313" actId="700"/>
          <ac:spMkLst>
            <pc:docMk/>
            <pc:sldMk cId="3609651965" sldId="2707"/>
            <ac:spMk id="2" creationId="{1DBB627C-613E-4583-2BBE-070DFE4C3CD9}"/>
          </ac:spMkLst>
        </pc:spChg>
        <pc:spChg chg="del mod ord">
          <ac:chgData name="Leonardo Chiariglione" userId="03ff1134-c2b7-4932-850d-6529216fed29" providerId="ADAL" clId="{8FF3C73D-96A6-4229-8BE0-C35E9192A88E}" dt="2024-06-03T09:21:55.422" v="313" actId="700"/>
          <ac:spMkLst>
            <pc:docMk/>
            <pc:sldMk cId="3609651965" sldId="2707"/>
            <ac:spMk id="3" creationId="{A9B7C930-776F-031C-4EC6-44EBF7E5D290}"/>
          </ac:spMkLst>
        </pc:spChg>
        <pc:spChg chg="mod ord">
          <ac:chgData name="Leonardo Chiariglione" userId="03ff1134-c2b7-4932-850d-6529216fed29" providerId="ADAL" clId="{8FF3C73D-96A6-4229-8BE0-C35E9192A88E}" dt="2024-06-03T09:21:55.422" v="313" actId="700"/>
          <ac:spMkLst>
            <pc:docMk/>
            <pc:sldMk cId="3609651965" sldId="2707"/>
            <ac:spMk id="4" creationId="{0BCB37B6-EFA3-22C9-A138-D485DF8062A1}"/>
          </ac:spMkLst>
        </pc:spChg>
        <pc:spChg chg="mod ord">
          <ac:chgData name="Leonardo Chiariglione" userId="03ff1134-c2b7-4932-850d-6529216fed29" providerId="ADAL" clId="{8FF3C73D-96A6-4229-8BE0-C35E9192A88E}" dt="2024-06-03T09:21:55.422" v="313" actId="700"/>
          <ac:spMkLst>
            <pc:docMk/>
            <pc:sldMk cId="3609651965" sldId="2707"/>
            <ac:spMk id="5" creationId="{201E9A8F-28B6-743A-5BCC-FDE2261737AF}"/>
          </ac:spMkLst>
        </pc:spChg>
        <pc:spChg chg="add mod ord">
          <ac:chgData name="Leonardo Chiariglione" userId="03ff1134-c2b7-4932-850d-6529216fed29" providerId="ADAL" clId="{8FF3C73D-96A6-4229-8BE0-C35E9192A88E}" dt="2024-06-03T09:22:08.290" v="333" actId="20577"/>
          <ac:spMkLst>
            <pc:docMk/>
            <pc:sldMk cId="3609651965" sldId="2707"/>
            <ac:spMk id="6" creationId="{666F9ED3-41D9-172C-D19B-FB81B2E5AD69}"/>
          </ac:spMkLst>
        </pc:spChg>
        <pc:spChg chg="add mod ord">
          <ac:chgData name="Leonardo Chiariglione" userId="03ff1134-c2b7-4932-850d-6529216fed29" providerId="ADAL" clId="{8FF3C73D-96A6-4229-8BE0-C35E9192A88E}" dt="2024-06-06T15:20:01.548" v="1479" actId="20577"/>
          <ac:spMkLst>
            <pc:docMk/>
            <pc:sldMk cId="3609651965" sldId="2707"/>
            <ac:spMk id="7" creationId="{A71CE1FA-DE8A-FF11-4D21-F49272DC53E6}"/>
          </ac:spMkLst>
        </pc:spChg>
      </pc:sldChg>
      <pc:sldChg chg="modSp add mod">
        <pc:chgData name="Leonardo Chiariglione" userId="03ff1134-c2b7-4932-850d-6529216fed29" providerId="ADAL" clId="{8FF3C73D-96A6-4229-8BE0-C35E9192A88E}" dt="2024-06-06T16:59:59.099" v="2187" actId="1035"/>
        <pc:sldMkLst>
          <pc:docMk/>
          <pc:sldMk cId="3269955013" sldId="2729"/>
        </pc:sldMkLst>
        <pc:spChg chg="mod">
          <ac:chgData name="Leonardo Chiariglione" userId="03ff1134-c2b7-4932-850d-6529216fed29" providerId="ADAL" clId="{8FF3C73D-96A6-4229-8BE0-C35E9192A88E}" dt="2024-06-06T16:49:13.402" v="2125" actId="2711"/>
          <ac:spMkLst>
            <pc:docMk/>
            <pc:sldMk cId="3269955013" sldId="2729"/>
            <ac:spMk id="115" creationId="{3D00947E-4D2F-417F-43D4-A5AB5EEB58F5}"/>
          </ac:spMkLst>
        </pc:spChg>
        <pc:spChg chg="mod">
          <ac:chgData name="Leonardo Chiariglione" userId="03ff1134-c2b7-4932-850d-6529216fed29" providerId="ADAL" clId="{8FF3C73D-96A6-4229-8BE0-C35E9192A88E}" dt="2024-06-06T16:49:13.402" v="2125" actId="2711"/>
          <ac:spMkLst>
            <pc:docMk/>
            <pc:sldMk cId="3269955013" sldId="2729"/>
            <ac:spMk id="118" creationId="{4F7A6A07-0409-B902-3F0C-21C0708D6627}"/>
          </ac:spMkLst>
        </pc:spChg>
        <pc:spChg chg="mod">
          <ac:chgData name="Leonardo Chiariglione" userId="03ff1134-c2b7-4932-850d-6529216fed29" providerId="ADAL" clId="{8FF3C73D-96A6-4229-8BE0-C35E9192A88E}" dt="2024-06-06T16:59:50.468" v="2183" actId="1035"/>
          <ac:spMkLst>
            <pc:docMk/>
            <pc:sldMk cId="3269955013" sldId="2729"/>
            <ac:spMk id="119" creationId="{0CE4D3C5-C400-7D76-4F43-18C21EEB6237}"/>
          </ac:spMkLst>
        </pc:spChg>
        <pc:spChg chg="mod">
          <ac:chgData name="Leonardo Chiariglione" userId="03ff1134-c2b7-4932-850d-6529216fed29" providerId="ADAL" clId="{8FF3C73D-96A6-4229-8BE0-C35E9192A88E}" dt="2024-06-06T16:59:59.099" v="2187" actId="1035"/>
          <ac:spMkLst>
            <pc:docMk/>
            <pc:sldMk cId="3269955013" sldId="2729"/>
            <ac:spMk id="137" creationId="{81341DAA-65A2-738F-D2C7-3A4585BFE2A1}"/>
          </ac:spMkLst>
        </pc:spChg>
        <pc:spChg chg="mod">
          <ac:chgData name="Leonardo Chiariglione" userId="03ff1134-c2b7-4932-850d-6529216fed29" providerId="ADAL" clId="{8FF3C73D-96A6-4229-8BE0-C35E9192A88E}" dt="2024-06-06T16:49:13.402" v="2125" actId="2711"/>
          <ac:spMkLst>
            <pc:docMk/>
            <pc:sldMk cId="3269955013" sldId="2729"/>
            <ac:spMk id="191" creationId="{7BD938A6-AFD0-D888-01C2-3917E0EF3E91}"/>
          </ac:spMkLst>
        </pc:spChg>
        <pc:spChg chg="mod">
          <ac:chgData name="Leonardo Chiariglione" userId="03ff1134-c2b7-4932-850d-6529216fed29" providerId="ADAL" clId="{8FF3C73D-96A6-4229-8BE0-C35E9192A88E}" dt="2024-06-06T16:49:13.402" v="2125" actId="2711"/>
          <ac:spMkLst>
            <pc:docMk/>
            <pc:sldMk cId="3269955013" sldId="2729"/>
            <ac:spMk id="192" creationId="{0C8A2FD5-18A8-ADFF-B2AD-5ED8B6A92F05}"/>
          </ac:spMkLst>
        </pc:spChg>
        <pc:spChg chg="mod">
          <ac:chgData name="Leonardo Chiariglione" userId="03ff1134-c2b7-4932-850d-6529216fed29" providerId="ADAL" clId="{8FF3C73D-96A6-4229-8BE0-C35E9192A88E}" dt="2024-06-06T16:49:13.402" v="2125" actId="2711"/>
          <ac:spMkLst>
            <pc:docMk/>
            <pc:sldMk cId="3269955013" sldId="2729"/>
            <ac:spMk id="193" creationId="{26E14204-CD12-9C69-ED4F-855578333631}"/>
          </ac:spMkLst>
        </pc:spChg>
        <pc:spChg chg="mod">
          <ac:chgData name="Leonardo Chiariglione" userId="03ff1134-c2b7-4932-850d-6529216fed29" providerId="ADAL" clId="{8FF3C73D-96A6-4229-8BE0-C35E9192A88E}" dt="2024-06-06T16:49:13.402" v="2125" actId="2711"/>
          <ac:spMkLst>
            <pc:docMk/>
            <pc:sldMk cId="3269955013" sldId="2729"/>
            <ac:spMk id="194" creationId="{E830E290-FCA0-28DB-499E-1A51298B6889}"/>
          </ac:spMkLst>
        </pc:spChg>
        <pc:spChg chg="mod">
          <ac:chgData name="Leonardo Chiariglione" userId="03ff1134-c2b7-4932-850d-6529216fed29" providerId="ADAL" clId="{8FF3C73D-96A6-4229-8BE0-C35E9192A88E}" dt="2024-06-06T16:49:13.402" v="2125" actId="2711"/>
          <ac:spMkLst>
            <pc:docMk/>
            <pc:sldMk cId="3269955013" sldId="2729"/>
            <ac:spMk id="195" creationId="{AF9BCEF9-371B-FACE-DAA6-7F55A2777A7A}"/>
          </ac:spMkLst>
        </pc:spChg>
      </pc:sldChg>
      <pc:sldChg chg="addSp delSp modSp add mod modAnim">
        <pc:chgData name="Leonardo Chiariglione" userId="03ff1134-c2b7-4932-850d-6529216fed29" providerId="ADAL" clId="{8FF3C73D-96A6-4229-8BE0-C35E9192A88E}" dt="2024-06-06T16:58:42.091" v="2180"/>
        <pc:sldMkLst>
          <pc:docMk/>
          <pc:sldMk cId="3509875982" sldId="2861"/>
        </pc:sldMkLst>
        <pc:spChg chg="mod">
          <ac:chgData name="Leonardo Chiariglione" userId="03ff1134-c2b7-4932-850d-6529216fed29" providerId="ADAL" clId="{8FF3C73D-96A6-4229-8BE0-C35E9192A88E}" dt="2024-06-03T09:31:18.337" v="576" actId="2711"/>
          <ac:spMkLst>
            <pc:docMk/>
            <pc:sldMk cId="3509875982" sldId="2861"/>
            <ac:spMk id="2" creationId="{628DF50C-1F68-53C7-DBD3-7851FC70E56A}"/>
          </ac:spMkLst>
        </pc:spChg>
        <pc:spChg chg="mod">
          <ac:chgData name="Leonardo Chiariglione" userId="03ff1134-c2b7-4932-850d-6529216fed29" providerId="ADAL" clId="{8FF3C73D-96A6-4229-8BE0-C35E9192A88E}" dt="2024-06-03T09:31:18.337" v="576" actId="2711"/>
          <ac:spMkLst>
            <pc:docMk/>
            <pc:sldMk cId="3509875982" sldId="2861"/>
            <ac:spMk id="3" creationId="{DEE4EBA0-2824-70C6-3941-DECCEFC01564}"/>
          </ac:spMkLst>
        </pc:spChg>
        <pc:spChg chg="mod">
          <ac:chgData name="Leonardo Chiariglione" userId="03ff1134-c2b7-4932-850d-6529216fed29" providerId="ADAL" clId="{8FF3C73D-96A6-4229-8BE0-C35E9192A88E}" dt="2024-06-03T09:31:18.337" v="576" actId="2711"/>
          <ac:spMkLst>
            <pc:docMk/>
            <pc:sldMk cId="3509875982" sldId="2861"/>
            <ac:spMk id="4" creationId="{FAF921C2-F8EB-7529-2230-83DBF1EB6BAF}"/>
          </ac:spMkLst>
        </pc:spChg>
        <pc:spChg chg="mod">
          <ac:chgData name="Leonardo Chiariglione" userId="03ff1134-c2b7-4932-850d-6529216fed29" providerId="ADAL" clId="{8FF3C73D-96A6-4229-8BE0-C35E9192A88E}" dt="2024-06-03T09:31:18.337" v="576" actId="2711"/>
          <ac:spMkLst>
            <pc:docMk/>
            <pc:sldMk cId="3509875982" sldId="2861"/>
            <ac:spMk id="6" creationId="{74527DCD-B516-4C16-E065-1325224C18DC}"/>
          </ac:spMkLst>
        </pc:spChg>
        <pc:spChg chg="mod">
          <ac:chgData name="Leonardo Chiariglione" userId="03ff1134-c2b7-4932-850d-6529216fed29" providerId="ADAL" clId="{8FF3C73D-96A6-4229-8BE0-C35E9192A88E}" dt="2024-06-03T09:31:18.337" v="576" actId="2711"/>
          <ac:spMkLst>
            <pc:docMk/>
            <pc:sldMk cId="3509875982" sldId="2861"/>
            <ac:spMk id="7" creationId="{B91A9CE6-1C4A-09D4-231B-F524A85C81D6}"/>
          </ac:spMkLst>
        </pc:spChg>
        <pc:spChg chg="mod">
          <ac:chgData name="Leonardo Chiariglione" userId="03ff1134-c2b7-4932-850d-6529216fed29" providerId="ADAL" clId="{8FF3C73D-96A6-4229-8BE0-C35E9192A88E}" dt="2024-06-03T09:31:18.337" v="576" actId="2711"/>
          <ac:spMkLst>
            <pc:docMk/>
            <pc:sldMk cId="3509875982" sldId="2861"/>
            <ac:spMk id="8" creationId="{F5AF482A-7A11-CD5A-200C-7A55646433FE}"/>
          </ac:spMkLst>
        </pc:spChg>
        <pc:spChg chg="add mod">
          <ac:chgData name="Leonardo Chiariglione" userId="03ff1134-c2b7-4932-850d-6529216fed29" providerId="ADAL" clId="{8FF3C73D-96A6-4229-8BE0-C35E9192A88E}" dt="2024-06-03T09:31:33.582" v="577"/>
          <ac:spMkLst>
            <pc:docMk/>
            <pc:sldMk cId="3509875982" sldId="2861"/>
            <ac:spMk id="9" creationId="{270E99E7-9DD1-7CF1-C8A8-27346B1B435F}"/>
          </ac:spMkLst>
        </pc:spChg>
        <pc:spChg chg="mod">
          <ac:chgData name="Leonardo Chiariglione" userId="03ff1134-c2b7-4932-850d-6529216fed29" providerId="ADAL" clId="{8FF3C73D-96A6-4229-8BE0-C35E9192A88E}" dt="2024-06-03T09:31:18.337" v="576" actId="2711"/>
          <ac:spMkLst>
            <pc:docMk/>
            <pc:sldMk cId="3509875982" sldId="2861"/>
            <ac:spMk id="12" creationId="{582B1F46-A5BA-87DC-CDD1-A6FA66266808}"/>
          </ac:spMkLst>
        </pc:spChg>
        <pc:spChg chg="add mod">
          <ac:chgData name="Leonardo Chiariglione" userId="03ff1134-c2b7-4932-850d-6529216fed29" providerId="ADAL" clId="{8FF3C73D-96A6-4229-8BE0-C35E9192A88E}" dt="2024-06-03T09:31:33.582" v="577"/>
          <ac:spMkLst>
            <pc:docMk/>
            <pc:sldMk cId="3509875982" sldId="2861"/>
            <ac:spMk id="13" creationId="{3D730A27-2D84-23E6-BEC3-06E9DE9F3869}"/>
          </ac:spMkLst>
        </pc:spChg>
        <pc:spChg chg="add mod">
          <ac:chgData name="Leonardo Chiariglione" userId="03ff1134-c2b7-4932-850d-6529216fed29" providerId="ADAL" clId="{8FF3C73D-96A6-4229-8BE0-C35E9192A88E}" dt="2024-06-03T09:31:33.582" v="577"/>
          <ac:spMkLst>
            <pc:docMk/>
            <pc:sldMk cId="3509875982" sldId="2861"/>
            <ac:spMk id="23" creationId="{7FC707BD-3BFB-1B1B-3B86-99836D67AD0B}"/>
          </ac:spMkLst>
        </pc:spChg>
        <pc:spChg chg="add mod">
          <ac:chgData name="Leonardo Chiariglione" userId="03ff1134-c2b7-4932-850d-6529216fed29" providerId="ADAL" clId="{8FF3C73D-96A6-4229-8BE0-C35E9192A88E}" dt="2024-06-03T09:31:33.582" v="577"/>
          <ac:spMkLst>
            <pc:docMk/>
            <pc:sldMk cId="3509875982" sldId="2861"/>
            <ac:spMk id="25" creationId="{DE557296-4A6A-7007-BDCA-C0DDE4DAE88D}"/>
          </ac:spMkLst>
        </pc:spChg>
        <pc:spChg chg="add mod">
          <ac:chgData name="Leonardo Chiariglione" userId="03ff1134-c2b7-4932-850d-6529216fed29" providerId="ADAL" clId="{8FF3C73D-96A6-4229-8BE0-C35E9192A88E}" dt="2024-06-03T09:31:33.582" v="577"/>
          <ac:spMkLst>
            <pc:docMk/>
            <pc:sldMk cId="3509875982" sldId="2861"/>
            <ac:spMk id="27" creationId="{9208B167-B414-133C-928F-53EC7E9F884C}"/>
          </ac:spMkLst>
        </pc:spChg>
        <pc:spChg chg="add mod">
          <ac:chgData name="Leonardo Chiariglione" userId="03ff1134-c2b7-4932-850d-6529216fed29" providerId="ADAL" clId="{8FF3C73D-96A6-4229-8BE0-C35E9192A88E}" dt="2024-06-03T09:31:33.582" v="577"/>
          <ac:spMkLst>
            <pc:docMk/>
            <pc:sldMk cId="3509875982" sldId="2861"/>
            <ac:spMk id="28" creationId="{03E9388F-73C8-4B70-AE1D-A8737C971357}"/>
          </ac:spMkLst>
        </pc:spChg>
        <pc:spChg chg="add mod">
          <ac:chgData name="Leonardo Chiariglione" userId="03ff1134-c2b7-4932-850d-6529216fed29" providerId="ADAL" clId="{8FF3C73D-96A6-4229-8BE0-C35E9192A88E}" dt="2024-06-03T09:31:33.582" v="577"/>
          <ac:spMkLst>
            <pc:docMk/>
            <pc:sldMk cId="3509875982" sldId="2861"/>
            <ac:spMk id="31" creationId="{76273796-EAAF-98C5-F3B6-58F4888F5289}"/>
          </ac:spMkLst>
        </pc:spChg>
        <pc:spChg chg="add mod">
          <ac:chgData name="Leonardo Chiariglione" userId="03ff1134-c2b7-4932-850d-6529216fed29" providerId="ADAL" clId="{8FF3C73D-96A6-4229-8BE0-C35E9192A88E}" dt="2024-06-03T09:31:33.582" v="577"/>
          <ac:spMkLst>
            <pc:docMk/>
            <pc:sldMk cId="3509875982" sldId="2861"/>
            <ac:spMk id="39" creationId="{061D7439-2F57-0473-7255-DE6CC0926666}"/>
          </ac:spMkLst>
        </pc:spChg>
        <pc:spChg chg="mod">
          <ac:chgData name="Leonardo Chiariglione" userId="03ff1134-c2b7-4932-850d-6529216fed29" providerId="ADAL" clId="{8FF3C73D-96A6-4229-8BE0-C35E9192A88E}" dt="2024-06-03T09:31:18.337" v="576" actId="2711"/>
          <ac:spMkLst>
            <pc:docMk/>
            <pc:sldMk cId="3509875982" sldId="2861"/>
            <ac:spMk id="40" creationId="{E2F56F9D-B328-2E5A-1666-1B9B987D357E}"/>
          </ac:spMkLst>
        </pc:spChg>
        <pc:spChg chg="mod">
          <ac:chgData name="Leonardo Chiariglione" userId="03ff1134-c2b7-4932-850d-6529216fed29" providerId="ADAL" clId="{8FF3C73D-96A6-4229-8BE0-C35E9192A88E}" dt="2024-06-03T09:31:18.337" v="576" actId="2711"/>
          <ac:spMkLst>
            <pc:docMk/>
            <pc:sldMk cId="3509875982" sldId="2861"/>
            <ac:spMk id="41" creationId="{C95A992B-8DE5-2894-D1E2-D5E35A2CB4C2}"/>
          </ac:spMkLst>
        </pc:spChg>
        <pc:spChg chg="mod">
          <ac:chgData name="Leonardo Chiariglione" userId="03ff1134-c2b7-4932-850d-6529216fed29" providerId="ADAL" clId="{8FF3C73D-96A6-4229-8BE0-C35E9192A88E}" dt="2024-06-03T09:31:18.337" v="576" actId="2711"/>
          <ac:spMkLst>
            <pc:docMk/>
            <pc:sldMk cId="3509875982" sldId="2861"/>
            <ac:spMk id="42" creationId="{FEB98BBD-F16F-BCEE-C36B-EF896E60849F}"/>
          </ac:spMkLst>
        </pc:spChg>
        <pc:spChg chg="mod">
          <ac:chgData name="Leonardo Chiariglione" userId="03ff1134-c2b7-4932-850d-6529216fed29" providerId="ADAL" clId="{8FF3C73D-96A6-4229-8BE0-C35E9192A88E}" dt="2024-06-03T09:31:18.337" v="576" actId="2711"/>
          <ac:spMkLst>
            <pc:docMk/>
            <pc:sldMk cId="3509875982" sldId="2861"/>
            <ac:spMk id="43" creationId="{9E18AED8-B5A4-C9EE-8640-BE8385D658EA}"/>
          </ac:spMkLst>
        </pc:spChg>
        <pc:spChg chg="mod">
          <ac:chgData name="Leonardo Chiariglione" userId="03ff1134-c2b7-4932-850d-6529216fed29" providerId="ADAL" clId="{8FF3C73D-96A6-4229-8BE0-C35E9192A88E}" dt="2024-06-03T09:31:18.337" v="576" actId="2711"/>
          <ac:spMkLst>
            <pc:docMk/>
            <pc:sldMk cId="3509875982" sldId="2861"/>
            <ac:spMk id="44" creationId="{36D92995-329C-A0EE-6571-08ECA4F90FBC}"/>
          </ac:spMkLst>
        </pc:spChg>
        <pc:spChg chg="mod">
          <ac:chgData name="Leonardo Chiariglione" userId="03ff1134-c2b7-4932-850d-6529216fed29" providerId="ADAL" clId="{8FF3C73D-96A6-4229-8BE0-C35E9192A88E}" dt="2024-06-03T09:31:18.337" v="576" actId="2711"/>
          <ac:spMkLst>
            <pc:docMk/>
            <pc:sldMk cId="3509875982" sldId="2861"/>
            <ac:spMk id="48" creationId="{FE2D4195-AEE6-D89F-6C7A-FECDEC05E37B}"/>
          </ac:spMkLst>
        </pc:spChg>
        <pc:spChg chg="mod">
          <ac:chgData name="Leonardo Chiariglione" userId="03ff1134-c2b7-4932-850d-6529216fed29" providerId="ADAL" clId="{8FF3C73D-96A6-4229-8BE0-C35E9192A88E}" dt="2024-06-03T09:31:18.337" v="576" actId="2711"/>
          <ac:spMkLst>
            <pc:docMk/>
            <pc:sldMk cId="3509875982" sldId="2861"/>
            <ac:spMk id="49" creationId="{ADE7EC1A-5963-C2BC-C75F-6B5B9E1ECCBC}"/>
          </ac:spMkLst>
        </pc:spChg>
        <pc:spChg chg="mod">
          <ac:chgData name="Leonardo Chiariglione" userId="03ff1134-c2b7-4932-850d-6529216fed29" providerId="ADAL" clId="{8FF3C73D-96A6-4229-8BE0-C35E9192A88E}" dt="2024-06-03T09:31:18.337" v="576" actId="2711"/>
          <ac:spMkLst>
            <pc:docMk/>
            <pc:sldMk cId="3509875982" sldId="2861"/>
            <ac:spMk id="50" creationId="{F3F1BA22-02B2-C351-DEF6-00C336CDFA93}"/>
          </ac:spMkLst>
        </pc:spChg>
        <pc:spChg chg="mod">
          <ac:chgData name="Leonardo Chiariglione" userId="03ff1134-c2b7-4932-850d-6529216fed29" providerId="ADAL" clId="{8FF3C73D-96A6-4229-8BE0-C35E9192A88E}" dt="2024-06-03T09:31:18.337" v="576" actId="2711"/>
          <ac:spMkLst>
            <pc:docMk/>
            <pc:sldMk cId="3509875982" sldId="2861"/>
            <ac:spMk id="53" creationId="{9E5C84EF-3E3B-F5DC-5B3B-6EA1A2A1FA5F}"/>
          </ac:spMkLst>
        </pc:spChg>
        <pc:spChg chg="add mod">
          <ac:chgData name="Leonardo Chiariglione" userId="03ff1134-c2b7-4932-850d-6529216fed29" providerId="ADAL" clId="{8FF3C73D-96A6-4229-8BE0-C35E9192A88E}" dt="2024-06-03T09:31:33.582" v="577"/>
          <ac:spMkLst>
            <pc:docMk/>
            <pc:sldMk cId="3509875982" sldId="2861"/>
            <ac:spMk id="55" creationId="{A1BD3923-7A41-C534-BFDC-6238B68C5311}"/>
          </ac:spMkLst>
        </pc:spChg>
        <pc:spChg chg="add mod">
          <ac:chgData name="Leonardo Chiariglione" userId="03ff1134-c2b7-4932-850d-6529216fed29" providerId="ADAL" clId="{8FF3C73D-96A6-4229-8BE0-C35E9192A88E}" dt="2024-06-03T09:31:33.582" v="577"/>
          <ac:spMkLst>
            <pc:docMk/>
            <pc:sldMk cId="3509875982" sldId="2861"/>
            <ac:spMk id="56" creationId="{10A12B13-61CD-E234-D6FD-A054FB4B8FF0}"/>
          </ac:spMkLst>
        </pc:spChg>
        <pc:spChg chg="add mod">
          <ac:chgData name="Leonardo Chiariglione" userId="03ff1134-c2b7-4932-850d-6529216fed29" providerId="ADAL" clId="{8FF3C73D-96A6-4229-8BE0-C35E9192A88E}" dt="2024-06-03T09:31:33.582" v="577"/>
          <ac:spMkLst>
            <pc:docMk/>
            <pc:sldMk cId="3509875982" sldId="2861"/>
            <ac:spMk id="57" creationId="{75F4C10E-2E94-F7F3-D874-987227706182}"/>
          </ac:spMkLst>
        </pc:spChg>
        <pc:spChg chg="add mod">
          <ac:chgData name="Leonardo Chiariglione" userId="03ff1134-c2b7-4932-850d-6529216fed29" providerId="ADAL" clId="{8FF3C73D-96A6-4229-8BE0-C35E9192A88E}" dt="2024-06-03T09:31:33.582" v="577"/>
          <ac:spMkLst>
            <pc:docMk/>
            <pc:sldMk cId="3509875982" sldId="2861"/>
            <ac:spMk id="58" creationId="{0D0D7307-4F7E-C163-0489-BDD91D2A5838}"/>
          </ac:spMkLst>
        </pc:spChg>
        <pc:spChg chg="add mod">
          <ac:chgData name="Leonardo Chiariglione" userId="03ff1134-c2b7-4932-850d-6529216fed29" providerId="ADAL" clId="{8FF3C73D-96A6-4229-8BE0-C35E9192A88E}" dt="2024-06-03T09:31:33.582" v="577"/>
          <ac:spMkLst>
            <pc:docMk/>
            <pc:sldMk cId="3509875982" sldId="2861"/>
            <ac:spMk id="59" creationId="{3BC611F3-6BB9-3571-7E92-5C329DE87421}"/>
          </ac:spMkLst>
        </pc:spChg>
        <pc:spChg chg="add mod">
          <ac:chgData name="Leonardo Chiariglione" userId="03ff1134-c2b7-4932-850d-6529216fed29" providerId="ADAL" clId="{8FF3C73D-96A6-4229-8BE0-C35E9192A88E}" dt="2024-06-03T09:31:33.582" v="577"/>
          <ac:spMkLst>
            <pc:docMk/>
            <pc:sldMk cId="3509875982" sldId="2861"/>
            <ac:spMk id="60" creationId="{95A83352-21C5-1944-0617-8AE262B78527}"/>
          </ac:spMkLst>
        </pc:spChg>
        <pc:spChg chg="add mod">
          <ac:chgData name="Leonardo Chiariglione" userId="03ff1134-c2b7-4932-850d-6529216fed29" providerId="ADAL" clId="{8FF3C73D-96A6-4229-8BE0-C35E9192A88E}" dt="2024-06-03T09:31:33.582" v="577"/>
          <ac:spMkLst>
            <pc:docMk/>
            <pc:sldMk cId="3509875982" sldId="2861"/>
            <ac:spMk id="61" creationId="{C7F2696D-51D8-9CD4-FE14-A1BC45AB3ED9}"/>
          </ac:spMkLst>
        </pc:spChg>
        <pc:spChg chg="add mod">
          <ac:chgData name="Leonardo Chiariglione" userId="03ff1134-c2b7-4932-850d-6529216fed29" providerId="ADAL" clId="{8FF3C73D-96A6-4229-8BE0-C35E9192A88E}" dt="2024-06-03T09:31:33.582" v="577"/>
          <ac:spMkLst>
            <pc:docMk/>
            <pc:sldMk cId="3509875982" sldId="2861"/>
            <ac:spMk id="64" creationId="{F1288D0A-D2DB-399A-6545-4555223A3A71}"/>
          </ac:spMkLst>
        </pc:spChg>
        <pc:spChg chg="add mod">
          <ac:chgData name="Leonardo Chiariglione" userId="03ff1134-c2b7-4932-850d-6529216fed29" providerId="ADAL" clId="{8FF3C73D-96A6-4229-8BE0-C35E9192A88E}" dt="2024-06-03T09:31:33.582" v="577"/>
          <ac:spMkLst>
            <pc:docMk/>
            <pc:sldMk cId="3509875982" sldId="2861"/>
            <ac:spMk id="66" creationId="{4100BA40-ADA7-55CB-8A05-EB5B949BB1F2}"/>
          </ac:spMkLst>
        </pc:spChg>
        <pc:spChg chg="add mod">
          <ac:chgData name="Leonardo Chiariglione" userId="03ff1134-c2b7-4932-850d-6529216fed29" providerId="ADAL" clId="{8FF3C73D-96A6-4229-8BE0-C35E9192A88E}" dt="2024-06-03T09:31:33.582" v="577"/>
          <ac:spMkLst>
            <pc:docMk/>
            <pc:sldMk cId="3509875982" sldId="2861"/>
            <ac:spMk id="67" creationId="{E76D9A76-38A1-5E4F-5F51-7CFE1B8A9A24}"/>
          </ac:spMkLst>
        </pc:spChg>
        <pc:spChg chg="add mod">
          <ac:chgData name="Leonardo Chiariglione" userId="03ff1134-c2b7-4932-850d-6529216fed29" providerId="ADAL" clId="{8FF3C73D-96A6-4229-8BE0-C35E9192A88E}" dt="2024-06-03T09:31:33.582" v="577"/>
          <ac:spMkLst>
            <pc:docMk/>
            <pc:sldMk cId="3509875982" sldId="2861"/>
            <ac:spMk id="68" creationId="{B438622D-FE50-D4B6-24E5-A466AE8C394D}"/>
          </ac:spMkLst>
        </pc:spChg>
        <pc:spChg chg="add mod">
          <ac:chgData name="Leonardo Chiariglione" userId="03ff1134-c2b7-4932-850d-6529216fed29" providerId="ADAL" clId="{8FF3C73D-96A6-4229-8BE0-C35E9192A88E}" dt="2024-06-03T09:31:33.582" v="577"/>
          <ac:spMkLst>
            <pc:docMk/>
            <pc:sldMk cId="3509875982" sldId="2861"/>
            <ac:spMk id="71" creationId="{2993FB3E-54F6-BC9E-7FE7-ADDE37DA3A36}"/>
          </ac:spMkLst>
        </pc:spChg>
        <pc:spChg chg="add mod">
          <ac:chgData name="Leonardo Chiariglione" userId="03ff1134-c2b7-4932-850d-6529216fed29" providerId="ADAL" clId="{8FF3C73D-96A6-4229-8BE0-C35E9192A88E}" dt="2024-06-03T09:31:33.582" v="577"/>
          <ac:spMkLst>
            <pc:docMk/>
            <pc:sldMk cId="3509875982" sldId="2861"/>
            <ac:spMk id="74" creationId="{0DB66DEE-4A28-E963-5090-8D2DFE88905D}"/>
          </ac:spMkLst>
        </pc:spChg>
        <pc:spChg chg="add mod">
          <ac:chgData name="Leonardo Chiariglione" userId="03ff1134-c2b7-4932-850d-6529216fed29" providerId="ADAL" clId="{8FF3C73D-96A6-4229-8BE0-C35E9192A88E}" dt="2024-06-03T09:31:33.582" v="577"/>
          <ac:spMkLst>
            <pc:docMk/>
            <pc:sldMk cId="3509875982" sldId="2861"/>
            <ac:spMk id="76" creationId="{5842EA6E-5280-61E2-75A0-23041FFFE0BA}"/>
          </ac:spMkLst>
        </pc:spChg>
        <pc:spChg chg="add mod">
          <ac:chgData name="Leonardo Chiariglione" userId="03ff1134-c2b7-4932-850d-6529216fed29" providerId="ADAL" clId="{8FF3C73D-96A6-4229-8BE0-C35E9192A88E}" dt="2024-06-03T09:31:33.582" v="577"/>
          <ac:spMkLst>
            <pc:docMk/>
            <pc:sldMk cId="3509875982" sldId="2861"/>
            <ac:spMk id="78" creationId="{6005C789-96A4-B219-C487-9648D2539D8F}"/>
          </ac:spMkLst>
        </pc:spChg>
        <pc:spChg chg="add mod">
          <ac:chgData name="Leonardo Chiariglione" userId="03ff1134-c2b7-4932-850d-6529216fed29" providerId="ADAL" clId="{8FF3C73D-96A6-4229-8BE0-C35E9192A88E}" dt="2024-06-03T09:31:33.582" v="577"/>
          <ac:spMkLst>
            <pc:docMk/>
            <pc:sldMk cId="3509875982" sldId="2861"/>
            <ac:spMk id="79" creationId="{4F960692-1C69-175B-FA4D-7882DF503FC8}"/>
          </ac:spMkLst>
        </pc:spChg>
        <pc:spChg chg="add mod">
          <ac:chgData name="Leonardo Chiariglione" userId="03ff1134-c2b7-4932-850d-6529216fed29" providerId="ADAL" clId="{8FF3C73D-96A6-4229-8BE0-C35E9192A88E}" dt="2024-06-03T09:31:33.582" v="577"/>
          <ac:spMkLst>
            <pc:docMk/>
            <pc:sldMk cId="3509875982" sldId="2861"/>
            <ac:spMk id="80" creationId="{A781118C-20CB-04D9-9DBD-52BBF82AE659}"/>
          </ac:spMkLst>
        </pc:spChg>
        <pc:spChg chg="add mod">
          <ac:chgData name="Leonardo Chiariglione" userId="03ff1134-c2b7-4932-850d-6529216fed29" providerId="ADAL" clId="{8FF3C73D-96A6-4229-8BE0-C35E9192A88E}" dt="2024-06-03T09:31:33.582" v="577"/>
          <ac:spMkLst>
            <pc:docMk/>
            <pc:sldMk cId="3509875982" sldId="2861"/>
            <ac:spMk id="81" creationId="{3956A625-65AD-4C13-76FB-6B7FDA3BF8FB}"/>
          </ac:spMkLst>
        </pc:spChg>
        <pc:spChg chg="add mod">
          <ac:chgData name="Leonardo Chiariglione" userId="03ff1134-c2b7-4932-850d-6529216fed29" providerId="ADAL" clId="{8FF3C73D-96A6-4229-8BE0-C35E9192A88E}" dt="2024-06-03T09:31:33.582" v="577"/>
          <ac:spMkLst>
            <pc:docMk/>
            <pc:sldMk cId="3509875982" sldId="2861"/>
            <ac:spMk id="82" creationId="{AEA1A1F8-19CE-5628-6453-B2DC3C7041F7}"/>
          </ac:spMkLst>
        </pc:spChg>
        <pc:spChg chg="add mod">
          <ac:chgData name="Leonardo Chiariglione" userId="03ff1134-c2b7-4932-850d-6529216fed29" providerId="ADAL" clId="{8FF3C73D-96A6-4229-8BE0-C35E9192A88E}" dt="2024-06-03T09:31:33.582" v="577"/>
          <ac:spMkLst>
            <pc:docMk/>
            <pc:sldMk cId="3509875982" sldId="2861"/>
            <ac:spMk id="83" creationId="{EE344809-3F24-E18E-F8B0-8B8A220EE640}"/>
          </ac:spMkLst>
        </pc:spChg>
        <pc:spChg chg="add mod">
          <ac:chgData name="Leonardo Chiariglione" userId="03ff1134-c2b7-4932-850d-6529216fed29" providerId="ADAL" clId="{8FF3C73D-96A6-4229-8BE0-C35E9192A88E}" dt="2024-06-03T09:31:33.582" v="577"/>
          <ac:spMkLst>
            <pc:docMk/>
            <pc:sldMk cId="3509875982" sldId="2861"/>
            <ac:spMk id="85" creationId="{B415475D-6D82-558A-13EE-1FCCBFC4E74D}"/>
          </ac:spMkLst>
        </pc:spChg>
        <pc:spChg chg="add mod">
          <ac:chgData name="Leonardo Chiariglione" userId="03ff1134-c2b7-4932-850d-6529216fed29" providerId="ADAL" clId="{8FF3C73D-96A6-4229-8BE0-C35E9192A88E}" dt="2024-06-03T09:31:33.582" v="577"/>
          <ac:spMkLst>
            <pc:docMk/>
            <pc:sldMk cId="3509875982" sldId="2861"/>
            <ac:spMk id="86" creationId="{9D14D59C-964C-1A44-0485-6AC86780229F}"/>
          </ac:spMkLst>
        </pc:spChg>
        <pc:spChg chg="add mod">
          <ac:chgData name="Leonardo Chiariglione" userId="03ff1134-c2b7-4932-850d-6529216fed29" providerId="ADAL" clId="{8FF3C73D-96A6-4229-8BE0-C35E9192A88E}" dt="2024-06-03T09:31:33.582" v="577"/>
          <ac:spMkLst>
            <pc:docMk/>
            <pc:sldMk cId="3509875982" sldId="2861"/>
            <ac:spMk id="87" creationId="{6BEDBCA6-A905-E7FB-A460-9238DB63A6A5}"/>
          </ac:spMkLst>
        </pc:spChg>
        <pc:spChg chg="add mod">
          <ac:chgData name="Leonardo Chiariglione" userId="03ff1134-c2b7-4932-850d-6529216fed29" providerId="ADAL" clId="{8FF3C73D-96A6-4229-8BE0-C35E9192A88E}" dt="2024-06-03T09:31:33.582" v="577"/>
          <ac:spMkLst>
            <pc:docMk/>
            <pc:sldMk cId="3509875982" sldId="2861"/>
            <ac:spMk id="90" creationId="{043C38D8-E3F0-4FE2-DDE9-5BCCB034B8ED}"/>
          </ac:spMkLst>
        </pc:spChg>
        <pc:spChg chg="add mod">
          <ac:chgData name="Leonardo Chiariglione" userId="03ff1134-c2b7-4932-850d-6529216fed29" providerId="ADAL" clId="{8FF3C73D-96A6-4229-8BE0-C35E9192A88E}" dt="2024-06-03T09:31:33.582" v="577"/>
          <ac:spMkLst>
            <pc:docMk/>
            <pc:sldMk cId="3509875982" sldId="2861"/>
            <ac:spMk id="91" creationId="{EABB9F35-9223-228D-EC9D-1A56FE31B77B}"/>
          </ac:spMkLst>
        </pc:spChg>
        <pc:spChg chg="add mod">
          <ac:chgData name="Leonardo Chiariglione" userId="03ff1134-c2b7-4932-850d-6529216fed29" providerId="ADAL" clId="{8FF3C73D-96A6-4229-8BE0-C35E9192A88E}" dt="2024-06-03T09:31:33.582" v="577"/>
          <ac:spMkLst>
            <pc:docMk/>
            <pc:sldMk cId="3509875982" sldId="2861"/>
            <ac:spMk id="92" creationId="{274C503B-9031-25A7-6CF7-41DCE3D041B1}"/>
          </ac:spMkLst>
        </pc:spChg>
        <pc:spChg chg="add mod">
          <ac:chgData name="Leonardo Chiariglione" userId="03ff1134-c2b7-4932-850d-6529216fed29" providerId="ADAL" clId="{8FF3C73D-96A6-4229-8BE0-C35E9192A88E}" dt="2024-06-03T09:31:33.582" v="577"/>
          <ac:spMkLst>
            <pc:docMk/>
            <pc:sldMk cId="3509875982" sldId="2861"/>
            <ac:spMk id="95" creationId="{AFF49A80-C8CE-0873-D21E-BF768305669C}"/>
          </ac:spMkLst>
        </pc:spChg>
        <pc:spChg chg="add mod">
          <ac:chgData name="Leonardo Chiariglione" userId="03ff1134-c2b7-4932-850d-6529216fed29" providerId="ADAL" clId="{8FF3C73D-96A6-4229-8BE0-C35E9192A88E}" dt="2024-06-03T09:31:33.582" v="577"/>
          <ac:spMkLst>
            <pc:docMk/>
            <pc:sldMk cId="3509875982" sldId="2861"/>
            <ac:spMk id="97" creationId="{8CAC3F86-E6A9-38C9-ADA1-088AC46662A5}"/>
          </ac:spMkLst>
        </pc:spChg>
        <pc:spChg chg="add mod">
          <ac:chgData name="Leonardo Chiariglione" userId="03ff1134-c2b7-4932-850d-6529216fed29" providerId="ADAL" clId="{8FF3C73D-96A6-4229-8BE0-C35E9192A88E}" dt="2024-06-03T09:31:33.582" v="577"/>
          <ac:spMkLst>
            <pc:docMk/>
            <pc:sldMk cId="3509875982" sldId="2861"/>
            <ac:spMk id="98" creationId="{CE7005CA-1D22-C4CC-18DA-30A68FA1F38B}"/>
          </ac:spMkLst>
        </pc:spChg>
        <pc:spChg chg="add mod">
          <ac:chgData name="Leonardo Chiariglione" userId="03ff1134-c2b7-4932-850d-6529216fed29" providerId="ADAL" clId="{8FF3C73D-96A6-4229-8BE0-C35E9192A88E}" dt="2024-06-03T09:31:33.582" v="577"/>
          <ac:spMkLst>
            <pc:docMk/>
            <pc:sldMk cId="3509875982" sldId="2861"/>
            <ac:spMk id="102" creationId="{7877D97B-DCF7-CC86-C37A-AC642243A837}"/>
          </ac:spMkLst>
        </pc:spChg>
        <pc:spChg chg="add mod">
          <ac:chgData name="Leonardo Chiariglione" userId="03ff1134-c2b7-4932-850d-6529216fed29" providerId="ADAL" clId="{8FF3C73D-96A6-4229-8BE0-C35E9192A88E}" dt="2024-06-03T09:31:33.582" v="577"/>
          <ac:spMkLst>
            <pc:docMk/>
            <pc:sldMk cId="3509875982" sldId="2861"/>
            <ac:spMk id="103" creationId="{DD521E2B-9B72-A14A-2932-910F59412E8D}"/>
          </ac:spMkLst>
        </pc:spChg>
        <pc:spChg chg="add mod">
          <ac:chgData name="Leonardo Chiariglione" userId="03ff1134-c2b7-4932-850d-6529216fed29" providerId="ADAL" clId="{8FF3C73D-96A6-4229-8BE0-C35E9192A88E}" dt="2024-06-03T09:31:33.582" v="577"/>
          <ac:spMkLst>
            <pc:docMk/>
            <pc:sldMk cId="3509875982" sldId="2861"/>
            <ac:spMk id="104" creationId="{41E1656A-A93E-7D20-12FC-23E65051E843}"/>
          </ac:spMkLst>
        </pc:spChg>
        <pc:spChg chg="add mod">
          <ac:chgData name="Leonardo Chiariglione" userId="03ff1134-c2b7-4932-850d-6529216fed29" providerId="ADAL" clId="{8FF3C73D-96A6-4229-8BE0-C35E9192A88E}" dt="2024-06-03T09:31:33.582" v="577"/>
          <ac:spMkLst>
            <pc:docMk/>
            <pc:sldMk cId="3509875982" sldId="2861"/>
            <ac:spMk id="105" creationId="{1D73CDBF-8194-14C3-F8EC-178D46C46779}"/>
          </ac:spMkLst>
        </pc:spChg>
        <pc:spChg chg="add mod">
          <ac:chgData name="Leonardo Chiariglione" userId="03ff1134-c2b7-4932-850d-6529216fed29" providerId="ADAL" clId="{8FF3C73D-96A6-4229-8BE0-C35E9192A88E}" dt="2024-06-03T09:31:33.582" v="577"/>
          <ac:spMkLst>
            <pc:docMk/>
            <pc:sldMk cId="3509875982" sldId="2861"/>
            <ac:spMk id="107" creationId="{5145A8B8-19EC-59FF-0231-54BC45FA72B4}"/>
          </ac:spMkLst>
        </pc:spChg>
        <pc:spChg chg="add mod">
          <ac:chgData name="Leonardo Chiariglione" userId="03ff1134-c2b7-4932-850d-6529216fed29" providerId="ADAL" clId="{8FF3C73D-96A6-4229-8BE0-C35E9192A88E}" dt="2024-06-03T09:31:33.582" v="577"/>
          <ac:spMkLst>
            <pc:docMk/>
            <pc:sldMk cId="3509875982" sldId="2861"/>
            <ac:spMk id="112" creationId="{5507ABD1-5FD3-F052-FC47-293674C00C14}"/>
          </ac:spMkLst>
        </pc:spChg>
        <pc:spChg chg="add mod">
          <ac:chgData name="Leonardo Chiariglione" userId="03ff1134-c2b7-4932-850d-6529216fed29" providerId="ADAL" clId="{8FF3C73D-96A6-4229-8BE0-C35E9192A88E}" dt="2024-06-03T09:31:33.582" v="577"/>
          <ac:spMkLst>
            <pc:docMk/>
            <pc:sldMk cId="3509875982" sldId="2861"/>
            <ac:spMk id="117" creationId="{975367AC-0738-1436-A133-7252C27A0A0A}"/>
          </ac:spMkLst>
        </pc:spChg>
        <pc:spChg chg="add mod">
          <ac:chgData name="Leonardo Chiariglione" userId="03ff1134-c2b7-4932-850d-6529216fed29" providerId="ADAL" clId="{8FF3C73D-96A6-4229-8BE0-C35E9192A88E}" dt="2024-06-03T09:31:33.582" v="577"/>
          <ac:spMkLst>
            <pc:docMk/>
            <pc:sldMk cId="3509875982" sldId="2861"/>
            <ac:spMk id="118" creationId="{5125FC38-8A32-B5A8-EC55-991887BEF0E4}"/>
          </ac:spMkLst>
        </pc:spChg>
        <pc:spChg chg="add mod">
          <ac:chgData name="Leonardo Chiariglione" userId="03ff1134-c2b7-4932-850d-6529216fed29" providerId="ADAL" clId="{8FF3C73D-96A6-4229-8BE0-C35E9192A88E}" dt="2024-06-03T09:31:33.582" v="577"/>
          <ac:spMkLst>
            <pc:docMk/>
            <pc:sldMk cId="3509875982" sldId="2861"/>
            <ac:spMk id="119" creationId="{84AF416F-9455-1AD9-DB01-88A39493DC4C}"/>
          </ac:spMkLst>
        </pc:spChg>
        <pc:spChg chg="add mod">
          <ac:chgData name="Leonardo Chiariglione" userId="03ff1134-c2b7-4932-850d-6529216fed29" providerId="ADAL" clId="{8FF3C73D-96A6-4229-8BE0-C35E9192A88E}" dt="2024-06-03T09:31:33.582" v="577"/>
          <ac:spMkLst>
            <pc:docMk/>
            <pc:sldMk cId="3509875982" sldId="2861"/>
            <ac:spMk id="120" creationId="{F0C81989-C131-E4C0-B36D-AF029CBFF71A}"/>
          </ac:spMkLst>
        </pc:spChg>
        <pc:spChg chg="add mod">
          <ac:chgData name="Leonardo Chiariglione" userId="03ff1134-c2b7-4932-850d-6529216fed29" providerId="ADAL" clId="{8FF3C73D-96A6-4229-8BE0-C35E9192A88E}" dt="2024-06-03T09:31:33.582" v="577"/>
          <ac:spMkLst>
            <pc:docMk/>
            <pc:sldMk cId="3509875982" sldId="2861"/>
            <ac:spMk id="122" creationId="{09B149B6-D6A8-ED6C-D86B-A3C2C8C3FDCB}"/>
          </ac:spMkLst>
        </pc:spChg>
        <pc:spChg chg="add mod">
          <ac:chgData name="Leonardo Chiariglione" userId="03ff1134-c2b7-4932-850d-6529216fed29" providerId="ADAL" clId="{8FF3C73D-96A6-4229-8BE0-C35E9192A88E}" dt="2024-06-03T09:31:33.582" v="577"/>
          <ac:spMkLst>
            <pc:docMk/>
            <pc:sldMk cId="3509875982" sldId="2861"/>
            <ac:spMk id="126" creationId="{70DE756C-11D4-822B-C1F0-525D8354612B}"/>
          </ac:spMkLst>
        </pc:spChg>
        <pc:spChg chg="add mod">
          <ac:chgData name="Leonardo Chiariglione" userId="03ff1134-c2b7-4932-850d-6529216fed29" providerId="ADAL" clId="{8FF3C73D-96A6-4229-8BE0-C35E9192A88E}" dt="2024-06-03T09:31:33.582" v="577"/>
          <ac:spMkLst>
            <pc:docMk/>
            <pc:sldMk cId="3509875982" sldId="2861"/>
            <ac:spMk id="129" creationId="{D6898346-760C-DFBC-A697-B9EE1BC9CDCC}"/>
          </ac:spMkLst>
        </pc:spChg>
        <pc:spChg chg="add mod">
          <ac:chgData name="Leonardo Chiariglione" userId="03ff1134-c2b7-4932-850d-6529216fed29" providerId="ADAL" clId="{8FF3C73D-96A6-4229-8BE0-C35E9192A88E}" dt="2024-06-03T09:31:33.582" v="577"/>
          <ac:spMkLst>
            <pc:docMk/>
            <pc:sldMk cId="3509875982" sldId="2861"/>
            <ac:spMk id="130" creationId="{F8DEED2C-3B1C-2100-4ACE-61C6AE9472DC}"/>
          </ac:spMkLst>
        </pc:spChg>
        <pc:spChg chg="add mod">
          <ac:chgData name="Leonardo Chiariglione" userId="03ff1134-c2b7-4932-850d-6529216fed29" providerId="ADAL" clId="{8FF3C73D-96A6-4229-8BE0-C35E9192A88E}" dt="2024-06-03T09:31:33.582" v="577"/>
          <ac:spMkLst>
            <pc:docMk/>
            <pc:sldMk cId="3509875982" sldId="2861"/>
            <ac:spMk id="131" creationId="{93026954-4A43-7B21-4CA5-3408F28C11E7}"/>
          </ac:spMkLst>
        </pc:spChg>
        <pc:spChg chg="add mod">
          <ac:chgData name="Leonardo Chiariglione" userId="03ff1134-c2b7-4932-850d-6529216fed29" providerId="ADAL" clId="{8FF3C73D-96A6-4229-8BE0-C35E9192A88E}" dt="2024-06-03T09:31:33.582" v="577"/>
          <ac:spMkLst>
            <pc:docMk/>
            <pc:sldMk cId="3509875982" sldId="2861"/>
            <ac:spMk id="132" creationId="{4AD7EF85-D96F-9DF1-55C7-6E0350C1A35C}"/>
          </ac:spMkLst>
        </pc:spChg>
        <pc:spChg chg="add mod">
          <ac:chgData name="Leonardo Chiariglione" userId="03ff1134-c2b7-4932-850d-6529216fed29" providerId="ADAL" clId="{8FF3C73D-96A6-4229-8BE0-C35E9192A88E}" dt="2024-06-03T09:31:33.582" v="577"/>
          <ac:spMkLst>
            <pc:docMk/>
            <pc:sldMk cId="3509875982" sldId="2861"/>
            <ac:spMk id="133" creationId="{0DA20B5C-9618-A296-5A0A-8F84C7F878CB}"/>
          </ac:spMkLst>
        </pc:spChg>
        <pc:spChg chg="add mod">
          <ac:chgData name="Leonardo Chiariglione" userId="03ff1134-c2b7-4932-850d-6529216fed29" providerId="ADAL" clId="{8FF3C73D-96A6-4229-8BE0-C35E9192A88E}" dt="2024-06-03T09:31:33.582" v="577"/>
          <ac:spMkLst>
            <pc:docMk/>
            <pc:sldMk cId="3509875982" sldId="2861"/>
            <ac:spMk id="134" creationId="{DA9D445F-DE7D-A3C5-EDA9-A2759DD357C7}"/>
          </ac:spMkLst>
        </pc:spChg>
        <pc:spChg chg="add mod">
          <ac:chgData name="Leonardo Chiariglione" userId="03ff1134-c2b7-4932-850d-6529216fed29" providerId="ADAL" clId="{8FF3C73D-96A6-4229-8BE0-C35E9192A88E}" dt="2024-06-03T09:31:33.582" v="577"/>
          <ac:spMkLst>
            <pc:docMk/>
            <pc:sldMk cId="3509875982" sldId="2861"/>
            <ac:spMk id="138" creationId="{64C34B48-A584-C855-661F-BB31DBDB2B2C}"/>
          </ac:spMkLst>
        </pc:spChg>
        <pc:spChg chg="add mod">
          <ac:chgData name="Leonardo Chiariglione" userId="03ff1134-c2b7-4932-850d-6529216fed29" providerId="ADAL" clId="{8FF3C73D-96A6-4229-8BE0-C35E9192A88E}" dt="2024-06-03T09:31:33.582" v="577"/>
          <ac:spMkLst>
            <pc:docMk/>
            <pc:sldMk cId="3509875982" sldId="2861"/>
            <ac:spMk id="141" creationId="{238EAB2B-6BE3-233F-0165-119502962A93}"/>
          </ac:spMkLst>
        </pc:spChg>
        <pc:spChg chg="add mod">
          <ac:chgData name="Leonardo Chiariglione" userId="03ff1134-c2b7-4932-850d-6529216fed29" providerId="ADAL" clId="{8FF3C73D-96A6-4229-8BE0-C35E9192A88E}" dt="2024-06-03T09:31:33.582" v="577"/>
          <ac:spMkLst>
            <pc:docMk/>
            <pc:sldMk cId="3509875982" sldId="2861"/>
            <ac:spMk id="142" creationId="{1A770B99-B87A-9B27-9789-1D04A38F0109}"/>
          </ac:spMkLst>
        </pc:spChg>
        <pc:spChg chg="add mod">
          <ac:chgData name="Leonardo Chiariglione" userId="03ff1134-c2b7-4932-850d-6529216fed29" providerId="ADAL" clId="{8FF3C73D-96A6-4229-8BE0-C35E9192A88E}" dt="2024-06-03T09:31:33.582" v="577"/>
          <ac:spMkLst>
            <pc:docMk/>
            <pc:sldMk cId="3509875982" sldId="2861"/>
            <ac:spMk id="144" creationId="{65FFCC88-5157-1285-FCDE-D08FDB6DA427}"/>
          </ac:spMkLst>
        </pc:spChg>
        <pc:spChg chg="add mod">
          <ac:chgData name="Leonardo Chiariglione" userId="03ff1134-c2b7-4932-850d-6529216fed29" providerId="ADAL" clId="{8FF3C73D-96A6-4229-8BE0-C35E9192A88E}" dt="2024-06-03T09:31:33.582" v="577"/>
          <ac:spMkLst>
            <pc:docMk/>
            <pc:sldMk cId="3509875982" sldId="2861"/>
            <ac:spMk id="146" creationId="{54219ED8-6F00-2561-E930-9693F58E2A18}"/>
          </ac:spMkLst>
        </pc:spChg>
        <pc:grpChg chg="mod">
          <ac:chgData name="Leonardo Chiariglione" userId="03ff1134-c2b7-4932-850d-6529216fed29" providerId="ADAL" clId="{8FF3C73D-96A6-4229-8BE0-C35E9192A88E}" dt="2024-06-03T09:31:18.337" v="576" actId="2711"/>
          <ac:grpSpMkLst>
            <pc:docMk/>
            <pc:sldMk cId="3509875982" sldId="2861"/>
            <ac:grpSpMk id="19" creationId="{D3C7D026-1747-93D3-1047-40B85CC96425}"/>
          </ac:grpSpMkLst>
        </pc:grpChg>
        <pc:picChg chg="mod">
          <ac:chgData name="Leonardo Chiariglione" userId="03ff1134-c2b7-4932-850d-6529216fed29" providerId="ADAL" clId="{8FF3C73D-96A6-4229-8BE0-C35E9192A88E}" dt="2024-06-03T09:31:18.337" v="576" actId="2711"/>
          <ac:picMkLst>
            <pc:docMk/>
            <pc:sldMk cId="3509875982" sldId="2861"/>
            <ac:picMk id="5" creationId="{D47E0D7A-99EA-76E7-EC84-F7B290B675DE}"/>
          </ac:picMkLst>
        </pc:picChg>
        <pc:picChg chg="mod">
          <ac:chgData name="Leonardo Chiariglione" userId="03ff1134-c2b7-4932-850d-6529216fed29" providerId="ADAL" clId="{8FF3C73D-96A6-4229-8BE0-C35E9192A88E}" dt="2024-06-03T09:31:18.337" v="576" actId="2711"/>
          <ac:picMkLst>
            <pc:docMk/>
            <pc:sldMk cId="3509875982" sldId="2861"/>
            <ac:picMk id="10" creationId="{7A850D19-E5BF-7731-2854-2BB9D4C51E4B}"/>
          </ac:picMkLst>
        </pc:picChg>
        <pc:picChg chg="mod">
          <ac:chgData name="Leonardo Chiariglione" userId="03ff1134-c2b7-4932-850d-6529216fed29" providerId="ADAL" clId="{8FF3C73D-96A6-4229-8BE0-C35E9192A88E}" dt="2024-06-06T16:50:10.652" v="2150" actId="1036"/>
          <ac:picMkLst>
            <pc:docMk/>
            <pc:sldMk cId="3509875982" sldId="2861"/>
            <ac:picMk id="14" creationId="{2C7D8719-85CE-FC68-A52E-693BA048B95E}"/>
          </ac:picMkLst>
        </pc:picChg>
        <pc:picChg chg="mod">
          <ac:chgData name="Leonardo Chiariglione" userId="03ff1134-c2b7-4932-850d-6529216fed29" providerId="ADAL" clId="{8FF3C73D-96A6-4229-8BE0-C35E9192A88E}" dt="2024-06-03T09:31:18.337" v="576" actId="2711"/>
          <ac:picMkLst>
            <pc:docMk/>
            <pc:sldMk cId="3509875982" sldId="2861"/>
            <ac:picMk id="22" creationId="{E6AEEA99-00D1-DD81-493B-93372F8B4DBF}"/>
          </ac:picMkLst>
        </pc:picChg>
        <pc:picChg chg="mod">
          <ac:chgData name="Leonardo Chiariglione" userId="03ff1134-c2b7-4932-850d-6529216fed29" providerId="ADAL" clId="{8FF3C73D-96A6-4229-8BE0-C35E9192A88E}" dt="2024-06-03T09:31:18.337" v="576" actId="2711"/>
          <ac:picMkLst>
            <pc:docMk/>
            <pc:sldMk cId="3509875982" sldId="2861"/>
            <ac:picMk id="24" creationId="{948EF965-4A89-A9C0-7EFF-087C6297B36B}"/>
          </ac:picMkLst>
        </pc:picChg>
        <pc:picChg chg="mod">
          <ac:chgData name="Leonardo Chiariglione" userId="03ff1134-c2b7-4932-850d-6529216fed29" providerId="ADAL" clId="{8FF3C73D-96A6-4229-8BE0-C35E9192A88E}" dt="2024-06-03T09:31:18.337" v="576" actId="2711"/>
          <ac:picMkLst>
            <pc:docMk/>
            <pc:sldMk cId="3509875982" sldId="2861"/>
            <ac:picMk id="30" creationId="{8DA4CAEA-9CDB-056C-DFD6-5D3983D31720}"/>
          </ac:picMkLst>
        </pc:picChg>
        <pc:picChg chg="mod">
          <ac:chgData name="Leonardo Chiariglione" userId="03ff1134-c2b7-4932-850d-6529216fed29" providerId="ADAL" clId="{8FF3C73D-96A6-4229-8BE0-C35E9192A88E}" dt="2024-06-03T09:31:18.337" v="576" actId="2711"/>
          <ac:picMkLst>
            <pc:docMk/>
            <pc:sldMk cId="3509875982" sldId="2861"/>
            <ac:picMk id="32" creationId="{2C048BC8-AF1D-3CB7-3784-F76701E2D8AA}"/>
          </ac:picMkLst>
        </pc:picChg>
        <pc:picChg chg="mod">
          <ac:chgData name="Leonardo Chiariglione" userId="03ff1134-c2b7-4932-850d-6529216fed29" providerId="ADAL" clId="{8FF3C73D-96A6-4229-8BE0-C35E9192A88E}" dt="2024-06-03T09:31:18.337" v="576" actId="2711"/>
          <ac:picMkLst>
            <pc:docMk/>
            <pc:sldMk cId="3509875982" sldId="2861"/>
            <ac:picMk id="33" creationId="{5348EDC7-6A95-8823-8CD1-1444668F42EA}"/>
          </ac:picMkLst>
        </pc:picChg>
        <pc:cxnChg chg="del mod">
          <ac:chgData name="Leonardo Chiariglione" userId="03ff1134-c2b7-4932-850d-6529216fed29" providerId="ADAL" clId="{8FF3C73D-96A6-4229-8BE0-C35E9192A88E}" dt="2024-06-06T16:52:42.532" v="2165" actId="478"/>
          <ac:cxnSpMkLst>
            <pc:docMk/>
            <pc:sldMk cId="3509875982" sldId="2861"/>
            <ac:cxnSpMk id="11" creationId="{1E42457C-B753-6DE5-5629-FED92478F200}"/>
          </ac:cxnSpMkLst>
        </pc:cxnChg>
        <pc:cxnChg chg="mod">
          <ac:chgData name="Leonardo Chiariglione" userId="03ff1134-c2b7-4932-850d-6529216fed29" providerId="ADAL" clId="{8FF3C73D-96A6-4229-8BE0-C35E9192A88E}" dt="2024-06-03T09:31:18.337" v="576" actId="2711"/>
          <ac:cxnSpMkLst>
            <pc:docMk/>
            <pc:sldMk cId="3509875982" sldId="2861"/>
            <ac:cxnSpMk id="15" creationId="{504FC7C6-1AC5-F9AD-3638-58CF1CD52737}"/>
          </ac:cxnSpMkLst>
        </pc:cxnChg>
        <pc:cxnChg chg="mod">
          <ac:chgData name="Leonardo Chiariglione" userId="03ff1134-c2b7-4932-850d-6529216fed29" providerId="ADAL" clId="{8FF3C73D-96A6-4229-8BE0-C35E9192A88E}" dt="2024-06-03T09:31:18.337" v="576" actId="2711"/>
          <ac:cxnSpMkLst>
            <pc:docMk/>
            <pc:sldMk cId="3509875982" sldId="2861"/>
            <ac:cxnSpMk id="16" creationId="{4CC65268-9DC7-C73F-F515-87B6BCDB6F2D}"/>
          </ac:cxnSpMkLst>
        </pc:cxnChg>
        <pc:cxnChg chg="mod">
          <ac:chgData name="Leonardo Chiariglione" userId="03ff1134-c2b7-4932-850d-6529216fed29" providerId="ADAL" clId="{8FF3C73D-96A6-4229-8BE0-C35E9192A88E}" dt="2024-06-03T09:31:18.337" v="576" actId="2711"/>
          <ac:cxnSpMkLst>
            <pc:docMk/>
            <pc:sldMk cId="3509875982" sldId="2861"/>
            <ac:cxnSpMk id="17" creationId="{006BD20A-1DE8-3610-F382-33ED5E962EF0}"/>
          </ac:cxnSpMkLst>
        </pc:cxnChg>
        <pc:cxnChg chg="mod">
          <ac:chgData name="Leonardo Chiariglione" userId="03ff1134-c2b7-4932-850d-6529216fed29" providerId="ADAL" clId="{8FF3C73D-96A6-4229-8BE0-C35E9192A88E}" dt="2024-06-03T09:31:18.337" v="576" actId="2711"/>
          <ac:cxnSpMkLst>
            <pc:docMk/>
            <pc:sldMk cId="3509875982" sldId="2861"/>
            <ac:cxnSpMk id="18" creationId="{399F7D49-4A81-4558-19E0-C7791C4DF21C}"/>
          </ac:cxnSpMkLst>
        </pc:cxnChg>
        <pc:cxnChg chg="add mod">
          <ac:chgData name="Leonardo Chiariglione" userId="03ff1134-c2b7-4932-850d-6529216fed29" providerId="ADAL" clId="{8FF3C73D-96A6-4229-8BE0-C35E9192A88E}" dt="2024-06-03T09:31:33.582" v="577"/>
          <ac:cxnSpMkLst>
            <pc:docMk/>
            <pc:sldMk cId="3509875982" sldId="2861"/>
            <ac:cxnSpMk id="26" creationId="{A47AF5A8-740B-9C18-09DA-DF6B98F39354}"/>
          </ac:cxnSpMkLst>
        </pc:cxnChg>
        <pc:cxnChg chg="add mod">
          <ac:chgData name="Leonardo Chiariglione" userId="03ff1134-c2b7-4932-850d-6529216fed29" providerId="ADAL" clId="{8FF3C73D-96A6-4229-8BE0-C35E9192A88E}" dt="2024-06-03T09:31:33.582" v="577"/>
          <ac:cxnSpMkLst>
            <pc:docMk/>
            <pc:sldMk cId="3509875982" sldId="2861"/>
            <ac:cxnSpMk id="29" creationId="{BDD99792-F98B-3544-EB43-34AA9B159756}"/>
          </ac:cxnSpMkLst>
        </pc:cxnChg>
        <pc:cxnChg chg="mod">
          <ac:chgData name="Leonardo Chiariglione" userId="03ff1134-c2b7-4932-850d-6529216fed29" providerId="ADAL" clId="{8FF3C73D-96A6-4229-8BE0-C35E9192A88E}" dt="2024-06-03T09:31:18.337" v="576" actId="2711"/>
          <ac:cxnSpMkLst>
            <pc:docMk/>
            <pc:sldMk cId="3509875982" sldId="2861"/>
            <ac:cxnSpMk id="34" creationId="{9598563E-1E25-632A-2D8F-7706C29C3655}"/>
          </ac:cxnSpMkLst>
        </pc:cxnChg>
        <pc:cxnChg chg="mod">
          <ac:chgData name="Leonardo Chiariglione" userId="03ff1134-c2b7-4932-850d-6529216fed29" providerId="ADAL" clId="{8FF3C73D-96A6-4229-8BE0-C35E9192A88E}" dt="2024-06-03T09:31:18.337" v="576" actId="2711"/>
          <ac:cxnSpMkLst>
            <pc:docMk/>
            <pc:sldMk cId="3509875982" sldId="2861"/>
            <ac:cxnSpMk id="35" creationId="{28B21827-B5CC-8FB2-0FF3-CEFAFA385571}"/>
          </ac:cxnSpMkLst>
        </pc:cxnChg>
        <pc:cxnChg chg="mod">
          <ac:chgData name="Leonardo Chiariglione" userId="03ff1134-c2b7-4932-850d-6529216fed29" providerId="ADAL" clId="{8FF3C73D-96A6-4229-8BE0-C35E9192A88E}" dt="2024-06-03T09:31:18.337" v="576" actId="2711"/>
          <ac:cxnSpMkLst>
            <pc:docMk/>
            <pc:sldMk cId="3509875982" sldId="2861"/>
            <ac:cxnSpMk id="36" creationId="{3B01A8C8-7A5F-8A08-B2AD-D8357FD5FED9}"/>
          </ac:cxnSpMkLst>
        </pc:cxnChg>
        <pc:cxnChg chg="mod">
          <ac:chgData name="Leonardo Chiariglione" userId="03ff1134-c2b7-4932-850d-6529216fed29" providerId="ADAL" clId="{8FF3C73D-96A6-4229-8BE0-C35E9192A88E}" dt="2024-06-03T09:31:18.337" v="576" actId="2711"/>
          <ac:cxnSpMkLst>
            <pc:docMk/>
            <pc:sldMk cId="3509875982" sldId="2861"/>
            <ac:cxnSpMk id="37" creationId="{D780E0A2-D9BF-0FF1-E420-6C23A1927694}"/>
          </ac:cxnSpMkLst>
        </pc:cxnChg>
        <pc:cxnChg chg="mod">
          <ac:chgData name="Leonardo Chiariglione" userId="03ff1134-c2b7-4932-850d-6529216fed29" providerId="ADAL" clId="{8FF3C73D-96A6-4229-8BE0-C35E9192A88E}" dt="2024-06-03T09:31:18.337" v="576" actId="2711"/>
          <ac:cxnSpMkLst>
            <pc:docMk/>
            <pc:sldMk cId="3509875982" sldId="2861"/>
            <ac:cxnSpMk id="38" creationId="{90CA40F1-75A9-E566-277A-9B123048C94A}"/>
          </ac:cxnSpMkLst>
        </pc:cxnChg>
        <pc:cxnChg chg="mod">
          <ac:chgData name="Leonardo Chiariglione" userId="03ff1134-c2b7-4932-850d-6529216fed29" providerId="ADAL" clId="{8FF3C73D-96A6-4229-8BE0-C35E9192A88E}" dt="2024-06-03T09:31:18.337" v="576" actId="2711"/>
          <ac:cxnSpMkLst>
            <pc:docMk/>
            <pc:sldMk cId="3509875982" sldId="2861"/>
            <ac:cxnSpMk id="45" creationId="{C76BC1BE-743E-E52C-26D8-A6891A3888A0}"/>
          </ac:cxnSpMkLst>
        </pc:cxnChg>
        <pc:cxnChg chg="mod">
          <ac:chgData name="Leonardo Chiariglione" userId="03ff1134-c2b7-4932-850d-6529216fed29" providerId="ADAL" clId="{8FF3C73D-96A6-4229-8BE0-C35E9192A88E}" dt="2024-06-03T09:31:18.337" v="576" actId="2711"/>
          <ac:cxnSpMkLst>
            <pc:docMk/>
            <pc:sldMk cId="3509875982" sldId="2861"/>
            <ac:cxnSpMk id="46" creationId="{4891E33A-368D-BC70-F367-D8BCA384A87B}"/>
          </ac:cxnSpMkLst>
        </pc:cxnChg>
        <pc:cxnChg chg="mod">
          <ac:chgData name="Leonardo Chiariglione" userId="03ff1134-c2b7-4932-850d-6529216fed29" providerId="ADAL" clId="{8FF3C73D-96A6-4229-8BE0-C35E9192A88E}" dt="2024-06-03T09:31:18.337" v="576" actId="2711"/>
          <ac:cxnSpMkLst>
            <pc:docMk/>
            <pc:sldMk cId="3509875982" sldId="2861"/>
            <ac:cxnSpMk id="47" creationId="{905B5342-1BE0-A0F4-EC47-3F085C5509B5}"/>
          </ac:cxnSpMkLst>
        </pc:cxnChg>
        <pc:cxnChg chg="mod">
          <ac:chgData name="Leonardo Chiariglione" userId="03ff1134-c2b7-4932-850d-6529216fed29" providerId="ADAL" clId="{8FF3C73D-96A6-4229-8BE0-C35E9192A88E}" dt="2024-06-03T09:31:18.337" v="576" actId="2711"/>
          <ac:cxnSpMkLst>
            <pc:docMk/>
            <pc:sldMk cId="3509875982" sldId="2861"/>
            <ac:cxnSpMk id="51" creationId="{BC6EB021-88F9-4CFF-1C28-993B119BA994}"/>
          </ac:cxnSpMkLst>
        </pc:cxnChg>
        <pc:cxnChg chg="mod">
          <ac:chgData name="Leonardo Chiariglione" userId="03ff1134-c2b7-4932-850d-6529216fed29" providerId="ADAL" clId="{8FF3C73D-96A6-4229-8BE0-C35E9192A88E}" dt="2024-06-03T09:31:18.337" v="576" actId="2711"/>
          <ac:cxnSpMkLst>
            <pc:docMk/>
            <pc:sldMk cId="3509875982" sldId="2861"/>
            <ac:cxnSpMk id="52" creationId="{46CE2333-BC7B-C1FA-DA28-9E39B99C1DE7}"/>
          </ac:cxnSpMkLst>
        </pc:cxnChg>
        <pc:cxnChg chg="add mod">
          <ac:chgData name="Leonardo Chiariglione" userId="03ff1134-c2b7-4932-850d-6529216fed29" providerId="ADAL" clId="{8FF3C73D-96A6-4229-8BE0-C35E9192A88E}" dt="2024-06-03T09:31:33.582" v="577"/>
          <ac:cxnSpMkLst>
            <pc:docMk/>
            <pc:sldMk cId="3509875982" sldId="2861"/>
            <ac:cxnSpMk id="54" creationId="{4AB29A15-25C1-9D38-9EA7-5EACC14EA4F9}"/>
          </ac:cxnSpMkLst>
        </pc:cxnChg>
        <pc:cxnChg chg="add mod">
          <ac:chgData name="Leonardo Chiariglione" userId="03ff1134-c2b7-4932-850d-6529216fed29" providerId="ADAL" clId="{8FF3C73D-96A6-4229-8BE0-C35E9192A88E}" dt="2024-06-03T09:31:33.582" v="577"/>
          <ac:cxnSpMkLst>
            <pc:docMk/>
            <pc:sldMk cId="3509875982" sldId="2861"/>
            <ac:cxnSpMk id="62" creationId="{9B3FB667-6946-416B-8DBC-50737F700AA5}"/>
          </ac:cxnSpMkLst>
        </pc:cxnChg>
        <pc:cxnChg chg="add mod">
          <ac:chgData name="Leonardo Chiariglione" userId="03ff1134-c2b7-4932-850d-6529216fed29" providerId="ADAL" clId="{8FF3C73D-96A6-4229-8BE0-C35E9192A88E}" dt="2024-06-03T09:31:33.582" v="577"/>
          <ac:cxnSpMkLst>
            <pc:docMk/>
            <pc:sldMk cId="3509875982" sldId="2861"/>
            <ac:cxnSpMk id="63" creationId="{5EA74CB2-B00E-D7A4-1FA4-0CBB7CAB7DD8}"/>
          </ac:cxnSpMkLst>
        </pc:cxnChg>
        <pc:cxnChg chg="add mod">
          <ac:chgData name="Leonardo Chiariglione" userId="03ff1134-c2b7-4932-850d-6529216fed29" providerId="ADAL" clId="{8FF3C73D-96A6-4229-8BE0-C35E9192A88E}" dt="2024-06-03T09:31:33.582" v="577"/>
          <ac:cxnSpMkLst>
            <pc:docMk/>
            <pc:sldMk cId="3509875982" sldId="2861"/>
            <ac:cxnSpMk id="65" creationId="{A97990E4-8BB7-02CB-68E6-44B2BF7AE0B9}"/>
          </ac:cxnSpMkLst>
        </pc:cxnChg>
        <pc:cxnChg chg="add mod">
          <ac:chgData name="Leonardo Chiariglione" userId="03ff1134-c2b7-4932-850d-6529216fed29" providerId="ADAL" clId="{8FF3C73D-96A6-4229-8BE0-C35E9192A88E}" dt="2024-06-03T09:31:33.582" v="577"/>
          <ac:cxnSpMkLst>
            <pc:docMk/>
            <pc:sldMk cId="3509875982" sldId="2861"/>
            <ac:cxnSpMk id="69" creationId="{8066A98C-7D21-4008-8676-AE28CBDBB8C6}"/>
          </ac:cxnSpMkLst>
        </pc:cxnChg>
        <pc:cxnChg chg="add mod">
          <ac:chgData name="Leonardo Chiariglione" userId="03ff1134-c2b7-4932-850d-6529216fed29" providerId="ADAL" clId="{8FF3C73D-96A6-4229-8BE0-C35E9192A88E}" dt="2024-06-03T09:31:33.582" v="577"/>
          <ac:cxnSpMkLst>
            <pc:docMk/>
            <pc:sldMk cId="3509875982" sldId="2861"/>
            <ac:cxnSpMk id="70" creationId="{6F39D5C5-032C-A289-C2A9-CF187A2AB2EB}"/>
          </ac:cxnSpMkLst>
        </pc:cxnChg>
        <pc:cxnChg chg="add mod">
          <ac:chgData name="Leonardo Chiariglione" userId="03ff1134-c2b7-4932-850d-6529216fed29" providerId="ADAL" clId="{8FF3C73D-96A6-4229-8BE0-C35E9192A88E}" dt="2024-06-03T09:31:33.582" v="577"/>
          <ac:cxnSpMkLst>
            <pc:docMk/>
            <pc:sldMk cId="3509875982" sldId="2861"/>
            <ac:cxnSpMk id="72" creationId="{F8C39E32-49B1-FD24-850C-ED9D7CD14546}"/>
          </ac:cxnSpMkLst>
        </pc:cxnChg>
        <pc:cxnChg chg="add mod">
          <ac:chgData name="Leonardo Chiariglione" userId="03ff1134-c2b7-4932-850d-6529216fed29" providerId="ADAL" clId="{8FF3C73D-96A6-4229-8BE0-C35E9192A88E}" dt="2024-06-03T09:31:33.582" v="577"/>
          <ac:cxnSpMkLst>
            <pc:docMk/>
            <pc:sldMk cId="3509875982" sldId="2861"/>
            <ac:cxnSpMk id="73" creationId="{E03852F1-7F79-4789-5AC9-A39DAE40CC86}"/>
          </ac:cxnSpMkLst>
        </pc:cxnChg>
        <pc:cxnChg chg="add mod">
          <ac:chgData name="Leonardo Chiariglione" userId="03ff1134-c2b7-4932-850d-6529216fed29" providerId="ADAL" clId="{8FF3C73D-96A6-4229-8BE0-C35E9192A88E}" dt="2024-06-03T09:31:33.582" v="577"/>
          <ac:cxnSpMkLst>
            <pc:docMk/>
            <pc:sldMk cId="3509875982" sldId="2861"/>
            <ac:cxnSpMk id="75" creationId="{787F1595-A6DE-7AB5-A21E-D32A8D2718B3}"/>
          </ac:cxnSpMkLst>
        </pc:cxnChg>
        <pc:cxnChg chg="add mod">
          <ac:chgData name="Leonardo Chiariglione" userId="03ff1134-c2b7-4932-850d-6529216fed29" providerId="ADAL" clId="{8FF3C73D-96A6-4229-8BE0-C35E9192A88E}" dt="2024-06-03T09:31:33.582" v="577"/>
          <ac:cxnSpMkLst>
            <pc:docMk/>
            <pc:sldMk cId="3509875982" sldId="2861"/>
            <ac:cxnSpMk id="77" creationId="{4C85DA1A-FA4C-8687-1445-84C5D92CA90B}"/>
          </ac:cxnSpMkLst>
        </pc:cxnChg>
        <pc:cxnChg chg="add mod">
          <ac:chgData name="Leonardo Chiariglione" userId="03ff1134-c2b7-4932-850d-6529216fed29" providerId="ADAL" clId="{8FF3C73D-96A6-4229-8BE0-C35E9192A88E}" dt="2024-06-03T09:31:33.582" v="577"/>
          <ac:cxnSpMkLst>
            <pc:docMk/>
            <pc:sldMk cId="3509875982" sldId="2861"/>
            <ac:cxnSpMk id="84" creationId="{2A790FA4-F0E5-F5CE-9314-DB8461D061BF}"/>
          </ac:cxnSpMkLst>
        </pc:cxnChg>
        <pc:cxnChg chg="add mod">
          <ac:chgData name="Leonardo Chiariglione" userId="03ff1134-c2b7-4932-850d-6529216fed29" providerId="ADAL" clId="{8FF3C73D-96A6-4229-8BE0-C35E9192A88E}" dt="2024-06-03T09:31:33.582" v="577"/>
          <ac:cxnSpMkLst>
            <pc:docMk/>
            <pc:sldMk cId="3509875982" sldId="2861"/>
            <ac:cxnSpMk id="88" creationId="{C81743F0-B634-82DF-1CC9-BF8C0054D454}"/>
          </ac:cxnSpMkLst>
        </pc:cxnChg>
        <pc:cxnChg chg="add mod">
          <ac:chgData name="Leonardo Chiariglione" userId="03ff1134-c2b7-4932-850d-6529216fed29" providerId="ADAL" clId="{8FF3C73D-96A6-4229-8BE0-C35E9192A88E}" dt="2024-06-03T09:31:33.582" v="577"/>
          <ac:cxnSpMkLst>
            <pc:docMk/>
            <pc:sldMk cId="3509875982" sldId="2861"/>
            <ac:cxnSpMk id="89" creationId="{E9D5529C-7EC7-91E9-9B88-940F05BC7109}"/>
          </ac:cxnSpMkLst>
        </pc:cxnChg>
        <pc:cxnChg chg="add mod">
          <ac:chgData name="Leonardo Chiariglione" userId="03ff1134-c2b7-4932-850d-6529216fed29" providerId="ADAL" clId="{8FF3C73D-96A6-4229-8BE0-C35E9192A88E}" dt="2024-06-03T09:31:33.582" v="577"/>
          <ac:cxnSpMkLst>
            <pc:docMk/>
            <pc:sldMk cId="3509875982" sldId="2861"/>
            <ac:cxnSpMk id="93" creationId="{C6D84A8D-2DB2-AA6C-E30F-8A96BACC234E}"/>
          </ac:cxnSpMkLst>
        </pc:cxnChg>
        <pc:cxnChg chg="add mod">
          <ac:chgData name="Leonardo Chiariglione" userId="03ff1134-c2b7-4932-850d-6529216fed29" providerId="ADAL" clId="{8FF3C73D-96A6-4229-8BE0-C35E9192A88E}" dt="2024-06-03T09:31:33.582" v="577"/>
          <ac:cxnSpMkLst>
            <pc:docMk/>
            <pc:sldMk cId="3509875982" sldId="2861"/>
            <ac:cxnSpMk id="94" creationId="{1508B240-BA23-1629-DD26-F8A8D9719B6F}"/>
          </ac:cxnSpMkLst>
        </pc:cxnChg>
        <pc:cxnChg chg="add mod">
          <ac:chgData name="Leonardo Chiariglione" userId="03ff1134-c2b7-4932-850d-6529216fed29" providerId="ADAL" clId="{8FF3C73D-96A6-4229-8BE0-C35E9192A88E}" dt="2024-06-03T09:31:33.582" v="577"/>
          <ac:cxnSpMkLst>
            <pc:docMk/>
            <pc:sldMk cId="3509875982" sldId="2861"/>
            <ac:cxnSpMk id="96" creationId="{D1D5D3DF-5D96-570C-5D6B-8394F1C92078}"/>
          </ac:cxnSpMkLst>
        </pc:cxnChg>
        <pc:cxnChg chg="add mod">
          <ac:chgData name="Leonardo Chiariglione" userId="03ff1134-c2b7-4932-850d-6529216fed29" providerId="ADAL" clId="{8FF3C73D-96A6-4229-8BE0-C35E9192A88E}" dt="2024-06-03T09:31:33.582" v="577"/>
          <ac:cxnSpMkLst>
            <pc:docMk/>
            <pc:sldMk cId="3509875982" sldId="2861"/>
            <ac:cxnSpMk id="99" creationId="{0274C2B8-A81D-96FD-94C7-F4650C1D65DB}"/>
          </ac:cxnSpMkLst>
        </pc:cxnChg>
        <pc:cxnChg chg="add mod">
          <ac:chgData name="Leonardo Chiariglione" userId="03ff1134-c2b7-4932-850d-6529216fed29" providerId="ADAL" clId="{8FF3C73D-96A6-4229-8BE0-C35E9192A88E}" dt="2024-06-03T09:31:33.582" v="577"/>
          <ac:cxnSpMkLst>
            <pc:docMk/>
            <pc:sldMk cId="3509875982" sldId="2861"/>
            <ac:cxnSpMk id="100" creationId="{4EB9E6F6-A12E-1FCC-217D-2A5CF9B0C40B}"/>
          </ac:cxnSpMkLst>
        </pc:cxnChg>
        <pc:cxnChg chg="add mod">
          <ac:chgData name="Leonardo Chiariglione" userId="03ff1134-c2b7-4932-850d-6529216fed29" providerId="ADAL" clId="{8FF3C73D-96A6-4229-8BE0-C35E9192A88E}" dt="2024-06-03T09:31:33.582" v="577"/>
          <ac:cxnSpMkLst>
            <pc:docMk/>
            <pc:sldMk cId="3509875982" sldId="2861"/>
            <ac:cxnSpMk id="101" creationId="{239E4E71-CCA3-C708-890B-5368F994A500}"/>
          </ac:cxnSpMkLst>
        </pc:cxnChg>
        <pc:cxnChg chg="add mod">
          <ac:chgData name="Leonardo Chiariglione" userId="03ff1134-c2b7-4932-850d-6529216fed29" providerId="ADAL" clId="{8FF3C73D-96A6-4229-8BE0-C35E9192A88E}" dt="2024-06-03T09:31:33.582" v="577"/>
          <ac:cxnSpMkLst>
            <pc:docMk/>
            <pc:sldMk cId="3509875982" sldId="2861"/>
            <ac:cxnSpMk id="106" creationId="{AB3F197F-B836-43B8-B859-244459AAE348}"/>
          </ac:cxnSpMkLst>
        </pc:cxnChg>
        <pc:cxnChg chg="add mod">
          <ac:chgData name="Leonardo Chiariglione" userId="03ff1134-c2b7-4932-850d-6529216fed29" providerId="ADAL" clId="{8FF3C73D-96A6-4229-8BE0-C35E9192A88E}" dt="2024-06-03T09:31:33.582" v="577"/>
          <ac:cxnSpMkLst>
            <pc:docMk/>
            <pc:sldMk cId="3509875982" sldId="2861"/>
            <ac:cxnSpMk id="108" creationId="{BD57EA21-2A95-01EC-F588-CBC79B3E3518}"/>
          </ac:cxnSpMkLst>
        </pc:cxnChg>
        <pc:cxnChg chg="add mod">
          <ac:chgData name="Leonardo Chiariglione" userId="03ff1134-c2b7-4932-850d-6529216fed29" providerId="ADAL" clId="{8FF3C73D-96A6-4229-8BE0-C35E9192A88E}" dt="2024-06-03T09:31:33.582" v="577"/>
          <ac:cxnSpMkLst>
            <pc:docMk/>
            <pc:sldMk cId="3509875982" sldId="2861"/>
            <ac:cxnSpMk id="109" creationId="{35828900-D137-E77E-36EC-8F8252B94971}"/>
          </ac:cxnSpMkLst>
        </pc:cxnChg>
        <pc:cxnChg chg="add mod">
          <ac:chgData name="Leonardo Chiariglione" userId="03ff1134-c2b7-4932-850d-6529216fed29" providerId="ADAL" clId="{8FF3C73D-96A6-4229-8BE0-C35E9192A88E}" dt="2024-06-03T09:31:33.582" v="577"/>
          <ac:cxnSpMkLst>
            <pc:docMk/>
            <pc:sldMk cId="3509875982" sldId="2861"/>
            <ac:cxnSpMk id="110" creationId="{6AE37FBD-5AAB-6055-F4F1-47154B4FDA6E}"/>
          </ac:cxnSpMkLst>
        </pc:cxnChg>
        <pc:cxnChg chg="add mod">
          <ac:chgData name="Leonardo Chiariglione" userId="03ff1134-c2b7-4932-850d-6529216fed29" providerId="ADAL" clId="{8FF3C73D-96A6-4229-8BE0-C35E9192A88E}" dt="2024-06-03T09:31:33.582" v="577"/>
          <ac:cxnSpMkLst>
            <pc:docMk/>
            <pc:sldMk cId="3509875982" sldId="2861"/>
            <ac:cxnSpMk id="111" creationId="{C312CBE3-47A8-1B2F-4C56-33F8A56B8E68}"/>
          </ac:cxnSpMkLst>
        </pc:cxnChg>
        <pc:cxnChg chg="add mod">
          <ac:chgData name="Leonardo Chiariglione" userId="03ff1134-c2b7-4932-850d-6529216fed29" providerId="ADAL" clId="{8FF3C73D-96A6-4229-8BE0-C35E9192A88E}" dt="2024-06-03T09:31:33.582" v="577"/>
          <ac:cxnSpMkLst>
            <pc:docMk/>
            <pc:sldMk cId="3509875982" sldId="2861"/>
            <ac:cxnSpMk id="113" creationId="{F060C50B-1BD2-D8A3-822A-4F86329DAB0F}"/>
          </ac:cxnSpMkLst>
        </pc:cxnChg>
        <pc:cxnChg chg="add mod">
          <ac:chgData name="Leonardo Chiariglione" userId="03ff1134-c2b7-4932-850d-6529216fed29" providerId="ADAL" clId="{8FF3C73D-96A6-4229-8BE0-C35E9192A88E}" dt="2024-06-03T09:31:33.582" v="577"/>
          <ac:cxnSpMkLst>
            <pc:docMk/>
            <pc:sldMk cId="3509875982" sldId="2861"/>
            <ac:cxnSpMk id="114" creationId="{9AEA1D0A-E6A2-B449-F515-D5F2EBCD6A7E}"/>
          </ac:cxnSpMkLst>
        </pc:cxnChg>
        <pc:cxnChg chg="add mod">
          <ac:chgData name="Leonardo Chiariglione" userId="03ff1134-c2b7-4932-850d-6529216fed29" providerId="ADAL" clId="{8FF3C73D-96A6-4229-8BE0-C35E9192A88E}" dt="2024-06-03T09:31:33.582" v="577"/>
          <ac:cxnSpMkLst>
            <pc:docMk/>
            <pc:sldMk cId="3509875982" sldId="2861"/>
            <ac:cxnSpMk id="115" creationId="{99F3DB88-E64F-63A9-DC9C-6ECE03D93557}"/>
          </ac:cxnSpMkLst>
        </pc:cxnChg>
        <pc:cxnChg chg="add mod">
          <ac:chgData name="Leonardo Chiariglione" userId="03ff1134-c2b7-4932-850d-6529216fed29" providerId="ADAL" clId="{8FF3C73D-96A6-4229-8BE0-C35E9192A88E}" dt="2024-06-03T09:31:33.582" v="577"/>
          <ac:cxnSpMkLst>
            <pc:docMk/>
            <pc:sldMk cId="3509875982" sldId="2861"/>
            <ac:cxnSpMk id="116" creationId="{4C20CCFA-9A62-E7F3-0846-C0B7FBD2209E}"/>
          </ac:cxnSpMkLst>
        </pc:cxnChg>
        <pc:cxnChg chg="add mod">
          <ac:chgData name="Leonardo Chiariglione" userId="03ff1134-c2b7-4932-850d-6529216fed29" providerId="ADAL" clId="{8FF3C73D-96A6-4229-8BE0-C35E9192A88E}" dt="2024-06-03T09:31:33.582" v="577"/>
          <ac:cxnSpMkLst>
            <pc:docMk/>
            <pc:sldMk cId="3509875982" sldId="2861"/>
            <ac:cxnSpMk id="121" creationId="{DAAD51E4-3913-BE9F-8D93-37433AF528EF}"/>
          </ac:cxnSpMkLst>
        </pc:cxnChg>
        <pc:cxnChg chg="add mod">
          <ac:chgData name="Leonardo Chiariglione" userId="03ff1134-c2b7-4932-850d-6529216fed29" providerId="ADAL" clId="{8FF3C73D-96A6-4229-8BE0-C35E9192A88E}" dt="2024-06-03T09:31:33.582" v="577"/>
          <ac:cxnSpMkLst>
            <pc:docMk/>
            <pc:sldMk cId="3509875982" sldId="2861"/>
            <ac:cxnSpMk id="123" creationId="{11A9DEEC-7E0C-7310-D179-11955B4C5707}"/>
          </ac:cxnSpMkLst>
        </pc:cxnChg>
        <pc:cxnChg chg="add mod">
          <ac:chgData name="Leonardo Chiariglione" userId="03ff1134-c2b7-4932-850d-6529216fed29" providerId="ADAL" clId="{8FF3C73D-96A6-4229-8BE0-C35E9192A88E}" dt="2024-06-03T09:31:33.582" v="577"/>
          <ac:cxnSpMkLst>
            <pc:docMk/>
            <pc:sldMk cId="3509875982" sldId="2861"/>
            <ac:cxnSpMk id="124" creationId="{87A49D5D-4F59-7495-A53E-F9C99080CADF}"/>
          </ac:cxnSpMkLst>
        </pc:cxnChg>
        <pc:cxnChg chg="add mod">
          <ac:chgData name="Leonardo Chiariglione" userId="03ff1134-c2b7-4932-850d-6529216fed29" providerId="ADAL" clId="{8FF3C73D-96A6-4229-8BE0-C35E9192A88E}" dt="2024-06-03T09:31:33.582" v="577"/>
          <ac:cxnSpMkLst>
            <pc:docMk/>
            <pc:sldMk cId="3509875982" sldId="2861"/>
            <ac:cxnSpMk id="125" creationId="{60A48252-1870-4C3F-FC55-475D92075D7A}"/>
          </ac:cxnSpMkLst>
        </pc:cxnChg>
        <pc:cxnChg chg="add mod">
          <ac:chgData name="Leonardo Chiariglione" userId="03ff1134-c2b7-4932-850d-6529216fed29" providerId="ADAL" clId="{8FF3C73D-96A6-4229-8BE0-C35E9192A88E}" dt="2024-06-03T09:31:33.582" v="577"/>
          <ac:cxnSpMkLst>
            <pc:docMk/>
            <pc:sldMk cId="3509875982" sldId="2861"/>
            <ac:cxnSpMk id="127" creationId="{33C34B6C-E79F-1B49-C460-48D7ED83921B}"/>
          </ac:cxnSpMkLst>
        </pc:cxnChg>
        <pc:cxnChg chg="add mod">
          <ac:chgData name="Leonardo Chiariglione" userId="03ff1134-c2b7-4932-850d-6529216fed29" providerId="ADAL" clId="{8FF3C73D-96A6-4229-8BE0-C35E9192A88E}" dt="2024-06-03T09:31:33.582" v="577"/>
          <ac:cxnSpMkLst>
            <pc:docMk/>
            <pc:sldMk cId="3509875982" sldId="2861"/>
            <ac:cxnSpMk id="128" creationId="{2249A831-7943-99E5-136B-19113B129528}"/>
          </ac:cxnSpMkLst>
        </pc:cxnChg>
        <pc:cxnChg chg="add mod">
          <ac:chgData name="Leonardo Chiariglione" userId="03ff1134-c2b7-4932-850d-6529216fed29" providerId="ADAL" clId="{8FF3C73D-96A6-4229-8BE0-C35E9192A88E}" dt="2024-06-03T09:31:33.582" v="577"/>
          <ac:cxnSpMkLst>
            <pc:docMk/>
            <pc:sldMk cId="3509875982" sldId="2861"/>
            <ac:cxnSpMk id="135" creationId="{925A147E-7F52-2C70-57A3-54763E20BDCA}"/>
          </ac:cxnSpMkLst>
        </pc:cxnChg>
        <pc:cxnChg chg="add mod">
          <ac:chgData name="Leonardo Chiariglione" userId="03ff1134-c2b7-4932-850d-6529216fed29" providerId="ADAL" clId="{8FF3C73D-96A6-4229-8BE0-C35E9192A88E}" dt="2024-06-03T09:31:33.582" v="577"/>
          <ac:cxnSpMkLst>
            <pc:docMk/>
            <pc:sldMk cId="3509875982" sldId="2861"/>
            <ac:cxnSpMk id="136" creationId="{769F8002-CBDB-9245-15AA-AA2651416F4C}"/>
          </ac:cxnSpMkLst>
        </pc:cxnChg>
        <pc:cxnChg chg="add mod">
          <ac:chgData name="Leonardo Chiariglione" userId="03ff1134-c2b7-4932-850d-6529216fed29" providerId="ADAL" clId="{8FF3C73D-96A6-4229-8BE0-C35E9192A88E}" dt="2024-06-03T09:31:33.582" v="577"/>
          <ac:cxnSpMkLst>
            <pc:docMk/>
            <pc:sldMk cId="3509875982" sldId="2861"/>
            <ac:cxnSpMk id="137" creationId="{38E7ED8B-773F-C8F3-F9A3-4AAEEA1C860A}"/>
          </ac:cxnSpMkLst>
        </pc:cxnChg>
        <pc:cxnChg chg="add mod">
          <ac:chgData name="Leonardo Chiariglione" userId="03ff1134-c2b7-4932-850d-6529216fed29" providerId="ADAL" clId="{8FF3C73D-96A6-4229-8BE0-C35E9192A88E}" dt="2024-06-03T09:31:33.582" v="577"/>
          <ac:cxnSpMkLst>
            <pc:docMk/>
            <pc:sldMk cId="3509875982" sldId="2861"/>
            <ac:cxnSpMk id="139" creationId="{20A916A8-05C1-A43D-6A16-2491F1003834}"/>
          </ac:cxnSpMkLst>
        </pc:cxnChg>
        <pc:cxnChg chg="add mod">
          <ac:chgData name="Leonardo Chiariglione" userId="03ff1134-c2b7-4932-850d-6529216fed29" providerId="ADAL" clId="{8FF3C73D-96A6-4229-8BE0-C35E9192A88E}" dt="2024-06-03T09:31:33.582" v="577"/>
          <ac:cxnSpMkLst>
            <pc:docMk/>
            <pc:sldMk cId="3509875982" sldId="2861"/>
            <ac:cxnSpMk id="140" creationId="{CA9EC79E-DB10-6375-19F3-D590A71DFF54}"/>
          </ac:cxnSpMkLst>
        </pc:cxnChg>
        <pc:cxnChg chg="add mod">
          <ac:chgData name="Leonardo Chiariglione" userId="03ff1134-c2b7-4932-850d-6529216fed29" providerId="ADAL" clId="{8FF3C73D-96A6-4229-8BE0-C35E9192A88E}" dt="2024-06-03T09:31:33.582" v="577"/>
          <ac:cxnSpMkLst>
            <pc:docMk/>
            <pc:sldMk cId="3509875982" sldId="2861"/>
            <ac:cxnSpMk id="143" creationId="{76C03C31-82D7-1F14-2C3C-71051E8EF48B}"/>
          </ac:cxnSpMkLst>
        </pc:cxnChg>
        <pc:cxnChg chg="add mod">
          <ac:chgData name="Leonardo Chiariglione" userId="03ff1134-c2b7-4932-850d-6529216fed29" providerId="ADAL" clId="{8FF3C73D-96A6-4229-8BE0-C35E9192A88E}" dt="2024-06-03T09:31:33.582" v="577"/>
          <ac:cxnSpMkLst>
            <pc:docMk/>
            <pc:sldMk cId="3509875982" sldId="2861"/>
            <ac:cxnSpMk id="145" creationId="{58ADCF1D-39E8-A208-9377-FDB0C36FB0E3}"/>
          </ac:cxnSpMkLst>
        </pc:cxnChg>
      </pc:sldChg>
      <pc:sldChg chg="addSp delSp modSp new mod">
        <pc:chgData name="Leonardo Chiariglione" userId="03ff1134-c2b7-4932-850d-6529216fed29" providerId="ADAL" clId="{8FF3C73D-96A6-4229-8BE0-C35E9192A88E}" dt="2024-06-06T15:29:34.157" v="1633" actId="2711"/>
        <pc:sldMkLst>
          <pc:docMk/>
          <pc:sldMk cId="410434351" sldId="2862"/>
        </pc:sldMkLst>
        <pc:spChg chg="del">
          <ac:chgData name="Leonardo Chiariglione" userId="03ff1134-c2b7-4932-850d-6529216fed29" providerId="ADAL" clId="{8FF3C73D-96A6-4229-8BE0-C35E9192A88E}" dt="2024-06-03T09:31:48.002" v="580" actId="478"/>
          <ac:spMkLst>
            <pc:docMk/>
            <pc:sldMk cId="410434351" sldId="2862"/>
            <ac:spMk id="2" creationId="{58AC9A9F-E3CE-09D5-4C8E-5EF40A9CA087}"/>
          </ac:spMkLst>
        </pc:spChg>
        <pc:spChg chg="del">
          <ac:chgData name="Leonardo Chiariglione" userId="03ff1134-c2b7-4932-850d-6529216fed29" providerId="ADAL" clId="{8FF3C73D-96A6-4229-8BE0-C35E9192A88E}" dt="2024-06-03T09:31:43.940" v="579" actId="478"/>
          <ac:spMkLst>
            <pc:docMk/>
            <pc:sldMk cId="410434351" sldId="2862"/>
            <ac:spMk id="3" creationId="{D71B60F9-C795-DBF6-D146-433951369FFF}"/>
          </ac:spMkLst>
        </pc:spChg>
        <pc:spChg chg="add mod">
          <ac:chgData name="Leonardo Chiariglione" userId="03ff1134-c2b7-4932-850d-6529216fed29" providerId="ADAL" clId="{8FF3C73D-96A6-4229-8BE0-C35E9192A88E}" dt="2024-06-03T09:31:49.149" v="581"/>
          <ac:spMkLst>
            <pc:docMk/>
            <pc:sldMk cId="410434351" sldId="2862"/>
            <ac:spMk id="4" creationId="{61CFA538-3FC1-2470-70AF-1D083FF84BDA}"/>
          </ac:spMkLst>
        </pc:spChg>
        <pc:spChg chg="add mod">
          <ac:chgData name="Leonardo Chiariglione" userId="03ff1134-c2b7-4932-850d-6529216fed29" providerId="ADAL" clId="{8FF3C73D-96A6-4229-8BE0-C35E9192A88E}" dt="2024-06-03T09:31:49.149" v="581"/>
          <ac:spMkLst>
            <pc:docMk/>
            <pc:sldMk cId="410434351" sldId="2862"/>
            <ac:spMk id="5" creationId="{6E1B0139-B915-EDAA-FD91-C79A501D7BB2}"/>
          </ac:spMkLst>
        </pc:spChg>
        <pc:spChg chg="add mod">
          <ac:chgData name="Leonardo Chiariglione" userId="03ff1134-c2b7-4932-850d-6529216fed29" providerId="ADAL" clId="{8FF3C73D-96A6-4229-8BE0-C35E9192A88E}" dt="2024-06-03T09:31:49.149" v="581"/>
          <ac:spMkLst>
            <pc:docMk/>
            <pc:sldMk cId="410434351" sldId="2862"/>
            <ac:spMk id="6" creationId="{CA90D5BC-32C3-CB50-C0C1-CC1F842352E7}"/>
          </ac:spMkLst>
        </pc:spChg>
        <pc:spChg chg="add mod">
          <ac:chgData name="Leonardo Chiariglione" userId="03ff1134-c2b7-4932-850d-6529216fed29" providerId="ADAL" clId="{8FF3C73D-96A6-4229-8BE0-C35E9192A88E}" dt="2024-06-03T09:31:49.149" v="581"/>
          <ac:spMkLst>
            <pc:docMk/>
            <pc:sldMk cId="410434351" sldId="2862"/>
            <ac:spMk id="7" creationId="{E640EFAA-4639-2FB1-5D70-C0956B84B071}"/>
          </ac:spMkLst>
        </pc:spChg>
        <pc:spChg chg="add mod">
          <ac:chgData name="Leonardo Chiariglione" userId="03ff1134-c2b7-4932-850d-6529216fed29" providerId="ADAL" clId="{8FF3C73D-96A6-4229-8BE0-C35E9192A88E}" dt="2024-06-03T09:31:49.149" v="581"/>
          <ac:spMkLst>
            <pc:docMk/>
            <pc:sldMk cId="410434351" sldId="2862"/>
            <ac:spMk id="9" creationId="{E23B7950-9DF6-08C3-DA4C-B106718905DF}"/>
          </ac:spMkLst>
        </pc:spChg>
        <pc:spChg chg="add mod">
          <ac:chgData name="Leonardo Chiariglione" userId="03ff1134-c2b7-4932-850d-6529216fed29" providerId="ADAL" clId="{8FF3C73D-96A6-4229-8BE0-C35E9192A88E}" dt="2024-06-03T09:31:49.149" v="581"/>
          <ac:spMkLst>
            <pc:docMk/>
            <pc:sldMk cId="410434351" sldId="2862"/>
            <ac:spMk id="10" creationId="{7B0AC330-D937-744F-4A84-DBB4806F6C7F}"/>
          </ac:spMkLst>
        </pc:spChg>
        <pc:spChg chg="add mod">
          <ac:chgData name="Leonardo Chiariglione" userId="03ff1134-c2b7-4932-850d-6529216fed29" providerId="ADAL" clId="{8FF3C73D-96A6-4229-8BE0-C35E9192A88E}" dt="2024-06-03T09:31:49.149" v="581"/>
          <ac:spMkLst>
            <pc:docMk/>
            <pc:sldMk cId="410434351" sldId="2862"/>
            <ac:spMk id="12" creationId="{76406FC1-040B-16E6-D809-FE32E8150F78}"/>
          </ac:spMkLst>
        </pc:spChg>
        <pc:spChg chg="add mod">
          <ac:chgData name="Leonardo Chiariglione" userId="03ff1134-c2b7-4932-850d-6529216fed29" providerId="ADAL" clId="{8FF3C73D-96A6-4229-8BE0-C35E9192A88E}" dt="2024-06-03T09:31:49.149" v="581"/>
          <ac:spMkLst>
            <pc:docMk/>
            <pc:sldMk cId="410434351" sldId="2862"/>
            <ac:spMk id="13" creationId="{586D4D83-B373-F32F-3CBB-B4AE150FCA9B}"/>
          </ac:spMkLst>
        </pc:spChg>
        <pc:spChg chg="add mod">
          <ac:chgData name="Leonardo Chiariglione" userId="03ff1134-c2b7-4932-850d-6529216fed29" providerId="ADAL" clId="{8FF3C73D-96A6-4229-8BE0-C35E9192A88E}" dt="2024-06-03T09:31:49.149" v="581"/>
          <ac:spMkLst>
            <pc:docMk/>
            <pc:sldMk cId="410434351" sldId="2862"/>
            <ac:spMk id="15" creationId="{B76F5D14-0B03-8616-B154-C09BE8B5D96A}"/>
          </ac:spMkLst>
        </pc:spChg>
        <pc:spChg chg="add mod">
          <ac:chgData name="Leonardo Chiariglione" userId="03ff1134-c2b7-4932-850d-6529216fed29" providerId="ADAL" clId="{8FF3C73D-96A6-4229-8BE0-C35E9192A88E}" dt="2024-06-03T09:31:49.149" v="581"/>
          <ac:spMkLst>
            <pc:docMk/>
            <pc:sldMk cId="410434351" sldId="2862"/>
            <ac:spMk id="16" creationId="{917AC95A-F5CE-5182-BFBD-D89229A7E91A}"/>
          </ac:spMkLst>
        </pc:spChg>
        <pc:spChg chg="add mod">
          <ac:chgData name="Leonardo Chiariglione" userId="03ff1134-c2b7-4932-850d-6529216fed29" providerId="ADAL" clId="{8FF3C73D-96A6-4229-8BE0-C35E9192A88E}" dt="2024-06-03T09:31:49.149" v="581"/>
          <ac:spMkLst>
            <pc:docMk/>
            <pc:sldMk cId="410434351" sldId="2862"/>
            <ac:spMk id="17" creationId="{67B1C1A1-E716-2C22-D0F3-6C195B5813AA}"/>
          </ac:spMkLst>
        </pc:spChg>
        <pc:spChg chg="add mod">
          <ac:chgData name="Leonardo Chiariglione" userId="03ff1134-c2b7-4932-850d-6529216fed29" providerId="ADAL" clId="{8FF3C73D-96A6-4229-8BE0-C35E9192A88E}" dt="2024-06-03T09:31:49.149" v="581"/>
          <ac:spMkLst>
            <pc:docMk/>
            <pc:sldMk cId="410434351" sldId="2862"/>
            <ac:spMk id="18" creationId="{81553F5F-F7CA-F29A-BCB8-D3E9DAA0A208}"/>
          </ac:spMkLst>
        </pc:spChg>
        <pc:spChg chg="add mod">
          <ac:chgData name="Leonardo Chiariglione" userId="03ff1134-c2b7-4932-850d-6529216fed29" providerId="ADAL" clId="{8FF3C73D-96A6-4229-8BE0-C35E9192A88E}" dt="2024-06-03T09:31:49.149" v="581"/>
          <ac:spMkLst>
            <pc:docMk/>
            <pc:sldMk cId="410434351" sldId="2862"/>
            <ac:spMk id="19" creationId="{DCE85B81-846F-57CD-7E12-8CDC76F2B8DA}"/>
          </ac:spMkLst>
        </pc:spChg>
        <pc:spChg chg="add mod">
          <ac:chgData name="Leonardo Chiariglione" userId="03ff1134-c2b7-4932-850d-6529216fed29" providerId="ADAL" clId="{8FF3C73D-96A6-4229-8BE0-C35E9192A88E}" dt="2024-06-03T09:31:49.149" v="581"/>
          <ac:spMkLst>
            <pc:docMk/>
            <pc:sldMk cId="410434351" sldId="2862"/>
            <ac:spMk id="20" creationId="{69C72829-E76D-F3E7-4F78-0B807A8A20A3}"/>
          </ac:spMkLst>
        </pc:spChg>
        <pc:spChg chg="add mod">
          <ac:chgData name="Leonardo Chiariglione" userId="03ff1134-c2b7-4932-850d-6529216fed29" providerId="ADAL" clId="{8FF3C73D-96A6-4229-8BE0-C35E9192A88E}" dt="2024-06-03T09:31:49.149" v="581"/>
          <ac:spMkLst>
            <pc:docMk/>
            <pc:sldMk cId="410434351" sldId="2862"/>
            <ac:spMk id="21" creationId="{176DB5C2-5D45-C380-B361-5DD4FF8FC6FC}"/>
          </ac:spMkLst>
        </pc:spChg>
        <pc:spChg chg="add mod">
          <ac:chgData name="Leonardo Chiariglione" userId="03ff1134-c2b7-4932-850d-6529216fed29" providerId="ADAL" clId="{8FF3C73D-96A6-4229-8BE0-C35E9192A88E}" dt="2024-06-03T09:31:49.149" v="581"/>
          <ac:spMkLst>
            <pc:docMk/>
            <pc:sldMk cId="410434351" sldId="2862"/>
            <ac:spMk id="24" creationId="{EF27B4FF-6A00-CB38-FD2A-8AB2EC1D3DCB}"/>
          </ac:spMkLst>
        </pc:spChg>
        <pc:spChg chg="add mod">
          <ac:chgData name="Leonardo Chiariglione" userId="03ff1134-c2b7-4932-850d-6529216fed29" providerId="ADAL" clId="{8FF3C73D-96A6-4229-8BE0-C35E9192A88E}" dt="2024-06-03T09:31:49.149" v="581"/>
          <ac:spMkLst>
            <pc:docMk/>
            <pc:sldMk cId="410434351" sldId="2862"/>
            <ac:spMk id="26" creationId="{B9D98FF5-1CCC-9C20-744E-EBA381915087}"/>
          </ac:spMkLst>
        </pc:spChg>
        <pc:spChg chg="add mod">
          <ac:chgData name="Leonardo Chiariglione" userId="03ff1134-c2b7-4932-850d-6529216fed29" providerId="ADAL" clId="{8FF3C73D-96A6-4229-8BE0-C35E9192A88E}" dt="2024-06-03T09:31:49.149" v="581"/>
          <ac:spMkLst>
            <pc:docMk/>
            <pc:sldMk cId="410434351" sldId="2862"/>
            <ac:spMk id="27" creationId="{94F444D8-4DE4-93C9-8478-4AA208B3C9B4}"/>
          </ac:spMkLst>
        </pc:spChg>
        <pc:spChg chg="add mod">
          <ac:chgData name="Leonardo Chiariglione" userId="03ff1134-c2b7-4932-850d-6529216fed29" providerId="ADAL" clId="{8FF3C73D-96A6-4229-8BE0-C35E9192A88E}" dt="2024-06-03T09:31:49.149" v="581"/>
          <ac:spMkLst>
            <pc:docMk/>
            <pc:sldMk cId="410434351" sldId="2862"/>
            <ac:spMk id="28" creationId="{A3CF6E65-44D3-1A23-EF23-AA4B76E4269B}"/>
          </ac:spMkLst>
        </pc:spChg>
        <pc:spChg chg="add mod">
          <ac:chgData name="Leonardo Chiariglione" userId="03ff1134-c2b7-4932-850d-6529216fed29" providerId="ADAL" clId="{8FF3C73D-96A6-4229-8BE0-C35E9192A88E}" dt="2024-06-03T09:31:49.149" v="581"/>
          <ac:spMkLst>
            <pc:docMk/>
            <pc:sldMk cId="410434351" sldId="2862"/>
            <ac:spMk id="31" creationId="{FFDC5BBC-3353-3132-FB70-8D53E3DDA9D9}"/>
          </ac:spMkLst>
        </pc:spChg>
        <pc:spChg chg="add mod">
          <ac:chgData name="Leonardo Chiariglione" userId="03ff1134-c2b7-4932-850d-6529216fed29" providerId="ADAL" clId="{8FF3C73D-96A6-4229-8BE0-C35E9192A88E}" dt="2024-06-03T09:31:49.149" v="581"/>
          <ac:spMkLst>
            <pc:docMk/>
            <pc:sldMk cId="410434351" sldId="2862"/>
            <ac:spMk id="34" creationId="{B254E820-6839-E792-A4AF-84767CBC2E13}"/>
          </ac:spMkLst>
        </pc:spChg>
        <pc:spChg chg="add mod">
          <ac:chgData name="Leonardo Chiariglione" userId="03ff1134-c2b7-4932-850d-6529216fed29" providerId="ADAL" clId="{8FF3C73D-96A6-4229-8BE0-C35E9192A88E}" dt="2024-06-03T09:31:49.149" v="581"/>
          <ac:spMkLst>
            <pc:docMk/>
            <pc:sldMk cId="410434351" sldId="2862"/>
            <ac:spMk id="36" creationId="{026BB220-A7FB-676C-78D3-7A9EC9CA4035}"/>
          </ac:spMkLst>
        </pc:spChg>
        <pc:spChg chg="add mod">
          <ac:chgData name="Leonardo Chiariglione" userId="03ff1134-c2b7-4932-850d-6529216fed29" providerId="ADAL" clId="{8FF3C73D-96A6-4229-8BE0-C35E9192A88E}" dt="2024-06-03T09:31:49.149" v="581"/>
          <ac:spMkLst>
            <pc:docMk/>
            <pc:sldMk cId="410434351" sldId="2862"/>
            <ac:spMk id="38" creationId="{AB4C2ABB-F402-FB93-FF33-B389B28BD664}"/>
          </ac:spMkLst>
        </pc:spChg>
        <pc:spChg chg="add mod">
          <ac:chgData name="Leonardo Chiariglione" userId="03ff1134-c2b7-4932-850d-6529216fed29" providerId="ADAL" clId="{8FF3C73D-96A6-4229-8BE0-C35E9192A88E}" dt="2024-06-03T09:31:49.149" v="581"/>
          <ac:spMkLst>
            <pc:docMk/>
            <pc:sldMk cId="410434351" sldId="2862"/>
            <ac:spMk id="39" creationId="{E729606A-CC84-5707-3005-05E00BB73B75}"/>
          </ac:spMkLst>
        </pc:spChg>
        <pc:spChg chg="add mod">
          <ac:chgData name="Leonardo Chiariglione" userId="03ff1134-c2b7-4932-850d-6529216fed29" providerId="ADAL" clId="{8FF3C73D-96A6-4229-8BE0-C35E9192A88E}" dt="2024-06-03T09:31:49.149" v="581"/>
          <ac:spMkLst>
            <pc:docMk/>
            <pc:sldMk cId="410434351" sldId="2862"/>
            <ac:spMk id="40" creationId="{16D7A7CA-1E48-2692-A568-7B6C7BFFAF5E}"/>
          </ac:spMkLst>
        </pc:spChg>
        <pc:spChg chg="add mod">
          <ac:chgData name="Leonardo Chiariglione" userId="03ff1134-c2b7-4932-850d-6529216fed29" providerId="ADAL" clId="{8FF3C73D-96A6-4229-8BE0-C35E9192A88E}" dt="2024-06-03T09:31:49.149" v="581"/>
          <ac:spMkLst>
            <pc:docMk/>
            <pc:sldMk cId="410434351" sldId="2862"/>
            <ac:spMk id="41" creationId="{4292A308-6040-0EC9-84A9-C883E27EE8C9}"/>
          </ac:spMkLst>
        </pc:spChg>
        <pc:spChg chg="add mod">
          <ac:chgData name="Leonardo Chiariglione" userId="03ff1134-c2b7-4932-850d-6529216fed29" providerId="ADAL" clId="{8FF3C73D-96A6-4229-8BE0-C35E9192A88E}" dt="2024-06-03T09:31:49.149" v="581"/>
          <ac:spMkLst>
            <pc:docMk/>
            <pc:sldMk cId="410434351" sldId="2862"/>
            <ac:spMk id="42" creationId="{8F5CE51D-9821-B0F6-334C-0F84FC7E9ACF}"/>
          </ac:spMkLst>
        </pc:spChg>
        <pc:spChg chg="add mod">
          <ac:chgData name="Leonardo Chiariglione" userId="03ff1134-c2b7-4932-850d-6529216fed29" providerId="ADAL" clId="{8FF3C73D-96A6-4229-8BE0-C35E9192A88E}" dt="2024-06-03T09:31:49.149" v="581"/>
          <ac:spMkLst>
            <pc:docMk/>
            <pc:sldMk cId="410434351" sldId="2862"/>
            <ac:spMk id="43" creationId="{448E1B43-EB48-1CD3-F8C0-C7B465855A22}"/>
          </ac:spMkLst>
        </pc:spChg>
        <pc:spChg chg="add mod">
          <ac:chgData name="Leonardo Chiariglione" userId="03ff1134-c2b7-4932-850d-6529216fed29" providerId="ADAL" clId="{8FF3C73D-96A6-4229-8BE0-C35E9192A88E}" dt="2024-06-03T09:31:49.149" v="581"/>
          <ac:spMkLst>
            <pc:docMk/>
            <pc:sldMk cId="410434351" sldId="2862"/>
            <ac:spMk id="45" creationId="{8BB861AD-23E5-2902-7289-20F0B7C65F9D}"/>
          </ac:spMkLst>
        </pc:spChg>
        <pc:spChg chg="add mod">
          <ac:chgData name="Leonardo Chiariglione" userId="03ff1134-c2b7-4932-850d-6529216fed29" providerId="ADAL" clId="{8FF3C73D-96A6-4229-8BE0-C35E9192A88E}" dt="2024-06-03T09:31:49.149" v="581"/>
          <ac:spMkLst>
            <pc:docMk/>
            <pc:sldMk cId="410434351" sldId="2862"/>
            <ac:spMk id="46" creationId="{9E80CC56-D083-9EEC-8420-38716580E4EE}"/>
          </ac:spMkLst>
        </pc:spChg>
        <pc:spChg chg="add mod">
          <ac:chgData name="Leonardo Chiariglione" userId="03ff1134-c2b7-4932-850d-6529216fed29" providerId="ADAL" clId="{8FF3C73D-96A6-4229-8BE0-C35E9192A88E}" dt="2024-06-03T09:31:49.149" v="581"/>
          <ac:spMkLst>
            <pc:docMk/>
            <pc:sldMk cId="410434351" sldId="2862"/>
            <ac:spMk id="47" creationId="{AD5D5229-482D-0F43-531B-78BDEF711A58}"/>
          </ac:spMkLst>
        </pc:spChg>
        <pc:spChg chg="add mod">
          <ac:chgData name="Leonardo Chiariglione" userId="03ff1134-c2b7-4932-850d-6529216fed29" providerId="ADAL" clId="{8FF3C73D-96A6-4229-8BE0-C35E9192A88E}" dt="2024-06-03T09:31:49.149" v="581"/>
          <ac:spMkLst>
            <pc:docMk/>
            <pc:sldMk cId="410434351" sldId="2862"/>
            <ac:spMk id="50" creationId="{605D8554-D798-8B4E-F70E-8D80612EA9A1}"/>
          </ac:spMkLst>
        </pc:spChg>
        <pc:spChg chg="add mod">
          <ac:chgData name="Leonardo Chiariglione" userId="03ff1134-c2b7-4932-850d-6529216fed29" providerId="ADAL" clId="{8FF3C73D-96A6-4229-8BE0-C35E9192A88E}" dt="2024-06-03T09:31:49.149" v="581"/>
          <ac:spMkLst>
            <pc:docMk/>
            <pc:sldMk cId="410434351" sldId="2862"/>
            <ac:spMk id="51" creationId="{E3A6EE26-10B4-0EB0-E007-8768E0087730}"/>
          </ac:spMkLst>
        </pc:spChg>
        <pc:spChg chg="add mod">
          <ac:chgData name="Leonardo Chiariglione" userId="03ff1134-c2b7-4932-850d-6529216fed29" providerId="ADAL" clId="{8FF3C73D-96A6-4229-8BE0-C35E9192A88E}" dt="2024-06-03T09:31:49.149" v="581"/>
          <ac:spMkLst>
            <pc:docMk/>
            <pc:sldMk cId="410434351" sldId="2862"/>
            <ac:spMk id="52" creationId="{0690EF78-DA7E-F02A-EF8C-E5A8C02E1794}"/>
          </ac:spMkLst>
        </pc:spChg>
        <pc:spChg chg="add mod">
          <ac:chgData name="Leonardo Chiariglione" userId="03ff1134-c2b7-4932-850d-6529216fed29" providerId="ADAL" clId="{8FF3C73D-96A6-4229-8BE0-C35E9192A88E}" dt="2024-06-03T09:31:49.149" v="581"/>
          <ac:spMkLst>
            <pc:docMk/>
            <pc:sldMk cId="410434351" sldId="2862"/>
            <ac:spMk id="55" creationId="{B2E78698-695F-9E41-A493-DAAEAC4EEBE5}"/>
          </ac:spMkLst>
        </pc:spChg>
        <pc:spChg chg="add mod">
          <ac:chgData name="Leonardo Chiariglione" userId="03ff1134-c2b7-4932-850d-6529216fed29" providerId="ADAL" clId="{8FF3C73D-96A6-4229-8BE0-C35E9192A88E}" dt="2024-06-03T09:31:49.149" v="581"/>
          <ac:spMkLst>
            <pc:docMk/>
            <pc:sldMk cId="410434351" sldId="2862"/>
            <ac:spMk id="57" creationId="{B8287B1C-5D26-ADED-0CBF-465D0220BC40}"/>
          </ac:spMkLst>
        </pc:spChg>
        <pc:spChg chg="add mod">
          <ac:chgData name="Leonardo Chiariglione" userId="03ff1134-c2b7-4932-850d-6529216fed29" providerId="ADAL" clId="{8FF3C73D-96A6-4229-8BE0-C35E9192A88E}" dt="2024-06-03T09:31:49.149" v="581"/>
          <ac:spMkLst>
            <pc:docMk/>
            <pc:sldMk cId="410434351" sldId="2862"/>
            <ac:spMk id="58" creationId="{E4E95C84-243B-90FF-9BB7-8A02D6F374DC}"/>
          </ac:spMkLst>
        </pc:spChg>
        <pc:spChg chg="add mod">
          <ac:chgData name="Leonardo Chiariglione" userId="03ff1134-c2b7-4932-850d-6529216fed29" providerId="ADAL" clId="{8FF3C73D-96A6-4229-8BE0-C35E9192A88E}" dt="2024-06-03T09:31:49.149" v="581"/>
          <ac:spMkLst>
            <pc:docMk/>
            <pc:sldMk cId="410434351" sldId="2862"/>
            <ac:spMk id="62" creationId="{3B7D08C6-11A5-C955-EEB3-90A821371526}"/>
          </ac:spMkLst>
        </pc:spChg>
        <pc:spChg chg="add mod">
          <ac:chgData name="Leonardo Chiariglione" userId="03ff1134-c2b7-4932-850d-6529216fed29" providerId="ADAL" clId="{8FF3C73D-96A6-4229-8BE0-C35E9192A88E}" dt="2024-06-03T09:31:49.149" v="581"/>
          <ac:spMkLst>
            <pc:docMk/>
            <pc:sldMk cId="410434351" sldId="2862"/>
            <ac:spMk id="63" creationId="{8EA83875-96DE-4206-64AB-5C4651C62F02}"/>
          </ac:spMkLst>
        </pc:spChg>
        <pc:spChg chg="add mod">
          <ac:chgData name="Leonardo Chiariglione" userId="03ff1134-c2b7-4932-850d-6529216fed29" providerId="ADAL" clId="{8FF3C73D-96A6-4229-8BE0-C35E9192A88E}" dt="2024-06-03T09:31:49.149" v="581"/>
          <ac:spMkLst>
            <pc:docMk/>
            <pc:sldMk cId="410434351" sldId="2862"/>
            <ac:spMk id="64" creationId="{440DE9E4-E588-65CF-C7A0-B8672D4821EA}"/>
          </ac:spMkLst>
        </pc:spChg>
        <pc:spChg chg="add mod">
          <ac:chgData name="Leonardo Chiariglione" userId="03ff1134-c2b7-4932-850d-6529216fed29" providerId="ADAL" clId="{8FF3C73D-96A6-4229-8BE0-C35E9192A88E}" dt="2024-06-03T09:31:49.149" v="581"/>
          <ac:spMkLst>
            <pc:docMk/>
            <pc:sldMk cId="410434351" sldId="2862"/>
            <ac:spMk id="65" creationId="{85619BFD-B558-D886-DC7B-65072EA3F229}"/>
          </ac:spMkLst>
        </pc:spChg>
        <pc:spChg chg="add mod">
          <ac:chgData name="Leonardo Chiariglione" userId="03ff1134-c2b7-4932-850d-6529216fed29" providerId="ADAL" clId="{8FF3C73D-96A6-4229-8BE0-C35E9192A88E}" dt="2024-06-03T09:31:49.149" v="581"/>
          <ac:spMkLst>
            <pc:docMk/>
            <pc:sldMk cId="410434351" sldId="2862"/>
            <ac:spMk id="67" creationId="{804C0BCD-0F81-717C-95E4-66EC634C7C48}"/>
          </ac:spMkLst>
        </pc:spChg>
        <pc:spChg chg="add mod">
          <ac:chgData name="Leonardo Chiariglione" userId="03ff1134-c2b7-4932-850d-6529216fed29" providerId="ADAL" clId="{8FF3C73D-96A6-4229-8BE0-C35E9192A88E}" dt="2024-06-03T09:31:49.149" v="581"/>
          <ac:spMkLst>
            <pc:docMk/>
            <pc:sldMk cId="410434351" sldId="2862"/>
            <ac:spMk id="72" creationId="{45E14692-28AF-A925-8176-F05F16405A6E}"/>
          </ac:spMkLst>
        </pc:spChg>
        <pc:spChg chg="add mod">
          <ac:chgData name="Leonardo Chiariglione" userId="03ff1134-c2b7-4932-850d-6529216fed29" providerId="ADAL" clId="{8FF3C73D-96A6-4229-8BE0-C35E9192A88E}" dt="2024-06-03T09:31:49.149" v="581"/>
          <ac:spMkLst>
            <pc:docMk/>
            <pc:sldMk cId="410434351" sldId="2862"/>
            <ac:spMk id="77" creationId="{703A268D-11EF-B98E-EBFA-371986AC7E9E}"/>
          </ac:spMkLst>
        </pc:spChg>
        <pc:spChg chg="add mod">
          <ac:chgData name="Leonardo Chiariglione" userId="03ff1134-c2b7-4932-850d-6529216fed29" providerId="ADAL" clId="{8FF3C73D-96A6-4229-8BE0-C35E9192A88E}" dt="2024-06-03T09:31:49.149" v="581"/>
          <ac:spMkLst>
            <pc:docMk/>
            <pc:sldMk cId="410434351" sldId="2862"/>
            <ac:spMk id="78" creationId="{C4FB09B6-E91F-8463-CFEC-3BB72CFA76C1}"/>
          </ac:spMkLst>
        </pc:spChg>
        <pc:spChg chg="add mod">
          <ac:chgData name="Leonardo Chiariglione" userId="03ff1134-c2b7-4932-850d-6529216fed29" providerId="ADAL" clId="{8FF3C73D-96A6-4229-8BE0-C35E9192A88E}" dt="2024-06-03T09:31:49.149" v="581"/>
          <ac:spMkLst>
            <pc:docMk/>
            <pc:sldMk cId="410434351" sldId="2862"/>
            <ac:spMk id="79" creationId="{1702C05D-10B7-3AFF-2FE3-D454722A3171}"/>
          </ac:spMkLst>
        </pc:spChg>
        <pc:spChg chg="add mod">
          <ac:chgData name="Leonardo Chiariglione" userId="03ff1134-c2b7-4932-850d-6529216fed29" providerId="ADAL" clId="{8FF3C73D-96A6-4229-8BE0-C35E9192A88E}" dt="2024-06-03T09:31:49.149" v="581"/>
          <ac:spMkLst>
            <pc:docMk/>
            <pc:sldMk cId="410434351" sldId="2862"/>
            <ac:spMk id="80" creationId="{16C82E84-28DD-80BB-1D97-4661E548A952}"/>
          </ac:spMkLst>
        </pc:spChg>
        <pc:spChg chg="add mod">
          <ac:chgData name="Leonardo Chiariglione" userId="03ff1134-c2b7-4932-850d-6529216fed29" providerId="ADAL" clId="{8FF3C73D-96A6-4229-8BE0-C35E9192A88E}" dt="2024-06-03T09:31:49.149" v="581"/>
          <ac:spMkLst>
            <pc:docMk/>
            <pc:sldMk cId="410434351" sldId="2862"/>
            <ac:spMk id="82" creationId="{10B5837B-5D29-D9EE-2D73-A0157997898B}"/>
          </ac:spMkLst>
        </pc:spChg>
        <pc:spChg chg="add mod">
          <ac:chgData name="Leonardo Chiariglione" userId="03ff1134-c2b7-4932-850d-6529216fed29" providerId="ADAL" clId="{8FF3C73D-96A6-4229-8BE0-C35E9192A88E}" dt="2024-06-03T09:31:49.149" v="581"/>
          <ac:spMkLst>
            <pc:docMk/>
            <pc:sldMk cId="410434351" sldId="2862"/>
            <ac:spMk id="86" creationId="{989E24F7-9EDC-63BC-6D05-4004CD0885BB}"/>
          </ac:spMkLst>
        </pc:spChg>
        <pc:spChg chg="add mod">
          <ac:chgData name="Leonardo Chiariglione" userId="03ff1134-c2b7-4932-850d-6529216fed29" providerId="ADAL" clId="{8FF3C73D-96A6-4229-8BE0-C35E9192A88E}" dt="2024-06-03T09:31:49.149" v="581"/>
          <ac:spMkLst>
            <pc:docMk/>
            <pc:sldMk cId="410434351" sldId="2862"/>
            <ac:spMk id="89" creationId="{B24655A9-E4CD-9627-7562-8DAA32B4014A}"/>
          </ac:spMkLst>
        </pc:spChg>
        <pc:spChg chg="add mod">
          <ac:chgData name="Leonardo Chiariglione" userId="03ff1134-c2b7-4932-850d-6529216fed29" providerId="ADAL" clId="{8FF3C73D-96A6-4229-8BE0-C35E9192A88E}" dt="2024-06-03T09:31:49.149" v="581"/>
          <ac:spMkLst>
            <pc:docMk/>
            <pc:sldMk cId="410434351" sldId="2862"/>
            <ac:spMk id="90" creationId="{4CD8F932-EBBF-035F-481F-CF3D53D823EF}"/>
          </ac:spMkLst>
        </pc:spChg>
        <pc:spChg chg="add mod">
          <ac:chgData name="Leonardo Chiariglione" userId="03ff1134-c2b7-4932-850d-6529216fed29" providerId="ADAL" clId="{8FF3C73D-96A6-4229-8BE0-C35E9192A88E}" dt="2024-06-03T09:31:49.149" v="581"/>
          <ac:spMkLst>
            <pc:docMk/>
            <pc:sldMk cId="410434351" sldId="2862"/>
            <ac:spMk id="91" creationId="{D3F00423-90CE-9446-C3E0-FB01CA6E8E94}"/>
          </ac:spMkLst>
        </pc:spChg>
        <pc:spChg chg="add mod">
          <ac:chgData name="Leonardo Chiariglione" userId="03ff1134-c2b7-4932-850d-6529216fed29" providerId="ADAL" clId="{8FF3C73D-96A6-4229-8BE0-C35E9192A88E}" dt="2024-06-03T09:31:49.149" v="581"/>
          <ac:spMkLst>
            <pc:docMk/>
            <pc:sldMk cId="410434351" sldId="2862"/>
            <ac:spMk id="92" creationId="{AEF3F392-4E78-D7BC-285B-ECACD81A9D22}"/>
          </ac:spMkLst>
        </pc:spChg>
        <pc:spChg chg="add mod">
          <ac:chgData name="Leonardo Chiariglione" userId="03ff1134-c2b7-4932-850d-6529216fed29" providerId="ADAL" clId="{8FF3C73D-96A6-4229-8BE0-C35E9192A88E}" dt="2024-06-03T09:31:49.149" v="581"/>
          <ac:spMkLst>
            <pc:docMk/>
            <pc:sldMk cId="410434351" sldId="2862"/>
            <ac:spMk id="93" creationId="{624ABE28-542F-B2E3-555A-B0698A29310B}"/>
          </ac:spMkLst>
        </pc:spChg>
        <pc:spChg chg="add mod">
          <ac:chgData name="Leonardo Chiariglione" userId="03ff1134-c2b7-4932-850d-6529216fed29" providerId="ADAL" clId="{8FF3C73D-96A6-4229-8BE0-C35E9192A88E}" dt="2024-06-06T15:29:22.053" v="1632" actId="2711"/>
          <ac:spMkLst>
            <pc:docMk/>
            <pc:sldMk cId="410434351" sldId="2862"/>
            <ac:spMk id="94" creationId="{65C8FF5A-A71F-CC67-F29B-B7733D0470C2}"/>
          </ac:spMkLst>
        </pc:spChg>
        <pc:spChg chg="add mod">
          <ac:chgData name="Leonardo Chiariglione" userId="03ff1134-c2b7-4932-850d-6529216fed29" providerId="ADAL" clId="{8FF3C73D-96A6-4229-8BE0-C35E9192A88E}" dt="2024-06-06T15:29:34.157" v="1633" actId="2711"/>
          <ac:spMkLst>
            <pc:docMk/>
            <pc:sldMk cId="410434351" sldId="2862"/>
            <ac:spMk id="98" creationId="{FEC0BE5D-CC7F-BACF-FCDB-2365795B9226}"/>
          </ac:spMkLst>
        </pc:spChg>
        <pc:spChg chg="add mod">
          <ac:chgData name="Leonardo Chiariglione" userId="03ff1134-c2b7-4932-850d-6529216fed29" providerId="ADAL" clId="{8FF3C73D-96A6-4229-8BE0-C35E9192A88E}" dt="2024-06-03T09:31:49.149" v="581"/>
          <ac:spMkLst>
            <pc:docMk/>
            <pc:sldMk cId="410434351" sldId="2862"/>
            <ac:spMk id="101" creationId="{F7172D46-84BA-DF06-EE0B-F00956CC793B}"/>
          </ac:spMkLst>
        </pc:spChg>
        <pc:spChg chg="add mod">
          <ac:chgData name="Leonardo Chiariglione" userId="03ff1134-c2b7-4932-850d-6529216fed29" providerId="ADAL" clId="{8FF3C73D-96A6-4229-8BE0-C35E9192A88E}" dt="2024-06-03T09:31:49.149" v="581"/>
          <ac:spMkLst>
            <pc:docMk/>
            <pc:sldMk cId="410434351" sldId="2862"/>
            <ac:spMk id="102" creationId="{B8D43A02-F347-712C-17A0-A9D54A0652AF}"/>
          </ac:spMkLst>
        </pc:spChg>
        <pc:spChg chg="add mod">
          <ac:chgData name="Leonardo Chiariglione" userId="03ff1134-c2b7-4932-850d-6529216fed29" providerId="ADAL" clId="{8FF3C73D-96A6-4229-8BE0-C35E9192A88E}" dt="2024-06-03T09:31:49.149" v="581"/>
          <ac:spMkLst>
            <pc:docMk/>
            <pc:sldMk cId="410434351" sldId="2862"/>
            <ac:spMk id="104" creationId="{C1C0EABF-5398-FDFE-B9C4-77B93EF5FFFA}"/>
          </ac:spMkLst>
        </pc:spChg>
        <pc:spChg chg="add mod">
          <ac:chgData name="Leonardo Chiariglione" userId="03ff1134-c2b7-4932-850d-6529216fed29" providerId="ADAL" clId="{8FF3C73D-96A6-4229-8BE0-C35E9192A88E}" dt="2024-06-03T09:31:49.149" v="581"/>
          <ac:spMkLst>
            <pc:docMk/>
            <pc:sldMk cId="410434351" sldId="2862"/>
            <ac:spMk id="106" creationId="{974FA586-D396-A9B9-AA70-ECEFAB23ED8F}"/>
          </ac:spMkLst>
        </pc:spChg>
        <pc:spChg chg="add mod">
          <ac:chgData name="Leonardo Chiariglione" userId="03ff1134-c2b7-4932-850d-6529216fed29" providerId="ADAL" clId="{8FF3C73D-96A6-4229-8BE0-C35E9192A88E}" dt="2024-06-03T09:32:27.188" v="582"/>
          <ac:spMkLst>
            <pc:docMk/>
            <pc:sldMk cId="410434351" sldId="2862"/>
            <ac:spMk id="107" creationId="{E6BE4BC2-D78B-9CA9-C008-3E60AF06E53C}"/>
          </ac:spMkLst>
        </pc:spChg>
        <pc:spChg chg="add mod">
          <ac:chgData name="Leonardo Chiariglione" userId="03ff1134-c2b7-4932-850d-6529216fed29" providerId="ADAL" clId="{8FF3C73D-96A6-4229-8BE0-C35E9192A88E}" dt="2024-06-03T09:32:27.188" v="582"/>
          <ac:spMkLst>
            <pc:docMk/>
            <pc:sldMk cId="410434351" sldId="2862"/>
            <ac:spMk id="108" creationId="{16C0F288-7513-60C8-D331-69F4F955A46E}"/>
          </ac:spMkLst>
        </pc:spChg>
        <pc:spChg chg="add mod">
          <ac:chgData name="Leonardo Chiariglione" userId="03ff1134-c2b7-4932-850d-6529216fed29" providerId="ADAL" clId="{8FF3C73D-96A6-4229-8BE0-C35E9192A88E}" dt="2024-06-03T09:32:27.188" v="582"/>
          <ac:spMkLst>
            <pc:docMk/>
            <pc:sldMk cId="410434351" sldId="2862"/>
            <ac:spMk id="109" creationId="{5E8AD808-B819-DF66-34BD-38919D767511}"/>
          </ac:spMkLst>
        </pc:spChg>
        <pc:spChg chg="add mod">
          <ac:chgData name="Leonardo Chiariglione" userId="03ff1134-c2b7-4932-850d-6529216fed29" providerId="ADAL" clId="{8FF3C73D-96A6-4229-8BE0-C35E9192A88E}" dt="2024-06-03T09:32:27.188" v="582"/>
          <ac:spMkLst>
            <pc:docMk/>
            <pc:sldMk cId="410434351" sldId="2862"/>
            <ac:spMk id="110" creationId="{D0A8EE57-BC24-0B00-2E2B-9FB5A79D5332}"/>
          </ac:spMkLst>
        </pc:spChg>
        <pc:spChg chg="add mod">
          <ac:chgData name="Leonardo Chiariglione" userId="03ff1134-c2b7-4932-850d-6529216fed29" providerId="ADAL" clId="{8FF3C73D-96A6-4229-8BE0-C35E9192A88E}" dt="2024-06-03T09:32:27.188" v="582"/>
          <ac:spMkLst>
            <pc:docMk/>
            <pc:sldMk cId="410434351" sldId="2862"/>
            <ac:spMk id="112" creationId="{AB7F84E1-3C63-1D74-B28B-AF606BD1E497}"/>
          </ac:spMkLst>
        </pc:spChg>
        <pc:spChg chg="add mod">
          <ac:chgData name="Leonardo Chiariglione" userId="03ff1134-c2b7-4932-850d-6529216fed29" providerId="ADAL" clId="{8FF3C73D-96A6-4229-8BE0-C35E9192A88E}" dt="2024-06-03T09:32:27.188" v="582"/>
          <ac:spMkLst>
            <pc:docMk/>
            <pc:sldMk cId="410434351" sldId="2862"/>
            <ac:spMk id="113" creationId="{DF05B792-41B7-13D3-B3D1-A2A6F7917F6C}"/>
          </ac:spMkLst>
        </pc:spChg>
        <pc:spChg chg="add mod">
          <ac:chgData name="Leonardo Chiariglione" userId="03ff1134-c2b7-4932-850d-6529216fed29" providerId="ADAL" clId="{8FF3C73D-96A6-4229-8BE0-C35E9192A88E}" dt="2024-06-03T09:32:27.188" v="582"/>
          <ac:spMkLst>
            <pc:docMk/>
            <pc:sldMk cId="410434351" sldId="2862"/>
            <ac:spMk id="115" creationId="{C26B4659-6146-596E-B01F-6B88309D922E}"/>
          </ac:spMkLst>
        </pc:spChg>
        <pc:spChg chg="add mod">
          <ac:chgData name="Leonardo Chiariglione" userId="03ff1134-c2b7-4932-850d-6529216fed29" providerId="ADAL" clId="{8FF3C73D-96A6-4229-8BE0-C35E9192A88E}" dt="2024-06-03T09:32:27.188" v="582"/>
          <ac:spMkLst>
            <pc:docMk/>
            <pc:sldMk cId="410434351" sldId="2862"/>
            <ac:spMk id="116" creationId="{6D6E5CFF-34E5-4AF1-453F-D28A834F82E2}"/>
          </ac:spMkLst>
        </pc:spChg>
        <pc:spChg chg="add mod">
          <ac:chgData name="Leonardo Chiariglione" userId="03ff1134-c2b7-4932-850d-6529216fed29" providerId="ADAL" clId="{8FF3C73D-96A6-4229-8BE0-C35E9192A88E}" dt="2024-06-03T09:32:27.188" v="582"/>
          <ac:spMkLst>
            <pc:docMk/>
            <pc:sldMk cId="410434351" sldId="2862"/>
            <ac:spMk id="118" creationId="{A7E89C32-F6DE-ADB8-F9BA-345BB4BF7ACD}"/>
          </ac:spMkLst>
        </pc:spChg>
        <pc:spChg chg="add mod">
          <ac:chgData name="Leonardo Chiariglione" userId="03ff1134-c2b7-4932-850d-6529216fed29" providerId="ADAL" clId="{8FF3C73D-96A6-4229-8BE0-C35E9192A88E}" dt="2024-06-03T09:32:27.188" v="582"/>
          <ac:spMkLst>
            <pc:docMk/>
            <pc:sldMk cId="410434351" sldId="2862"/>
            <ac:spMk id="119" creationId="{9C74F355-C2E7-5FD2-1747-DA9903D554B9}"/>
          </ac:spMkLst>
        </pc:spChg>
        <pc:spChg chg="add mod">
          <ac:chgData name="Leonardo Chiariglione" userId="03ff1134-c2b7-4932-850d-6529216fed29" providerId="ADAL" clId="{8FF3C73D-96A6-4229-8BE0-C35E9192A88E}" dt="2024-06-03T09:32:27.188" v="582"/>
          <ac:spMkLst>
            <pc:docMk/>
            <pc:sldMk cId="410434351" sldId="2862"/>
            <ac:spMk id="120" creationId="{6C57C041-DE35-D04C-6DA8-64250ED20524}"/>
          </ac:spMkLst>
        </pc:spChg>
        <pc:spChg chg="add mod">
          <ac:chgData name="Leonardo Chiariglione" userId="03ff1134-c2b7-4932-850d-6529216fed29" providerId="ADAL" clId="{8FF3C73D-96A6-4229-8BE0-C35E9192A88E}" dt="2024-06-03T09:32:27.188" v="582"/>
          <ac:spMkLst>
            <pc:docMk/>
            <pc:sldMk cId="410434351" sldId="2862"/>
            <ac:spMk id="121" creationId="{E3C7F942-F283-B472-3054-90DCD1DE3B3C}"/>
          </ac:spMkLst>
        </pc:spChg>
        <pc:spChg chg="add mod">
          <ac:chgData name="Leonardo Chiariglione" userId="03ff1134-c2b7-4932-850d-6529216fed29" providerId="ADAL" clId="{8FF3C73D-96A6-4229-8BE0-C35E9192A88E}" dt="2024-06-03T09:32:27.188" v="582"/>
          <ac:spMkLst>
            <pc:docMk/>
            <pc:sldMk cId="410434351" sldId="2862"/>
            <ac:spMk id="122" creationId="{6814C27E-AFE5-029E-1F6E-F8751753DCF3}"/>
          </ac:spMkLst>
        </pc:spChg>
        <pc:spChg chg="add mod">
          <ac:chgData name="Leonardo Chiariglione" userId="03ff1134-c2b7-4932-850d-6529216fed29" providerId="ADAL" clId="{8FF3C73D-96A6-4229-8BE0-C35E9192A88E}" dt="2024-06-03T09:32:27.188" v="582"/>
          <ac:spMkLst>
            <pc:docMk/>
            <pc:sldMk cId="410434351" sldId="2862"/>
            <ac:spMk id="123" creationId="{79EB5C53-7F1D-182F-09C7-607FE6182B16}"/>
          </ac:spMkLst>
        </pc:spChg>
        <pc:spChg chg="add mod">
          <ac:chgData name="Leonardo Chiariglione" userId="03ff1134-c2b7-4932-850d-6529216fed29" providerId="ADAL" clId="{8FF3C73D-96A6-4229-8BE0-C35E9192A88E}" dt="2024-06-03T09:32:27.188" v="582"/>
          <ac:spMkLst>
            <pc:docMk/>
            <pc:sldMk cId="410434351" sldId="2862"/>
            <ac:spMk id="124" creationId="{05A2AD42-ACF4-062D-5CB2-C865C9A3B2B4}"/>
          </ac:spMkLst>
        </pc:spChg>
        <pc:spChg chg="add mod">
          <ac:chgData name="Leonardo Chiariglione" userId="03ff1134-c2b7-4932-850d-6529216fed29" providerId="ADAL" clId="{8FF3C73D-96A6-4229-8BE0-C35E9192A88E}" dt="2024-06-03T09:32:27.188" v="582"/>
          <ac:spMkLst>
            <pc:docMk/>
            <pc:sldMk cId="410434351" sldId="2862"/>
            <ac:spMk id="127" creationId="{C49B657C-362D-1BDC-F6B8-F9CB1ED819E5}"/>
          </ac:spMkLst>
        </pc:spChg>
        <pc:spChg chg="add mod">
          <ac:chgData name="Leonardo Chiariglione" userId="03ff1134-c2b7-4932-850d-6529216fed29" providerId="ADAL" clId="{8FF3C73D-96A6-4229-8BE0-C35E9192A88E}" dt="2024-06-03T09:32:27.188" v="582"/>
          <ac:spMkLst>
            <pc:docMk/>
            <pc:sldMk cId="410434351" sldId="2862"/>
            <ac:spMk id="129" creationId="{DAFE4873-CB87-E389-0A76-9DD43F3BDB5C}"/>
          </ac:spMkLst>
        </pc:spChg>
        <pc:spChg chg="add mod">
          <ac:chgData name="Leonardo Chiariglione" userId="03ff1134-c2b7-4932-850d-6529216fed29" providerId="ADAL" clId="{8FF3C73D-96A6-4229-8BE0-C35E9192A88E}" dt="2024-06-03T09:32:27.188" v="582"/>
          <ac:spMkLst>
            <pc:docMk/>
            <pc:sldMk cId="410434351" sldId="2862"/>
            <ac:spMk id="130" creationId="{833A098F-FD8F-26EF-01E8-D913C50E0268}"/>
          </ac:spMkLst>
        </pc:spChg>
        <pc:spChg chg="add mod">
          <ac:chgData name="Leonardo Chiariglione" userId="03ff1134-c2b7-4932-850d-6529216fed29" providerId="ADAL" clId="{8FF3C73D-96A6-4229-8BE0-C35E9192A88E}" dt="2024-06-03T09:32:27.188" v="582"/>
          <ac:spMkLst>
            <pc:docMk/>
            <pc:sldMk cId="410434351" sldId="2862"/>
            <ac:spMk id="131" creationId="{64E074EB-3453-1BA2-14B5-AE30009F6295}"/>
          </ac:spMkLst>
        </pc:spChg>
        <pc:spChg chg="add mod">
          <ac:chgData name="Leonardo Chiariglione" userId="03ff1134-c2b7-4932-850d-6529216fed29" providerId="ADAL" clId="{8FF3C73D-96A6-4229-8BE0-C35E9192A88E}" dt="2024-06-03T09:32:27.188" v="582"/>
          <ac:spMkLst>
            <pc:docMk/>
            <pc:sldMk cId="410434351" sldId="2862"/>
            <ac:spMk id="134" creationId="{83A0FC2C-7120-202E-6AAC-3936DA8DFEB1}"/>
          </ac:spMkLst>
        </pc:spChg>
        <pc:spChg chg="add mod">
          <ac:chgData name="Leonardo Chiariglione" userId="03ff1134-c2b7-4932-850d-6529216fed29" providerId="ADAL" clId="{8FF3C73D-96A6-4229-8BE0-C35E9192A88E}" dt="2024-06-03T09:32:27.188" v="582"/>
          <ac:spMkLst>
            <pc:docMk/>
            <pc:sldMk cId="410434351" sldId="2862"/>
            <ac:spMk id="137" creationId="{C486279F-1C09-D11A-CF5F-E4CD7E23653D}"/>
          </ac:spMkLst>
        </pc:spChg>
        <pc:spChg chg="add mod">
          <ac:chgData name="Leonardo Chiariglione" userId="03ff1134-c2b7-4932-850d-6529216fed29" providerId="ADAL" clId="{8FF3C73D-96A6-4229-8BE0-C35E9192A88E}" dt="2024-06-03T09:32:27.188" v="582"/>
          <ac:spMkLst>
            <pc:docMk/>
            <pc:sldMk cId="410434351" sldId="2862"/>
            <ac:spMk id="139" creationId="{C83F08DE-B1C3-E793-2EE1-ADC4DAF7AFAF}"/>
          </ac:spMkLst>
        </pc:spChg>
        <pc:spChg chg="add mod">
          <ac:chgData name="Leonardo Chiariglione" userId="03ff1134-c2b7-4932-850d-6529216fed29" providerId="ADAL" clId="{8FF3C73D-96A6-4229-8BE0-C35E9192A88E}" dt="2024-06-03T09:32:27.188" v="582"/>
          <ac:spMkLst>
            <pc:docMk/>
            <pc:sldMk cId="410434351" sldId="2862"/>
            <ac:spMk id="141" creationId="{0ECE5045-BC75-BC25-7CB7-624AF6B35DCF}"/>
          </ac:spMkLst>
        </pc:spChg>
        <pc:spChg chg="add mod">
          <ac:chgData name="Leonardo Chiariglione" userId="03ff1134-c2b7-4932-850d-6529216fed29" providerId="ADAL" clId="{8FF3C73D-96A6-4229-8BE0-C35E9192A88E}" dt="2024-06-03T09:32:27.188" v="582"/>
          <ac:spMkLst>
            <pc:docMk/>
            <pc:sldMk cId="410434351" sldId="2862"/>
            <ac:spMk id="142" creationId="{6AF2E910-896E-090A-FEBB-41CE2DC1AE2E}"/>
          </ac:spMkLst>
        </pc:spChg>
        <pc:spChg chg="add mod">
          <ac:chgData name="Leonardo Chiariglione" userId="03ff1134-c2b7-4932-850d-6529216fed29" providerId="ADAL" clId="{8FF3C73D-96A6-4229-8BE0-C35E9192A88E}" dt="2024-06-03T09:32:27.188" v="582"/>
          <ac:spMkLst>
            <pc:docMk/>
            <pc:sldMk cId="410434351" sldId="2862"/>
            <ac:spMk id="143" creationId="{49649C33-BB52-61C5-8895-7BAF23C0BDE3}"/>
          </ac:spMkLst>
        </pc:spChg>
        <pc:spChg chg="add mod">
          <ac:chgData name="Leonardo Chiariglione" userId="03ff1134-c2b7-4932-850d-6529216fed29" providerId="ADAL" clId="{8FF3C73D-96A6-4229-8BE0-C35E9192A88E}" dt="2024-06-03T09:32:27.188" v="582"/>
          <ac:spMkLst>
            <pc:docMk/>
            <pc:sldMk cId="410434351" sldId="2862"/>
            <ac:spMk id="144" creationId="{89CC1818-7580-A8A6-C679-2C319BB1CA4E}"/>
          </ac:spMkLst>
        </pc:spChg>
        <pc:spChg chg="add mod">
          <ac:chgData name="Leonardo Chiariglione" userId="03ff1134-c2b7-4932-850d-6529216fed29" providerId="ADAL" clId="{8FF3C73D-96A6-4229-8BE0-C35E9192A88E}" dt="2024-06-03T09:32:27.188" v="582"/>
          <ac:spMkLst>
            <pc:docMk/>
            <pc:sldMk cId="410434351" sldId="2862"/>
            <ac:spMk id="145" creationId="{7B04563E-09BD-574B-1454-F439C62E8C27}"/>
          </ac:spMkLst>
        </pc:spChg>
        <pc:spChg chg="add mod">
          <ac:chgData name="Leonardo Chiariglione" userId="03ff1134-c2b7-4932-850d-6529216fed29" providerId="ADAL" clId="{8FF3C73D-96A6-4229-8BE0-C35E9192A88E}" dt="2024-06-03T09:32:27.188" v="582"/>
          <ac:spMkLst>
            <pc:docMk/>
            <pc:sldMk cId="410434351" sldId="2862"/>
            <ac:spMk id="146" creationId="{C003555B-ADCA-A58D-5744-B7A30E9C70B3}"/>
          </ac:spMkLst>
        </pc:spChg>
        <pc:spChg chg="add mod">
          <ac:chgData name="Leonardo Chiariglione" userId="03ff1134-c2b7-4932-850d-6529216fed29" providerId="ADAL" clId="{8FF3C73D-96A6-4229-8BE0-C35E9192A88E}" dt="2024-06-03T09:32:27.188" v="582"/>
          <ac:spMkLst>
            <pc:docMk/>
            <pc:sldMk cId="410434351" sldId="2862"/>
            <ac:spMk id="148" creationId="{03637633-71C1-4F82-0F84-11A45E74C369}"/>
          </ac:spMkLst>
        </pc:spChg>
        <pc:spChg chg="add mod">
          <ac:chgData name="Leonardo Chiariglione" userId="03ff1134-c2b7-4932-850d-6529216fed29" providerId="ADAL" clId="{8FF3C73D-96A6-4229-8BE0-C35E9192A88E}" dt="2024-06-03T09:32:27.188" v="582"/>
          <ac:spMkLst>
            <pc:docMk/>
            <pc:sldMk cId="410434351" sldId="2862"/>
            <ac:spMk id="149" creationId="{2E4D7C82-52BB-C9E6-6BFC-CCF5CFB23672}"/>
          </ac:spMkLst>
        </pc:spChg>
        <pc:spChg chg="add mod">
          <ac:chgData name="Leonardo Chiariglione" userId="03ff1134-c2b7-4932-850d-6529216fed29" providerId="ADAL" clId="{8FF3C73D-96A6-4229-8BE0-C35E9192A88E}" dt="2024-06-03T09:32:27.188" v="582"/>
          <ac:spMkLst>
            <pc:docMk/>
            <pc:sldMk cId="410434351" sldId="2862"/>
            <ac:spMk id="150" creationId="{FC0FAB28-5FDC-6351-3CB1-5FDEFDD2F5A6}"/>
          </ac:spMkLst>
        </pc:spChg>
        <pc:spChg chg="add mod">
          <ac:chgData name="Leonardo Chiariglione" userId="03ff1134-c2b7-4932-850d-6529216fed29" providerId="ADAL" clId="{8FF3C73D-96A6-4229-8BE0-C35E9192A88E}" dt="2024-06-03T09:32:27.188" v="582"/>
          <ac:spMkLst>
            <pc:docMk/>
            <pc:sldMk cId="410434351" sldId="2862"/>
            <ac:spMk id="153" creationId="{48FA01D3-898F-7BB7-39D9-C766CEF115DA}"/>
          </ac:spMkLst>
        </pc:spChg>
        <pc:spChg chg="add mod">
          <ac:chgData name="Leonardo Chiariglione" userId="03ff1134-c2b7-4932-850d-6529216fed29" providerId="ADAL" clId="{8FF3C73D-96A6-4229-8BE0-C35E9192A88E}" dt="2024-06-03T09:32:27.188" v="582"/>
          <ac:spMkLst>
            <pc:docMk/>
            <pc:sldMk cId="410434351" sldId="2862"/>
            <ac:spMk id="154" creationId="{4C22F415-7A10-4E4A-4C1B-51B262DF0F08}"/>
          </ac:spMkLst>
        </pc:spChg>
        <pc:spChg chg="add mod">
          <ac:chgData name="Leonardo Chiariglione" userId="03ff1134-c2b7-4932-850d-6529216fed29" providerId="ADAL" clId="{8FF3C73D-96A6-4229-8BE0-C35E9192A88E}" dt="2024-06-03T09:32:27.188" v="582"/>
          <ac:spMkLst>
            <pc:docMk/>
            <pc:sldMk cId="410434351" sldId="2862"/>
            <ac:spMk id="155" creationId="{E0376B05-C367-4695-7BD7-07168C07596E}"/>
          </ac:spMkLst>
        </pc:spChg>
        <pc:spChg chg="add mod">
          <ac:chgData name="Leonardo Chiariglione" userId="03ff1134-c2b7-4932-850d-6529216fed29" providerId="ADAL" clId="{8FF3C73D-96A6-4229-8BE0-C35E9192A88E}" dt="2024-06-03T09:32:27.188" v="582"/>
          <ac:spMkLst>
            <pc:docMk/>
            <pc:sldMk cId="410434351" sldId="2862"/>
            <ac:spMk id="158" creationId="{BE6A5B20-8AE3-BB28-F713-9B0E95381A67}"/>
          </ac:spMkLst>
        </pc:spChg>
        <pc:spChg chg="add mod">
          <ac:chgData name="Leonardo Chiariglione" userId="03ff1134-c2b7-4932-850d-6529216fed29" providerId="ADAL" clId="{8FF3C73D-96A6-4229-8BE0-C35E9192A88E}" dt="2024-06-03T09:32:27.188" v="582"/>
          <ac:spMkLst>
            <pc:docMk/>
            <pc:sldMk cId="410434351" sldId="2862"/>
            <ac:spMk id="160" creationId="{1AB36C24-ACD9-569C-E75C-94A9CCF99974}"/>
          </ac:spMkLst>
        </pc:spChg>
        <pc:spChg chg="add mod">
          <ac:chgData name="Leonardo Chiariglione" userId="03ff1134-c2b7-4932-850d-6529216fed29" providerId="ADAL" clId="{8FF3C73D-96A6-4229-8BE0-C35E9192A88E}" dt="2024-06-03T09:32:27.188" v="582"/>
          <ac:spMkLst>
            <pc:docMk/>
            <pc:sldMk cId="410434351" sldId="2862"/>
            <ac:spMk id="161" creationId="{A368413B-9E07-A69B-2DB3-EEFAD2F19CBE}"/>
          </ac:spMkLst>
        </pc:spChg>
        <pc:spChg chg="add mod">
          <ac:chgData name="Leonardo Chiariglione" userId="03ff1134-c2b7-4932-850d-6529216fed29" providerId="ADAL" clId="{8FF3C73D-96A6-4229-8BE0-C35E9192A88E}" dt="2024-06-03T09:32:27.188" v="582"/>
          <ac:spMkLst>
            <pc:docMk/>
            <pc:sldMk cId="410434351" sldId="2862"/>
            <ac:spMk id="165" creationId="{A7838513-74C9-5EE3-4305-E5C8B4F374C8}"/>
          </ac:spMkLst>
        </pc:spChg>
        <pc:spChg chg="add mod">
          <ac:chgData name="Leonardo Chiariglione" userId="03ff1134-c2b7-4932-850d-6529216fed29" providerId="ADAL" clId="{8FF3C73D-96A6-4229-8BE0-C35E9192A88E}" dt="2024-06-03T09:32:27.188" v="582"/>
          <ac:spMkLst>
            <pc:docMk/>
            <pc:sldMk cId="410434351" sldId="2862"/>
            <ac:spMk id="166" creationId="{6E8B7BE3-3ED2-71DA-485C-1E7CB508C2CF}"/>
          </ac:spMkLst>
        </pc:spChg>
        <pc:spChg chg="add mod">
          <ac:chgData name="Leonardo Chiariglione" userId="03ff1134-c2b7-4932-850d-6529216fed29" providerId="ADAL" clId="{8FF3C73D-96A6-4229-8BE0-C35E9192A88E}" dt="2024-06-03T09:32:27.188" v="582"/>
          <ac:spMkLst>
            <pc:docMk/>
            <pc:sldMk cId="410434351" sldId="2862"/>
            <ac:spMk id="167" creationId="{42E30669-3A5D-3BAF-FF51-877821074AD3}"/>
          </ac:spMkLst>
        </pc:spChg>
        <pc:spChg chg="add mod">
          <ac:chgData name="Leonardo Chiariglione" userId="03ff1134-c2b7-4932-850d-6529216fed29" providerId="ADAL" clId="{8FF3C73D-96A6-4229-8BE0-C35E9192A88E}" dt="2024-06-03T09:32:27.188" v="582"/>
          <ac:spMkLst>
            <pc:docMk/>
            <pc:sldMk cId="410434351" sldId="2862"/>
            <ac:spMk id="168" creationId="{867560D3-E08C-57F2-08D2-DD2AB8EC1E74}"/>
          </ac:spMkLst>
        </pc:spChg>
        <pc:spChg chg="add mod">
          <ac:chgData name="Leonardo Chiariglione" userId="03ff1134-c2b7-4932-850d-6529216fed29" providerId="ADAL" clId="{8FF3C73D-96A6-4229-8BE0-C35E9192A88E}" dt="2024-06-03T09:32:27.188" v="582"/>
          <ac:spMkLst>
            <pc:docMk/>
            <pc:sldMk cId="410434351" sldId="2862"/>
            <ac:spMk id="170" creationId="{EC6146DA-E4A2-658C-136F-100363176235}"/>
          </ac:spMkLst>
        </pc:spChg>
        <pc:spChg chg="add mod">
          <ac:chgData name="Leonardo Chiariglione" userId="03ff1134-c2b7-4932-850d-6529216fed29" providerId="ADAL" clId="{8FF3C73D-96A6-4229-8BE0-C35E9192A88E}" dt="2024-06-03T09:32:27.188" v="582"/>
          <ac:spMkLst>
            <pc:docMk/>
            <pc:sldMk cId="410434351" sldId="2862"/>
            <ac:spMk id="175" creationId="{E385BFC4-0EDF-BFB2-9E35-565E1F092CD5}"/>
          </ac:spMkLst>
        </pc:spChg>
        <pc:spChg chg="add mod">
          <ac:chgData name="Leonardo Chiariglione" userId="03ff1134-c2b7-4932-850d-6529216fed29" providerId="ADAL" clId="{8FF3C73D-96A6-4229-8BE0-C35E9192A88E}" dt="2024-06-03T09:32:27.188" v="582"/>
          <ac:spMkLst>
            <pc:docMk/>
            <pc:sldMk cId="410434351" sldId="2862"/>
            <ac:spMk id="180" creationId="{B908F9B5-8D6A-B7B9-45F5-E7E4FC461C26}"/>
          </ac:spMkLst>
        </pc:spChg>
        <pc:spChg chg="add mod">
          <ac:chgData name="Leonardo Chiariglione" userId="03ff1134-c2b7-4932-850d-6529216fed29" providerId="ADAL" clId="{8FF3C73D-96A6-4229-8BE0-C35E9192A88E}" dt="2024-06-03T09:32:27.188" v="582"/>
          <ac:spMkLst>
            <pc:docMk/>
            <pc:sldMk cId="410434351" sldId="2862"/>
            <ac:spMk id="181" creationId="{48BEF528-5CF0-4E56-3A1D-337BFF09B7EA}"/>
          </ac:spMkLst>
        </pc:spChg>
        <pc:spChg chg="add mod">
          <ac:chgData name="Leonardo Chiariglione" userId="03ff1134-c2b7-4932-850d-6529216fed29" providerId="ADAL" clId="{8FF3C73D-96A6-4229-8BE0-C35E9192A88E}" dt="2024-06-03T09:32:27.188" v="582"/>
          <ac:spMkLst>
            <pc:docMk/>
            <pc:sldMk cId="410434351" sldId="2862"/>
            <ac:spMk id="182" creationId="{B02D94AA-AE95-83A9-482C-9C093162FF4A}"/>
          </ac:spMkLst>
        </pc:spChg>
        <pc:spChg chg="add mod">
          <ac:chgData name="Leonardo Chiariglione" userId="03ff1134-c2b7-4932-850d-6529216fed29" providerId="ADAL" clId="{8FF3C73D-96A6-4229-8BE0-C35E9192A88E}" dt="2024-06-03T09:32:27.188" v="582"/>
          <ac:spMkLst>
            <pc:docMk/>
            <pc:sldMk cId="410434351" sldId="2862"/>
            <ac:spMk id="183" creationId="{7C0ECDD2-2393-E9C9-80B3-B0F686C8EB99}"/>
          </ac:spMkLst>
        </pc:spChg>
        <pc:spChg chg="add mod">
          <ac:chgData name="Leonardo Chiariglione" userId="03ff1134-c2b7-4932-850d-6529216fed29" providerId="ADAL" clId="{8FF3C73D-96A6-4229-8BE0-C35E9192A88E}" dt="2024-06-03T09:32:27.188" v="582"/>
          <ac:spMkLst>
            <pc:docMk/>
            <pc:sldMk cId="410434351" sldId="2862"/>
            <ac:spMk id="185" creationId="{1A07A6AB-CEA0-73E0-444D-B986C52BBFF7}"/>
          </ac:spMkLst>
        </pc:spChg>
        <pc:spChg chg="add mod">
          <ac:chgData name="Leonardo Chiariglione" userId="03ff1134-c2b7-4932-850d-6529216fed29" providerId="ADAL" clId="{8FF3C73D-96A6-4229-8BE0-C35E9192A88E}" dt="2024-06-03T09:32:27.188" v="582"/>
          <ac:spMkLst>
            <pc:docMk/>
            <pc:sldMk cId="410434351" sldId="2862"/>
            <ac:spMk id="189" creationId="{85E8142E-61E2-672D-7044-C82FF2CBE964}"/>
          </ac:spMkLst>
        </pc:spChg>
        <pc:spChg chg="add mod">
          <ac:chgData name="Leonardo Chiariglione" userId="03ff1134-c2b7-4932-850d-6529216fed29" providerId="ADAL" clId="{8FF3C73D-96A6-4229-8BE0-C35E9192A88E}" dt="2024-06-03T09:32:27.188" v="582"/>
          <ac:spMkLst>
            <pc:docMk/>
            <pc:sldMk cId="410434351" sldId="2862"/>
            <ac:spMk id="192" creationId="{B707762B-F696-0258-4D93-6476E3D54ED5}"/>
          </ac:spMkLst>
        </pc:spChg>
        <pc:spChg chg="add mod">
          <ac:chgData name="Leonardo Chiariglione" userId="03ff1134-c2b7-4932-850d-6529216fed29" providerId="ADAL" clId="{8FF3C73D-96A6-4229-8BE0-C35E9192A88E}" dt="2024-06-03T09:32:27.188" v="582"/>
          <ac:spMkLst>
            <pc:docMk/>
            <pc:sldMk cId="410434351" sldId="2862"/>
            <ac:spMk id="193" creationId="{CD871017-A9E6-DF18-A337-50E7B3D22C31}"/>
          </ac:spMkLst>
        </pc:spChg>
        <pc:spChg chg="add mod">
          <ac:chgData name="Leonardo Chiariglione" userId="03ff1134-c2b7-4932-850d-6529216fed29" providerId="ADAL" clId="{8FF3C73D-96A6-4229-8BE0-C35E9192A88E}" dt="2024-06-03T09:32:27.188" v="582"/>
          <ac:spMkLst>
            <pc:docMk/>
            <pc:sldMk cId="410434351" sldId="2862"/>
            <ac:spMk id="194" creationId="{9D0CF275-00CE-4022-10AF-1892302E4E8A}"/>
          </ac:spMkLst>
        </pc:spChg>
        <pc:spChg chg="add mod">
          <ac:chgData name="Leonardo Chiariglione" userId="03ff1134-c2b7-4932-850d-6529216fed29" providerId="ADAL" clId="{8FF3C73D-96A6-4229-8BE0-C35E9192A88E}" dt="2024-06-03T09:32:27.188" v="582"/>
          <ac:spMkLst>
            <pc:docMk/>
            <pc:sldMk cId="410434351" sldId="2862"/>
            <ac:spMk id="195" creationId="{72BF6628-C13B-FE45-A076-47DE31376DBC}"/>
          </ac:spMkLst>
        </pc:spChg>
        <pc:spChg chg="add mod">
          <ac:chgData name="Leonardo Chiariglione" userId="03ff1134-c2b7-4932-850d-6529216fed29" providerId="ADAL" clId="{8FF3C73D-96A6-4229-8BE0-C35E9192A88E}" dt="2024-06-03T09:32:27.188" v="582"/>
          <ac:spMkLst>
            <pc:docMk/>
            <pc:sldMk cId="410434351" sldId="2862"/>
            <ac:spMk id="196" creationId="{7047E8F4-8116-3944-02CC-564CE748BA2E}"/>
          </ac:spMkLst>
        </pc:spChg>
        <pc:spChg chg="add mod">
          <ac:chgData name="Leonardo Chiariglione" userId="03ff1134-c2b7-4932-850d-6529216fed29" providerId="ADAL" clId="{8FF3C73D-96A6-4229-8BE0-C35E9192A88E}" dt="2024-06-03T09:32:27.188" v="582"/>
          <ac:spMkLst>
            <pc:docMk/>
            <pc:sldMk cId="410434351" sldId="2862"/>
            <ac:spMk id="197" creationId="{399F524E-3B80-9B4F-0410-A582430A01A9}"/>
          </ac:spMkLst>
        </pc:spChg>
        <pc:spChg chg="add mod">
          <ac:chgData name="Leonardo Chiariglione" userId="03ff1134-c2b7-4932-850d-6529216fed29" providerId="ADAL" clId="{8FF3C73D-96A6-4229-8BE0-C35E9192A88E}" dt="2024-06-03T09:32:27.188" v="582"/>
          <ac:spMkLst>
            <pc:docMk/>
            <pc:sldMk cId="410434351" sldId="2862"/>
            <ac:spMk id="201" creationId="{CE44A07A-5D60-2783-6CDE-1853DEEED561}"/>
          </ac:spMkLst>
        </pc:spChg>
        <pc:spChg chg="add mod">
          <ac:chgData name="Leonardo Chiariglione" userId="03ff1134-c2b7-4932-850d-6529216fed29" providerId="ADAL" clId="{8FF3C73D-96A6-4229-8BE0-C35E9192A88E}" dt="2024-06-03T09:32:27.188" v="582"/>
          <ac:spMkLst>
            <pc:docMk/>
            <pc:sldMk cId="410434351" sldId="2862"/>
            <ac:spMk id="204" creationId="{26A198CD-DD78-1FD1-0E6F-D73DA19A0BA3}"/>
          </ac:spMkLst>
        </pc:spChg>
        <pc:spChg chg="add mod">
          <ac:chgData name="Leonardo Chiariglione" userId="03ff1134-c2b7-4932-850d-6529216fed29" providerId="ADAL" clId="{8FF3C73D-96A6-4229-8BE0-C35E9192A88E}" dt="2024-06-03T09:32:27.188" v="582"/>
          <ac:spMkLst>
            <pc:docMk/>
            <pc:sldMk cId="410434351" sldId="2862"/>
            <ac:spMk id="205" creationId="{455DFF5B-B1DB-AF9F-4AA2-4EF07667A617}"/>
          </ac:spMkLst>
        </pc:spChg>
        <pc:spChg chg="add mod">
          <ac:chgData name="Leonardo Chiariglione" userId="03ff1134-c2b7-4932-850d-6529216fed29" providerId="ADAL" clId="{8FF3C73D-96A6-4229-8BE0-C35E9192A88E}" dt="2024-06-03T09:32:27.188" v="582"/>
          <ac:spMkLst>
            <pc:docMk/>
            <pc:sldMk cId="410434351" sldId="2862"/>
            <ac:spMk id="207" creationId="{AADCC38A-5854-EBD9-F30F-B3DEE09405D2}"/>
          </ac:spMkLst>
        </pc:spChg>
        <pc:spChg chg="add mod">
          <ac:chgData name="Leonardo Chiariglione" userId="03ff1134-c2b7-4932-850d-6529216fed29" providerId="ADAL" clId="{8FF3C73D-96A6-4229-8BE0-C35E9192A88E}" dt="2024-06-03T09:32:27.188" v="582"/>
          <ac:spMkLst>
            <pc:docMk/>
            <pc:sldMk cId="410434351" sldId="2862"/>
            <ac:spMk id="209" creationId="{BE46D0E7-1B31-4386-A15E-8F905F0D0BBC}"/>
          </ac:spMkLst>
        </pc:spChg>
        <pc:cxnChg chg="add mod">
          <ac:chgData name="Leonardo Chiariglione" userId="03ff1134-c2b7-4932-850d-6529216fed29" providerId="ADAL" clId="{8FF3C73D-96A6-4229-8BE0-C35E9192A88E}" dt="2024-06-03T09:31:49.149" v="581"/>
          <ac:cxnSpMkLst>
            <pc:docMk/>
            <pc:sldMk cId="410434351" sldId="2862"/>
            <ac:cxnSpMk id="8" creationId="{5FD06AC6-9D6F-AD38-30DC-F54E8B27B3C3}"/>
          </ac:cxnSpMkLst>
        </pc:cxnChg>
        <pc:cxnChg chg="add mod">
          <ac:chgData name="Leonardo Chiariglione" userId="03ff1134-c2b7-4932-850d-6529216fed29" providerId="ADAL" clId="{8FF3C73D-96A6-4229-8BE0-C35E9192A88E}" dt="2024-06-03T09:31:49.149" v="581"/>
          <ac:cxnSpMkLst>
            <pc:docMk/>
            <pc:sldMk cId="410434351" sldId="2862"/>
            <ac:cxnSpMk id="11" creationId="{CB907732-56AF-2549-C42A-9F66BA187479}"/>
          </ac:cxnSpMkLst>
        </pc:cxnChg>
        <pc:cxnChg chg="add mod">
          <ac:chgData name="Leonardo Chiariglione" userId="03ff1134-c2b7-4932-850d-6529216fed29" providerId="ADAL" clId="{8FF3C73D-96A6-4229-8BE0-C35E9192A88E}" dt="2024-06-03T09:31:49.149" v="581"/>
          <ac:cxnSpMkLst>
            <pc:docMk/>
            <pc:sldMk cId="410434351" sldId="2862"/>
            <ac:cxnSpMk id="14" creationId="{4D1112F4-248C-1183-5DF1-68E0103D058B}"/>
          </ac:cxnSpMkLst>
        </pc:cxnChg>
        <pc:cxnChg chg="add mod">
          <ac:chgData name="Leonardo Chiariglione" userId="03ff1134-c2b7-4932-850d-6529216fed29" providerId="ADAL" clId="{8FF3C73D-96A6-4229-8BE0-C35E9192A88E}" dt="2024-06-03T09:31:49.149" v="581"/>
          <ac:cxnSpMkLst>
            <pc:docMk/>
            <pc:sldMk cId="410434351" sldId="2862"/>
            <ac:cxnSpMk id="22" creationId="{5EA27700-75F4-F411-0692-F98369554268}"/>
          </ac:cxnSpMkLst>
        </pc:cxnChg>
        <pc:cxnChg chg="add mod">
          <ac:chgData name="Leonardo Chiariglione" userId="03ff1134-c2b7-4932-850d-6529216fed29" providerId="ADAL" clId="{8FF3C73D-96A6-4229-8BE0-C35E9192A88E}" dt="2024-06-03T09:31:49.149" v="581"/>
          <ac:cxnSpMkLst>
            <pc:docMk/>
            <pc:sldMk cId="410434351" sldId="2862"/>
            <ac:cxnSpMk id="23" creationId="{C38B2B75-CE4F-64BD-B4B1-CE8932F07309}"/>
          </ac:cxnSpMkLst>
        </pc:cxnChg>
        <pc:cxnChg chg="add mod">
          <ac:chgData name="Leonardo Chiariglione" userId="03ff1134-c2b7-4932-850d-6529216fed29" providerId="ADAL" clId="{8FF3C73D-96A6-4229-8BE0-C35E9192A88E}" dt="2024-06-03T09:31:49.149" v="581"/>
          <ac:cxnSpMkLst>
            <pc:docMk/>
            <pc:sldMk cId="410434351" sldId="2862"/>
            <ac:cxnSpMk id="25" creationId="{57688C0E-F4FD-2002-2153-87517C1974A4}"/>
          </ac:cxnSpMkLst>
        </pc:cxnChg>
        <pc:cxnChg chg="add mod">
          <ac:chgData name="Leonardo Chiariglione" userId="03ff1134-c2b7-4932-850d-6529216fed29" providerId="ADAL" clId="{8FF3C73D-96A6-4229-8BE0-C35E9192A88E}" dt="2024-06-03T09:31:49.149" v="581"/>
          <ac:cxnSpMkLst>
            <pc:docMk/>
            <pc:sldMk cId="410434351" sldId="2862"/>
            <ac:cxnSpMk id="29" creationId="{50BBEFF5-C2D7-973C-5E47-A7EF18B62608}"/>
          </ac:cxnSpMkLst>
        </pc:cxnChg>
        <pc:cxnChg chg="add mod">
          <ac:chgData name="Leonardo Chiariglione" userId="03ff1134-c2b7-4932-850d-6529216fed29" providerId="ADAL" clId="{8FF3C73D-96A6-4229-8BE0-C35E9192A88E}" dt="2024-06-03T09:31:49.149" v="581"/>
          <ac:cxnSpMkLst>
            <pc:docMk/>
            <pc:sldMk cId="410434351" sldId="2862"/>
            <ac:cxnSpMk id="30" creationId="{5D71C7E9-A2C0-BD62-4914-A541AC0CB33D}"/>
          </ac:cxnSpMkLst>
        </pc:cxnChg>
        <pc:cxnChg chg="add mod">
          <ac:chgData name="Leonardo Chiariglione" userId="03ff1134-c2b7-4932-850d-6529216fed29" providerId="ADAL" clId="{8FF3C73D-96A6-4229-8BE0-C35E9192A88E}" dt="2024-06-03T09:31:49.149" v="581"/>
          <ac:cxnSpMkLst>
            <pc:docMk/>
            <pc:sldMk cId="410434351" sldId="2862"/>
            <ac:cxnSpMk id="32" creationId="{43BF8EBA-8B9A-F2F1-DE25-4A03BE17A196}"/>
          </ac:cxnSpMkLst>
        </pc:cxnChg>
        <pc:cxnChg chg="add mod">
          <ac:chgData name="Leonardo Chiariglione" userId="03ff1134-c2b7-4932-850d-6529216fed29" providerId="ADAL" clId="{8FF3C73D-96A6-4229-8BE0-C35E9192A88E}" dt="2024-06-03T09:31:49.149" v="581"/>
          <ac:cxnSpMkLst>
            <pc:docMk/>
            <pc:sldMk cId="410434351" sldId="2862"/>
            <ac:cxnSpMk id="33" creationId="{C0FBD778-4684-2DD5-CD86-14001133BB76}"/>
          </ac:cxnSpMkLst>
        </pc:cxnChg>
        <pc:cxnChg chg="add mod">
          <ac:chgData name="Leonardo Chiariglione" userId="03ff1134-c2b7-4932-850d-6529216fed29" providerId="ADAL" clId="{8FF3C73D-96A6-4229-8BE0-C35E9192A88E}" dt="2024-06-03T09:31:49.149" v="581"/>
          <ac:cxnSpMkLst>
            <pc:docMk/>
            <pc:sldMk cId="410434351" sldId="2862"/>
            <ac:cxnSpMk id="35" creationId="{7C2E44A9-30AE-61C7-C272-04853F92FFD3}"/>
          </ac:cxnSpMkLst>
        </pc:cxnChg>
        <pc:cxnChg chg="add mod">
          <ac:chgData name="Leonardo Chiariglione" userId="03ff1134-c2b7-4932-850d-6529216fed29" providerId="ADAL" clId="{8FF3C73D-96A6-4229-8BE0-C35E9192A88E}" dt="2024-06-03T09:31:49.149" v="581"/>
          <ac:cxnSpMkLst>
            <pc:docMk/>
            <pc:sldMk cId="410434351" sldId="2862"/>
            <ac:cxnSpMk id="37" creationId="{5A6851BC-9F9F-FFCF-BBF2-73E30237B548}"/>
          </ac:cxnSpMkLst>
        </pc:cxnChg>
        <pc:cxnChg chg="add mod">
          <ac:chgData name="Leonardo Chiariglione" userId="03ff1134-c2b7-4932-850d-6529216fed29" providerId="ADAL" clId="{8FF3C73D-96A6-4229-8BE0-C35E9192A88E}" dt="2024-06-03T09:31:49.149" v="581"/>
          <ac:cxnSpMkLst>
            <pc:docMk/>
            <pc:sldMk cId="410434351" sldId="2862"/>
            <ac:cxnSpMk id="44" creationId="{F831A93C-94CA-4B4D-73CC-EEC49B6DE16C}"/>
          </ac:cxnSpMkLst>
        </pc:cxnChg>
        <pc:cxnChg chg="add mod">
          <ac:chgData name="Leonardo Chiariglione" userId="03ff1134-c2b7-4932-850d-6529216fed29" providerId="ADAL" clId="{8FF3C73D-96A6-4229-8BE0-C35E9192A88E}" dt="2024-06-03T09:31:49.149" v="581"/>
          <ac:cxnSpMkLst>
            <pc:docMk/>
            <pc:sldMk cId="410434351" sldId="2862"/>
            <ac:cxnSpMk id="48" creationId="{CBF95818-2644-73FF-1B82-785CAC3DAD0A}"/>
          </ac:cxnSpMkLst>
        </pc:cxnChg>
        <pc:cxnChg chg="add mod">
          <ac:chgData name="Leonardo Chiariglione" userId="03ff1134-c2b7-4932-850d-6529216fed29" providerId="ADAL" clId="{8FF3C73D-96A6-4229-8BE0-C35E9192A88E}" dt="2024-06-03T09:31:49.149" v="581"/>
          <ac:cxnSpMkLst>
            <pc:docMk/>
            <pc:sldMk cId="410434351" sldId="2862"/>
            <ac:cxnSpMk id="49" creationId="{0A69F87A-FFFF-7924-A76F-780CB49BE1AA}"/>
          </ac:cxnSpMkLst>
        </pc:cxnChg>
        <pc:cxnChg chg="add mod">
          <ac:chgData name="Leonardo Chiariglione" userId="03ff1134-c2b7-4932-850d-6529216fed29" providerId="ADAL" clId="{8FF3C73D-96A6-4229-8BE0-C35E9192A88E}" dt="2024-06-03T09:31:49.149" v="581"/>
          <ac:cxnSpMkLst>
            <pc:docMk/>
            <pc:sldMk cId="410434351" sldId="2862"/>
            <ac:cxnSpMk id="53" creationId="{1781CC56-F65A-5676-C068-424C34B2A1E0}"/>
          </ac:cxnSpMkLst>
        </pc:cxnChg>
        <pc:cxnChg chg="add mod">
          <ac:chgData name="Leonardo Chiariglione" userId="03ff1134-c2b7-4932-850d-6529216fed29" providerId="ADAL" clId="{8FF3C73D-96A6-4229-8BE0-C35E9192A88E}" dt="2024-06-03T09:31:49.149" v="581"/>
          <ac:cxnSpMkLst>
            <pc:docMk/>
            <pc:sldMk cId="410434351" sldId="2862"/>
            <ac:cxnSpMk id="54" creationId="{5FE1C01A-F8A2-F7D9-3FC3-33EF347F94E6}"/>
          </ac:cxnSpMkLst>
        </pc:cxnChg>
        <pc:cxnChg chg="add mod">
          <ac:chgData name="Leonardo Chiariglione" userId="03ff1134-c2b7-4932-850d-6529216fed29" providerId="ADAL" clId="{8FF3C73D-96A6-4229-8BE0-C35E9192A88E}" dt="2024-06-03T09:31:49.149" v="581"/>
          <ac:cxnSpMkLst>
            <pc:docMk/>
            <pc:sldMk cId="410434351" sldId="2862"/>
            <ac:cxnSpMk id="56" creationId="{83F0FB54-33E4-646F-BA75-C69AFF788841}"/>
          </ac:cxnSpMkLst>
        </pc:cxnChg>
        <pc:cxnChg chg="add mod">
          <ac:chgData name="Leonardo Chiariglione" userId="03ff1134-c2b7-4932-850d-6529216fed29" providerId="ADAL" clId="{8FF3C73D-96A6-4229-8BE0-C35E9192A88E}" dt="2024-06-03T09:31:49.149" v="581"/>
          <ac:cxnSpMkLst>
            <pc:docMk/>
            <pc:sldMk cId="410434351" sldId="2862"/>
            <ac:cxnSpMk id="59" creationId="{E57AFC18-4B22-18E8-45FE-83F90EE1D102}"/>
          </ac:cxnSpMkLst>
        </pc:cxnChg>
        <pc:cxnChg chg="add mod">
          <ac:chgData name="Leonardo Chiariglione" userId="03ff1134-c2b7-4932-850d-6529216fed29" providerId="ADAL" clId="{8FF3C73D-96A6-4229-8BE0-C35E9192A88E}" dt="2024-06-03T09:31:49.149" v="581"/>
          <ac:cxnSpMkLst>
            <pc:docMk/>
            <pc:sldMk cId="410434351" sldId="2862"/>
            <ac:cxnSpMk id="60" creationId="{621FE348-6C78-D1A5-33CC-DF90A8DF082F}"/>
          </ac:cxnSpMkLst>
        </pc:cxnChg>
        <pc:cxnChg chg="add mod">
          <ac:chgData name="Leonardo Chiariglione" userId="03ff1134-c2b7-4932-850d-6529216fed29" providerId="ADAL" clId="{8FF3C73D-96A6-4229-8BE0-C35E9192A88E}" dt="2024-06-03T09:31:49.149" v="581"/>
          <ac:cxnSpMkLst>
            <pc:docMk/>
            <pc:sldMk cId="410434351" sldId="2862"/>
            <ac:cxnSpMk id="61" creationId="{7CFE1247-EC36-BFD3-4439-98192C16B3AF}"/>
          </ac:cxnSpMkLst>
        </pc:cxnChg>
        <pc:cxnChg chg="add mod">
          <ac:chgData name="Leonardo Chiariglione" userId="03ff1134-c2b7-4932-850d-6529216fed29" providerId="ADAL" clId="{8FF3C73D-96A6-4229-8BE0-C35E9192A88E}" dt="2024-06-03T09:31:49.149" v="581"/>
          <ac:cxnSpMkLst>
            <pc:docMk/>
            <pc:sldMk cId="410434351" sldId="2862"/>
            <ac:cxnSpMk id="66" creationId="{8E2B0228-97E1-A2A4-EC13-685C7147F6A2}"/>
          </ac:cxnSpMkLst>
        </pc:cxnChg>
        <pc:cxnChg chg="add mod">
          <ac:chgData name="Leonardo Chiariglione" userId="03ff1134-c2b7-4932-850d-6529216fed29" providerId="ADAL" clId="{8FF3C73D-96A6-4229-8BE0-C35E9192A88E}" dt="2024-06-03T09:31:49.149" v="581"/>
          <ac:cxnSpMkLst>
            <pc:docMk/>
            <pc:sldMk cId="410434351" sldId="2862"/>
            <ac:cxnSpMk id="68" creationId="{45F62B4F-E20F-B69F-0A1E-20A0761FA067}"/>
          </ac:cxnSpMkLst>
        </pc:cxnChg>
        <pc:cxnChg chg="add mod">
          <ac:chgData name="Leonardo Chiariglione" userId="03ff1134-c2b7-4932-850d-6529216fed29" providerId="ADAL" clId="{8FF3C73D-96A6-4229-8BE0-C35E9192A88E}" dt="2024-06-03T09:31:49.149" v="581"/>
          <ac:cxnSpMkLst>
            <pc:docMk/>
            <pc:sldMk cId="410434351" sldId="2862"/>
            <ac:cxnSpMk id="69" creationId="{AC63D87F-427E-94FC-E151-05AF9EEEEC47}"/>
          </ac:cxnSpMkLst>
        </pc:cxnChg>
        <pc:cxnChg chg="add mod">
          <ac:chgData name="Leonardo Chiariglione" userId="03ff1134-c2b7-4932-850d-6529216fed29" providerId="ADAL" clId="{8FF3C73D-96A6-4229-8BE0-C35E9192A88E}" dt="2024-06-03T09:31:49.149" v="581"/>
          <ac:cxnSpMkLst>
            <pc:docMk/>
            <pc:sldMk cId="410434351" sldId="2862"/>
            <ac:cxnSpMk id="70" creationId="{30EF886E-B8C8-A2A4-A46D-D33473BEEAC7}"/>
          </ac:cxnSpMkLst>
        </pc:cxnChg>
        <pc:cxnChg chg="add mod">
          <ac:chgData name="Leonardo Chiariglione" userId="03ff1134-c2b7-4932-850d-6529216fed29" providerId="ADAL" clId="{8FF3C73D-96A6-4229-8BE0-C35E9192A88E}" dt="2024-06-03T09:31:49.149" v="581"/>
          <ac:cxnSpMkLst>
            <pc:docMk/>
            <pc:sldMk cId="410434351" sldId="2862"/>
            <ac:cxnSpMk id="71" creationId="{88A47117-6BFD-5B0F-6F3D-15F6BD56CB21}"/>
          </ac:cxnSpMkLst>
        </pc:cxnChg>
        <pc:cxnChg chg="add mod">
          <ac:chgData name="Leonardo Chiariglione" userId="03ff1134-c2b7-4932-850d-6529216fed29" providerId="ADAL" clId="{8FF3C73D-96A6-4229-8BE0-C35E9192A88E}" dt="2024-06-03T09:31:49.149" v="581"/>
          <ac:cxnSpMkLst>
            <pc:docMk/>
            <pc:sldMk cId="410434351" sldId="2862"/>
            <ac:cxnSpMk id="73" creationId="{0F899331-A166-75C6-BF49-8C6FED594F3B}"/>
          </ac:cxnSpMkLst>
        </pc:cxnChg>
        <pc:cxnChg chg="add mod">
          <ac:chgData name="Leonardo Chiariglione" userId="03ff1134-c2b7-4932-850d-6529216fed29" providerId="ADAL" clId="{8FF3C73D-96A6-4229-8BE0-C35E9192A88E}" dt="2024-06-03T09:31:49.149" v="581"/>
          <ac:cxnSpMkLst>
            <pc:docMk/>
            <pc:sldMk cId="410434351" sldId="2862"/>
            <ac:cxnSpMk id="74" creationId="{F7FF8248-D92B-8D69-7681-B0B86B09292D}"/>
          </ac:cxnSpMkLst>
        </pc:cxnChg>
        <pc:cxnChg chg="add mod">
          <ac:chgData name="Leonardo Chiariglione" userId="03ff1134-c2b7-4932-850d-6529216fed29" providerId="ADAL" clId="{8FF3C73D-96A6-4229-8BE0-C35E9192A88E}" dt="2024-06-03T09:31:49.149" v="581"/>
          <ac:cxnSpMkLst>
            <pc:docMk/>
            <pc:sldMk cId="410434351" sldId="2862"/>
            <ac:cxnSpMk id="75" creationId="{D7BDBD06-44A7-D8A5-0141-13CD9159C910}"/>
          </ac:cxnSpMkLst>
        </pc:cxnChg>
        <pc:cxnChg chg="add mod">
          <ac:chgData name="Leonardo Chiariglione" userId="03ff1134-c2b7-4932-850d-6529216fed29" providerId="ADAL" clId="{8FF3C73D-96A6-4229-8BE0-C35E9192A88E}" dt="2024-06-03T09:31:49.149" v="581"/>
          <ac:cxnSpMkLst>
            <pc:docMk/>
            <pc:sldMk cId="410434351" sldId="2862"/>
            <ac:cxnSpMk id="76" creationId="{3A481DD7-C33A-8F52-886D-97E9E6707883}"/>
          </ac:cxnSpMkLst>
        </pc:cxnChg>
        <pc:cxnChg chg="add mod">
          <ac:chgData name="Leonardo Chiariglione" userId="03ff1134-c2b7-4932-850d-6529216fed29" providerId="ADAL" clId="{8FF3C73D-96A6-4229-8BE0-C35E9192A88E}" dt="2024-06-03T09:31:49.149" v="581"/>
          <ac:cxnSpMkLst>
            <pc:docMk/>
            <pc:sldMk cId="410434351" sldId="2862"/>
            <ac:cxnSpMk id="81" creationId="{75945B34-3117-909A-E58E-A3CFF93601F3}"/>
          </ac:cxnSpMkLst>
        </pc:cxnChg>
        <pc:cxnChg chg="add mod">
          <ac:chgData name="Leonardo Chiariglione" userId="03ff1134-c2b7-4932-850d-6529216fed29" providerId="ADAL" clId="{8FF3C73D-96A6-4229-8BE0-C35E9192A88E}" dt="2024-06-03T09:31:49.149" v="581"/>
          <ac:cxnSpMkLst>
            <pc:docMk/>
            <pc:sldMk cId="410434351" sldId="2862"/>
            <ac:cxnSpMk id="83" creationId="{CF9827E7-BD0D-C723-235D-4871B94538E6}"/>
          </ac:cxnSpMkLst>
        </pc:cxnChg>
        <pc:cxnChg chg="add mod">
          <ac:chgData name="Leonardo Chiariglione" userId="03ff1134-c2b7-4932-850d-6529216fed29" providerId="ADAL" clId="{8FF3C73D-96A6-4229-8BE0-C35E9192A88E}" dt="2024-06-03T09:31:49.149" v="581"/>
          <ac:cxnSpMkLst>
            <pc:docMk/>
            <pc:sldMk cId="410434351" sldId="2862"/>
            <ac:cxnSpMk id="84" creationId="{0F27E6B5-CF78-1E33-3FAC-CE575DF1A088}"/>
          </ac:cxnSpMkLst>
        </pc:cxnChg>
        <pc:cxnChg chg="add mod">
          <ac:chgData name="Leonardo Chiariglione" userId="03ff1134-c2b7-4932-850d-6529216fed29" providerId="ADAL" clId="{8FF3C73D-96A6-4229-8BE0-C35E9192A88E}" dt="2024-06-03T09:31:49.149" v="581"/>
          <ac:cxnSpMkLst>
            <pc:docMk/>
            <pc:sldMk cId="410434351" sldId="2862"/>
            <ac:cxnSpMk id="85" creationId="{5C3E89E6-CC91-5CD0-D8C5-42EFC0F01937}"/>
          </ac:cxnSpMkLst>
        </pc:cxnChg>
        <pc:cxnChg chg="add mod">
          <ac:chgData name="Leonardo Chiariglione" userId="03ff1134-c2b7-4932-850d-6529216fed29" providerId="ADAL" clId="{8FF3C73D-96A6-4229-8BE0-C35E9192A88E}" dt="2024-06-03T09:31:49.149" v="581"/>
          <ac:cxnSpMkLst>
            <pc:docMk/>
            <pc:sldMk cId="410434351" sldId="2862"/>
            <ac:cxnSpMk id="87" creationId="{AD77CB5B-BE74-E8F4-55F1-0F49B83DAF79}"/>
          </ac:cxnSpMkLst>
        </pc:cxnChg>
        <pc:cxnChg chg="add mod">
          <ac:chgData name="Leonardo Chiariglione" userId="03ff1134-c2b7-4932-850d-6529216fed29" providerId="ADAL" clId="{8FF3C73D-96A6-4229-8BE0-C35E9192A88E}" dt="2024-06-03T09:31:49.149" v="581"/>
          <ac:cxnSpMkLst>
            <pc:docMk/>
            <pc:sldMk cId="410434351" sldId="2862"/>
            <ac:cxnSpMk id="88" creationId="{4B7F352A-E976-982F-1DE1-5EBA939E497B}"/>
          </ac:cxnSpMkLst>
        </pc:cxnChg>
        <pc:cxnChg chg="add mod">
          <ac:chgData name="Leonardo Chiariglione" userId="03ff1134-c2b7-4932-850d-6529216fed29" providerId="ADAL" clId="{8FF3C73D-96A6-4229-8BE0-C35E9192A88E}" dt="2024-06-03T09:31:49.149" v="581"/>
          <ac:cxnSpMkLst>
            <pc:docMk/>
            <pc:sldMk cId="410434351" sldId="2862"/>
            <ac:cxnSpMk id="95" creationId="{CF841A3C-FDD8-5AE1-792F-D28765A15873}"/>
          </ac:cxnSpMkLst>
        </pc:cxnChg>
        <pc:cxnChg chg="add mod">
          <ac:chgData name="Leonardo Chiariglione" userId="03ff1134-c2b7-4932-850d-6529216fed29" providerId="ADAL" clId="{8FF3C73D-96A6-4229-8BE0-C35E9192A88E}" dt="2024-06-03T09:31:49.149" v="581"/>
          <ac:cxnSpMkLst>
            <pc:docMk/>
            <pc:sldMk cId="410434351" sldId="2862"/>
            <ac:cxnSpMk id="96" creationId="{CD85D0DE-9A2B-52DB-1DDF-FC86919643BC}"/>
          </ac:cxnSpMkLst>
        </pc:cxnChg>
        <pc:cxnChg chg="add mod">
          <ac:chgData name="Leonardo Chiariglione" userId="03ff1134-c2b7-4932-850d-6529216fed29" providerId="ADAL" clId="{8FF3C73D-96A6-4229-8BE0-C35E9192A88E}" dt="2024-06-03T09:31:49.149" v="581"/>
          <ac:cxnSpMkLst>
            <pc:docMk/>
            <pc:sldMk cId="410434351" sldId="2862"/>
            <ac:cxnSpMk id="97" creationId="{192689B5-B0AE-DDB8-E99A-92858B9BC6D0}"/>
          </ac:cxnSpMkLst>
        </pc:cxnChg>
        <pc:cxnChg chg="add mod">
          <ac:chgData name="Leonardo Chiariglione" userId="03ff1134-c2b7-4932-850d-6529216fed29" providerId="ADAL" clId="{8FF3C73D-96A6-4229-8BE0-C35E9192A88E}" dt="2024-06-03T09:31:49.149" v="581"/>
          <ac:cxnSpMkLst>
            <pc:docMk/>
            <pc:sldMk cId="410434351" sldId="2862"/>
            <ac:cxnSpMk id="99" creationId="{38A9B4DE-BF6F-2965-6B81-2E133F2563C5}"/>
          </ac:cxnSpMkLst>
        </pc:cxnChg>
        <pc:cxnChg chg="add mod">
          <ac:chgData name="Leonardo Chiariglione" userId="03ff1134-c2b7-4932-850d-6529216fed29" providerId="ADAL" clId="{8FF3C73D-96A6-4229-8BE0-C35E9192A88E}" dt="2024-06-03T09:31:49.149" v="581"/>
          <ac:cxnSpMkLst>
            <pc:docMk/>
            <pc:sldMk cId="410434351" sldId="2862"/>
            <ac:cxnSpMk id="100" creationId="{E42D8F2F-15DA-1273-533C-7AC648A725DF}"/>
          </ac:cxnSpMkLst>
        </pc:cxnChg>
        <pc:cxnChg chg="add mod">
          <ac:chgData name="Leonardo Chiariglione" userId="03ff1134-c2b7-4932-850d-6529216fed29" providerId="ADAL" clId="{8FF3C73D-96A6-4229-8BE0-C35E9192A88E}" dt="2024-06-03T09:31:49.149" v="581"/>
          <ac:cxnSpMkLst>
            <pc:docMk/>
            <pc:sldMk cId="410434351" sldId="2862"/>
            <ac:cxnSpMk id="103" creationId="{CC80141A-77BB-A036-022D-D4C546194619}"/>
          </ac:cxnSpMkLst>
        </pc:cxnChg>
        <pc:cxnChg chg="add mod">
          <ac:chgData name="Leonardo Chiariglione" userId="03ff1134-c2b7-4932-850d-6529216fed29" providerId="ADAL" clId="{8FF3C73D-96A6-4229-8BE0-C35E9192A88E}" dt="2024-06-03T09:31:49.149" v="581"/>
          <ac:cxnSpMkLst>
            <pc:docMk/>
            <pc:sldMk cId="410434351" sldId="2862"/>
            <ac:cxnSpMk id="105" creationId="{37E3F987-7011-8730-6423-A94D1B3B1A5B}"/>
          </ac:cxnSpMkLst>
        </pc:cxnChg>
        <pc:cxnChg chg="add mod">
          <ac:chgData name="Leonardo Chiariglione" userId="03ff1134-c2b7-4932-850d-6529216fed29" providerId="ADAL" clId="{8FF3C73D-96A6-4229-8BE0-C35E9192A88E}" dt="2024-06-03T09:32:27.188" v="582"/>
          <ac:cxnSpMkLst>
            <pc:docMk/>
            <pc:sldMk cId="410434351" sldId="2862"/>
            <ac:cxnSpMk id="111" creationId="{FC6CAB8C-94CE-83EC-1D91-AEB6D52593E0}"/>
          </ac:cxnSpMkLst>
        </pc:cxnChg>
        <pc:cxnChg chg="add mod">
          <ac:chgData name="Leonardo Chiariglione" userId="03ff1134-c2b7-4932-850d-6529216fed29" providerId="ADAL" clId="{8FF3C73D-96A6-4229-8BE0-C35E9192A88E}" dt="2024-06-03T09:32:27.188" v="582"/>
          <ac:cxnSpMkLst>
            <pc:docMk/>
            <pc:sldMk cId="410434351" sldId="2862"/>
            <ac:cxnSpMk id="114" creationId="{F9C5B610-BD5E-18B5-E419-28F9D201D781}"/>
          </ac:cxnSpMkLst>
        </pc:cxnChg>
        <pc:cxnChg chg="add mod">
          <ac:chgData name="Leonardo Chiariglione" userId="03ff1134-c2b7-4932-850d-6529216fed29" providerId="ADAL" clId="{8FF3C73D-96A6-4229-8BE0-C35E9192A88E}" dt="2024-06-03T09:32:27.188" v="582"/>
          <ac:cxnSpMkLst>
            <pc:docMk/>
            <pc:sldMk cId="410434351" sldId="2862"/>
            <ac:cxnSpMk id="117" creationId="{5EDEB7D1-0135-F686-057C-8ED0869173C0}"/>
          </ac:cxnSpMkLst>
        </pc:cxnChg>
        <pc:cxnChg chg="add mod">
          <ac:chgData name="Leonardo Chiariglione" userId="03ff1134-c2b7-4932-850d-6529216fed29" providerId="ADAL" clId="{8FF3C73D-96A6-4229-8BE0-C35E9192A88E}" dt="2024-06-03T09:32:27.188" v="582"/>
          <ac:cxnSpMkLst>
            <pc:docMk/>
            <pc:sldMk cId="410434351" sldId="2862"/>
            <ac:cxnSpMk id="125" creationId="{F2C30CC3-3EDF-EEDB-4CC8-B1BF02E3E446}"/>
          </ac:cxnSpMkLst>
        </pc:cxnChg>
        <pc:cxnChg chg="add mod">
          <ac:chgData name="Leonardo Chiariglione" userId="03ff1134-c2b7-4932-850d-6529216fed29" providerId="ADAL" clId="{8FF3C73D-96A6-4229-8BE0-C35E9192A88E}" dt="2024-06-03T09:32:27.188" v="582"/>
          <ac:cxnSpMkLst>
            <pc:docMk/>
            <pc:sldMk cId="410434351" sldId="2862"/>
            <ac:cxnSpMk id="126" creationId="{F09CF768-6F2A-5066-B1B9-03917BECF475}"/>
          </ac:cxnSpMkLst>
        </pc:cxnChg>
        <pc:cxnChg chg="add mod">
          <ac:chgData name="Leonardo Chiariglione" userId="03ff1134-c2b7-4932-850d-6529216fed29" providerId="ADAL" clId="{8FF3C73D-96A6-4229-8BE0-C35E9192A88E}" dt="2024-06-03T09:32:27.188" v="582"/>
          <ac:cxnSpMkLst>
            <pc:docMk/>
            <pc:sldMk cId="410434351" sldId="2862"/>
            <ac:cxnSpMk id="128" creationId="{9181B4EB-8FC7-B92B-FBD5-A1D87EA50329}"/>
          </ac:cxnSpMkLst>
        </pc:cxnChg>
        <pc:cxnChg chg="add mod">
          <ac:chgData name="Leonardo Chiariglione" userId="03ff1134-c2b7-4932-850d-6529216fed29" providerId="ADAL" clId="{8FF3C73D-96A6-4229-8BE0-C35E9192A88E}" dt="2024-06-03T09:32:27.188" v="582"/>
          <ac:cxnSpMkLst>
            <pc:docMk/>
            <pc:sldMk cId="410434351" sldId="2862"/>
            <ac:cxnSpMk id="132" creationId="{78CEEC34-F756-2C86-5649-F9CA35140FE1}"/>
          </ac:cxnSpMkLst>
        </pc:cxnChg>
        <pc:cxnChg chg="add mod">
          <ac:chgData name="Leonardo Chiariglione" userId="03ff1134-c2b7-4932-850d-6529216fed29" providerId="ADAL" clId="{8FF3C73D-96A6-4229-8BE0-C35E9192A88E}" dt="2024-06-03T09:32:27.188" v="582"/>
          <ac:cxnSpMkLst>
            <pc:docMk/>
            <pc:sldMk cId="410434351" sldId="2862"/>
            <ac:cxnSpMk id="133" creationId="{F30B265A-BBA0-6C28-8A8B-AFD8F74B3E09}"/>
          </ac:cxnSpMkLst>
        </pc:cxnChg>
        <pc:cxnChg chg="add mod">
          <ac:chgData name="Leonardo Chiariglione" userId="03ff1134-c2b7-4932-850d-6529216fed29" providerId="ADAL" clId="{8FF3C73D-96A6-4229-8BE0-C35E9192A88E}" dt="2024-06-03T09:32:27.188" v="582"/>
          <ac:cxnSpMkLst>
            <pc:docMk/>
            <pc:sldMk cId="410434351" sldId="2862"/>
            <ac:cxnSpMk id="135" creationId="{6D17594C-673F-0487-C2AA-4B3B010AF2C8}"/>
          </ac:cxnSpMkLst>
        </pc:cxnChg>
        <pc:cxnChg chg="add mod">
          <ac:chgData name="Leonardo Chiariglione" userId="03ff1134-c2b7-4932-850d-6529216fed29" providerId="ADAL" clId="{8FF3C73D-96A6-4229-8BE0-C35E9192A88E}" dt="2024-06-03T09:32:27.188" v="582"/>
          <ac:cxnSpMkLst>
            <pc:docMk/>
            <pc:sldMk cId="410434351" sldId="2862"/>
            <ac:cxnSpMk id="136" creationId="{743F6889-BDA0-BE50-523C-3136C8B0DA1F}"/>
          </ac:cxnSpMkLst>
        </pc:cxnChg>
        <pc:cxnChg chg="add mod">
          <ac:chgData name="Leonardo Chiariglione" userId="03ff1134-c2b7-4932-850d-6529216fed29" providerId="ADAL" clId="{8FF3C73D-96A6-4229-8BE0-C35E9192A88E}" dt="2024-06-03T09:32:27.188" v="582"/>
          <ac:cxnSpMkLst>
            <pc:docMk/>
            <pc:sldMk cId="410434351" sldId="2862"/>
            <ac:cxnSpMk id="138" creationId="{24256F29-0E5D-943A-5129-E77CF7031293}"/>
          </ac:cxnSpMkLst>
        </pc:cxnChg>
        <pc:cxnChg chg="add mod">
          <ac:chgData name="Leonardo Chiariglione" userId="03ff1134-c2b7-4932-850d-6529216fed29" providerId="ADAL" clId="{8FF3C73D-96A6-4229-8BE0-C35E9192A88E}" dt="2024-06-03T09:32:27.188" v="582"/>
          <ac:cxnSpMkLst>
            <pc:docMk/>
            <pc:sldMk cId="410434351" sldId="2862"/>
            <ac:cxnSpMk id="140" creationId="{3552D063-5D4A-76A4-9CC2-97DCE45B8E8F}"/>
          </ac:cxnSpMkLst>
        </pc:cxnChg>
        <pc:cxnChg chg="add mod">
          <ac:chgData name="Leonardo Chiariglione" userId="03ff1134-c2b7-4932-850d-6529216fed29" providerId="ADAL" clId="{8FF3C73D-96A6-4229-8BE0-C35E9192A88E}" dt="2024-06-03T09:32:27.188" v="582"/>
          <ac:cxnSpMkLst>
            <pc:docMk/>
            <pc:sldMk cId="410434351" sldId="2862"/>
            <ac:cxnSpMk id="147" creationId="{283A6E08-61F9-0BB8-A141-56E748073621}"/>
          </ac:cxnSpMkLst>
        </pc:cxnChg>
        <pc:cxnChg chg="add mod">
          <ac:chgData name="Leonardo Chiariglione" userId="03ff1134-c2b7-4932-850d-6529216fed29" providerId="ADAL" clId="{8FF3C73D-96A6-4229-8BE0-C35E9192A88E}" dt="2024-06-03T09:32:27.188" v="582"/>
          <ac:cxnSpMkLst>
            <pc:docMk/>
            <pc:sldMk cId="410434351" sldId="2862"/>
            <ac:cxnSpMk id="151" creationId="{0900FA9C-83C8-CCA8-1400-A4B58CBBA185}"/>
          </ac:cxnSpMkLst>
        </pc:cxnChg>
        <pc:cxnChg chg="add mod">
          <ac:chgData name="Leonardo Chiariglione" userId="03ff1134-c2b7-4932-850d-6529216fed29" providerId="ADAL" clId="{8FF3C73D-96A6-4229-8BE0-C35E9192A88E}" dt="2024-06-03T09:32:27.188" v="582"/>
          <ac:cxnSpMkLst>
            <pc:docMk/>
            <pc:sldMk cId="410434351" sldId="2862"/>
            <ac:cxnSpMk id="152" creationId="{C378F45B-988E-EA53-8574-1D2E97A97DA3}"/>
          </ac:cxnSpMkLst>
        </pc:cxnChg>
        <pc:cxnChg chg="add mod">
          <ac:chgData name="Leonardo Chiariglione" userId="03ff1134-c2b7-4932-850d-6529216fed29" providerId="ADAL" clId="{8FF3C73D-96A6-4229-8BE0-C35E9192A88E}" dt="2024-06-03T09:32:27.188" v="582"/>
          <ac:cxnSpMkLst>
            <pc:docMk/>
            <pc:sldMk cId="410434351" sldId="2862"/>
            <ac:cxnSpMk id="156" creationId="{6B9A61D4-3E45-0547-D644-A1967C89A312}"/>
          </ac:cxnSpMkLst>
        </pc:cxnChg>
        <pc:cxnChg chg="add mod">
          <ac:chgData name="Leonardo Chiariglione" userId="03ff1134-c2b7-4932-850d-6529216fed29" providerId="ADAL" clId="{8FF3C73D-96A6-4229-8BE0-C35E9192A88E}" dt="2024-06-03T09:32:27.188" v="582"/>
          <ac:cxnSpMkLst>
            <pc:docMk/>
            <pc:sldMk cId="410434351" sldId="2862"/>
            <ac:cxnSpMk id="157" creationId="{98A05FD5-DC4E-BB68-4F66-67046924E373}"/>
          </ac:cxnSpMkLst>
        </pc:cxnChg>
        <pc:cxnChg chg="add mod">
          <ac:chgData name="Leonardo Chiariglione" userId="03ff1134-c2b7-4932-850d-6529216fed29" providerId="ADAL" clId="{8FF3C73D-96A6-4229-8BE0-C35E9192A88E}" dt="2024-06-03T09:32:27.188" v="582"/>
          <ac:cxnSpMkLst>
            <pc:docMk/>
            <pc:sldMk cId="410434351" sldId="2862"/>
            <ac:cxnSpMk id="159" creationId="{8BD48346-D35C-8631-5F04-31D5967B5C84}"/>
          </ac:cxnSpMkLst>
        </pc:cxnChg>
        <pc:cxnChg chg="add mod">
          <ac:chgData name="Leonardo Chiariglione" userId="03ff1134-c2b7-4932-850d-6529216fed29" providerId="ADAL" clId="{8FF3C73D-96A6-4229-8BE0-C35E9192A88E}" dt="2024-06-03T09:32:27.188" v="582"/>
          <ac:cxnSpMkLst>
            <pc:docMk/>
            <pc:sldMk cId="410434351" sldId="2862"/>
            <ac:cxnSpMk id="162" creationId="{F7B1F255-5E1B-CCE4-F005-BB7C12907D1D}"/>
          </ac:cxnSpMkLst>
        </pc:cxnChg>
        <pc:cxnChg chg="add mod">
          <ac:chgData name="Leonardo Chiariglione" userId="03ff1134-c2b7-4932-850d-6529216fed29" providerId="ADAL" clId="{8FF3C73D-96A6-4229-8BE0-C35E9192A88E}" dt="2024-06-03T09:32:27.188" v="582"/>
          <ac:cxnSpMkLst>
            <pc:docMk/>
            <pc:sldMk cId="410434351" sldId="2862"/>
            <ac:cxnSpMk id="163" creationId="{25A868DC-D0D1-80E9-0279-D5F0112D3479}"/>
          </ac:cxnSpMkLst>
        </pc:cxnChg>
        <pc:cxnChg chg="add mod">
          <ac:chgData name="Leonardo Chiariglione" userId="03ff1134-c2b7-4932-850d-6529216fed29" providerId="ADAL" clId="{8FF3C73D-96A6-4229-8BE0-C35E9192A88E}" dt="2024-06-03T09:32:27.188" v="582"/>
          <ac:cxnSpMkLst>
            <pc:docMk/>
            <pc:sldMk cId="410434351" sldId="2862"/>
            <ac:cxnSpMk id="164" creationId="{FF006A68-8D19-DB63-6821-5DC4BCE1CBB7}"/>
          </ac:cxnSpMkLst>
        </pc:cxnChg>
        <pc:cxnChg chg="add mod">
          <ac:chgData name="Leonardo Chiariglione" userId="03ff1134-c2b7-4932-850d-6529216fed29" providerId="ADAL" clId="{8FF3C73D-96A6-4229-8BE0-C35E9192A88E}" dt="2024-06-03T09:32:27.188" v="582"/>
          <ac:cxnSpMkLst>
            <pc:docMk/>
            <pc:sldMk cId="410434351" sldId="2862"/>
            <ac:cxnSpMk id="169" creationId="{CA3896A0-46B4-B16A-BA21-A8072EC99879}"/>
          </ac:cxnSpMkLst>
        </pc:cxnChg>
        <pc:cxnChg chg="add mod">
          <ac:chgData name="Leonardo Chiariglione" userId="03ff1134-c2b7-4932-850d-6529216fed29" providerId="ADAL" clId="{8FF3C73D-96A6-4229-8BE0-C35E9192A88E}" dt="2024-06-03T09:32:27.188" v="582"/>
          <ac:cxnSpMkLst>
            <pc:docMk/>
            <pc:sldMk cId="410434351" sldId="2862"/>
            <ac:cxnSpMk id="171" creationId="{3F6F1B5A-BD4D-F3D0-6A71-6B206136709B}"/>
          </ac:cxnSpMkLst>
        </pc:cxnChg>
        <pc:cxnChg chg="add mod">
          <ac:chgData name="Leonardo Chiariglione" userId="03ff1134-c2b7-4932-850d-6529216fed29" providerId="ADAL" clId="{8FF3C73D-96A6-4229-8BE0-C35E9192A88E}" dt="2024-06-03T09:32:27.188" v="582"/>
          <ac:cxnSpMkLst>
            <pc:docMk/>
            <pc:sldMk cId="410434351" sldId="2862"/>
            <ac:cxnSpMk id="172" creationId="{76CBF82E-E072-825C-C295-911C4DCE0744}"/>
          </ac:cxnSpMkLst>
        </pc:cxnChg>
        <pc:cxnChg chg="add mod">
          <ac:chgData name="Leonardo Chiariglione" userId="03ff1134-c2b7-4932-850d-6529216fed29" providerId="ADAL" clId="{8FF3C73D-96A6-4229-8BE0-C35E9192A88E}" dt="2024-06-03T09:32:27.188" v="582"/>
          <ac:cxnSpMkLst>
            <pc:docMk/>
            <pc:sldMk cId="410434351" sldId="2862"/>
            <ac:cxnSpMk id="173" creationId="{2030E1D6-1558-A43A-8015-F323056CB2DB}"/>
          </ac:cxnSpMkLst>
        </pc:cxnChg>
        <pc:cxnChg chg="add mod">
          <ac:chgData name="Leonardo Chiariglione" userId="03ff1134-c2b7-4932-850d-6529216fed29" providerId="ADAL" clId="{8FF3C73D-96A6-4229-8BE0-C35E9192A88E}" dt="2024-06-03T09:32:27.188" v="582"/>
          <ac:cxnSpMkLst>
            <pc:docMk/>
            <pc:sldMk cId="410434351" sldId="2862"/>
            <ac:cxnSpMk id="174" creationId="{844C34DC-A996-C0A7-8292-4326AC61AB59}"/>
          </ac:cxnSpMkLst>
        </pc:cxnChg>
        <pc:cxnChg chg="add mod">
          <ac:chgData name="Leonardo Chiariglione" userId="03ff1134-c2b7-4932-850d-6529216fed29" providerId="ADAL" clId="{8FF3C73D-96A6-4229-8BE0-C35E9192A88E}" dt="2024-06-03T09:32:27.188" v="582"/>
          <ac:cxnSpMkLst>
            <pc:docMk/>
            <pc:sldMk cId="410434351" sldId="2862"/>
            <ac:cxnSpMk id="176" creationId="{62C62612-CA64-74F9-0308-F6B307869CEE}"/>
          </ac:cxnSpMkLst>
        </pc:cxnChg>
        <pc:cxnChg chg="add mod">
          <ac:chgData name="Leonardo Chiariglione" userId="03ff1134-c2b7-4932-850d-6529216fed29" providerId="ADAL" clId="{8FF3C73D-96A6-4229-8BE0-C35E9192A88E}" dt="2024-06-03T09:32:27.188" v="582"/>
          <ac:cxnSpMkLst>
            <pc:docMk/>
            <pc:sldMk cId="410434351" sldId="2862"/>
            <ac:cxnSpMk id="177" creationId="{6D1013D3-E29D-5EFF-4793-09261BD563EC}"/>
          </ac:cxnSpMkLst>
        </pc:cxnChg>
        <pc:cxnChg chg="add mod">
          <ac:chgData name="Leonardo Chiariglione" userId="03ff1134-c2b7-4932-850d-6529216fed29" providerId="ADAL" clId="{8FF3C73D-96A6-4229-8BE0-C35E9192A88E}" dt="2024-06-03T09:32:27.188" v="582"/>
          <ac:cxnSpMkLst>
            <pc:docMk/>
            <pc:sldMk cId="410434351" sldId="2862"/>
            <ac:cxnSpMk id="178" creationId="{587237C0-9106-FCBB-2BD5-45A754EBF653}"/>
          </ac:cxnSpMkLst>
        </pc:cxnChg>
        <pc:cxnChg chg="add mod">
          <ac:chgData name="Leonardo Chiariglione" userId="03ff1134-c2b7-4932-850d-6529216fed29" providerId="ADAL" clId="{8FF3C73D-96A6-4229-8BE0-C35E9192A88E}" dt="2024-06-03T09:32:27.188" v="582"/>
          <ac:cxnSpMkLst>
            <pc:docMk/>
            <pc:sldMk cId="410434351" sldId="2862"/>
            <ac:cxnSpMk id="179" creationId="{353A50C3-3296-5E38-7A17-8A7994B06A54}"/>
          </ac:cxnSpMkLst>
        </pc:cxnChg>
        <pc:cxnChg chg="add mod">
          <ac:chgData name="Leonardo Chiariglione" userId="03ff1134-c2b7-4932-850d-6529216fed29" providerId="ADAL" clId="{8FF3C73D-96A6-4229-8BE0-C35E9192A88E}" dt="2024-06-03T09:32:27.188" v="582"/>
          <ac:cxnSpMkLst>
            <pc:docMk/>
            <pc:sldMk cId="410434351" sldId="2862"/>
            <ac:cxnSpMk id="184" creationId="{7D322A39-F88D-6F3D-FA46-B675B02C5827}"/>
          </ac:cxnSpMkLst>
        </pc:cxnChg>
        <pc:cxnChg chg="add mod">
          <ac:chgData name="Leonardo Chiariglione" userId="03ff1134-c2b7-4932-850d-6529216fed29" providerId="ADAL" clId="{8FF3C73D-96A6-4229-8BE0-C35E9192A88E}" dt="2024-06-03T09:32:27.188" v="582"/>
          <ac:cxnSpMkLst>
            <pc:docMk/>
            <pc:sldMk cId="410434351" sldId="2862"/>
            <ac:cxnSpMk id="186" creationId="{502FBFB8-FAA7-D352-4B96-65ADE576E74C}"/>
          </ac:cxnSpMkLst>
        </pc:cxnChg>
        <pc:cxnChg chg="add mod">
          <ac:chgData name="Leonardo Chiariglione" userId="03ff1134-c2b7-4932-850d-6529216fed29" providerId="ADAL" clId="{8FF3C73D-96A6-4229-8BE0-C35E9192A88E}" dt="2024-06-03T09:32:27.188" v="582"/>
          <ac:cxnSpMkLst>
            <pc:docMk/>
            <pc:sldMk cId="410434351" sldId="2862"/>
            <ac:cxnSpMk id="187" creationId="{E48F545C-5BFA-57EB-B861-BCD36F0DC085}"/>
          </ac:cxnSpMkLst>
        </pc:cxnChg>
        <pc:cxnChg chg="add mod">
          <ac:chgData name="Leonardo Chiariglione" userId="03ff1134-c2b7-4932-850d-6529216fed29" providerId="ADAL" clId="{8FF3C73D-96A6-4229-8BE0-C35E9192A88E}" dt="2024-06-03T09:32:27.188" v="582"/>
          <ac:cxnSpMkLst>
            <pc:docMk/>
            <pc:sldMk cId="410434351" sldId="2862"/>
            <ac:cxnSpMk id="188" creationId="{1EE2252A-F8D6-3A09-EC48-3F6C19CA1857}"/>
          </ac:cxnSpMkLst>
        </pc:cxnChg>
        <pc:cxnChg chg="add mod">
          <ac:chgData name="Leonardo Chiariglione" userId="03ff1134-c2b7-4932-850d-6529216fed29" providerId="ADAL" clId="{8FF3C73D-96A6-4229-8BE0-C35E9192A88E}" dt="2024-06-03T09:32:27.188" v="582"/>
          <ac:cxnSpMkLst>
            <pc:docMk/>
            <pc:sldMk cId="410434351" sldId="2862"/>
            <ac:cxnSpMk id="190" creationId="{0B09D753-0AEA-BDAF-C9A2-68A2A848B474}"/>
          </ac:cxnSpMkLst>
        </pc:cxnChg>
        <pc:cxnChg chg="add mod">
          <ac:chgData name="Leonardo Chiariglione" userId="03ff1134-c2b7-4932-850d-6529216fed29" providerId="ADAL" clId="{8FF3C73D-96A6-4229-8BE0-C35E9192A88E}" dt="2024-06-03T09:32:27.188" v="582"/>
          <ac:cxnSpMkLst>
            <pc:docMk/>
            <pc:sldMk cId="410434351" sldId="2862"/>
            <ac:cxnSpMk id="191" creationId="{AFE086F8-4B20-5CA7-653A-AFAEE9DB4B0E}"/>
          </ac:cxnSpMkLst>
        </pc:cxnChg>
        <pc:cxnChg chg="add mod">
          <ac:chgData name="Leonardo Chiariglione" userId="03ff1134-c2b7-4932-850d-6529216fed29" providerId="ADAL" clId="{8FF3C73D-96A6-4229-8BE0-C35E9192A88E}" dt="2024-06-03T09:32:27.188" v="582"/>
          <ac:cxnSpMkLst>
            <pc:docMk/>
            <pc:sldMk cId="410434351" sldId="2862"/>
            <ac:cxnSpMk id="198" creationId="{0567F776-55E4-CF72-5759-FD0C768E91F8}"/>
          </ac:cxnSpMkLst>
        </pc:cxnChg>
        <pc:cxnChg chg="add mod">
          <ac:chgData name="Leonardo Chiariglione" userId="03ff1134-c2b7-4932-850d-6529216fed29" providerId="ADAL" clId="{8FF3C73D-96A6-4229-8BE0-C35E9192A88E}" dt="2024-06-03T09:32:27.188" v="582"/>
          <ac:cxnSpMkLst>
            <pc:docMk/>
            <pc:sldMk cId="410434351" sldId="2862"/>
            <ac:cxnSpMk id="199" creationId="{AD9DF541-19C8-A433-95AE-44B276BE9D28}"/>
          </ac:cxnSpMkLst>
        </pc:cxnChg>
        <pc:cxnChg chg="add mod">
          <ac:chgData name="Leonardo Chiariglione" userId="03ff1134-c2b7-4932-850d-6529216fed29" providerId="ADAL" clId="{8FF3C73D-96A6-4229-8BE0-C35E9192A88E}" dt="2024-06-03T09:32:27.188" v="582"/>
          <ac:cxnSpMkLst>
            <pc:docMk/>
            <pc:sldMk cId="410434351" sldId="2862"/>
            <ac:cxnSpMk id="200" creationId="{E3C0B8F3-6B46-249C-D481-4E9C88C3961C}"/>
          </ac:cxnSpMkLst>
        </pc:cxnChg>
        <pc:cxnChg chg="add mod">
          <ac:chgData name="Leonardo Chiariglione" userId="03ff1134-c2b7-4932-850d-6529216fed29" providerId="ADAL" clId="{8FF3C73D-96A6-4229-8BE0-C35E9192A88E}" dt="2024-06-03T09:32:27.188" v="582"/>
          <ac:cxnSpMkLst>
            <pc:docMk/>
            <pc:sldMk cId="410434351" sldId="2862"/>
            <ac:cxnSpMk id="202" creationId="{C1DDDE54-0776-B4F8-6FF2-713B540722FB}"/>
          </ac:cxnSpMkLst>
        </pc:cxnChg>
        <pc:cxnChg chg="add mod">
          <ac:chgData name="Leonardo Chiariglione" userId="03ff1134-c2b7-4932-850d-6529216fed29" providerId="ADAL" clId="{8FF3C73D-96A6-4229-8BE0-C35E9192A88E}" dt="2024-06-03T09:32:27.188" v="582"/>
          <ac:cxnSpMkLst>
            <pc:docMk/>
            <pc:sldMk cId="410434351" sldId="2862"/>
            <ac:cxnSpMk id="203" creationId="{80707A32-68D5-E0BE-63C2-22F6A320EA16}"/>
          </ac:cxnSpMkLst>
        </pc:cxnChg>
        <pc:cxnChg chg="add mod">
          <ac:chgData name="Leonardo Chiariglione" userId="03ff1134-c2b7-4932-850d-6529216fed29" providerId="ADAL" clId="{8FF3C73D-96A6-4229-8BE0-C35E9192A88E}" dt="2024-06-03T09:32:27.188" v="582"/>
          <ac:cxnSpMkLst>
            <pc:docMk/>
            <pc:sldMk cId="410434351" sldId="2862"/>
            <ac:cxnSpMk id="206" creationId="{0641932C-BA0E-B5B2-577D-AEEFB1E74143}"/>
          </ac:cxnSpMkLst>
        </pc:cxnChg>
        <pc:cxnChg chg="add mod">
          <ac:chgData name="Leonardo Chiariglione" userId="03ff1134-c2b7-4932-850d-6529216fed29" providerId="ADAL" clId="{8FF3C73D-96A6-4229-8BE0-C35E9192A88E}" dt="2024-06-03T09:32:27.188" v="582"/>
          <ac:cxnSpMkLst>
            <pc:docMk/>
            <pc:sldMk cId="410434351" sldId="2862"/>
            <ac:cxnSpMk id="208" creationId="{BBF70405-5398-A82F-DA0F-281ABEF58B88}"/>
          </ac:cxnSpMkLst>
        </pc:cxnChg>
      </pc:sldChg>
      <pc:sldChg chg="addSp modSp new mod">
        <pc:chgData name="Leonardo Chiariglione" userId="03ff1134-c2b7-4932-850d-6529216fed29" providerId="ADAL" clId="{8FF3C73D-96A6-4229-8BE0-C35E9192A88E}" dt="2024-06-03T09:54:52.111" v="794" actId="1076"/>
        <pc:sldMkLst>
          <pc:docMk/>
          <pc:sldMk cId="337037586" sldId="2863"/>
        </pc:sldMkLst>
        <pc:graphicFrameChg chg="add mod modGraphic">
          <ac:chgData name="Leonardo Chiariglione" userId="03ff1134-c2b7-4932-850d-6529216fed29" providerId="ADAL" clId="{8FF3C73D-96A6-4229-8BE0-C35E9192A88E}" dt="2024-06-03T09:54:52.111" v="794" actId="1076"/>
          <ac:graphicFrameMkLst>
            <pc:docMk/>
            <pc:sldMk cId="337037586" sldId="2863"/>
            <ac:graphicFrameMk id="4" creationId="{7043A4F1-3EBD-58A6-9E92-CFEDD5842E21}"/>
          </ac:graphicFrameMkLst>
        </pc:graphicFrameChg>
      </pc:sldChg>
      <pc:sldChg chg="addSp delSp modSp new mod modClrScheme chgLayout">
        <pc:chgData name="Leonardo Chiariglione" userId="03ff1134-c2b7-4932-850d-6529216fed29" providerId="ADAL" clId="{8FF3C73D-96A6-4229-8BE0-C35E9192A88E}" dt="2024-06-03T10:07:39.942" v="862" actId="255"/>
        <pc:sldMkLst>
          <pc:docMk/>
          <pc:sldMk cId="2151729572" sldId="2864"/>
        </pc:sldMkLst>
        <pc:spChg chg="del">
          <ac:chgData name="Leonardo Chiariglione" userId="03ff1134-c2b7-4932-850d-6529216fed29" providerId="ADAL" clId="{8FF3C73D-96A6-4229-8BE0-C35E9192A88E}" dt="2024-06-03T09:41:24.993" v="687" actId="700"/>
          <ac:spMkLst>
            <pc:docMk/>
            <pc:sldMk cId="2151729572" sldId="2864"/>
            <ac:spMk id="2" creationId="{BB85474F-2AD7-E2C6-1916-8E9EFE96F638}"/>
          </ac:spMkLst>
        </pc:spChg>
        <pc:spChg chg="del">
          <ac:chgData name="Leonardo Chiariglione" userId="03ff1134-c2b7-4932-850d-6529216fed29" providerId="ADAL" clId="{8FF3C73D-96A6-4229-8BE0-C35E9192A88E}" dt="2024-06-03T09:41:24.993" v="687" actId="700"/>
          <ac:spMkLst>
            <pc:docMk/>
            <pc:sldMk cId="2151729572" sldId="2864"/>
            <ac:spMk id="3" creationId="{0D8BDF56-6921-26D9-436D-1026E66F2091}"/>
          </ac:spMkLst>
        </pc:spChg>
        <pc:graphicFrameChg chg="add del mod modGraphic">
          <ac:chgData name="Leonardo Chiariglione" userId="03ff1134-c2b7-4932-850d-6529216fed29" providerId="ADAL" clId="{8FF3C73D-96A6-4229-8BE0-C35E9192A88E}" dt="2024-06-03T10:06:14.910" v="801" actId="478"/>
          <ac:graphicFrameMkLst>
            <pc:docMk/>
            <pc:sldMk cId="2151729572" sldId="2864"/>
            <ac:graphicFrameMk id="4" creationId="{A092C398-151B-029B-F847-4DF403AE9B90}"/>
          </ac:graphicFrameMkLst>
        </pc:graphicFrameChg>
        <pc:graphicFrameChg chg="add mod modGraphic">
          <ac:chgData name="Leonardo Chiariglione" userId="03ff1134-c2b7-4932-850d-6529216fed29" providerId="ADAL" clId="{8FF3C73D-96A6-4229-8BE0-C35E9192A88E}" dt="2024-06-03T10:07:39.942" v="862" actId="255"/>
          <ac:graphicFrameMkLst>
            <pc:docMk/>
            <pc:sldMk cId="2151729572" sldId="2864"/>
            <ac:graphicFrameMk id="5" creationId="{A8A7BA80-93ED-0946-E11C-AFD2EF57740F}"/>
          </ac:graphicFrameMkLst>
        </pc:graphicFrameChg>
      </pc:sldChg>
      <pc:sldChg chg="addSp modSp new mod">
        <pc:chgData name="Leonardo Chiariglione" userId="03ff1134-c2b7-4932-850d-6529216fed29" providerId="ADAL" clId="{8FF3C73D-96A6-4229-8BE0-C35E9192A88E}" dt="2024-06-03T10:07:56.166" v="877" actId="1038"/>
        <pc:sldMkLst>
          <pc:docMk/>
          <pc:sldMk cId="229989876" sldId="2865"/>
        </pc:sldMkLst>
        <pc:graphicFrameChg chg="add mod modGraphic">
          <ac:chgData name="Leonardo Chiariglione" userId="03ff1134-c2b7-4932-850d-6529216fed29" providerId="ADAL" clId="{8FF3C73D-96A6-4229-8BE0-C35E9192A88E}" dt="2024-06-03T10:07:56.166" v="877" actId="1038"/>
          <ac:graphicFrameMkLst>
            <pc:docMk/>
            <pc:sldMk cId="229989876" sldId="2865"/>
            <ac:graphicFrameMk id="4" creationId="{7E45898F-5381-7773-D2CF-29716D73F941}"/>
          </ac:graphicFrameMkLst>
        </pc:graphicFrameChg>
      </pc:sldChg>
      <pc:sldChg chg="delSp new del mod">
        <pc:chgData name="Leonardo Chiariglione" userId="03ff1134-c2b7-4932-850d-6529216fed29" providerId="ADAL" clId="{8FF3C73D-96A6-4229-8BE0-C35E9192A88E}" dt="2024-06-03T10:04:32.489" v="800" actId="47"/>
        <pc:sldMkLst>
          <pc:docMk/>
          <pc:sldMk cId="1021806549" sldId="2866"/>
        </pc:sldMkLst>
        <pc:spChg chg="del">
          <ac:chgData name="Leonardo Chiariglione" userId="03ff1134-c2b7-4932-850d-6529216fed29" providerId="ADAL" clId="{8FF3C73D-96A6-4229-8BE0-C35E9192A88E}" dt="2024-06-03T09:55:13.581" v="796" actId="478"/>
          <ac:spMkLst>
            <pc:docMk/>
            <pc:sldMk cId="1021806549" sldId="2866"/>
            <ac:spMk id="2" creationId="{D6A57B11-F858-2426-FEE0-97D72BF128BC}"/>
          </ac:spMkLst>
        </pc:spChg>
      </pc:sldChg>
      <pc:sldChg chg="modSp add mod">
        <pc:chgData name="Leonardo Chiariglione" userId="03ff1134-c2b7-4932-850d-6529216fed29" providerId="ADAL" clId="{8FF3C73D-96A6-4229-8BE0-C35E9192A88E}" dt="2024-06-03T10:03:33.951" v="799" actId="2711"/>
        <pc:sldMkLst>
          <pc:docMk/>
          <pc:sldMk cId="4277897961" sldId="2872"/>
        </pc:sldMkLst>
        <pc:graphicFrameChg chg="modGraphic">
          <ac:chgData name="Leonardo Chiariglione" userId="03ff1134-c2b7-4932-850d-6529216fed29" providerId="ADAL" clId="{8FF3C73D-96A6-4229-8BE0-C35E9192A88E}" dt="2024-06-03T10:03:33.951" v="799" actId="2711"/>
          <ac:graphicFrameMkLst>
            <pc:docMk/>
            <pc:sldMk cId="4277897961" sldId="2872"/>
            <ac:graphicFrameMk id="3" creationId="{647A5BB1-690B-07BD-58B1-BA6F2448055D}"/>
          </ac:graphicFrameMkLst>
        </pc:graphicFrameChg>
      </pc:sldChg>
      <pc:sldChg chg="addSp delSp modSp new add del mod modClrScheme chgLayout">
        <pc:chgData name="Leonardo Chiariglione" userId="03ff1134-c2b7-4932-850d-6529216fed29" providerId="ADAL" clId="{8FF3C73D-96A6-4229-8BE0-C35E9192A88E}" dt="2024-06-06T17:08:10.235" v="2214" actId="14100"/>
        <pc:sldMkLst>
          <pc:docMk/>
          <pc:sldMk cId="2289025775" sldId="2873"/>
        </pc:sldMkLst>
        <pc:spChg chg="del mod ord">
          <ac:chgData name="Leonardo Chiariglione" userId="03ff1134-c2b7-4932-850d-6529216fed29" providerId="ADAL" clId="{8FF3C73D-96A6-4229-8BE0-C35E9192A88E}" dt="2024-06-03T10:10:33.046" v="879" actId="700"/>
          <ac:spMkLst>
            <pc:docMk/>
            <pc:sldMk cId="2289025775" sldId="2873"/>
            <ac:spMk id="2" creationId="{B58070BF-75D7-6F10-7F39-04474F4DF80F}"/>
          </ac:spMkLst>
        </pc:spChg>
        <pc:spChg chg="del">
          <ac:chgData name="Leonardo Chiariglione" userId="03ff1134-c2b7-4932-850d-6529216fed29" providerId="ADAL" clId="{8FF3C73D-96A6-4229-8BE0-C35E9192A88E}" dt="2024-06-03T10:10:33.046" v="879" actId="700"/>
          <ac:spMkLst>
            <pc:docMk/>
            <pc:sldMk cId="2289025775" sldId="2873"/>
            <ac:spMk id="3" creationId="{98098D4C-E1D9-B30E-3653-5084E16A00E9}"/>
          </ac:spMkLst>
        </pc:spChg>
        <pc:spChg chg="del">
          <ac:chgData name="Leonardo Chiariglione" userId="03ff1134-c2b7-4932-850d-6529216fed29" providerId="ADAL" clId="{8FF3C73D-96A6-4229-8BE0-C35E9192A88E}" dt="2024-06-03T10:10:33.046" v="879" actId="700"/>
          <ac:spMkLst>
            <pc:docMk/>
            <pc:sldMk cId="2289025775" sldId="2873"/>
            <ac:spMk id="4" creationId="{98CCC99E-DBE4-E914-DA3C-E7145D049D51}"/>
          </ac:spMkLst>
        </pc:spChg>
        <pc:spChg chg="mod ord">
          <ac:chgData name="Leonardo Chiariglione" userId="03ff1134-c2b7-4932-850d-6529216fed29" providerId="ADAL" clId="{8FF3C73D-96A6-4229-8BE0-C35E9192A88E}" dt="2024-06-03T10:10:33.046" v="879" actId="700"/>
          <ac:spMkLst>
            <pc:docMk/>
            <pc:sldMk cId="2289025775" sldId="2873"/>
            <ac:spMk id="5" creationId="{0659AA36-9905-24FF-9563-21412689223C}"/>
          </ac:spMkLst>
        </pc:spChg>
        <pc:spChg chg="mod ord">
          <ac:chgData name="Leonardo Chiariglione" userId="03ff1134-c2b7-4932-850d-6529216fed29" providerId="ADAL" clId="{8FF3C73D-96A6-4229-8BE0-C35E9192A88E}" dt="2024-06-03T10:10:33.046" v="879" actId="700"/>
          <ac:spMkLst>
            <pc:docMk/>
            <pc:sldMk cId="2289025775" sldId="2873"/>
            <ac:spMk id="6" creationId="{60FF5BAC-DE79-F63C-CCA3-442804459DE8}"/>
          </ac:spMkLst>
        </pc:spChg>
        <pc:spChg chg="add mod ord">
          <ac:chgData name="Leonardo Chiariglione" userId="03ff1134-c2b7-4932-850d-6529216fed29" providerId="ADAL" clId="{8FF3C73D-96A6-4229-8BE0-C35E9192A88E}" dt="2024-06-03T10:11:27.948" v="960" actId="20577"/>
          <ac:spMkLst>
            <pc:docMk/>
            <pc:sldMk cId="2289025775" sldId="2873"/>
            <ac:spMk id="7" creationId="{7D17C947-E1C9-ECEF-63A1-52CBCF4DB02E}"/>
          </ac:spMkLst>
        </pc:spChg>
        <pc:graphicFrameChg chg="add mod modGraphic">
          <ac:chgData name="Leonardo Chiariglione" userId="03ff1134-c2b7-4932-850d-6529216fed29" providerId="ADAL" clId="{8FF3C73D-96A6-4229-8BE0-C35E9192A88E}" dt="2024-06-06T17:08:10.235" v="2214" actId="14100"/>
          <ac:graphicFrameMkLst>
            <pc:docMk/>
            <pc:sldMk cId="2289025775" sldId="2873"/>
            <ac:graphicFrameMk id="8" creationId="{DB0F6D03-12CF-1BF9-752F-00D341581DF8}"/>
          </ac:graphicFrameMkLst>
        </pc:graphicFrameChg>
      </pc:sldChg>
      <pc:sldChg chg="addSp delSp modSp new del mod">
        <pc:chgData name="Leonardo Chiariglione" userId="03ff1134-c2b7-4932-850d-6529216fed29" providerId="ADAL" clId="{8FF3C73D-96A6-4229-8BE0-C35E9192A88E}" dt="2024-06-06T15:39:31.337" v="1682" actId="47"/>
        <pc:sldMkLst>
          <pc:docMk/>
          <pc:sldMk cId="4249062248" sldId="2874"/>
        </pc:sldMkLst>
        <pc:spChg chg="del">
          <ac:chgData name="Leonardo Chiariglione" userId="03ff1134-c2b7-4932-850d-6529216fed29" providerId="ADAL" clId="{8FF3C73D-96A6-4229-8BE0-C35E9192A88E}" dt="2024-06-03T10:13:10.665" v="962" actId="478"/>
          <ac:spMkLst>
            <pc:docMk/>
            <pc:sldMk cId="4249062248" sldId="2874"/>
            <ac:spMk id="2" creationId="{CE2A2417-6312-5DBA-5FFB-3D9BDFBE9E26}"/>
          </ac:spMkLst>
        </pc:spChg>
        <pc:spChg chg="add del mod">
          <ac:chgData name="Leonardo Chiariglione" userId="03ff1134-c2b7-4932-850d-6529216fed29" providerId="ADAL" clId="{8FF3C73D-96A6-4229-8BE0-C35E9192A88E}" dt="2024-06-03T10:13:30.013" v="965" actId="21"/>
          <ac:spMkLst>
            <pc:docMk/>
            <pc:sldMk cId="4249062248" sldId="2874"/>
            <ac:spMk id="10" creationId="{DF6BEB20-4B83-73D6-AF2F-BF5DD00B00B9}"/>
          </ac:spMkLst>
        </pc:spChg>
        <pc:graphicFrameChg chg="add mod">
          <ac:chgData name="Leonardo Chiariglione" userId="03ff1134-c2b7-4932-850d-6529216fed29" providerId="ADAL" clId="{8FF3C73D-96A6-4229-8BE0-C35E9192A88E}" dt="2024-06-03T10:13:12.637" v="963"/>
          <ac:graphicFrameMkLst>
            <pc:docMk/>
            <pc:sldMk cId="4249062248" sldId="2874"/>
            <ac:graphicFrameMk id="5" creationId="{5751B2CC-B5F9-2708-C02D-C5D8DE5B8857}"/>
          </ac:graphicFrameMkLst>
        </pc:graphicFrameChg>
        <pc:graphicFrameChg chg="add mod modGraphic">
          <ac:chgData name="Leonardo Chiariglione" userId="03ff1134-c2b7-4932-850d-6529216fed29" providerId="ADAL" clId="{8FF3C73D-96A6-4229-8BE0-C35E9192A88E}" dt="2024-06-03T10:14:00.256" v="970" actId="14100"/>
          <ac:graphicFrameMkLst>
            <pc:docMk/>
            <pc:sldMk cId="4249062248" sldId="2874"/>
            <ac:graphicFrameMk id="6" creationId="{70518A10-8086-410E-3CC9-3E9BFD9DE57E}"/>
          </ac:graphicFrameMkLst>
        </pc:graphicFrameChg>
        <pc:graphicFrameChg chg="add del mod">
          <ac:chgData name="Leonardo Chiariglione" userId="03ff1134-c2b7-4932-850d-6529216fed29" providerId="ADAL" clId="{8FF3C73D-96A6-4229-8BE0-C35E9192A88E}" dt="2024-06-03T10:13:39.405" v="967" actId="478"/>
          <ac:graphicFrameMkLst>
            <pc:docMk/>
            <pc:sldMk cId="4249062248" sldId="2874"/>
            <ac:graphicFrameMk id="7" creationId="{0EE47871-4901-BE62-299E-DA36508BF3B3}"/>
          </ac:graphicFrameMkLst>
        </pc:graphicFrameChg>
        <pc:graphicFrameChg chg="add del mod">
          <ac:chgData name="Leonardo Chiariglione" userId="03ff1134-c2b7-4932-850d-6529216fed29" providerId="ADAL" clId="{8FF3C73D-96A6-4229-8BE0-C35E9192A88E}" dt="2024-06-03T10:13:36.202" v="966" actId="478"/>
          <ac:graphicFrameMkLst>
            <pc:docMk/>
            <pc:sldMk cId="4249062248" sldId="2874"/>
            <ac:graphicFrameMk id="8" creationId="{F60BF6C7-5853-2716-AE40-58646C7BA5FF}"/>
          </ac:graphicFrameMkLst>
        </pc:graphicFrameChg>
        <pc:graphicFrameChg chg="add del mod">
          <ac:chgData name="Leonardo Chiariglione" userId="03ff1134-c2b7-4932-850d-6529216fed29" providerId="ADAL" clId="{8FF3C73D-96A6-4229-8BE0-C35E9192A88E}" dt="2024-06-03T10:13:30.013" v="965" actId="21"/>
          <ac:graphicFrameMkLst>
            <pc:docMk/>
            <pc:sldMk cId="4249062248" sldId="2874"/>
            <ac:graphicFrameMk id="9" creationId="{0A92D418-BD2E-3E84-5B5C-B9037D0692DB}"/>
          </ac:graphicFrameMkLst>
        </pc:graphicFrameChg>
      </pc:sldChg>
      <pc:sldChg chg="addSp delSp modSp new del mod">
        <pc:chgData name="Leonardo Chiariglione" userId="03ff1134-c2b7-4932-850d-6529216fed29" providerId="ADAL" clId="{8FF3C73D-96A6-4229-8BE0-C35E9192A88E}" dt="2024-06-06T15:50:00.381" v="1991" actId="47"/>
        <pc:sldMkLst>
          <pc:docMk/>
          <pc:sldMk cId="3108924891" sldId="2875"/>
        </pc:sldMkLst>
        <pc:spChg chg="del">
          <ac:chgData name="Leonardo Chiariglione" userId="03ff1134-c2b7-4932-850d-6529216fed29" providerId="ADAL" clId="{8FF3C73D-96A6-4229-8BE0-C35E9192A88E}" dt="2024-06-03T10:15:02.820" v="972" actId="478"/>
          <ac:spMkLst>
            <pc:docMk/>
            <pc:sldMk cId="3108924891" sldId="2875"/>
            <ac:spMk id="2" creationId="{99127046-2AB0-2836-4F11-B77F6C199AF6}"/>
          </ac:spMkLst>
        </pc:spChg>
        <pc:spChg chg="mod">
          <ac:chgData name="Leonardo Chiariglione" userId="03ff1134-c2b7-4932-850d-6529216fed29" providerId="ADAL" clId="{8FF3C73D-96A6-4229-8BE0-C35E9192A88E}" dt="2024-06-03T10:17:17.333" v="1188" actId="403"/>
          <ac:spMkLst>
            <pc:docMk/>
            <pc:sldMk cId="3108924891" sldId="2875"/>
            <ac:spMk id="3" creationId="{0B7C65C5-8749-0878-2C7E-E96E4566E86B}"/>
          </ac:spMkLst>
        </pc:spChg>
        <pc:spChg chg="mod">
          <ac:chgData name="Leonardo Chiariglione" userId="03ff1134-c2b7-4932-850d-6529216fed29" providerId="ADAL" clId="{8FF3C73D-96A6-4229-8BE0-C35E9192A88E}" dt="2024-06-03T10:17:17.333" v="1188" actId="403"/>
          <ac:spMkLst>
            <pc:docMk/>
            <pc:sldMk cId="3108924891" sldId="2875"/>
            <ac:spMk id="4" creationId="{88D677FB-27DA-1F85-EC21-96CE78103526}"/>
          </ac:spMkLst>
        </pc:spChg>
        <pc:spChg chg="add del mod">
          <ac:chgData name="Leonardo Chiariglione" userId="03ff1134-c2b7-4932-850d-6529216fed29" providerId="ADAL" clId="{8FF3C73D-96A6-4229-8BE0-C35E9192A88E}" dt="2024-06-03T10:15:36.576" v="1001" actId="478"/>
          <ac:spMkLst>
            <pc:docMk/>
            <pc:sldMk cId="3108924891" sldId="2875"/>
            <ac:spMk id="9" creationId="{77B90C2F-4BCD-EB94-423A-4D4710B791F6}"/>
          </ac:spMkLst>
        </pc:spChg>
        <pc:graphicFrameChg chg="add mod modGraphic">
          <ac:chgData name="Leonardo Chiariglione" userId="03ff1134-c2b7-4932-850d-6529216fed29" providerId="ADAL" clId="{8FF3C73D-96A6-4229-8BE0-C35E9192A88E}" dt="2024-06-03T10:20:56.729" v="1226" actId="403"/>
          <ac:graphicFrameMkLst>
            <pc:docMk/>
            <pc:sldMk cId="3108924891" sldId="2875"/>
            <ac:graphicFrameMk id="5" creationId="{2536C1D8-A15E-DFE6-875E-635CCEEDB6AD}"/>
          </ac:graphicFrameMkLst>
        </pc:graphicFrameChg>
        <pc:graphicFrameChg chg="add mod modGraphic">
          <ac:chgData name="Leonardo Chiariglione" userId="03ff1134-c2b7-4932-850d-6529216fed29" providerId="ADAL" clId="{8FF3C73D-96A6-4229-8BE0-C35E9192A88E}" dt="2024-06-03T10:21:04.256" v="1227" actId="403"/>
          <ac:graphicFrameMkLst>
            <pc:docMk/>
            <pc:sldMk cId="3108924891" sldId="2875"/>
            <ac:graphicFrameMk id="6" creationId="{0562AF50-FDBD-907C-9135-F878EAABD326}"/>
          </ac:graphicFrameMkLst>
        </pc:graphicFrameChg>
        <pc:graphicFrameChg chg="add mod modGraphic">
          <ac:chgData name="Leonardo Chiariglione" userId="03ff1134-c2b7-4932-850d-6529216fed29" providerId="ADAL" clId="{8FF3C73D-96A6-4229-8BE0-C35E9192A88E}" dt="2024-06-03T10:21:39.314" v="1248" actId="1035"/>
          <ac:graphicFrameMkLst>
            <pc:docMk/>
            <pc:sldMk cId="3108924891" sldId="2875"/>
            <ac:graphicFrameMk id="7" creationId="{02807C3E-87C0-8256-237E-07C7E5259D1B}"/>
          </ac:graphicFrameMkLst>
        </pc:graphicFrameChg>
        <pc:graphicFrameChg chg="add mod modGraphic">
          <ac:chgData name="Leonardo Chiariglione" userId="03ff1134-c2b7-4932-850d-6529216fed29" providerId="ADAL" clId="{8FF3C73D-96A6-4229-8BE0-C35E9192A88E}" dt="2024-06-03T10:21:55.589" v="1264" actId="403"/>
          <ac:graphicFrameMkLst>
            <pc:docMk/>
            <pc:sldMk cId="3108924891" sldId="2875"/>
            <ac:graphicFrameMk id="8" creationId="{64FE3A64-CC4D-EF5A-8512-39EC8017FE1D}"/>
          </ac:graphicFrameMkLst>
        </pc:graphicFrameChg>
      </pc:sldChg>
      <pc:sldChg chg="addSp delSp modSp new mod modClrScheme chgLayout">
        <pc:chgData name="Leonardo Chiariglione" userId="03ff1134-c2b7-4932-850d-6529216fed29" providerId="ADAL" clId="{8FF3C73D-96A6-4229-8BE0-C35E9192A88E}" dt="2024-06-06T17:08:44.384" v="2243" actId="14100"/>
        <pc:sldMkLst>
          <pc:docMk/>
          <pc:sldMk cId="1535083048" sldId="2876"/>
        </pc:sldMkLst>
        <pc:spChg chg="del mod ord">
          <ac:chgData name="Leonardo Chiariglione" userId="03ff1134-c2b7-4932-850d-6529216fed29" providerId="ADAL" clId="{8FF3C73D-96A6-4229-8BE0-C35E9192A88E}" dt="2024-06-06T15:41:19.020" v="1684" actId="700"/>
          <ac:spMkLst>
            <pc:docMk/>
            <pc:sldMk cId="1535083048" sldId="2876"/>
            <ac:spMk id="2" creationId="{97EFEC04-6CAE-0FAF-F2B7-E0535495E6BA}"/>
          </ac:spMkLst>
        </pc:spChg>
        <pc:spChg chg="mod ord">
          <ac:chgData name="Leonardo Chiariglione" userId="03ff1134-c2b7-4932-850d-6529216fed29" providerId="ADAL" clId="{8FF3C73D-96A6-4229-8BE0-C35E9192A88E}" dt="2024-06-06T15:49:01.595" v="1894" actId="700"/>
          <ac:spMkLst>
            <pc:docMk/>
            <pc:sldMk cId="1535083048" sldId="2876"/>
            <ac:spMk id="3" creationId="{730B2A2A-E609-83A3-9E60-8F4167A1F057}"/>
          </ac:spMkLst>
        </pc:spChg>
        <pc:spChg chg="mod ord">
          <ac:chgData name="Leonardo Chiariglione" userId="03ff1134-c2b7-4932-850d-6529216fed29" providerId="ADAL" clId="{8FF3C73D-96A6-4229-8BE0-C35E9192A88E}" dt="2024-06-06T17:08:32.852" v="2227" actId="1035"/>
          <ac:spMkLst>
            <pc:docMk/>
            <pc:sldMk cId="1535083048" sldId="2876"/>
            <ac:spMk id="4" creationId="{2E9F37E8-6BBC-ED5B-5287-B961436B25A4}"/>
          </ac:spMkLst>
        </pc:spChg>
        <pc:spChg chg="add del mod ord">
          <ac:chgData name="Leonardo Chiariglione" userId="03ff1134-c2b7-4932-850d-6529216fed29" providerId="ADAL" clId="{8FF3C73D-96A6-4229-8BE0-C35E9192A88E}" dt="2024-06-06T15:42:24.476" v="1689" actId="478"/>
          <ac:spMkLst>
            <pc:docMk/>
            <pc:sldMk cId="1535083048" sldId="2876"/>
            <ac:spMk id="5" creationId="{240FF260-A756-590D-B8AE-85AEE88C5370}"/>
          </ac:spMkLst>
        </pc:spChg>
        <pc:spChg chg="add del mod ord">
          <ac:chgData name="Leonardo Chiariglione" userId="03ff1134-c2b7-4932-850d-6529216fed29" providerId="ADAL" clId="{8FF3C73D-96A6-4229-8BE0-C35E9192A88E}" dt="2024-06-06T15:41:29.973" v="1685" actId="3680"/>
          <ac:spMkLst>
            <pc:docMk/>
            <pc:sldMk cId="1535083048" sldId="2876"/>
            <ac:spMk id="6" creationId="{6EE52793-99F1-963F-D3A6-A8EC1F6AF570}"/>
          </ac:spMkLst>
        </pc:spChg>
        <pc:spChg chg="add del mod ord">
          <ac:chgData name="Leonardo Chiariglione" userId="03ff1134-c2b7-4932-850d-6529216fed29" providerId="ADAL" clId="{8FF3C73D-96A6-4229-8BE0-C35E9192A88E}" dt="2024-06-06T15:48:49.232" v="1893" actId="700"/>
          <ac:spMkLst>
            <pc:docMk/>
            <pc:sldMk cId="1535083048" sldId="2876"/>
            <ac:spMk id="9" creationId="{8EAE9281-CB6F-63C3-2187-FAF7C03E5AB8}"/>
          </ac:spMkLst>
        </pc:spChg>
        <pc:spChg chg="add mod ord">
          <ac:chgData name="Leonardo Chiariglione" userId="03ff1134-c2b7-4932-850d-6529216fed29" providerId="ADAL" clId="{8FF3C73D-96A6-4229-8BE0-C35E9192A88E}" dt="2024-06-06T17:08:44.384" v="2243" actId="14100"/>
          <ac:spMkLst>
            <pc:docMk/>
            <pc:sldMk cId="1535083048" sldId="2876"/>
            <ac:spMk id="10" creationId="{8A900CF4-B433-B5D5-ECF2-5E47BA4F8B1B}"/>
          </ac:spMkLst>
        </pc:spChg>
        <pc:graphicFrameChg chg="add mod ord modGraphic">
          <ac:chgData name="Leonardo Chiariglione" userId="03ff1134-c2b7-4932-850d-6529216fed29" providerId="ADAL" clId="{8FF3C73D-96A6-4229-8BE0-C35E9192A88E}" dt="2024-06-06T17:08:32.852" v="2227" actId="1035"/>
          <ac:graphicFrameMkLst>
            <pc:docMk/>
            <pc:sldMk cId="1535083048" sldId="2876"/>
            <ac:graphicFrameMk id="7" creationId="{E19516EC-A4E0-9AAE-408A-6E97C2B8455F}"/>
          </ac:graphicFrameMkLst>
        </pc:graphicFrameChg>
        <pc:graphicFrameChg chg="add mod modGraphic">
          <ac:chgData name="Leonardo Chiariglione" userId="03ff1134-c2b7-4932-850d-6529216fed29" providerId="ADAL" clId="{8FF3C73D-96A6-4229-8BE0-C35E9192A88E}" dt="2024-06-06T17:08:32.852" v="2227" actId="1035"/>
          <ac:graphicFrameMkLst>
            <pc:docMk/>
            <pc:sldMk cId="1535083048" sldId="2876"/>
            <ac:graphicFrameMk id="8" creationId="{E9188F7A-FD08-9153-F1D2-A2BED98FF3C8}"/>
          </ac:graphicFrameMkLst>
        </pc:graphicFrameChg>
      </pc:sldChg>
      <pc:sldChg chg="addSp delSp modSp new mod">
        <pc:chgData name="Leonardo Chiariglione" userId="03ff1134-c2b7-4932-850d-6529216fed29" providerId="ADAL" clId="{8FF3C73D-96A6-4229-8BE0-C35E9192A88E}" dt="2024-06-06T15:56:24.564" v="2124" actId="207"/>
        <pc:sldMkLst>
          <pc:docMk/>
          <pc:sldMk cId="2781438261" sldId="2877"/>
        </pc:sldMkLst>
        <pc:spChg chg="mod">
          <ac:chgData name="Leonardo Chiariglione" userId="03ff1134-c2b7-4932-850d-6529216fed29" providerId="ADAL" clId="{8FF3C73D-96A6-4229-8BE0-C35E9192A88E}" dt="2024-06-06T15:49:51.568" v="1990" actId="20577"/>
          <ac:spMkLst>
            <pc:docMk/>
            <pc:sldMk cId="2781438261" sldId="2877"/>
            <ac:spMk id="2" creationId="{BB3AA19D-4D71-F1D8-9783-5EE7912F8BD2}"/>
          </ac:spMkLst>
        </pc:spChg>
        <pc:spChg chg="del">
          <ac:chgData name="Leonardo Chiariglione" userId="03ff1134-c2b7-4932-850d-6529216fed29" providerId="ADAL" clId="{8FF3C73D-96A6-4229-8BE0-C35E9192A88E}" dt="2024-06-06T15:42:54.223" v="1737" actId="3680"/>
          <ac:spMkLst>
            <pc:docMk/>
            <pc:sldMk cId="2781438261" sldId="2877"/>
            <ac:spMk id="3" creationId="{1D21A6EA-1345-B562-962A-B3109DAEEBE6}"/>
          </ac:spMkLst>
        </pc:spChg>
        <pc:spChg chg="add del mod">
          <ac:chgData name="Leonardo Chiariglione" userId="03ff1134-c2b7-4932-850d-6529216fed29" providerId="ADAL" clId="{8FF3C73D-96A6-4229-8BE0-C35E9192A88E}" dt="2024-06-06T15:45:19.111" v="1785" actId="3680"/>
          <ac:spMkLst>
            <pc:docMk/>
            <pc:sldMk cId="2781438261" sldId="2877"/>
            <ac:spMk id="9" creationId="{493D1E01-10C1-65BB-91C1-0F3149A86155}"/>
          </ac:spMkLst>
        </pc:spChg>
        <pc:graphicFrameChg chg="add del mod ord modGraphic">
          <ac:chgData name="Leonardo Chiariglione" userId="03ff1134-c2b7-4932-850d-6529216fed29" providerId="ADAL" clId="{8FF3C73D-96A6-4229-8BE0-C35E9192A88E}" dt="2024-06-06T15:45:11.967" v="1784" actId="478"/>
          <ac:graphicFrameMkLst>
            <pc:docMk/>
            <pc:sldMk cId="2781438261" sldId="2877"/>
            <ac:graphicFrameMk id="6" creationId="{7FABC256-268D-0F43-FCB6-1A041A181993}"/>
          </ac:graphicFrameMkLst>
        </pc:graphicFrameChg>
        <pc:graphicFrameChg chg="add">
          <ac:chgData name="Leonardo Chiariglione" userId="03ff1134-c2b7-4932-850d-6529216fed29" providerId="ADAL" clId="{8FF3C73D-96A6-4229-8BE0-C35E9192A88E}" dt="2024-06-06T15:42:56.579" v="1738"/>
          <ac:graphicFrameMkLst>
            <pc:docMk/>
            <pc:sldMk cId="2781438261" sldId="2877"/>
            <ac:graphicFrameMk id="7" creationId="{FDD3962A-BF3F-38AD-1D2A-A5757EDDE301}"/>
          </ac:graphicFrameMkLst>
        </pc:graphicFrameChg>
        <pc:graphicFrameChg chg="add mod ord modGraphic">
          <ac:chgData name="Leonardo Chiariglione" userId="03ff1134-c2b7-4932-850d-6529216fed29" providerId="ADAL" clId="{8FF3C73D-96A6-4229-8BE0-C35E9192A88E}" dt="2024-06-06T15:56:00.582" v="2120" actId="207"/>
          <ac:graphicFrameMkLst>
            <pc:docMk/>
            <pc:sldMk cId="2781438261" sldId="2877"/>
            <ac:graphicFrameMk id="10" creationId="{B1422914-82F4-E16C-1BEE-E8EEF6A45044}"/>
          </ac:graphicFrameMkLst>
        </pc:graphicFrameChg>
        <pc:graphicFrameChg chg="add mod modGraphic">
          <ac:chgData name="Leonardo Chiariglione" userId="03ff1134-c2b7-4932-850d-6529216fed29" providerId="ADAL" clId="{8FF3C73D-96A6-4229-8BE0-C35E9192A88E}" dt="2024-06-06T15:56:24.564" v="2124" actId="207"/>
          <ac:graphicFrameMkLst>
            <pc:docMk/>
            <pc:sldMk cId="2781438261" sldId="2877"/>
            <ac:graphicFrameMk id="11" creationId="{27FD5D6F-099E-8BAF-5271-3AE3D6B2CA54}"/>
          </ac:graphicFrameMkLst>
        </pc:graphicFrameChg>
      </pc:sldChg>
      <pc:sldChg chg="addSp delSp modSp new del mod">
        <pc:chgData name="Leonardo Chiariglione" userId="03ff1134-c2b7-4932-850d-6529216fed29" providerId="ADAL" clId="{8FF3C73D-96A6-4229-8BE0-C35E9192A88E}" dt="2024-06-06T15:50:51.438" v="1992" actId="47"/>
        <pc:sldMkLst>
          <pc:docMk/>
          <pc:sldMk cId="447091783" sldId="2878"/>
        </pc:sldMkLst>
        <pc:spChg chg="del">
          <ac:chgData name="Leonardo Chiariglione" userId="03ff1134-c2b7-4932-850d-6529216fed29" providerId="ADAL" clId="{8FF3C73D-96A6-4229-8BE0-C35E9192A88E}" dt="2024-06-06T15:47:06.998" v="1791" actId="3680"/>
          <ac:spMkLst>
            <pc:docMk/>
            <pc:sldMk cId="447091783" sldId="2878"/>
            <ac:spMk id="3" creationId="{9053677A-2721-B38E-9FF0-DE45DDDDC66F}"/>
          </ac:spMkLst>
        </pc:spChg>
        <pc:spChg chg="add mod">
          <ac:chgData name="Leonardo Chiariglione" userId="03ff1134-c2b7-4932-850d-6529216fed29" providerId="ADAL" clId="{8FF3C73D-96A6-4229-8BE0-C35E9192A88E}" dt="2024-06-06T15:48:10.370" v="1797" actId="21"/>
          <ac:spMkLst>
            <pc:docMk/>
            <pc:sldMk cId="447091783" sldId="2878"/>
            <ac:spMk id="8" creationId="{88E8E01D-2C6B-5465-749C-256564A5F43A}"/>
          </ac:spMkLst>
        </pc:spChg>
        <pc:graphicFrameChg chg="add del mod ord modGraphic">
          <ac:chgData name="Leonardo Chiariglione" userId="03ff1134-c2b7-4932-850d-6529216fed29" providerId="ADAL" clId="{8FF3C73D-96A6-4229-8BE0-C35E9192A88E}" dt="2024-06-06T15:48:10.370" v="1797" actId="21"/>
          <ac:graphicFrameMkLst>
            <pc:docMk/>
            <pc:sldMk cId="447091783" sldId="2878"/>
            <ac:graphicFrameMk id="6" creationId="{27FD5D6F-099E-8BAF-5271-3AE3D6B2CA5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4BED-0306-421B-96EC-473715794E1B}" type="datetimeFigureOut">
              <a:rPr lang="it-IT" smtClean="0"/>
              <a:t>06/06/2024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7A9E7-FEC4-44CE-996C-D46F21CEDDAE}" type="slidenum">
              <a:rPr lang="it-IT" smtClean="0"/>
              <a:t>‹#›</a:t>
            </a:fld>
            <a:endParaRPr lang="it-IT"/>
          </a:p>
        </p:txBody>
      </p:sp>
    </p:spTree>
    <p:extLst>
      <p:ext uri="{BB962C8B-B14F-4D97-AF65-F5344CB8AC3E}">
        <p14:creationId xmlns:p14="http://schemas.microsoft.com/office/powerpoint/2010/main" val="20469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DB062-950D-4DC9-93CF-C4405BEE7C00}" type="slidenum">
              <a:rPr lang="en-GB" smtClean="0"/>
              <a:t>1</a:t>
            </a:fld>
            <a:endParaRPr lang="en-GB"/>
          </a:p>
        </p:txBody>
      </p:sp>
    </p:spTree>
    <p:extLst>
      <p:ext uri="{BB962C8B-B14F-4D97-AF65-F5344CB8AC3E}">
        <p14:creationId xmlns:p14="http://schemas.microsoft.com/office/powerpoint/2010/main" val="62147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1493729"/>
          </a:xfrm>
        </p:spPr>
        <p:txBody>
          <a:bodyPr anchor="b">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2589213" y="4341522"/>
            <a:ext cx="8915399" cy="1126283"/>
          </a:xfrm>
        </p:spPr>
        <p:txBody>
          <a:bodyPr anchor="t"/>
          <a:lstStyle>
            <a:lvl1pPr marL="0" indent="0" algn="l">
              <a:buNone/>
              <a:defRPr sz="24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Immagine 10" descr="Immagine che contiene testo, persona, mano&#10;&#10;Descrizione generata automaticamente">
            <a:extLst>
              <a:ext uri="{FF2B5EF4-FFF2-40B4-BE49-F238E27FC236}">
                <a16:creationId xmlns:a16="http://schemas.microsoft.com/office/drawing/2014/main" id="{2BF849D0-0CC3-4E7E-B491-799673715452}"/>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7" name="Date Placeholder 3">
            <a:extLst>
              <a:ext uri="{FF2B5EF4-FFF2-40B4-BE49-F238E27FC236}">
                <a16:creationId xmlns:a16="http://schemas.microsoft.com/office/drawing/2014/main" id="{D9DD7281-BA65-C815-B63F-B9461D753D0B}"/>
              </a:ext>
            </a:extLst>
          </p:cNvPr>
          <p:cNvSpPr>
            <a:spLocks noGrp="1"/>
          </p:cNvSpPr>
          <p:nvPr>
            <p:ph type="dt" sz="half" idx="10"/>
          </p:nvPr>
        </p:nvSpPr>
        <p:spPr>
          <a:xfrm>
            <a:off x="172212" y="6586076"/>
            <a:ext cx="994520" cy="365125"/>
          </a:xfrm>
        </p:spPr>
        <p:txBody>
          <a:bodyPr/>
          <a:lstStyle>
            <a:lvl1pPr>
              <a:defRPr sz="1200"/>
            </a:lvl1pPr>
          </a:lstStyle>
          <a:p>
            <a:fld id="{7951C460-57E7-4052-ABB4-B393537290A7}" type="datetime5">
              <a:rPr lang="en-US" smtClean="0"/>
              <a:t>6-Jun-24</a:t>
            </a:fld>
            <a:endParaRPr lang="en-US" dirty="0"/>
          </a:p>
        </p:txBody>
      </p:sp>
      <p:sp>
        <p:nvSpPr>
          <p:cNvPr id="8" name="Slide Number Placeholder 5">
            <a:extLst>
              <a:ext uri="{FF2B5EF4-FFF2-40B4-BE49-F238E27FC236}">
                <a16:creationId xmlns:a16="http://schemas.microsoft.com/office/drawing/2014/main" id="{E69BD818-05FF-E809-A56A-9BFE96420A94}"/>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AA88B21B-2ED2-3011-B94B-6A162789931D}"/>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10748" y="609600"/>
            <a:ext cx="97331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510748" y="3505199"/>
            <a:ext cx="9300818" cy="738809"/>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510748" y="4354046"/>
            <a:ext cx="999386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4" name="Date Placeholder 3">
            <a:extLst>
              <a:ext uri="{FF2B5EF4-FFF2-40B4-BE49-F238E27FC236}">
                <a16:creationId xmlns:a16="http://schemas.microsoft.com/office/drawing/2014/main" id="{CDF05AF7-2DB1-C525-5302-EE093961C1D3}"/>
              </a:ext>
            </a:extLst>
          </p:cNvPr>
          <p:cNvSpPr>
            <a:spLocks noGrp="1"/>
          </p:cNvSpPr>
          <p:nvPr>
            <p:ph type="dt" sz="half" idx="10"/>
          </p:nvPr>
        </p:nvSpPr>
        <p:spPr>
          <a:xfrm>
            <a:off x="172212" y="6586076"/>
            <a:ext cx="994520" cy="365125"/>
          </a:xfrm>
        </p:spPr>
        <p:txBody>
          <a:bodyPr/>
          <a:lstStyle>
            <a:lvl1pPr>
              <a:defRPr sz="1200"/>
            </a:lvl1pPr>
          </a:lstStyle>
          <a:p>
            <a:fld id="{F2698A19-3A0C-4FF0-8F5D-8FF2A6FD9EB0}" type="datetime5">
              <a:rPr lang="en-US" smtClean="0"/>
              <a:t>6-Jun-24</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8F880FBD-92F8-43AD-7519-CF13DB7AD812}"/>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33B542B0-734B-2EE6-B175-9C0531DAF7E9}"/>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FD541B4A-DE86-1C3A-73A6-BB9229739795}"/>
              </a:ext>
            </a:extLst>
          </p:cNvPr>
          <p:cNvSpPr>
            <a:spLocks noGrp="1"/>
          </p:cNvSpPr>
          <p:nvPr>
            <p:ph type="dt" sz="half" idx="10"/>
          </p:nvPr>
        </p:nvSpPr>
        <p:spPr>
          <a:xfrm>
            <a:off x="172212" y="6586076"/>
            <a:ext cx="994520" cy="365125"/>
          </a:xfrm>
        </p:spPr>
        <p:txBody>
          <a:bodyPr/>
          <a:lstStyle>
            <a:lvl1pPr>
              <a:defRPr sz="1200"/>
            </a:lvl1pPr>
          </a:lstStyle>
          <a:p>
            <a:fld id="{9CF55854-50AA-490B-B242-8CAF9C8EE651}" type="datetime5">
              <a:rPr lang="en-US" smtClean="0"/>
              <a:t>6-Jun-24</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C35D310C-E8CC-8CEC-83E5-795AC3F7C6F5}"/>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7CFF05E-40C8-CAA7-D447-B4D5D51C3193}"/>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 name="Date Placeholder 3">
            <a:extLst>
              <a:ext uri="{FF2B5EF4-FFF2-40B4-BE49-F238E27FC236}">
                <a16:creationId xmlns:a16="http://schemas.microsoft.com/office/drawing/2014/main" id="{71FED30D-5657-6895-4A33-24411DF3675B}"/>
              </a:ext>
            </a:extLst>
          </p:cNvPr>
          <p:cNvSpPr>
            <a:spLocks noGrp="1"/>
          </p:cNvSpPr>
          <p:nvPr>
            <p:ph type="dt" sz="half" idx="10"/>
          </p:nvPr>
        </p:nvSpPr>
        <p:spPr>
          <a:xfrm>
            <a:off x="172212" y="6586076"/>
            <a:ext cx="994520" cy="365125"/>
          </a:xfrm>
        </p:spPr>
        <p:txBody>
          <a:bodyPr/>
          <a:lstStyle>
            <a:lvl1pPr>
              <a:defRPr sz="1200"/>
            </a:lvl1pPr>
          </a:lstStyle>
          <a:p>
            <a:fld id="{5ED10BBF-BACC-4522-8E66-8C02D9463D11}" type="datetime5">
              <a:rPr lang="en-US" smtClean="0"/>
              <a:t>6-Jun-24</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D012BA79-2EFC-E6F7-0A87-EEB9B83BC11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1FA144B0-A96A-233A-E6E5-9C09C769FF9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70B9F27B-9742-FCEE-5730-40649A7714AC}"/>
              </a:ext>
            </a:extLst>
          </p:cNvPr>
          <p:cNvSpPr>
            <a:spLocks noGrp="1"/>
          </p:cNvSpPr>
          <p:nvPr>
            <p:ph type="dt" sz="half" idx="10"/>
          </p:nvPr>
        </p:nvSpPr>
        <p:spPr>
          <a:xfrm>
            <a:off x="172212" y="6586076"/>
            <a:ext cx="994520" cy="365125"/>
          </a:xfrm>
        </p:spPr>
        <p:txBody>
          <a:bodyPr/>
          <a:lstStyle>
            <a:lvl1pPr>
              <a:defRPr sz="1200"/>
            </a:lvl1pPr>
          </a:lstStyle>
          <a:p>
            <a:fld id="{914E1761-4829-4AAD-8462-8613D5A31EFB}" type="datetime5">
              <a:rPr lang="en-US" smtClean="0"/>
              <a:t>6-Jun-24</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C421568F-38DC-549E-10EC-4F5A5662F9DA}"/>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545C274B-91A4-26F3-1E21-34526FAFDB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8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Tree>
    <p:extLst>
      <p:ext uri="{BB962C8B-B14F-4D97-AF65-F5344CB8AC3E}">
        <p14:creationId xmlns:p14="http://schemas.microsoft.com/office/powerpoint/2010/main" val="392389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302027" y="624110"/>
            <a:ext cx="1020258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302026" y="1904999"/>
            <a:ext cx="10202586" cy="4505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FA3E0-0B48-5F29-02AF-53334B0F2C8B}"/>
              </a:ext>
            </a:extLst>
          </p:cNvPr>
          <p:cNvSpPr>
            <a:spLocks noGrp="1"/>
          </p:cNvSpPr>
          <p:nvPr>
            <p:ph type="dt" sz="half" idx="10"/>
          </p:nvPr>
        </p:nvSpPr>
        <p:spPr>
          <a:xfrm>
            <a:off x="172212" y="6586076"/>
            <a:ext cx="994520" cy="365125"/>
          </a:xfrm>
        </p:spPr>
        <p:txBody>
          <a:bodyPr/>
          <a:lstStyle>
            <a:lvl1pPr>
              <a:defRPr sz="1200"/>
            </a:lvl1pPr>
          </a:lstStyle>
          <a:p>
            <a:fld id="{3A5799BA-AC88-42FB-B8BE-FF1867FF2DFC}" type="datetime5">
              <a:rPr lang="en-US" smtClean="0"/>
              <a:t>6-Jun-24</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43D5051F-15C0-0841-873F-A0D3C6BA9D6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77792FC7-F22B-96F5-EC36-56C5EBE7A2C5}"/>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80930" y="2303299"/>
            <a:ext cx="10023681"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480930" y="3774678"/>
            <a:ext cx="10023681" cy="860400"/>
          </a:xfrm>
        </p:spPr>
        <p:txBody>
          <a:bodyPr anchor="t"/>
          <a:lstStyle>
            <a:lvl1pPr marL="0" indent="0" algn="l">
              <a:buNone/>
              <a:defRPr sz="2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Immagine 7" descr="Immagine che contiene testo, persona, mano&#10;&#10;Descrizione generata automaticamente">
            <a:extLst>
              <a:ext uri="{FF2B5EF4-FFF2-40B4-BE49-F238E27FC236}">
                <a16:creationId xmlns:a16="http://schemas.microsoft.com/office/drawing/2014/main" id="{7A04E972-9E8C-40D1-AA2C-8CE104ECB6D3}"/>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5" name="Date Placeholder 3">
            <a:extLst>
              <a:ext uri="{FF2B5EF4-FFF2-40B4-BE49-F238E27FC236}">
                <a16:creationId xmlns:a16="http://schemas.microsoft.com/office/drawing/2014/main" id="{6A87B8BD-BA7D-530B-E22F-BF55F397078D}"/>
              </a:ext>
            </a:extLst>
          </p:cNvPr>
          <p:cNvSpPr>
            <a:spLocks noGrp="1"/>
          </p:cNvSpPr>
          <p:nvPr>
            <p:ph type="dt" sz="half" idx="10"/>
          </p:nvPr>
        </p:nvSpPr>
        <p:spPr>
          <a:xfrm>
            <a:off x="172212" y="6586076"/>
            <a:ext cx="994520" cy="365125"/>
          </a:xfrm>
        </p:spPr>
        <p:txBody>
          <a:bodyPr/>
          <a:lstStyle>
            <a:lvl1pPr>
              <a:defRPr sz="1200"/>
            </a:lvl1pPr>
          </a:lstStyle>
          <a:p>
            <a:fld id="{BBFC8A02-69CE-4022-BC92-E0319BEAF265}" type="datetime5">
              <a:rPr lang="en-US" smtClean="0"/>
              <a:t>6-Jun-24</a:t>
            </a:fld>
            <a:endParaRPr lang="en-US" dirty="0"/>
          </a:p>
        </p:txBody>
      </p:sp>
      <p:sp>
        <p:nvSpPr>
          <p:cNvPr id="9" name="Slide Number Placeholder 5">
            <a:extLst>
              <a:ext uri="{FF2B5EF4-FFF2-40B4-BE49-F238E27FC236}">
                <a16:creationId xmlns:a16="http://schemas.microsoft.com/office/drawing/2014/main" id="{ADF1F6D4-44A5-391B-7C2A-7970C4D55FA3}"/>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10" name="Picture 4" descr="A picture containing diagram&#10;&#10;Description automatically generated">
            <a:extLst>
              <a:ext uri="{FF2B5EF4-FFF2-40B4-BE49-F238E27FC236}">
                <a16:creationId xmlns:a16="http://schemas.microsoft.com/office/drawing/2014/main" id="{7CFD8F4D-B546-2BCE-4A26-4BB609F1987E}"/>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1904" y="1905000"/>
            <a:ext cx="5059017" cy="45534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0921" y="1904999"/>
            <a:ext cx="5123689" cy="455342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2519CDC-64D5-ABEB-1200-CE250110E0F5}"/>
              </a:ext>
            </a:extLst>
          </p:cNvPr>
          <p:cNvSpPr>
            <a:spLocks noGrp="1"/>
          </p:cNvSpPr>
          <p:nvPr>
            <p:ph type="dt" sz="half" idx="10"/>
          </p:nvPr>
        </p:nvSpPr>
        <p:spPr>
          <a:xfrm>
            <a:off x="172212" y="6586076"/>
            <a:ext cx="994520" cy="365125"/>
          </a:xfrm>
        </p:spPr>
        <p:txBody>
          <a:bodyPr/>
          <a:lstStyle>
            <a:lvl1pPr>
              <a:defRPr sz="1200"/>
            </a:lvl1pPr>
          </a:lstStyle>
          <a:p>
            <a:fld id="{062A16E3-455F-40B0-92E8-BFF9BA927C0E}" type="datetime5">
              <a:rPr lang="en-US" smtClean="0"/>
              <a:t>6-Jun-24</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60AF3881-7571-E3CF-2215-28CE8F5BF751}"/>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074D74A9-6810-E53E-C8D0-57088D117E0A}"/>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7B68AB7-A84C-7ABD-F461-F14E66A08D98}"/>
              </a:ext>
            </a:extLst>
          </p:cNvPr>
          <p:cNvSpPr>
            <a:spLocks noGrp="1"/>
          </p:cNvSpPr>
          <p:nvPr>
            <p:ph type="dt" sz="half" idx="10"/>
          </p:nvPr>
        </p:nvSpPr>
        <p:spPr>
          <a:xfrm>
            <a:off x="172212" y="6586076"/>
            <a:ext cx="994520" cy="365125"/>
          </a:xfrm>
        </p:spPr>
        <p:txBody>
          <a:bodyPr/>
          <a:lstStyle>
            <a:lvl1pPr>
              <a:defRPr sz="1200"/>
            </a:lvl1pPr>
          </a:lstStyle>
          <a:p>
            <a:fld id="{42AC49D9-311B-4A4C-B975-9A6E535768C4}" type="datetime5">
              <a:rPr lang="en-US" smtClean="0"/>
              <a:t>6-Jun-24</a:t>
            </a:fld>
            <a:endParaRPr lang="en-US" dirty="0"/>
          </a:p>
        </p:txBody>
      </p:sp>
      <p:sp>
        <p:nvSpPr>
          <p:cNvPr id="7" name="Slide Number Placeholder 5">
            <a:extLst>
              <a:ext uri="{FF2B5EF4-FFF2-40B4-BE49-F238E27FC236}">
                <a16:creationId xmlns:a16="http://schemas.microsoft.com/office/drawing/2014/main" id="{83A44A8F-CAD8-E81A-067A-0207B4DA3A41}"/>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pic>
        <p:nvPicPr>
          <p:cNvPr id="8" name="Picture 4" descr="A picture containing diagram&#10;&#10;Description automatically generated">
            <a:extLst>
              <a:ext uri="{FF2B5EF4-FFF2-40B4-BE49-F238E27FC236}">
                <a16:creationId xmlns:a16="http://schemas.microsoft.com/office/drawing/2014/main" id="{B9724CCE-4313-E005-0BC2-B2294F059603}"/>
              </a:ext>
            </a:extLst>
          </p:cNvPr>
          <p:cNvPicPr>
            <a:picLocks noChangeAspect="1"/>
          </p:cNvPicPr>
          <p:nvPr userDrawn="1"/>
        </p:nvPicPr>
        <p:blipFill>
          <a:blip r:embed="rId2"/>
          <a:stretch>
            <a:fillRect/>
          </a:stretch>
        </p:blipFill>
        <p:spPr>
          <a:xfrm>
            <a:off x="9897012" y="6096136"/>
            <a:ext cx="1736075" cy="7274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5A6E06-37F6-D535-3094-29ADD174C49A}"/>
              </a:ext>
            </a:extLst>
          </p:cNvPr>
          <p:cNvSpPr>
            <a:spLocks noGrp="1"/>
          </p:cNvSpPr>
          <p:nvPr>
            <p:ph type="dt" sz="half" idx="10"/>
          </p:nvPr>
        </p:nvSpPr>
        <p:spPr>
          <a:xfrm>
            <a:off x="172212" y="6586076"/>
            <a:ext cx="994520" cy="365125"/>
          </a:xfrm>
        </p:spPr>
        <p:txBody>
          <a:bodyPr/>
          <a:lstStyle>
            <a:lvl1pPr>
              <a:defRPr sz="1200"/>
            </a:lvl1pPr>
          </a:lstStyle>
          <a:p>
            <a:fld id="{6C0CBBC7-A28A-46CD-96D7-477DC46FC735}" type="datetime5">
              <a:rPr lang="en-US" smtClean="0"/>
              <a:t>6-Jun-24</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FCEBDEA2-8DA6-0CCD-FFD3-C59EFFF7DC5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4" name="Slide Number Placeholder 5">
            <a:extLst>
              <a:ext uri="{FF2B5EF4-FFF2-40B4-BE49-F238E27FC236}">
                <a16:creationId xmlns:a16="http://schemas.microsoft.com/office/drawing/2014/main" id="{381B8AEF-30D7-2CD2-ECD7-5282FF662D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1174" y="446088"/>
            <a:ext cx="4653237"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601234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1174" y="1598612"/>
            <a:ext cx="4653237" cy="481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F1EC8C-ED91-B04B-DE0B-91669DD6275E}"/>
              </a:ext>
            </a:extLst>
          </p:cNvPr>
          <p:cNvSpPr>
            <a:spLocks noGrp="1"/>
          </p:cNvSpPr>
          <p:nvPr>
            <p:ph type="dt" sz="half" idx="10"/>
          </p:nvPr>
        </p:nvSpPr>
        <p:spPr>
          <a:xfrm>
            <a:off x="172212" y="6586076"/>
            <a:ext cx="994520" cy="365125"/>
          </a:xfrm>
        </p:spPr>
        <p:txBody>
          <a:bodyPr/>
          <a:lstStyle>
            <a:lvl1pPr>
              <a:defRPr sz="1200"/>
            </a:lvl1pPr>
          </a:lstStyle>
          <a:p>
            <a:fld id="{717A02B1-549B-4A53-AA3E-14B434CF5894}" type="datetime5">
              <a:rPr lang="en-US" smtClean="0"/>
              <a:t>6-Jun-24</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44033DCC-D158-DF90-2102-81BCC528DC34}"/>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8" name="Slide Number Placeholder 5">
            <a:extLst>
              <a:ext uri="{FF2B5EF4-FFF2-40B4-BE49-F238E27FC236}">
                <a16:creationId xmlns:a16="http://schemas.microsoft.com/office/drawing/2014/main" id="{B79B9B94-6CA0-3898-F01C-F773DF1E457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51722" y="4800600"/>
            <a:ext cx="1015289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1722" y="634965"/>
            <a:ext cx="1015289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a:extLst>
              <a:ext uri="{FF2B5EF4-FFF2-40B4-BE49-F238E27FC236}">
                <a16:creationId xmlns:a16="http://schemas.microsoft.com/office/drawing/2014/main" id="{D58A7FA9-50BD-90AF-F2CB-4DF6DDA8B59C}"/>
              </a:ext>
            </a:extLst>
          </p:cNvPr>
          <p:cNvSpPr>
            <a:spLocks noGrp="1"/>
          </p:cNvSpPr>
          <p:nvPr>
            <p:ph type="dt" sz="half" idx="10"/>
          </p:nvPr>
        </p:nvSpPr>
        <p:spPr>
          <a:xfrm>
            <a:off x="172212" y="6586076"/>
            <a:ext cx="994520" cy="365125"/>
          </a:xfrm>
        </p:spPr>
        <p:txBody>
          <a:bodyPr/>
          <a:lstStyle>
            <a:lvl1pPr>
              <a:defRPr sz="1200"/>
            </a:lvl1pPr>
          </a:lstStyle>
          <a:p>
            <a:fld id="{81B5C6CB-826C-4A6E-9063-71B498FB7552}" type="datetime5">
              <a:rPr lang="en-US" smtClean="0"/>
              <a:t>6-Jun-24</a:t>
            </a:fld>
            <a:endParaRPr lang="en-US" dirty="0"/>
          </a:p>
        </p:txBody>
      </p:sp>
      <p:pic>
        <p:nvPicPr>
          <p:cNvPr id="12" name="Picture 4" descr="A picture containing diagram&#10;&#10;Description automatically generated">
            <a:extLst>
              <a:ext uri="{FF2B5EF4-FFF2-40B4-BE49-F238E27FC236}">
                <a16:creationId xmlns:a16="http://schemas.microsoft.com/office/drawing/2014/main" id="{8895CB02-C7B9-847A-6A1A-EB842C05824D}"/>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5" name="Slide Number Placeholder 5">
            <a:extLst>
              <a:ext uri="{FF2B5EF4-FFF2-40B4-BE49-F238E27FC236}">
                <a16:creationId xmlns:a16="http://schemas.microsoft.com/office/drawing/2014/main" id="{1264F139-00A7-1F3A-7F9C-53B6188EA47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70992" y="609600"/>
            <a:ext cx="10033620"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401418" y="4354046"/>
            <a:ext cx="10103194"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0337F5-CB7C-FA71-4C84-CD69AD014650}"/>
              </a:ext>
            </a:extLst>
          </p:cNvPr>
          <p:cNvSpPr>
            <a:spLocks noGrp="1"/>
          </p:cNvSpPr>
          <p:nvPr>
            <p:ph type="dt" sz="half" idx="10"/>
          </p:nvPr>
        </p:nvSpPr>
        <p:spPr>
          <a:xfrm>
            <a:off x="172212" y="6586076"/>
            <a:ext cx="994520" cy="365125"/>
          </a:xfrm>
        </p:spPr>
        <p:txBody>
          <a:bodyPr/>
          <a:lstStyle>
            <a:lvl1pPr>
              <a:defRPr sz="1200"/>
            </a:lvl1pPr>
          </a:lstStyle>
          <a:p>
            <a:fld id="{B1A69883-3336-413A-A9ED-E293EE46FEAE}" type="datetime5">
              <a:rPr lang="en-US" smtClean="0"/>
              <a:t>6-Jun-24</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12311AB8-2A91-B430-3773-F9C2C1ACEDE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A9BBFC4-EA5D-045D-75BC-050BD1049AB7}"/>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alpha val="8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321904" y="624110"/>
            <a:ext cx="10182707" cy="1280890"/>
          </a:xfrm>
          <a:prstGeom prst="rect">
            <a:avLst/>
          </a:prstGeom>
        </p:spPr>
        <p:txBody>
          <a:bodyPr vert="horz" lIns="91440" tIns="45720" rIns="91440" bIns="45720" rtlCol="0" anchor="t">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321532" y="1905000"/>
            <a:ext cx="10183080" cy="455342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36" name="Date Placeholder 3">
            <a:extLst>
              <a:ext uri="{FF2B5EF4-FFF2-40B4-BE49-F238E27FC236}">
                <a16:creationId xmlns:a16="http://schemas.microsoft.com/office/drawing/2014/main" id="{F2EA3A01-28AF-46A8-4B4D-9289BC338095}"/>
              </a:ext>
            </a:extLst>
          </p:cNvPr>
          <p:cNvSpPr>
            <a:spLocks noGrp="1"/>
          </p:cNvSpPr>
          <p:nvPr>
            <p:ph type="dt" sz="half" idx="2"/>
          </p:nvPr>
        </p:nvSpPr>
        <p:spPr>
          <a:xfrm>
            <a:off x="91440" y="6544128"/>
            <a:ext cx="1048971"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fld id="{EE6297D0-C7A1-4675-B3F7-BFB22ED21CCC}" type="datetime5">
              <a:rPr lang="en-US" smtClean="0"/>
              <a:pPr/>
              <a:t>6-Jun-24</a:t>
            </a:fld>
            <a:endParaRPr lang="en-US" dirty="0"/>
          </a:p>
        </p:txBody>
      </p:sp>
      <p:sp>
        <p:nvSpPr>
          <p:cNvPr id="38" name="Slide Number Placeholder 5">
            <a:extLst>
              <a:ext uri="{FF2B5EF4-FFF2-40B4-BE49-F238E27FC236}">
                <a16:creationId xmlns:a16="http://schemas.microsoft.com/office/drawing/2014/main" id="{92E4ABF2-7922-BFF1-00BA-322F4F460EEB}"/>
              </a:ext>
            </a:extLst>
          </p:cNvPr>
          <p:cNvSpPr>
            <a:spLocks noGrp="1"/>
          </p:cNvSpPr>
          <p:nvPr>
            <p:ph type="sldNum" sz="quarter" idx="4"/>
          </p:nvPr>
        </p:nvSpPr>
        <p:spPr>
          <a:xfrm>
            <a:off x="11670452" y="6458428"/>
            <a:ext cx="779767" cy="365125"/>
          </a:xfrm>
          <a:prstGeom prst="rect">
            <a:avLst/>
          </a:prstGeom>
        </p:spPr>
        <p:txBody>
          <a:bodyPr/>
          <a:lstStyle>
            <a:lvl1pPr>
              <a:defRPr sz="1600"/>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 id="2147483661" r:id="rId10"/>
    <p:sldLayoutId id="2147483662" r:id="rId11"/>
    <p:sldLayoutId id="2147483663" r:id="rId12"/>
    <p:sldLayoutId id="2147483664" r:id="rId13"/>
    <p:sldLayoutId id="2147483665" r:id="rId14"/>
  </p:sldLayoutIdLst>
  <p:hf hdr="0" ftr="0"/>
  <p:txStyles>
    <p:title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mpai.community/standards/mpai-cav/tec/v1-0/ai-modules/radar-scene-description/" TargetMode="External"/><Relationship Id="rId13" Type="http://schemas.openxmlformats.org/officeDocument/2006/relationships/hyperlink" Target="https://mpai.community/standards/mpai-cav/tec/v1-0/ai-modules/ultrasound-scene-description/" TargetMode="External"/><Relationship Id="rId18" Type="http://schemas.openxmlformats.org/officeDocument/2006/relationships/hyperlink" Target="https://mpai.community/standards/mpai-cav/tec/v1-0/ai-modules/ams-decision-recording/" TargetMode="External"/><Relationship Id="rId3" Type="http://schemas.openxmlformats.org/officeDocument/2006/relationships/hyperlink" Target="https://mpai.community/standards/mpai-cav/tec/v1-0/ai-modules/full-environment-description/" TargetMode="External"/><Relationship Id="rId7" Type="http://schemas.openxmlformats.org/officeDocument/2006/relationships/hyperlink" Target="https://mpai.community/standards/mpai-cav/tec/v1-0/ai-modules/ams-message-interpretation/" TargetMode="External"/><Relationship Id="rId12" Type="http://schemas.openxmlformats.org/officeDocument/2006/relationships/hyperlink" Target="https://mpai.community/standards/mpai-cav/tec/v1-0/ai-modules/motion-selection-planning/" TargetMode="External"/><Relationship Id="rId17" Type="http://schemas.openxmlformats.org/officeDocument/2006/relationships/hyperlink" Target="https://mpai.community/standards/mpai-cav/tec/v1-0/ai-modules/traffic-signalisation-description/" TargetMode="External"/><Relationship Id="rId2" Type="http://schemas.openxmlformats.org/officeDocument/2006/relationships/hyperlink" Target="https://mpai.community/standards/mpai-cav/tec/v1-0/ai-modules/audio-scene-description/" TargetMode="External"/><Relationship Id="rId16" Type="http://schemas.openxmlformats.org/officeDocument/2006/relationships/hyperlink" Target="https://mpai.community/standards/mpai-cav/tec/v1-0/ai-modules/ams-command-issuance/" TargetMode="External"/><Relationship Id="rId20" Type="http://schemas.openxmlformats.org/officeDocument/2006/relationships/hyperlink" Target="https://mpai.community/standards/mpai-cav/tec/v1-0/ai-modules/basic-environment-description/" TargetMode="External"/><Relationship Id="rId1" Type="http://schemas.openxmlformats.org/officeDocument/2006/relationships/slideLayout" Target="../slideLayouts/slideLayout5.xml"/><Relationship Id="rId6" Type="http://schemas.openxmlformats.org/officeDocument/2006/relationships/hyperlink" Target="https://mpai.community/standards/mpai-cav/tec/v1-0/ai-modules/route-selection-planning/" TargetMode="External"/><Relationship Id="rId11" Type="http://schemas.openxmlformats.org/officeDocument/2006/relationships/hyperlink" Target="https://mpai.community/standards/mpai-cav/tec/v1-0/ai-modules/lidar-scene-description/" TargetMode="External"/><Relationship Id="rId5" Type="http://schemas.openxmlformats.org/officeDocument/2006/relationships/hyperlink" Target="https://mpai.community/standards/mpai-cav/tec/v1-0/ai-modules/visual-scene-description/" TargetMode="External"/><Relationship Id="rId15" Type="http://schemas.openxmlformats.org/officeDocument/2006/relationships/hyperlink" Target="https://mpai.community/standards/mpai-cav/tec/v1-0/ai-modules/offlinemap-scene-description/" TargetMode="External"/><Relationship Id="rId10" Type="http://schemas.openxmlformats.org/officeDocument/2006/relationships/hyperlink" Target="https://mpai.community/standards/mpai-cav/tec/v1-0/ai-modules/mas-response-analysis/" TargetMode="External"/><Relationship Id="rId19" Type="http://schemas.openxmlformats.org/officeDocument/2006/relationships/hyperlink" Target="https://mpai.community/standards/mpai-cav/tec/v1-0/ai-modules/spatial-attitude-generation/" TargetMode="External"/><Relationship Id="rId4" Type="http://schemas.openxmlformats.org/officeDocument/2006/relationships/hyperlink" Target="https://mpai.community/standards/mpai-cav/tec/v1-0/ai-modules/mas-spatial-attitude-generation/" TargetMode="External"/><Relationship Id="rId9" Type="http://schemas.openxmlformats.org/officeDocument/2006/relationships/hyperlink" Target="https://mpai.community/standards/mpai-cav/tec/v1-0/ai-modules/path-selection-planning/" TargetMode="External"/><Relationship Id="rId14" Type="http://schemas.openxmlformats.org/officeDocument/2006/relationships/hyperlink" Target="https://mpai.community/standards/mpai-cav/tec/v1-0/ai-modules/traffic-obstacle-avoidance/" TargetMode="External"/></Relationships>
</file>

<file path=ppt/slides/_rels/slide25.xml.rels><?xml version="1.0" encoding="UTF-8" standalone="yes"?>
<Relationships xmlns="http://schemas.openxmlformats.org/package/2006/relationships"><Relationship Id="rId13" Type="http://schemas.openxmlformats.org/officeDocument/2006/relationships/hyperlink" Target="https://mpai.community/standards/mpai-osd/v1-1/data-types/visual-scene-descriptors/" TargetMode="External"/><Relationship Id="rId18" Type="http://schemas.openxmlformats.org/officeDocument/2006/relationships/hyperlink" Target="https://mpai.community/standards/data-types/Instance-Identifier/" TargetMode="External"/><Relationship Id="rId26" Type="http://schemas.openxmlformats.org/officeDocument/2006/relationships/hyperlink" Target="https://mpai.community/standards/mpai-cav/tec/v1-0/data-types/hci-ams-message/" TargetMode="External"/><Relationship Id="rId39" Type="http://schemas.openxmlformats.org/officeDocument/2006/relationships/hyperlink" Target="https://mpai.community/standards/mpai-cav/tec/v1-0/data-types/traffic-signal-descriptors/" TargetMode="External"/><Relationship Id="rId21" Type="http://schemas.openxmlformats.org/officeDocument/2006/relationships/hyperlink" Target="https://mpai.community/standards/data-types/avara-model/" TargetMode="External"/><Relationship Id="rId34" Type="http://schemas.openxmlformats.org/officeDocument/2006/relationships/hyperlink" Target="https://mpai.community/standards/mpai-cae/usc/v2-2/data-types/audio-scene-descriptors/" TargetMode="External"/><Relationship Id="rId7" Type="http://schemas.openxmlformats.org/officeDocument/2006/relationships/hyperlink" Target="https://mpai.community/standards/mpai-cae/usc/v2-2/data-types/audio-object/" TargetMode="External"/><Relationship Id="rId2" Type="http://schemas.openxmlformats.org/officeDocument/2006/relationships/hyperlink" Target="https://mpai.community/standards/mpai-cav/tec/v1-0/data-types/personal-preferences/" TargetMode="External"/><Relationship Id="rId16" Type="http://schemas.openxmlformats.org/officeDocument/2006/relationships/hyperlink" Target="https://mpai.community/standards/mpai-paf/v1-2/data-types/face-id/" TargetMode="External"/><Relationship Id="rId20" Type="http://schemas.openxmlformats.org/officeDocument/2006/relationships/hyperlink" Target="https://mpai.community/standards/data-types/personal-status/" TargetMode="External"/><Relationship Id="rId29" Type="http://schemas.openxmlformats.org/officeDocument/2006/relationships/hyperlink" Target="https://mpai.community/standards/mpai-cav/tec/v1-0/data-types/input-radar/" TargetMode="External"/><Relationship Id="rId41" Type="http://schemas.openxmlformats.org/officeDocument/2006/relationships/hyperlink" Target="https://mpai.community/standards/mpai-cav/tec/v1-0/data-types/alert/" TargetMode="External"/><Relationship Id="rId1" Type="http://schemas.openxmlformats.org/officeDocument/2006/relationships/slideLayout" Target="../slideLayouts/slideLayout5.xml"/><Relationship Id="rId6" Type="http://schemas.openxmlformats.org/officeDocument/2006/relationships/hyperlink" Target="https://mpai.community/standards/mpai-osd/v1-1/data-types/point-of-view/" TargetMode="External"/><Relationship Id="rId11" Type="http://schemas.openxmlformats.org/officeDocument/2006/relationships/hyperlink" Target="https://mpai.community/standards/mpai-osd/v1-1/data-types/audio-visual-scene-descriptors/" TargetMode="External"/><Relationship Id="rId24" Type="http://schemas.openxmlformats.org/officeDocument/2006/relationships/hyperlink" Target="https://mpai.community/standards/mpai-osd/v1-1/data-types/output-visual/" TargetMode="External"/><Relationship Id="rId32" Type="http://schemas.openxmlformats.org/officeDocument/2006/relationships/hyperlink" Target="https://mpai.community/standards/mpai-cav/tec/v1-0/data-types/input-gnss/" TargetMode="External"/><Relationship Id="rId37" Type="http://schemas.openxmlformats.org/officeDocument/2006/relationships/hyperlink" Target="https://mpai.community/standards/mpai-cav/tec/v1-0/data-types/ultrasound-scene-descriptors/" TargetMode="External"/><Relationship Id="rId40" Type="http://schemas.openxmlformats.org/officeDocument/2006/relationships/hyperlink" Target="https://mpai.community/standards/mpai-cav/tec/v1-0/data-types/basic-environment-descriptors/" TargetMode="External"/><Relationship Id="rId5" Type="http://schemas.openxmlformats.org/officeDocument/2006/relationships/hyperlink" Target="https://mpai.community/standards/mpai-osd/v1-1/data-types/spatial-attitude/" TargetMode="External"/><Relationship Id="rId15" Type="http://schemas.openxmlformats.org/officeDocument/2006/relationships/hyperlink" Target="https://mpai.community/standards/data-types/face-descriptors/" TargetMode="External"/><Relationship Id="rId23" Type="http://schemas.openxmlformats.org/officeDocument/2006/relationships/hyperlink" Target="https://mpai.community/standards/mpai-cae/usc/v2-2/data-types/output-audio/" TargetMode="External"/><Relationship Id="rId28" Type="http://schemas.openxmlformats.org/officeDocument/2006/relationships/hyperlink" Target="https://mpai.community/standards/mpai-paf/v1-2/data-types/input-visual/" TargetMode="External"/><Relationship Id="rId36" Type="http://schemas.openxmlformats.org/officeDocument/2006/relationships/hyperlink" Target="https://mpai.community/standards/mpai-cav/tec/v1-0/data-types/lidar-scene-descriptors/" TargetMode="External"/><Relationship Id="rId10" Type="http://schemas.openxmlformats.org/officeDocument/2006/relationships/hyperlink" Target="https://mpai.community/standards/mpai-osd/v1-1/data-types/audio-visual-basic-scene-descriptors/" TargetMode="External"/><Relationship Id="rId19" Type="http://schemas.openxmlformats.org/officeDocument/2006/relationships/hyperlink" Target="https://mpai.community/standards/data-types/text-descriptors/#Meaning" TargetMode="External"/><Relationship Id="rId31" Type="http://schemas.openxmlformats.org/officeDocument/2006/relationships/hyperlink" Target="https://mpai.community/standards/mpai-cav/tec/v1-0/data-types/input-ultrasound/" TargetMode="External"/><Relationship Id="rId4" Type="http://schemas.openxmlformats.org/officeDocument/2006/relationships/hyperlink" Target="https://mpai.community/standards/mpai-mmc/v2-2/data-types/input-text/" TargetMode="External"/><Relationship Id="rId9" Type="http://schemas.openxmlformats.org/officeDocument/2006/relationships/hyperlink" Target="https://mpai.community/standards/mpai-cav/tec/v1-0/data-types/audio-visual-scene-descriptors-2/" TargetMode="External"/><Relationship Id="rId14" Type="http://schemas.openxmlformats.org/officeDocument/2006/relationships/hyperlink" Target="https://mpai.community/standards/data-types/body-descriptors/" TargetMode="External"/><Relationship Id="rId22" Type="http://schemas.openxmlformats.org/officeDocument/2006/relationships/hyperlink" Target="https://mpai.community/standards/mpai-mmc/v2-2/data-types/speech-model/" TargetMode="External"/><Relationship Id="rId27" Type="http://schemas.openxmlformats.org/officeDocument/2006/relationships/hyperlink" Target="https://mpai.community/standards/mpai-cae/usc/v2-2/data-types/input-audio/" TargetMode="External"/><Relationship Id="rId30" Type="http://schemas.openxmlformats.org/officeDocument/2006/relationships/hyperlink" Target="https://mpai.community/standards/mpai-cav/tec/v1-0/data-types/input-lidar/" TargetMode="External"/><Relationship Id="rId35" Type="http://schemas.openxmlformats.org/officeDocument/2006/relationships/hyperlink" Target="https://mpai.community/standards/mpai-cav/tec/v1-0/data-types/radar-scene-descriptors/" TargetMode="External"/><Relationship Id="rId8" Type="http://schemas.openxmlformats.org/officeDocument/2006/relationships/hyperlink" Target="https://mpai.community/standards/mpai-osd/v1-1/data-types/visual-object/" TargetMode="External"/><Relationship Id="rId3" Type="http://schemas.openxmlformats.org/officeDocument/2006/relationships/hyperlink" Target="https://mpai.community/standards/mpai-cav/tec/v1-0/data-types/personal-profile/" TargetMode="External"/><Relationship Id="rId12" Type="http://schemas.openxmlformats.org/officeDocument/2006/relationships/hyperlink" Target="https://mpai.community/standards/mpai-cae/usc/v2.2/data-types/audio-scene-descriptors/" TargetMode="External"/><Relationship Id="rId17" Type="http://schemas.openxmlformats.org/officeDocument/2006/relationships/hyperlink" Target="https://mpai.community/standards/mpai-cae/usc/v2-2/data-types/speaker-id/" TargetMode="External"/><Relationship Id="rId25" Type="http://schemas.openxmlformats.org/officeDocument/2006/relationships/hyperlink" Target="https://mpai.community/standards/mpai-cav/tec/v1-0/data-types/ego-remote-hci-message/" TargetMode="External"/><Relationship Id="rId33" Type="http://schemas.openxmlformats.org/officeDocument/2006/relationships/hyperlink" Target="https://mpai.community/standards/mpai-cav/tec/v1-0/data-types/offline-map-data/" TargetMode="External"/><Relationship Id="rId38" Type="http://schemas.openxmlformats.org/officeDocument/2006/relationships/hyperlink" Target="https://mpai.community/standards/mpai-cav/tec/v1-0/data-types/offline-map-scene-descriptor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mpai.community/standards/mpai-cav/tec/v1-0/data-types/trajectory/" TargetMode="External"/><Relationship Id="rId13" Type="http://schemas.openxmlformats.org/officeDocument/2006/relationships/hyperlink" Target="https://mpai.community/standards/mpai-cav/tec/v1-0/data-types/ego-remote-ams-message/" TargetMode="External"/><Relationship Id="rId18" Type="http://schemas.openxmlformats.org/officeDocument/2006/relationships/hyperlink" Target="https://mpai.community/standards/mpai-cav/tec/v1-0/data-types/other-environment-data/" TargetMode="External"/><Relationship Id="rId3" Type="http://schemas.openxmlformats.org/officeDocument/2006/relationships/hyperlink" Target="https://mpai.community/standards/mpai-cav/tec/v1-0/data-types/basic-environment-descriptors/" TargetMode="External"/><Relationship Id="rId21" Type="http://schemas.openxmlformats.org/officeDocument/2006/relationships/hyperlink" Target="https://mpai.community/standards/mpai-cav/tec/v1-0/data-types/brake-response/" TargetMode="External"/><Relationship Id="rId7" Type="http://schemas.openxmlformats.org/officeDocument/2006/relationships/hyperlink" Target="https://mpai.community/standards/mpai-cav/tec/v1-0/data-types/pose/" TargetMode="External"/><Relationship Id="rId12" Type="http://schemas.openxmlformats.org/officeDocument/2006/relationships/hyperlink" Target="https://mpai.community/standards/mpai-cav/tec/v1-0/data-types/road-state/" TargetMode="External"/><Relationship Id="rId17" Type="http://schemas.openxmlformats.org/officeDocument/2006/relationships/hyperlink" Target="https://mpai.community/standards/mpai-cav/tec/v1-0/data-types/spatial-attitude-2/" TargetMode="External"/><Relationship Id="rId25" Type="http://schemas.openxmlformats.org/officeDocument/2006/relationships/hyperlink" Target="https://mpai.community/standards/mpai-cav/tec/v1-0/data-types/motor-response/" TargetMode="External"/><Relationship Id="rId2" Type="http://schemas.openxmlformats.org/officeDocument/2006/relationships/hyperlink" Target="https://mpai.community/standards/mpai-cav/tec/v1-0/data-types/cav-identifier/" TargetMode="External"/><Relationship Id="rId16" Type="http://schemas.openxmlformats.org/officeDocument/2006/relationships/hyperlink" Target="https://mpai.community/standards/mpai-cav/tec/v1-0/data-types/accelerometer-data/" TargetMode="External"/><Relationship Id="rId20" Type="http://schemas.openxmlformats.org/officeDocument/2006/relationships/hyperlink" Target="https://mpai.community/standards/mpai-cav/tec/v1-0/data-types/brake-command/" TargetMode="External"/><Relationship Id="rId1" Type="http://schemas.openxmlformats.org/officeDocument/2006/relationships/slideLayout" Target="../slideLayouts/slideLayout2.xml"/><Relationship Id="rId6" Type="http://schemas.openxmlformats.org/officeDocument/2006/relationships/hyperlink" Target="https://mpai.community/standards/mpai-cav/tec/v1-0/data-types/path/" TargetMode="External"/><Relationship Id="rId11" Type="http://schemas.openxmlformats.org/officeDocument/2006/relationships/hyperlink" Target="https://mpai.community/standards/mpai-cav/tec/v1-0/data-types/goal/" TargetMode="External"/><Relationship Id="rId24" Type="http://schemas.openxmlformats.org/officeDocument/2006/relationships/hyperlink" Target="https://mpai.community/standards/mpai-cav/tec/v1-0/data-types/motor-command/" TargetMode="External"/><Relationship Id="rId5" Type="http://schemas.openxmlformats.org/officeDocument/2006/relationships/hyperlink" Target="https://mpai.community/standards/mpai-cav/tec/v1-0/data-types/ams-hci-message/" TargetMode="External"/><Relationship Id="rId15" Type="http://schemas.openxmlformats.org/officeDocument/2006/relationships/hyperlink" Target="https://mpai.community/standards/mpai-cav/tec/v1-0/data-types/speedometer-data/" TargetMode="External"/><Relationship Id="rId23" Type="http://schemas.openxmlformats.org/officeDocument/2006/relationships/hyperlink" Target="https://mpai.community/standards/mpai-cav/tec/v1-0/data-types/steering-response/" TargetMode="External"/><Relationship Id="rId10" Type="http://schemas.openxmlformats.org/officeDocument/2006/relationships/hyperlink" Target="https://mpai.community/standards/mpai-cav/tec/v1-0/data-types/route/" TargetMode="External"/><Relationship Id="rId19" Type="http://schemas.openxmlformats.org/officeDocument/2006/relationships/hyperlink" Target="https://mpai.community/standards/mpai-cav/tec/v1-0/data-types/mas-ams-message/" TargetMode="External"/><Relationship Id="rId4" Type="http://schemas.openxmlformats.org/officeDocument/2006/relationships/hyperlink" Target="https://mpai.community/standards/mpai-cav/tec/v1-0/data-types/full-environment-representation/" TargetMode="External"/><Relationship Id="rId9" Type="http://schemas.openxmlformats.org/officeDocument/2006/relationships/hyperlink" Target="https://mpai.community/standards/mpai-cav/tec/v1-0/data-types/hci-ams-message/" TargetMode="External"/><Relationship Id="rId14" Type="http://schemas.openxmlformats.org/officeDocument/2006/relationships/hyperlink" Target="https://mpai.community/standards/mpai-cav/tec/v1-0/data-types/odometer-data/" TargetMode="External"/><Relationship Id="rId22" Type="http://schemas.openxmlformats.org/officeDocument/2006/relationships/hyperlink" Target="https://mpai.community/standards/mpai-cav/tec/v1-0/data-types/steering-comman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mailto:secretariat@mpai.communit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mpai.community/community/joi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A326-962E-449B-B27F-735553353598}"/>
              </a:ext>
            </a:extLst>
          </p:cNvPr>
          <p:cNvSpPr>
            <a:spLocks noGrp="1"/>
          </p:cNvSpPr>
          <p:nvPr>
            <p:ph type="ctrTitle"/>
          </p:nvPr>
        </p:nvSpPr>
        <p:spPr>
          <a:xfrm>
            <a:off x="2139962" y="2894852"/>
            <a:ext cx="9360883" cy="1799068"/>
          </a:xfrm>
        </p:spPr>
        <p:txBody>
          <a:bodyPr>
            <a:normAutofit fontScale="90000"/>
          </a:bodyPr>
          <a:lstStyle/>
          <a:p>
            <a:r>
              <a:rPr lang="en-US" dirty="0">
                <a:solidFill>
                  <a:schemeClr val="tx1"/>
                </a:solidFill>
                <a:latin typeface="Calibri" panose="020F0502020204030204" pitchFamily="34" charset="0"/>
                <a:cs typeface="Calibri" panose="020F0502020204030204" pitchFamily="34" charset="0"/>
              </a:rPr>
              <a:t>MPAI Call for Technologies: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Connected Autonomous Vehicle (MPAI-CAV) –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Technologies </a:t>
            </a:r>
            <a:r>
              <a:rPr lang="en-US" dirty="0">
                <a:solidFill>
                  <a:schemeClr val="tx1"/>
                </a:solidFill>
              </a:rPr>
              <a:t>(CAV-TEC)</a:t>
            </a:r>
            <a:endParaRPr lang="en-GB" dirty="0">
              <a:solidFill>
                <a:schemeClr val="tx1"/>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CAB58A7E-DB60-4EC9-815D-66D1515C39ED}"/>
              </a:ext>
            </a:extLst>
          </p:cNvPr>
          <p:cNvSpPr>
            <a:spLocks noGrp="1"/>
          </p:cNvSpPr>
          <p:nvPr>
            <p:ph type="subTitle" idx="1"/>
          </p:nvPr>
        </p:nvSpPr>
        <p:spPr>
          <a:xfrm>
            <a:off x="3597836" y="5301173"/>
            <a:ext cx="4996328" cy="1068293"/>
          </a:xfrm>
        </p:spPr>
        <p:txBody>
          <a:bodyPr>
            <a:normAutofit/>
          </a:bodyPr>
          <a:lstStyle/>
          <a:p>
            <a:r>
              <a:rPr lang="en-US" sz="1700">
                <a:solidFill>
                  <a:schemeClr val="tx1"/>
                </a:solidFill>
              </a:rPr>
              <a:t>.</a:t>
            </a:r>
            <a:endParaRPr lang="en-GB" sz="1700">
              <a:solidFill>
                <a:schemeClr val="tx1"/>
              </a:solidFill>
            </a:endParaRPr>
          </a:p>
        </p:txBody>
      </p:sp>
      <p:sp>
        <p:nvSpPr>
          <p:cNvPr id="5" name="CasellaDiTesto 4">
            <a:extLst>
              <a:ext uri="{FF2B5EF4-FFF2-40B4-BE49-F238E27FC236}">
                <a16:creationId xmlns:a16="http://schemas.microsoft.com/office/drawing/2014/main" id="{45E8F07C-B7FF-3F3B-D89D-0D68E3FD9187}"/>
              </a:ext>
            </a:extLst>
          </p:cNvPr>
          <p:cNvSpPr txBox="1"/>
          <p:nvPr/>
        </p:nvSpPr>
        <p:spPr>
          <a:xfrm>
            <a:off x="2836721" y="4401327"/>
            <a:ext cx="7906043" cy="461665"/>
          </a:xfrm>
          <a:prstGeom prst="rect">
            <a:avLst/>
          </a:prstGeom>
          <a:noFill/>
        </p:spPr>
        <p:txBody>
          <a:bodyPr wrap="square" rtlCol="0">
            <a:spAutoFit/>
          </a:bodyPr>
          <a:lstStyle/>
          <a:p>
            <a:endParaRPr lang="it-IT" sz="2400" dirty="0"/>
          </a:p>
        </p:txBody>
      </p:sp>
      <p:sp>
        <p:nvSpPr>
          <p:cNvPr id="4" name="Subtitle 2">
            <a:extLst>
              <a:ext uri="{FF2B5EF4-FFF2-40B4-BE49-F238E27FC236}">
                <a16:creationId xmlns:a16="http://schemas.microsoft.com/office/drawing/2014/main" id="{5DD2FF83-21CA-E11D-F8FA-D0EEC00DA6B2}"/>
              </a:ext>
            </a:extLst>
          </p:cNvPr>
          <p:cNvSpPr txBox="1">
            <a:spLocks/>
          </p:cNvSpPr>
          <p:nvPr/>
        </p:nvSpPr>
        <p:spPr>
          <a:xfrm>
            <a:off x="2139962" y="4834625"/>
            <a:ext cx="8915399" cy="100011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400" kern="1200">
                <a:solidFill>
                  <a:schemeClr val="accent3">
                    <a:lumMod val="7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it-IT" dirty="0">
                <a:latin typeface="Calibri" panose="020F0502020204030204" pitchFamily="34" charset="0"/>
                <a:cs typeface="Calibri" panose="020F0502020204030204" pitchFamily="34" charset="0"/>
              </a:rPr>
              <a:t>Leonardo Chiariglione – MPAI</a:t>
            </a:r>
          </a:p>
          <a:p>
            <a:r>
              <a:rPr lang="it-IT" dirty="0">
                <a:latin typeface="Calibri" panose="020F0502020204030204" pitchFamily="34" charset="0"/>
                <a:cs typeface="Calibri" panose="020F0502020204030204" pitchFamily="34" charset="0"/>
              </a:rPr>
              <a:t>Online – 2024/06/06  </a:t>
            </a:r>
            <a:endParaRPr lang="en-US"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CA04A84-1F9E-E6C3-B0F2-63EB11152977}"/>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Date Placeholder 5">
            <a:extLst>
              <a:ext uri="{FF2B5EF4-FFF2-40B4-BE49-F238E27FC236}">
                <a16:creationId xmlns:a16="http://schemas.microsoft.com/office/drawing/2014/main" id="{E13701BD-82A4-F171-2DBA-A5883B08401F}"/>
              </a:ext>
            </a:extLst>
          </p:cNvPr>
          <p:cNvSpPr>
            <a:spLocks noGrp="1"/>
          </p:cNvSpPr>
          <p:nvPr>
            <p:ph type="dt" sz="half" idx="10"/>
          </p:nvPr>
        </p:nvSpPr>
        <p:spPr/>
        <p:txBody>
          <a:bodyPr/>
          <a:lstStyle/>
          <a:p>
            <a:fld id="{DDA5EF4C-C5A2-446D-A1E6-822FFAFB143B}" type="datetime5">
              <a:rPr lang="en-US" smtClean="0">
                <a:latin typeface="Calibri" panose="020F0502020204030204" pitchFamily="34" charset="0"/>
                <a:cs typeface="Calibri" panose="020F0502020204030204" pitchFamily="34" charset="0"/>
              </a:rPr>
              <a:t>6-Jun-24</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26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ECFF3-7048-097A-832E-B1A01CCE8627}"/>
              </a:ext>
            </a:extLst>
          </p:cNvPr>
          <p:cNvSpPr>
            <a:spLocks noGrp="1"/>
          </p:cNvSpPr>
          <p:nvPr>
            <p:ph type="title"/>
          </p:nvPr>
        </p:nvSpPr>
        <p:spPr/>
        <p:txBody>
          <a:bodyPr/>
          <a:lstStyle/>
          <a:p>
            <a:r>
              <a:rPr lang="en-US" dirty="0"/>
              <a:t>Dates</a:t>
            </a:r>
            <a:endParaRPr lang="en-GB" dirty="0"/>
          </a:p>
        </p:txBody>
      </p:sp>
      <p:graphicFrame>
        <p:nvGraphicFramePr>
          <p:cNvPr id="6" name="Content Placeholder 5">
            <a:extLst>
              <a:ext uri="{FF2B5EF4-FFF2-40B4-BE49-F238E27FC236}">
                <a16:creationId xmlns:a16="http://schemas.microsoft.com/office/drawing/2014/main" id="{954E62F7-8622-6FF6-16D3-3780AC7058FD}"/>
              </a:ext>
            </a:extLst>
          </p:cNvPr>
          <p:cNvGraphicFramePr>
            <a:graphicFrameLocks noGrp="1"/>
          </p:cNvGraphicFramePr>
          <p:nvPr>
            <p:ph idx="1"/>
            <p:extLst>
              <p:ext uri="{D42A27DB-BD31-4B8C-83A1-F6EECF244321}">
                <p14:modId xmlns:p14="http://schemas.microsoft.com/office/powerpoint/2010/main" val="1197162989"/>
              </p:ext>
            </p:extLst>
          </p:nvPr>
        </p:nvGraphicFramePr>
        <p:xfrm>
          <a:off x="1301750" y="1905000"/>
          <a:ext cx="10202862" cy="2225040"/>
        </p:xfrm>
        <a:graphic>
          <a:graphicData uri="http://schemas.openxmlformats.org/drawingml/2006/table">
            <a:tbl>
              <a:tblPr firstRow="1" bandRow="1">
                <a:tableStyleId>{5C22544A-7EE6-4342-B048-85BDC9FD1C3A}</a:tableStyleId>
              </a:tblPr>
              <a:tblGrid>
                <a:gridCol w="6906585">
                  <a:extLst>
                    <a:ext uri="{9D8B030D-6E8A-4147-A177-3AD203B41FA5}">
                      <a16:colId xmlns:a16="http://schemas.microsoft.com/office/drawing/2014/main" val="1624422227"/>
                    </a:ext>
                  </a:extLst>
                </a:gridCol>
                <a:gridCol w="1743739">
                  <a:extLst>
                    <a:ext uri="{9D8B030D-6E8A-4147-A177-3AD203B41FA5}">
                      <a16:colId xmlns:a16="http://schemas.microsoft.com/office/drawing/2014/main" val="214133358"/>
                    </a:ext>
                  </a:extLst>
                </a:gridCol>
                <a:gridCol w="1552538">
                  <a:extLst>
                    <a:ext uri="{9D8B030D-6E8A-4147-A177-3AD203B41FA5}">
                      <a16:colId xmlns:a16="http://schemas.microsoft.com/office/drawing/2014/main" val="3177517465"/>
                    </a:ext>
                  </a:extLst>
                </a:gridCol>
              </a:tblGrid>
              <a:tr h="370840">
                <a:tc>
                  <a:txBody>
                    <a:bodyPr/>
                    <a:lstStyle/>
                    <a:p>
                      <a:pPr algn="ctr"/>
                      <a:r>
                        <a:rPr lang="en-GB" sz="2400" b="1" dirty="0">
                          <a:effectLst/>
                          <a:latin typeface="Calibri" panose="020F0502020204030204" pitchFamily="34" charset="0"/>
                          <a:ea typeface="Calibri" panose="020F0502020204030204" pitchFamily="34" charset="0"/>
                          <a:cs typeface="Calibri" panose="020F0502020204030204" pitchFamily="34" charset="0"/>
                        </a:rPr>
                        <a:t>Step</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a:effectLst/>
                          <a:latin typeface="Calibri" panose="020F0502020204030204" pitchFamily="34" charset="0"/>
                          <a:ea typeface="Calibri" panose="020F0502020204030204" pitchFamily="34" charset="0"/>
                          <a:cs typeface="Calibri" panose="020F0502020204030204" pitchFamily="34" charset="0"/>
                        </a:rPr>
                        <a:t>Date</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a:effectLst/>
                          <a:latin typeface="Calibri" panose="020F0502020204030204" pitchFamily="34" charset="0"/>
                          <a:ea typeface="Calibri" panose="020F0502020204030204" pitchFamily="34" charset="0"/>
                          <a:cs typeface="Calibri" panose="020F0502020204030204" pitchFamily="34" charset="0"/>
                        </a:rPr>
                        <a:t>Time</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87224314"/>
                  </a:ext>
                </a:extLst>
              </a:tr>
              <a:tr h="370840">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CAV-TEC Call for Technologies issued.</a:t>
                      </a:r>
                    </a:p>
                  </a:txBody>
                  <a:tcPr marL="68580" marR="68580" marT="0" marB="0"/>
                </a:tc>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2024/05/15</a:t>
                      </a:r>
                    </a:p>
                  </a:txBody>
                  <a:tcPr marL="68580" marR="68580" marT="0" marB="0"/>
                </a:tc>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17:00 UTC</a:t>
                      </a:r>
                    </a:p>
                  </a:txBody>
                  <a:tcPr marL="68580" marR="68580" marT="0" marB="0"/>
                </a:tc>
                <a:extLst>
                  <a:ext uri="{0D108BD9-81ED-4DB2-BD59-A6C34878D82A}">
                    <a16:rowId xmlns:a16="http://schemas.microsoft.com/office/drawing/2014/main" val="2769166717"/>
                  </a:ext>
                </a:extLst>
              </a:tr>
              <a:tr h="370840">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CAV-TEC Call for Technologies presented online.</a:t>
                      </a:r>
                    </a:p>
                  </a:txBody>
                  <a:tcPr marL="68580" marR="68580" marT="0" marB="0"/>
                </a:tc>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2024/06/06</a:t>
                      </a:r>
                    </a:p>
                  </a:txBody>
                  <a:tcPr marL="68580" marR="68580" marT="0" marB="0"/>
                </a:tc>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15:00 UTC</a:t>
                      </a:r>
                    </a:p>
                  </a:txBody>
                  <a:tcPr marL="68580" marR="68580" marT="0" marB="0"/>
                </a:tc>
                <a:extLst>
                  <a:ext uri="{0D108BD9-81ED-4DB2-BD59-A6C34878D82A}">
                    <a16:rowId xmlns:a16="http://schemas.microsoft.com/office/drawing/2014/main" val="3446621815"/>
                  </a:ext>
                </a:extLst>
              </a:tr>
              <a:tr h="370840">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Notification of intention to submit proposal (Annex A).</a:t>
                      </a:r>
                    </a:p>
                  </a:txBody>
                  <a:tcPr marL="68580" marR="68580" marT="0" marB="0"/>
                </a:tc>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2024/06/07</a:t>
                      </a:r>
                    </a:p>
                  </a:txBody>
                  <a:tcPr marL="68580" marR="68580" marT="0" marB="0"/>
                </a:tc>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23:59 UTC</a:t>
                      </a:r>
                    </a:p>
                  </a:txBody>
                  <a:tcPr marL="68580" marR="68580" marT="0" marB="0"/>
                </a:tc>
                <a:extLst>
                  <a:ext uri="{0D108BD9-81ED-4DB2-BD59-A6C34878D82A}">
                    <a16:rowId xmlns:a16="http://schemas.microsoft.com/office/drawing/2014/main" val="3687634813"/>
                  </a:ext>
                </a:extLst>
              </a:tr>
              <a:tr h="370840">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Response submission deadline.</a:t>
                      </a:r>
                    </a:p>
                  </a:txBody>
                  <a:tcPr marL="68580" marR="68580" marT="0" marB="0"/>
                </a:tc>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2024/07/06</a:t>
                      </a:r>
                    </a:p>
                  </a:txBody>
                  <a:tcPr marL="68580" marR="68580" marT="0" marB="0"/>
                </a:tc>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23:59 UTC</a:t>
                      </a:r>
                    </a:p>
                  </a:txBody>
                  <a:tcPr marL="68580" marR="68580" marT="0" marB="0"/>
                </a:tc>
                <a:extLst>
                  <a:ext uri="{0D108BD9-81ED-4DB2-BD59-A6C34878D82A}">
                    <a16:rowId xmlns:a16="http://schemas.microsoft.com/office/drawing/2014/main" val="2637631945"/>
                  </a:ext>
                </a:extLst>
              </a:tr>
              <a:tr h="370840">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Start of response evaluation.</a:t>
                      </a:r>
                    </a:p>
                  </a:txBody>
                  <a:tcPr marL="68580" marR="68580" marT="0" marB="0"/>
                </a:tc>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2024/07/10 </a:t>
                      </a:r>
                    </a:p>
                  </a:txBody>
                  <a:tcPr marL="68580" marR="68580" marT="0" marB="0"/>
                </a:tc>
                <a:tc>
                  <a:txBody>
                    <a:bodyPr/>
                    <a:lstStyle/>
                    <a:p>
                      <a:pPr algn="ctr"/>
                      <a:r>
                        <a:rPr lang="en-GB" sz="2400" dirty="0">
                          <a:effectLst/>
                          <a:latin typeface="Calibri" panose="020F0502020204030204" pitchFamily="34" charset="0"/>
                          <a:ea typeface="Calibri" panose="020F0502020204030204" pitchFamily="34" charset="0"/>
                          <a:cs typeface="Calibri" panose="020F0502020204030204" pitchFamily="34" charset="0"/>
                        </a:rPr>
                        <a:t>(MPAI-46)</a:t>
                      </a:r>
                    </a:p>
                  </a:txBody>
                  <a:tcPr marL="68580" marR="68580" marT="0" marB="0"/>
                </a:tc>
                <a:extLst>
                  <a:ext uri="{0D108BD9-81ED-4DB2-BD59-A6C34878D82A}">
                    <a16:rowId xmlns:a16="http://schemas.microsoft.com/office/drawing/2014/main" val="2053864818"/>
                  </a:ext>
                </a:extLst>
              </a:tr>
            </a:tbl>
          </a:graphicData>
        </a:graphic>
      </p:graphicFrame>
      <p:sp>
        <p:nvSpPr>
          <p:cNvPr id="4" name="Date Placeholder 3">
            <a:extLst>
              <a:ext uri="{FF2B5EF4-FFF2-40B4-BE49-F238E27FC236}">
                <a16:creationId xmlns:a16="http://schemas.microsoft.com/office/drawing/2014/main" id="{FB082348-5FF7-FC47-5BC1-2E52A913AE01}"/>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BB98AAE8-445C-7F6D-9806-4A3C2267B734}"/>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28542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E8701B-7BED-04A9-A85F-BB1D2315700D}"/>
              </a:ext>
            </a:extLst>
          </p:cNvPr>
          <p:cNvSpPr>
            <a:spLocks noGrp="1"/>
          </p:cNvSpPr>
          <p:nvPr>
            <p:ph type="title"/>
          </p:nvPr>
        </p:nvSpPr>
        <p:spPr/>
        <p:txBody>
          <a:bodyPr/>
          <a:lstStyle/>
          <a:p>
            <a:r>
              <a:rPr lang="en-US" dirty="0"/>
              <a:t>CAV-TEC Use Cases and Functional Requirements</a:t>
            </a:r>
            <a:endParaRPr lang="en-150" dirty="0"/>
          </a:p>
        </p:txBody>
      </p:sp>
      <p:sp>
        <p:nvSpPr>
          <p:cNvPr id="7" name="Text Placeholder 6">
            <a:extLst>
              <a:ext uri="{FF2B5EF4-FFF2-40B4-BE49-F238E27FC236}">
                <a16:creationId xmlns:a16="http://schemas.microsoft.com/office/drawing/2014/main" id="{BC8CD52B-75C9-F60B-B55C-121F9F31E0A2}"/>
              </a:ext>
            </a:extLst>
          </p:cNvPr>
          <p:cNvSpPr>
            <a:spLocks noGrp="1"/>
          </p:cNvSpPr>
          <p:nvPr>
            <p:ph type="body" idx="1"/>
          </p:nvPr>
        </p:nvSpPr>
        <p:spPr/>
        <p:txBody>
          <a:bodyPr/>
          <a:lstStyle/>
          <a:p>
            <a:endParaRPr lang="en-150"/>
          </a:p>
        </p:txBody>
      </p:sp>
      <p:sp>
        <p:nvSpPr>
          <p:cNvPr id="4" name="Date Placeholder 3">
            <a:extLst>
              <a:ext uri="{FF2B5EF4-FFF2-40B4-BE49-F238E27FC236}">
                <a16:creationId xmlns:a16="http://schemas.microsoft.com/office/drawing/2014/main" id="{D160177F-EA36-FD34-A794-1E3624F14393}"/>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890C0640-7137-078C-C984-88371577AFE0}"/>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12748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20CE7F-DDD7-8250-F6CB-044259E543E4}"/>
              </a:ext>
            </a:extLst>
          </p:cNvPr>
          <p:cNvSpPr>
            <a:spLocks noGrp="1"/>
          </p:cNvSpPr>
          <p:nvPr>
            <p:ph type="title"/>
          </p:nvPr>
        </p:nvSpPr>
        <p:spPr>
          <a:xfrm>
            <a:off x="1321904" y="624110"/>
            <a:ext cx="10182707" cy="1280890"/>
          </a:xfrm>
        </p:spPr>
        <p:txBody>
          <a:bodyPr anchor="t">
            <a:normAutofit/>
          </a:bodyPr>
          <a:lstStyle/>
          <a:p>
            <a:r>
              <a:rPr lang="en-US" dirty="0"/>
              <a:t>The path to CAV-TEC</a:t>
            </a:r>
            <a:endParaRPr lang="en-150" dirty="0"/>
          </a:p>
        </p:txBody>
      </p:sp>
      <p:pic>
        <p:nvPicPr>
          <p:cNvPr id="9" name="Picture 8" descr="A stone footpath on the grassy field against the sky">
            <a:extLst>
              <a:ext uri="{FF2B5EF4-FFF2-40B4-BE49-F238E27FC236}">
                <a16:creationId xmlns:a16="http://schemas.microsoft.com/office/drawing/2014/main" id="{3D7AF2DF-DA00-B6AF-8EDC-C4A6E7118E45}"/>
              </a:ext>
            </a:extLst>
          </p:cNvPr>
          <p:cNvPicPr>
            <a:picLocks noChangeAspect="1"/>
          </p:cNvPicPr>
          <p:nvPr/>
        </p:nvPicPr>
        <p:blipFill rotWithShape="1">
          <a:blip r:embed="rId2"/>
          <a:srcRect l="7074" r="9598" b="-1"/>
          <a:stretch/>
        </p:blipFill>
        <p:spPr>
          <a:xfrm>
            <a:off x="1321904" y="1905000"/>
            <a:ext cx="5059017" cy="4553428"/>
          </a:xfrm>
          <a:prstGeom prst="rect">
            <a:avLst/>
          </a:prstGeom>
          <a:noFill/>
        </p:spPr>
      </p:pic>
      <p:sp>
        <p:nvSpPr>
          <p:cNvPr id="14" name="Content Placeholder 3">
            <a:extLst>
              <a:ext uri="{FF2B5EF4-FFF2-40B4-BE49-F238E27FC236}">
                <a16:creationId xmlns:a16="http://schemas.microsoft.com/office/drawing/2014/main" id="{B24B0B37-5C79-39E0-A7AB-E331D1B74C36}"/>
              </a:ext>
            </a:extLst>
          </p:cNvPr>
          <p:cNvSpPr>
            <a:spLocks noGrp="1"/>
          </p:cNvSpPr>
          <p:nvPr>
            <p:ph sz="half" idx="2"/>
          </p:nvPr>
        </p:nvSpPr>
        <p:spPr>
          <a:xfrm>
            <a:off x="6380921" y="1904999"/>
            <a:ext cx="5123689" cy="4681077"/>
          </a:xfrm>
        </p:spPr>
        <p:txBody>
          <a:bodyPr>
            <a:normAutofit/>
          </a:bodyPr>
          <a:lstStyle/>
          <a:p>
            <a:r>
              <a:rPr lang="en-US" dirty="0"/>
              <a:t>Early days of MPAI (October 2020)B project on Connected Autonomous Vehicle (MPAI-CAV) kicked off.</a:t>
            </a:r>
          </a:p>
          <a:p>
            <a:r>
              <a:rPr lang="en-US" dirty="0"/>
              <a:t>September 2023 – Technical Specification: Connected Autonomous Vehicle – </a:t>
            </a:r>
            <a:r>
              <a:rPr lang="en-US" b="1" dirty="0"/>
              <a:t>Architecture</a:t>
            </a:r>
            <a:r>
              <a:rPr lang="en-US" dirty="0"/>
              <a:t> published.</a:t>
            </a:r>
          </a:p>
          <a:p>
            <a:r>
              <a:rPr lang="en-US" dirty="0"/>
              <a:t>January 2024 – MPAI-CAV  </a:t>
            </a:r>
            <a:r>
              <a:rPr lang="en-US" b="1" dirty="0"/>
              <a:t>Architecture </a:t>
            </a:r>
            <a:r>
              <a:rPr lang="en-US" dirty="0"/>
              <a:t>submitted to IEEE</a:t>
            </a:r>
          </a:p>
          <a:p>
            <a:r>
              <a:rPr lang="en-US" dirty="0"/>
              <a:t>May 2024 – MPAI CAV </a:t>
            </a:r>
            <a:r>
              <a:rPr lang="en-US" b="1" dirty="0"/>
              <a:t>Technologies</a:t>
            </a:r>
            <a:r>
              <a:rPr lang="en-US" dirty="0"/>
              <a:t> Call published.</a:t>
            </a:r>
          </a:p>
        </p:txBody>
      </p:sp>
      <p:sp>
        <p:nvSpPr>
          <p:cNvPr id="4" name="Date Placeholder 3">
            <a:extLst>
              <a:ext uri="{FF2B5EF4-FFF2-40B4-BE49-F238E27FC236}">
                <a16:creationId xmlns:a16="http://schemas.microsoft.com/office/drawing/2014/main" id="{BE05127C-AC51-D265-CB1A-307988C862AD}"/>
              </a:ext>
            </a:extLst>
          </p:cNvPr>
          <p:cNvSpPr>
            <a:spLocks noGrp="1"/>
          </p:cNvSpPr>
          <p:nvPr>
            <p:ph type="dt" sz="half" idx="10"/>
          </p:nvPr>
        </p:nvSpPr>
        <p:spPr>
          <a:xfrm>
            <a:off x="172212" y="6586076"/>
            <a:ext cx="994520" cy="365125"/>
          </a:xfrm>
        </p:spPr>
        <p:txBody>
          <a:bodyPr>
            <a:normAutofit/>
          </a:bodyPr>
          <a:lstStyle/>
          <a:p>
            <a:pPr>
              <a:spcAft>
                <a:spcPts val="600"/>
              </a:spcAft>
            </a:pPr>
            <a:fld id="{BBFC8A02-69CE-4022-BC92-E0319BEAF265}" type="datetime5">
              <a:rPr lang="en-US" smtClean="0"/>
              <a:pPr>
                <a:spcAft>
                  <a:spcPts val="600"/>
                </a:spcAft>
              </a:pPr>
              <a:t>6-Jun-24</a:t>
            </a:fld>
            <a:endParaRPr lang="en-US"/>
          </a:p>
        </p:txBody>
      </p:sp>
      <p:sp>
        <p:nvSpPr>
          <p:cNvPr id="5" name="Slide Number Placeholder 4">
            <a:extLst>
              <a:ext uri="{FF2B5EF4-FFF2-40B4-BE49-F238E27FC236}">
                <a16:creationId xmlns:a16="http://schemas.microsoft.com/office/drawing/2014/main" id="{48382852-3A50-2721-BD04-72E9F11C868D}"/>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12</a:t>
            </a:fld>
            <a:endParaRPr lang="en-US" sz="400"/>
          </a:p>
        </p:txBody>
      </p:sp>
    </p:spTree>
    <p:extLst>
      <p:ext uri="{BB962C8B-B14F-4D97-AF65-F5344CB8AC3E}">
        <p14:creationId xmlns:p14="http://schemas.microsoft.com/office/powerpoint/2010/main" val="187317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D63C7E-188F-7AE7-5BEA-682361F70C5D}"/>
              </a:ext>
            </a:extLst>
          </p:cNvPr>
          <p:cNvSpPr>
            <a:spLocks noGrp="1"/>
          </p:cNvSpPr>
          <p:nvPr>
            <p:ph type="title"/>
          </p:nvPr>
        </p:nvSpPr>
        <p:spPr/>
        <p:txBody>
          <a:bodyPr/>
          <a:lstStyle/>
          <a:p>
            <a:r>
              <a:rPr lang="en-US" dirty="0"/>
              <a:t>Current state of CAV </a:t>
            </a:r>
            <a:r>
              <a:rPr lang="en-US" dirty="0" err="1"/>
              <a:t>standardisation</a:t>
            </a:r>
            <a:r>
              <a:rPr lang="en-US" dirty="0"/>
              <a:t> in MPAI</a:t>
            </a:r>
            <a:endParaRPr lang="en-150" dirty="0"/>
          </a:p>
        </p:txBody>
      </p:sp>
      <p:sp>
        <p:nvSpPr>
          <p:cNvPr id="8" name="Content Placeholder 7">
            <a:extLst>
              <a:ext uri="{FF2B5EF4-FFF2-40B4-BE49-F238E27FC236}">
                <a16:creationId xmlns:a16="http://schemas.microsoft.com/office/drawing/2014/main" id="{AE6EA305-235A-7613-6D12-E19F1FA7FE4F}"/>
              </a:ext>
            </a:extLst>
          </p:cNvPr>
          <p:cNvSpPr>
            <a:spLocks noGrp="1"/>
          </p:cNvSpPr>
          <p:nvPr>
            <p:ph idx="1"/>
          </p:nvPr>
        </p:nvSpPr>
        <p:spPr/>
        <p:txBody>
          <a:bodyPr>
            <a:normAutofit/>
          </a:bodyPr>
          <a:lstStyle/>
          <a:p>
            <a:pPr marL="0" indent="0" algn="l">
              <a:buNone/>
            </a:pPr>
            <a:r>
              <a:rPr lang="it-IT" b="1" i="1" dirty="0">
                <a:solidFill>
                  <a:srgbClr val="333333"/>
                </a:solidFill>
                <a:effectLst/>
                <a:highlight>
                  <a:srgbClr val="FFFFFF"/>
                </a:highlight>
              </a:rPr>
              <a:t>Technical </a:t>
            </a:r>
            <a:r>
              <a:rPr lang="it-IT" b="1" i="1" dirty="0" err="1">
                <a:solidFill>
                  <a:srgbClr val="333333"/>
                </a:solidFill>
                <a:effectLst/>
                <a:highlight>
                  <a:srgbClr val="FFFFFF"/>
                </a:highlight>
              </a:rPr>
              <a:t>Specification</a:t>
            </a:r>
            <a:r>
              <a:rPr lang="it-IT" b="1" i="1" dirty="0">
                <a:solidFill>
                  <a:srgbClr val="333333"/>
                </a:solidFill>
                <a:effectLst/>
                <a:highlight>
                  <a:srgbClr val="FFFFFF"/>
                </a:highlight>
              </a:rPr>
              <a:t>: </a:t>
            </a:r>
            <a:r>
              <a:rPr lang="it-IT" b="1" i="1" dirty="0" err="1">
                <a:solidFill>
                  <a:srgbClr val="333333"/>
                </a:solidFill>
                <a:effectLst/>
                <a:highlight>
                  <a:srgbClr val="FFFFFF"/>
                </a:highlight>
              </a:rPr>
              <a:t>Connected</a:t>
            </a:r>
            <a:r>
              <a:rPr lang="it-IT" b="1" i="1" dirty="0">
                <a:solidFill>
                  <a:srgbClr val="333333"/>
                </a:solidFill>
                <a:effectLst/>
                <a:highlight>
                  <a:srgbClr val="FFFFFF"/>
                </a:highlight>
              </a:rPr>
              <a:t> </a:t>
            </a:r>
            <a:r>
              <a:rPr lang="it-IT" b="1" i="1" dirty="0" err="1">
                <a:solidFill>
                  <a:srgbClr val="333333"/>
                </a:solidFill>
                <a:effectLst/>
                <a:highlight>
                  <a:srgbClr val="FFFFFF"/>
                </a:highlight>
              </a:rPr>
              <a:t>Autonomous</a:t>
            </a:r>
            <a:r>
              <a:rPr lang="it-IT" b="1" i="1" dirty="0">
                <a:solidFill>
                  <a:srgbClr val="333333"/>
                </a:solidFill>
                <a:effectLst/>
                <a:highlight>
                  <a:srgbClr val="FFFFFF"/>
                </a:highlight>
              </a:rPr>
              <a:t> </a:t>
            </a:r>
            <a:r>
              <a:rPr lang="it-IT" b="1" i="1" dirty="0" err="1">
                <a:solidFill>
                  <a:srgbClr val="333333"/>
                </a:solidFill>
                <a:effectLst/>
                <a:highlight>
                  <a:srgbClr val="FFFFFF"/>
                </a:highlight>
              </a:rPr>
              <a:t>Vehicle</a:t>
            </a:r>
            <a:r>
              <a:rPr lang="it-IT" b="1" i="1" dirty="0">
                <a:solidFill>
                  <a:srgbClr val="333333"/>
                </a:solidFill>
                <a:effectLst/>
                <a:highlight>
                  <a:srgbClr val="FFFFFF"/>
                </a:highlight>
              </a:rPr>
              <a:t> (MPAI-MMM) – Architecture</a:t>
            </a:r>
            <a:r>
              <a:rPr lang="it-IT" b="0" i="0" dirty="0">
                <a:solidFill>
                  <a:srgbClr val="333333"/>
                </a:solidFill>
                <a:effectLst/>
                <a:highlight>
                  <a:srgbClr val="FFFFFF"/>
                </a:highlight>
              </a:rPr>
              <a:t> </a:t>
            </a:r>
            <a:r>
              <a:rPr lang="en-US" b="0" i="0" dirty="0">
                <a:solidFill>
                  <a:srgbClr val="333333"/>
                </a:solidFill>
                <a:effectLst/>
                <a:highlight>
                  <a:srgbClr val="FFFFFF"/>
                </a:highlight>
              </a:rPr>
              <a:t> specifies the Architecture of a Connected Autonomous Vehicle (CAV) based on a Reference Model comprising:</a:t>
            </a:r>
          </a:p>
          <a:p>
            <a:pPr marL="457200" indent="-457200" algn="l">
              <a:buFont typeface="+mj-lt"/>
              <a:buAutoNum type="arabicPeriod"/>
            </a:pPr>
            <a:r>
              <a:rPr lang="en-US" b="0" i="0" dirty="0">
                <a:solidFill>
                  <a:srgbClr val="333333"/>
                </a:solidFill>
                <a:effectLst/>
                <a:highlight>
                  <a:srgbClr val="FFFFFF"/>
                </a:highlight>
              </a:rPr>
              <a:t>A CAV broken down into Subsystems for each of which Functions, Input/output Data, and Topology of Components are specified:</a:t>
            </a:r>
          </a:p>
          <a:p>
            <a:pPr marL="457200" indent="-457200" algn="l">
              <a:buFont typeface="+mj-lt"/>
              <a:buAutoNum type="arabicPeriod"/>
            </a:pPr>
            <a:r>
              <a:rPr lang="en-US" b="0" i="0" dirty="0">
                <a:solidFill>
                  <a:srgbClr val="333333"/>
                </a:solidFill>
                <a:effectLst/>
                <a:highlight>
                  <a:srgbClr val="FFFFFF"/>
                </a:highlight>
              </a:rPr>
              <a:t>Each Subsystem broken down into Components of which Functions and Input/output Data are specified:</a:t>
            </a:r>
          </a:p>
          <a:p>
            <a:pPr marL="457200" indent="-457200" algn="l">
              <a:buFont typeface="+mj-lt"/>
              <a:buAutoNum type="arabicPeriod"/>
            </a:pPr>
            <a:r>
              <a:rPr lang="en-US" b="0" i="0" dirty="0">
                <a:solidFill>
                  <a:srgbClr val="333333"/>
                </a:solidFill>
                <a:effectLst/>
                <a:highlight>
                  <a:srgbClr val="FFFFFF"/>
                </a:highlight>
              </a:rPr>
              <a:t>Each Subsystem is assumed to be implemented as an AI Workflow (AIW) made of Components implemented as AI Modules (AIM) executed in an AI Framework (AIF) as specified by AI Framework (MPAI-AIF).</a:t>
            </a:r>
            <a:endParaRPr lang="en-150" dirty="0"/>
          </a:p>
        </p:txBody>
      </p:sp>
      <p:sp>
        <p:nvSpPr>
          <p:cNvPr id="5" name="Date Placeholder 4">
            <a:extLst>
              <a:ext uri="{FF2B5EF4-FFF2-40B4-BE49-F238E27FC236}">
                <a16:creationId xmlns:a16="http://schemas.microsoft.com/office/drawing/2014/main" id="{1AF43C0D-5B3C-F48A-0F91-124500ADA3D3}"/>
              </a:ext>
            </a:extLst>
          </p:cNvPr>
          <p:cNvSpPr>
            <a:spLocks noGrp="1"/>
          </p:cNvSpPr>
          <p:nvPr>
            <p:ph type="dt" sz="half" idx="10"/>
          </p:nvPr>
        </p:nvSpPr>
        <p:spPr/>
        <p:txBody>
          <a:bodyPr/>
          <a:lstStyle/>
          <a:p>
            <a:fld id="{062A16E3-455F-40B0-92E8-BFF9BA927C0E}" type="datetime5">
              <a:rPr lang="en-US" smtClean="0"/>
              <a:t>6-Jun-24</a:t>
            </a:fld>
            <a:endParaRPr lang="en-US" dirty="0"/>
          </a:p>
        </p:txBody>
      </p:sp>
      <p:sp>
        <p:nvSpPr>
          <p:cNvPr id="6" name="Slide Number Placeholder 5">
            <a:extLst>
              <a:ext uri="{FF2B5EF4-FFF2-40B4-BE49-F238E27FC236}">
                <a16:creationId xmlns:a16="http://schemas.microsoft.com/office/drawing/2014/main" id="{C4EC9A50-4451-AABB-3A92-7936CCB99D5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25050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F50C-1F68-53C7-DBD3-7851FC70E56A}"/>
              </a:ext>
            </a:extLst>
          </p:cNvPr>
          <p:cNvSpPr>
            <a:spLocks noGrp="1"/>
          </p:cNvSpPr>
          <p:nvPr>
            <p:ph type="title"/>
          </p:nvPr>
        </p:nvSpPr>
        <p:spPr/>
        <p:txBody>
          <a:bodyPr/>
          <a:lstStyle/>
          <a:p>
            <a:r>
              <a:rPr lang="en-GB" dirty="0"/>
              <a:t>Connected Autonomous Vehicle</a:t>
            </a:r>
          </a:p>
        </p:txBody>
      </p:sp>
      <p:sp>
        <p:nvSpPr>
          <p:cNvPr id="3" name="Rectangle 3">
            <a:extLst>
              <a:ext uri="{FF2B5EF4-FFF2-40B4-BE49-F238E27FC236}">
                <a16:creationId xmlns:a16="http://schemas.microsoft.com/office/drawing/2014/main" id="{DEE4EBA0-2824-70C6-3941-DECCEFC01564}"/>
              </a:ext>
            </a:extLst>
          </p:cNvPr>
          <p:cNvSpPr/>
          <p:nvPr/>
        </p:nvSpPr>
        <p:spPr>
          <a:xfrm>
            <a:off x="2692440" y="1852961"/>
            <a:ext cx="1868760" cy="1777248"/>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dirty="0">
                <a:solidFill>
                  <a:srgbClr val="000000"/>
                </a:solidFill>
                <a:latin typeface="Calibri" panose="020F0502020204030204" pitchFamily="34" charset="0"/>
                <a:ea typeface="DejaVu Sans"/>
                <a:cs typeface="Calibri" panose="020F0502020204030204" pitchFamily="34" charset="0"/>
              </a:rPr>
              <a:t>Environment Sensing Subsystem</a:t>
            </a: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r>
              <a:rPr lang="en-GB" sz="1800" b="0" strike="noStrike" spc="-1" dirty="0">
                <a:solidFill>
                  <a:srgbClr val="000000"/>
                </a:solidFill>
                <a:latin typeface="Calibri" panose="020F0502020204030204" pitchFamily="34" charset="0"/>
                <a:ea typeface="DejaVu Sans"/>
                <a:cs typeface="Calibri" panose="020F0502020204030204" pitchFamily="34" charset="0"/>
              </a:rPr>
              <a:t>(ESS)</a:t>
            </a:r>
            <a:endParaRPr lang="it-IT" sz="1800" b="0" strike="noStrike" spc="-1" dirty="0">
              <a:latin typeface="Calibri" panose="020F0502020204030204" pitchFamily="34" charset="0"/>
              <a:cs typeface="Calibri" panose="020F0502020204030204" pitchFamily="34" charset="0"/>
            </a:endParaRPr>
          </a:p>
        </p:txBody>
      </p:sp>
      <p:sp>
        <p:nvSpPr>
          <p:cNvPr id="4" name="Rectangle 4">
            <a:extLst>
              <a:ext uri="{FF2B5EF4-FFF2-40B4-BE49-F238E27FC236}">
                <a16:creationId xmlns:a16="http://schemas.microsoft.com/office/drawing/2014/main" id="{FAF921C2-F8EB-7529-2230-83DBF1EB6BAF}"/>
              </a:ext>
            </a:extLst>
          </p:cNvPr>
          <p:cNvSpPr/>
          <p:nvPr/>
        </p:nvSpPr>
        <p:spPr>
          <a:xfrm>
            <a:off x="2692440" y="4164350"/>
            <a:ext cx="1868760" cy="127944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panose="020F0502020204030204" pitchFamily="34" charset="0"/>
                <a:ea typeface="DejaVu Sans"/>
                <a:cs typeface="Calibri" panose="020F0502020204030204" pitchFamily="34" charset="0"/>
              </a:rPr>
              <a:t>Human-CAV Interaction </a:t>
            </a:r>
            <a:endParaRPr lang="it-IT" sz="1800" b="0" strike="noStrike" spc="-1">
              <a:latin typeface="Calibri" panose="020F0502020204030204" pitchFamily="34" charset="0"/>
              <a:cs typeface="Calibri" panose="020F0502020204030204" pitchFamily="34" charset="0"/>
            </a:endParaRPr>
          </a:p>
          <a:p>
            <a:pPr algn="ctr">
              <a:lnSpc>
                <a:spcPct val="100000"/>
              </a:lnSpc>
              <a:buNone/>
            </a:pPr>
            <a:r>
              <a:rPr lang="en-GB" sz="1800" b="0" strike="noStrike" spc="-1">
                <a:solidFill>
                  <a:srgbClr val="000000"/>
                </a:solidFill>
                <a:latin typeface="Calibri" panose="020F0502020204030204" pitchFamily="34" charset="0"/>
                <a:ea typeface="DejaVu Sans"/>
                <a:cs typeface="Calibri" panose="020F0502020204030204" pitchFamily="34" charset="0"/>
              </a:rPr>
              <a:t>(HCI)</a:t>
            </a:r>
            <a:endParaRPr lang="it-IT" sz="1800" b="0" strike="noStrike" spc="-1">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4527DCD-B516-4C16-E065-1325224C18DC}"/>
              </a:ext>
            </a:extLst>
          </p:cNvPr>
          <p:cNvSpPr/>
          <p:nvPr/>
        </p:nvSpPr>
        <p:spPr>
          <a:xfrm>
            <a:off x="5364000" y="2704614"/>
            <a:ext cx="1868760" cy="2300646"/>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panose="020F0502020204030204" pitchFamily="34" charset="0"/>
                <a:ea typeface="DejaVu Sans"/>
                <a:cs typeface="Calibri" panose="020F0502020204030204" pitchFamily="34" charset="0"/>
              </a:rPr>
              <a:t>Autonomous Motion Subsystem (AMS)</a:t>
            </a:r>
            <a:endParaRPr lang="it-IT" sz="1800" b="0" strike="noStrike" spc="-1">
              <a:latin typeface="Calibri" panose="020F0502020204030204" pitchFamily="34" charset="0"/>
              <a:cs typeface="Calibri" panose="020F0502020204030204" pitchFamily="34" charset="0"/>
            </a:endParaRPr>
          </a:p>
        </p:txBody>
      </p:sp>
      <p:sp>
        <p:nvSpPr>
          <p:cNvPr id="7" name="Rectangle 7">
            <a:extLst>
              <a:ext uri="{FF2B5EF4-FFF2-40B4-BE49-F238E27FC236}">
                <a16:creationId xmlns:a16="http://schemas.microsoft.com/office/drawing/2014/main" id="{B91A9CE6-1C4A-09D4-231B-F524A85C81D6}"/>
              </a:ext>
            </a:extLst>
          </p:cNvPr>
          <p:cNvSpPr/>
          <p:nvPr/>
        </p:nvSpPr>
        <p:spPr>
          <a:xfrm>
            <a:off x="8025480" y="1840306"/>
            <a:ext cx="1868760" cy="1479664"/>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panose="020F0502020204030204" pitchFamily="34" charset="0"/>
                <a:ea typeface="DejaVu Sans"/>
                <a:cs typeface="Calibri" panose="020F0502020204030204" pitchFamily="34" charset="0"/>
              </a:rPr>
              <a:t>Motion Actuation Subsystem </a:t>
            </a:r>
            <a:endParaRPr lang="it-IT" sz="1800" b="0" strike="noStrike" spc="-1">
              <a:latin typeface="Calibri" panose="020F0502020204030204" pitchFamily="34" charset="0"/>
              <a:cs typeface="Calibri" panose="020F0502020204030204" pitchFamily="34" charset="0"/>
            </a:endParaRPr>
          </a:p>
          <a:p>
            <a:pPr algn="ctr">
              <a:lnSpc>
                <a:spcPct val="100000"/>
              </a:lnSpc>
              <a:buNone/>
            </a:pPr>
            <a:r>
              <a:rPr lang="en-GB" sz="1800" b="0" strike="noStrike" spc="-1">
                <a:solidFill>
                  <a:srgbClr val="000000"/>
                </a:solidFill>
                <a:latin typeface="Calibri" panose="020F0502020204030204" pitchFamily="34" charset="0"/>
                <a:ea typeface="DejaVu Sans"/>
                <a:cs typeface="Calibri" panose="020F0502020204030204" pitchFamily="34" charset="0"/>
              </a:rPr>
              <a:t>(MAS)</a:t>
            </a:r>
            <a:endParaRPr lang="it-IT" sz="1800" b="0" strike="noStrike" spc="-1">
              <a:latin typeface="Calibri" panose="020F0502020204030204" pitchFamily="34" charset="0"/>
              <a:cs typeface="Calibri" panose="020F0502020204030204" pitchFamily="34" charset="0"/>
            </a:endParaRPr>
          </a:p>
        </p:txBody>
      </p:sp>
      <p:sp>
        <p:nvSpPr>
          <p:cNvPr id="8" name="Straight Arrow Connector 12">
            <a:extLst>
              <a:ext uri="{FF2B5EF4-FFF2-40B4-BE49-F238E27FC236}">
                <a16:creationId xmlns:a16="http://schemas.microsoft.com/office/drawing/2014/main" id="{F5AF482A-7A11-CD5A-200C-7A55646433FE}"/>
              </a:ext>
            </a:extLst>
          </p:cNvPr>
          <p:cNvSpPr/>
          <p:nvPr/>
        </p:nvSpPr>
        <p:spPr>
          <a:xfrm>
            <a:off x="7214400" y="3110450"/>
            <a:ext cx="837720" cy="360"/>
          </a:xfrm>
          <a:custGeom>
            <a:avLst/>
            <a:gdLst/>
            <a:ahLst/>
            <a:cxnLst/>
            <a:rect l="l" t="t" r="r" b="b"/>
            <a:pathLst>
              <a:path w="21600" h="21600">
                <a:moveTo>
                  <a:pt x="0" y="0"/>
                </a:moveTo>
                <a:lnTo>
                  <a:pt x="21600" y="21600"/>
                </a:lnTo>
              </a:path>
            </a:pathLst>
          </a:cu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txBody>
          <a:bodyPr/>
          <a:lstStyle/>
          <a:p>
            <a:endParaRPr lang="en-150">
              <a:latin typeface="Calibri" panose="020F0502020204030204" pitchFamily="34" charset="0"/>
              <a:cs typeface="Calibri" panose="020F0502020204030204" pitchFamily="34" charset="0"/>
            </a:endParaRPr>
          </a:p>
        </p:txBody>
      </p:sp>
      <p:pic>
        <p:nvPicPr>
          <p:cNvPr id="10" name="Picture 30">
            <a:extLst>
              <a:ext uri="{FF2B5EF4-FFF2-40B4-BE49-F238E27FC236}">
                <a16:creationId xmlns:a16="http://schemas.microsoft.com/office/drawing/2014/main" id="{7A850D19-E5BF-7731-2854-2BB9D4C51E4B}"/>
              </a:ext>
            </a:extLst>
          </p:cNvPr>
          <p:cNvPicPr/>
          <p:nvPr/>
        </p:nvPicPr>
        <p:blipFill>
          <a:blip r:embed="rId2"/>
          <a:stretch/>
        </p:blipFill>
        <p:spPr>
          <a:xfrm>
            <a:off x="10877490" y="1891517"/>
            <a:ext cx="1246680" cy="1385735"/>
          </a:xfrm>
          <a:prstGeom prst="rect">
            <a:avLst/>
          </a:prstGeom>
          <a:ln w="0">
            <a:noFill/>
          </a:ln>
        </p:spPr>
      </p:pic>
      <p:sp>
        <p:nvSpPr>
          <p:cNvPr id="12" name="Straight Arrow Connector 23">
            <a:extLst>
              <a:ext uri="{FF2B5EF4-FFF2-40B4-BE49-F238E27FC236}">
                <a16:creationId xmlns:a16="http://schemas.microsoft.com/office/drawing/2014/main" id="{582B1F46-A5BA-87DC-CDD1-A6FA66266808}"/>
              </a:ext>
            </a:extLst>
          </p:cNvPr>
          <p:cNvSpPr/>
          <p:nvPr/>
        </p:nvSpPr>
        <p:spPr>
          <a:xfrm>
            <a:off x="4572000" y="2398010"/>
            <a:ext cx="3424320" cy="360"/>
          </a:xfrm>
          <a:custGeom>
            <a:avLst/>
            <a:gdLst/>
            <a:ahLst/>
            <a:cxnLst/>
            <a:rect l="l" t="t" r="r" b="b"/>
            <a:pathLst>
              <a:path w="21600" h="21600">
                <a:moveTo>
                  <a:pt x="0" y="0"/>
                </a:moveTo>
                <a:lnTo>
                  <a:pt x="21600" y="21600"/>
                </a:lnTo>
              </a:path>
            </a:pathLst>
          </a:custGeom>
          <a:noFill/>
          <a:ln w="28575">
            <a:solidFill>
              <a:srgbClr val="000000"/>
            </a:solidFill>
            <a:headEnd type="arrow" w="med" len="med"/>
          </a:ln>
        </p:spPr>
        <p:style>
          <a:lnRef idx="1">
            <a:schemeClr val="accent1"/>
          </a:lnRef>
          <a:fillRef idx="0">
            <a:schemeClr val="accent1"/>
          </a:fillRef>
          <a:effectRef idx="0">
            <a:schemeClr val="accent1"/>
          </a:effectRef>
          <a:fontRef idx="minor"/>
        </p:style>
        <p:txBody>
          <a:bodyPr/>
          <a:lstStyle/>
          <a:p>
            <a:endParaRPr lang="en-150">
              <a:latin typeface="Calibri" panose="020F0502020204030204" pitchFamily="34" charset="0"/>
              <a:cs typeface="Calibri" panose="020F0502020204030204" pitchFamily="34" charset="0"/>
            </a:endParaRPr>
          </a:p>
        </p:txBody>
      </p:sp>
      <p:pic>
        <p:nvPicPr>
          <p:cNvPr id="14" name="Picture 2">
            <a:extLst>
              <a:ext uri="{FF2B5EF4-FFF2-40B4-BE49-F238E27FC236}">
                <a16:creationId xmlns:a16="http://schemas.microsoft.com/office/drawing/2014/main" id="{2C7D8719-85CE-FC68-A52E-693BA048B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034" y="4402121"/>
            <a:ext cx="803326" cy="80332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504FC7C6-1AC5-F9AD-3638-58CF1CD52737}"/>
              </a:ext>
            </a:extLst>
          </p:cNvPr>
          <p:cNvCxnSpPr>
            <a:cxnSpLocks/>
          </p:cNvCxnSpPr>
          <p:nvPr/>
        </p:nvCxnSpPr>
        <p:spPr>
          <a:xfrm flipV="1">
            <a:off x="4550758" y="4411975"/>
            <a:ext cx="837041"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16" name="Straight Connector 15">
            <a:extLst>
              <a:ext uri="{FF2B5EF4-FFF2-40B4-BE49-F238E27FC236}">
                <a16:creationId xmlns:a16="http://schemas.microsoft.com/office/drawing/2014/main" id="{4CC65268-9DC7-C73F-F515-87B6BCDB6F2D}"/>
              </a:ext>
            </a:extLst>
          </p:cNvPr>
          <p:cNvCxnSpPr>
            <a:cxnSpLocks/>
          </p:cNvCxnSpPr>
          <p:nvPr/>
        </p:nvCxnSpPr>
        <p:spPr>
          <a:xfrm flipV="1">
            <a:off x="4522399" y="4822749"/>
            <a:ext cx="837041" cy="1"/>
          </a:xfrm>
          <a:prstGeom prst="line">
            <a:avLst/>
          </a:prstGeom>
          <a:noFill/>
          <a:ln w="28575">
            <a:solidFill>
              <a:srgbClr val="000000"/>
            </a:solidFill>
            <a:headEnd type="arrow" w="med" len="med"/>
          </a:ln>
        </p:spPr>
        <p:style>
          <a:lnRef idx="1">
            <a:schemeClr val="accent1"/>
          </a:lnRef>
          <a:fillRef idx="0">
            <a:schemeClr val="accent1"/>
          </a:fillRef>
          <a:effectRef idx="0">
            <a:schemeClr val="accent1"/>
          </a:effectRef>
          <a:fontRef idx="minor"/>
        </p:style>
      </p:cxnSp>
      <p:cxnSp>
        <p:nvCxnSpPr>
          <p:cNvPr id="17" name="Straight Connector 16">
            <a:extLst>
              <a:ext uri="{FF2B5EF4-FFF2-40B4-BE49-F238E27FC236}">
                <a16:creationId xmlns:a16="http://schemas.microsoft.com/office/drawing/2014/main" id="{006BD20A-1DE8-3610-F382-33ED5E962EF0}"/>
              </a:ext>
            </a:extLst>
          </p:cNvPr>
          <p:cNvCxnSpPr>
            <a:cxnSpLocks/>
          </p:cNvCxnSpPr>
          <p:nvPr/>
        </p:nvCxnSpPr>
        <p:spPr>
          <a:xfrm flipV="1">
            <a:off x="4564931" y="2854127"/>
            <a:ext cx="837041"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18" name="Straight Connector 17">
            <a:extLst>
              <a:ext uri="{FF2B5EF4-FFF2-40B4-BE49-F238E27FC236}">
                <a16:creationId xmlns:a16="http://schemas.microsoft.com/office/drawing/2014/main" id="{399F7D49-4A81-4558-19E0-C7791C4DF21C}"/>
              </a:ext>
            </a:extLst>
          </p:cNvPr>
          <p:cNvCxnSpPr>
            <a:cxnSpLocks/>
          </p:cNvCxnSpPr>
          <p:nvPr/>
        </p:nvCxnSpPr>
        <p:spPr>
          <a:xfrm flipV="1">
            <a:off x="4536572" y="3219181"/>
            <a:ext cx="837041" cy="1"/>
          </a:xfrm>
          <a:prstGeom prst="line">
            <a:avLst/>
          </a:prstGeom>
          <a:noFill/>
          <a:ln w="28575">
            <a:solidFill>
              <a:srgbClr val="000000"/>
            </a:solidFill>
            <a:headEnd type="arrow" w="med" len="med"/>
          </a:ln>
        </p:spPr>
        <p:style>
          <a:lnRef idx="1">
            <a:schemeClr val="accent1"/>
          </a:lnRef>
          <a:fillRef idx="0">
            <a:schemeClr val="accent1"/>
          </a:fillRef>
          <a:effectRef idx="0">
            <a:schemeClr val="accent1"/>
          </a:effectRef>
          <a:fontRef idx="minor"/>
        </p:style>
      </p:cxnSp>
      <p:grpSp>
        <p:nvGrpSpPr>
          <p:cNvPr id="19" name="Group 18">
            <a:extLst>
              <a:ext uri="{FF2B5EF4-FFF2-40B4-BE49-F238E27FC236}">
                <a16:creationId xmlns:a16="http://schemas.microsoft.com/office/drawing/2014/main" id="{D3C7D026-1747-93D3-1047-40B85CC96425}"/>
              </a:ext>
            </a:extLst>
          </p:cNvPr>
          <p:cNvGrpSpPr/>
          <p:nvPr/>
        </p:nvGrpSpPr>
        <p:grpSpPr>
          <a:xfrm>
            <a:off x="10176158" y="3422333"/>
            <a:ext cx="1170720" cy="909977"/>
            <a:chOff x="7993028" y="3422333"/>
            <a:chExt cx="1170720" cy="909977"/>
          </a:xfrm>
        </p:grpSpPr>
        <p:pic>
          <p:nvPicPr>
            <p:cNvPr id="20" name="Picture 4">
              <a:extLst>
                <a:ext uri="{FF2B5EF4-FFF2-40B4-BE49-F238E27FC236}">
                  <a16:creationId xmlns:a16="http://schemas.microsoft.com/office/drawing/2014/main" id="{94A1AA82-7A98-CFDA-8876-00FCCAA21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888" y="3422333"/>
              <a:ext cx="707760" cy="9099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FEA520BB-2967-CF05-F3E3-5E3FBFA829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028" y="3532716"/>
              <a:ext cx="1170720" cy="643554"/>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10">
            <a:extLst>
              <a:ext uri="{FF2B5EF4-FFF2-40B4-BE49-F238E27FC236}">
                <a16:creationId xmlns:a16="http://schemas.microsoft.com/office/drawing/2014/main" id="{E6AEEA99-00D1-DD81-493B-93372F8B4D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4216" y="4438384"/>
            <a:ext cx="932759" cy="9327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948EF965-4A89-A9C0-7EFF-087C6297B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6991" y="4343820"/>
            <a:ext cx="707760" cy="9099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free image of cars in moderate city traffic">
            <a:extLst>
              <a:ext uri="{FF2B5EF4-FFF2-40B4-BE49-F238E27FC236}">
                <a16:creationId xmlns:a16="http://schemas.microsoft.com/office/drawing/2014/main" id="{D47E0D7A-99EA-76E7-EC84-F7B290B675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4" y="2275291"/>
            <a:ext cx="1624700" cy="83515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2C048BC8-AF1D-3CB7-3784-F76701E2D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2664" y="3383167"/>
            <a:ext cx="707760" cy="90997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a:extLst>
              <a:ext uri="{FF2B5EF4-FFF2-40B4-BE49-F238E27FC236}">
                <a16:creationId xmlns:a16="http://schemas.microsoft.com/office/drawing/2014/main" id="{8DA4CAEA-9CDB-056C-DFD6-5D3983D317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02610" y="3323160"/>
            <a:ext cx="1046230" cy="8647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5348EDC7-6A95-8823-8CD1-1444668F42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60637" y="4331259"/>
            <a:ext cx="376899" cy="1028454"/>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a:extLst>
              <a:ext uri="{FF2B5EF4-FFF2-40B4-BE49-F238E27FC236}">
                <a16:creationId xmlns:a16="http://schemas.microsoft.com/office/drawing/2014/main" id="{9598563E-1E25-632A-2D8F-7706C29C3655}"/>
              </a:ext>
            </a:extLst>
          </p:cNvPr>
          <p:cNvCxnSpPr>
            <a:cxnSpLocks/>
          </p:cNvCxnSpPr>
          <p:nvPr/>
        </p:nvCxnSpPr>
        <p:spPr>
          <a:xfrm flipV="1">
            <a:off x="1889640" y="1898682"/>
            <a:ext cx="837041" cy="1"/>
          </a:xfrm>
          <a:prstGeom prst="line">
            <a:avLst/>
          </a:prstGeom>
          <a:noFill/>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35" name="Straight Connector 34">
            <a:extLst>
              <a:ext uri="{FF2B5EF4-FFF2-40B4-BE49-F238E27FC236}">
                <a16:creationId xmlns:a16="http://schemas.microsoft.com/office/drawing/2014/main" id="{28B21827-B5CC-8FB2-0FF3-CEFAFA385571}"/>
              </a:ext>
            </a:extLst>
          </p:cNvPr>
          <p:cNvCxnSpPr>
            <a:cxnSpLocks/>
          </p:cNvCxnSpPr>
          <p:nvPr/>
        </p:nvCxnSpPr>
        <p:spPr>
          <a:xfrm flipV="1">
            <a:off x="1879239" y="2294218"/>
            <a:ext cx="837041" cy="1"/>
          </a:xfrm>
          <a:prstGeom prst="line">
            <a:avLst/>
          </a:prstGeom>
          <a:noFill/>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36" name="Straight Connector 35">
            <a:extLst>
              <a:ext uri="{FF2B5EF4-FFF2-40B4-BE49-F238E27FC236}">
                <a16:creationId xmlns:a16="http://schemas.microsoft.com/office/drawing/2014/main" id="{3B01A8C8-7A5F-8A08-B2AD-D8357FD5FED9}"/>
              </a:ext>
            </a:extLst>
          </p:cNvPr>
          <p:cNvCxnSpPr>
            <a:cxnSpLocks/>
          </p:cNvCxnSpPr>
          <p:nvPr/>
        </p:nvCxnSpPr>
        <p:spPr>
          <a:xfrm flipV="1">
            <a:off x="1897693" y="2721074"/>
            <a:ext cx="837041" cy="1"/>
          </a:xfrm>
          <a:prstGeom prst="line">
            <a:avLst/>
          </a:prstGeom>
          <a:noFill/>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37" name="Straight Connector 36">
            <a:extLst>
              <a:ext uri="{FF2B5EF4-FFF2-40B4-BE49-F238E27FC236}">
                <a16:creationId xmlns:a16="http://schemas.microsoft.com/office/drawing/2014/main" id="{D780E0A2-D9BF-0FF1-E420-6C23A1927694}"/>
              </a:ext>
            </a:extLst>
          </p:cNvPr>
          <p:cNvCxnSpPr>
            <a:cxnSpLocks/>
          </p:cNvCxnSpPr>
          <p:nvPr/>
        </p:nvCxnSpPr>
        <p:spPr>
          <a:xfrm flipV="1">
            <a:off x="1889640" y="3155643"/>
            <a:ext cx="837041" cy="1"/>
          </a:xfrm>
          <a:prstGeom prst="line">
            <a:avLst/>
          </a:prstGeom>
          <a:noFill/>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38" name="Straight Connector 37">
            <a:extLst>
              <a:ext uri="{FF2B5EF4-FFF2-40B4-BE49-F238E27FC236}">
                <a16:creationId xmlns:a16="http://schemas.microsoft.com/office/drawing/2014/main" id="{90CA40F1-75A9-E566-277A-9B123048C94A}"/>
              </a:ext>
            </a:extLst>
          </p:cNvPr>
          <p:cNvCxnSpPr>
            <a:cxnSpLocks/>
          </p:cNvCxnSpPr>
          <p:nvPr/>
        </p:nvCxnSpPr>
        <p:spPr>
          <a:xfrm flipV="1">
            <a:off x="1846628" y="3578433"/>
            <a:ext cx="837041" cy="1"/>
          </a:xfrm>
          <a:prstGeom prst="line">
            <a:avLst/>
          </a:prstGeom>
          <a:noFill/>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40" name="TextBox 39">
            <a:extLst>
              <a:ext uri="{FF2B5EF4-FFF2-40B4-BE49-F238E27FC236}">
                <a16:creationId xmlns:a16="http://schemas.microsoft.com/office/drawing/2014/main" id="{E2F56F9D-B328-2E5A-1666-1B9B987D357E}"/>
              </a:ext>
            </a:extLst>
          </p:cNvPr>
          <p:cNvSpPr txBox="1"/>
          <p:nvPr/>
        </p:nvSpPr>
        <p:spPr>
          <a:xfrm>
            <a:off x="1809563" y="1529631"/>
            <a:ext cx="84010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RADAR</a:t>
            </a:r>
            <a:endParaRPr lang="en-GB"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C95A992B-8DE5-2894-D1E2-D5E35A2CB4C2}"/>
              </a:ext>
            </a:extLst>
          </p:cNvPr>
          <p:cNvSpPr txBox="1"/>
          <p:nvPr/>
        </p:nvSpPr>
        <p:spPr>
          <a:xfrm>
            <a:off x="1873229" y="1925808"/>
            <a:ext cx="73270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LiDAR</a:t>
            </a:r>
            <a:endParaRPr lang="en-GB"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FEB98BBD-F16F-BCEE-C36B-EF896E60849F}"/>
              </a:ext>
            </a:extLst>
          </p:cNvPr>
          <p:cNvSpPr txBox="1"/>
          <p:nvPr/>
        </p:nvSpPr>
        <p:spPr>
          <a:xfrm>
            <a:off x="1829462" y="2366994"/>
            <a:ext cx="74411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Visual</a:t>
            </a:r>
            <a:endParaRPr lang="en-GB"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9E18AED8-B5A4-C9EE-8640-BE8385D658EA}"/>
              </a:ext>
            </a:extLst>
          </p:cNvPr>
          <p:cNvSpPr txBox="1"/>
          <p:nvPr/>
        </p:nvSpPr>
        <p:spPr>
          <a:xfrm>
            <a:off x="1690177" y="2787619"/>
            <a:ext cx="909223" cy="369332"/>
          </a:xfrm>
          <a:prstGeom prst="rect">
            <a:avLst/>
          </a:prstGeom>
          <a:noFill/>
        </p:spPr>
        <p:txBody>
          <a:bodyPr wrap="none" rtlCol="0">
            <a:spAutoFit/>
          </a:bodyPr>
          <a:lstStyle/>
          <a:p>
            <a:r>
              <a:rPr lang="en-US" dirty="0" err="1">
                <a:latin typeface="Calibri" panose="020F0502020204030204" pitchFamily="34" charset="0"/>
                <a:cs typeface="Calibri" panose="020F0502020204030204" pitchFamily="34" charset="0"/>
              </a:rPr>
              <a:t>Usound</a:t>
            </a:r>
            <a:endParaRPr lang="en-GB"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36D92995-329C-A0EE-6571-08ECA4F90FBC}"/>
              </a:ext>
            </a:extLst>
          </p:cNvPr>
          <p:cNvSpPr txBox="1"/>
          <p:nvPr/>
        </p:nvSpPr>
        <p:spPr>
          <a:xfrm>
            <a:off x="1863752" y="3212931"/>
            <a:ext cx="73609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Audio</a:t>
            </a:r>
            <a:endParaRPr lang="en-GB" dirty="0">
              <a:latin typeface="Calibri" panose="020F0502020204030204" pitchFamily="34" charset="0"/>
              <a:cs typeface="Calibri" panose="020F0502020204030204" pitchFamily="34" charset="0"/>
            </a:endParaRPr>
          </a:p>
        </p:txBody>
      </p:sp>
      <p:cxnSp>
        <p:nvCxnSpPr>
          <p:cNvPr id="45" name="Straight Connector 44">
            <a:extLst>
              <a:ext uri="{FF2B5EF4-FFF2-40B4-BE49-F238E27FC236}">
                <a16:creationId xmlns:a16="http://schemas.microsoft.com/office/drawing/2014/main" id="{C76BC1BE-743E-E52C-26D8-A6891A3888A0}"/>
              </a:ext>
            </a:extLst>
          </p:cNvPr>
          <p:cNvCxnSpPr>
            <a:cxnSpLocks/>
          </p:cNvCxnSpPr>
          <p:nvPr/>
        </p:nvCxnSpPr>
        <p:spPr>
          <a:xfrm flipV="1">
            <a:off x="9905880" y="2107893"/>
            <a:ext cx="837041" cy="1"/>
          </a:xfrm>
          <a:prstGeom prst="line">
            <a:avLst/>
          </a:prstGeom>
          <a:noFill/>
          <a:ln w="952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4891E33A-368D-BC70-F367-D8BCA384A87B}"/>
              </a:ext>
            </a:extLst>
          </p:cNvPr>
          <p:cNvCxnSpPr>
            <a:cxnSpLocks/>
          </p:cNvCxnSpPr>
          <p:nvPr/>
        </p:nvCxnSpPr>
        <p:spPr>
          <a:xfrm flipV="1">
            <a:off x="9894240" y="2640026"/>
            <a:ext cx="837041" cy="1"/>
          </a:xfrm>
          <a:prstGeom prst="line">
            <a:avLst/>
          </a:prstGeom>
          <a:noFill/>
          <a:ln w="952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905B5342-1BE0-A0F4-EC47-3F085C5509B5}"/>
              </a:ext>
            </a:extLst>
          </p:cNvPr>
          <p:cNvCxnSpPr>
            <a:cxnSpLocks/>
          </p:cNvCxnSpPr>
          <p:nvPr/>
        </p:nvCxnSpPr>
        <p:spPr>
          <a:xfrm flipV="1">
            <a:off x="9919125" y="3201890"/>
            <a:ext cx="837041" cy="1"/>
          </a:xfrm>
          <a:prstGeom prst="line">
            <a:avLst/>
          </a:prstGeom>
          <a:noFill/>
          <a:ln w="952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48" name="TextBox 47">
            <a:extLst>
              <a:ext uri="{FF2B5EF4-FFF2-40B4-BE49-F238E27FC236}">
                <a16:creationId xmlns:a16="http://schemas.microsoft.com/office/drawing/2014/main" id="{FE2D4195-AEE6-D89F-6C7A-FECDEC05E37B}"/>
              </a:ext>
            </a:extLst>
          </p:cNvPr>
          <p:cNvSpPr txBox="1"/>
          <p:nvPr/>
        </p:nvSpPr>
        <p:spPr>
          <a:xfrm>
            <a:off x="9962537" y="1784382"/>
            <a:ext cx="959622"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Steering</a:t>
            </a:r>
          </a:p>
          <a:p>
            <a:r>
              <a:rPr lang="en-US" dirty="0">
                <a:latin typeface="Calibri" panose="020F0502020204030204" pitchFamily="34" charset="0"/>
                <a:cs typeface="Calibri" panose="020F0502020204030204" pitchFamily="34" charset="0"/>
              </a:rPr>
              <a:t>Wheel</a:t>
            </a:r>
            <a:endParaRPr lang="en-GB" dirty="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ADE7EC1A-5963-C2BC-C75F-6B5B9E1ECCBC}"/>
              </a:ext>
            </a:extLst>
          </p:cNvPr>
          <p:cNvSpPr txBox="1"/>
          <p:nvPr/>
        </p:nvSpPr>
        <p:spPr>
          <a:xfrm>
            <a:off x="9964832" y="2317207"/>
            <a:ext cx="866135"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Wheel</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Motors</a:t>
            </a:r>
            <a:endParaRPr lang="en-GB" dirty="0">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F3F1BA22-02B2-C351-DEF6-00C336CDFA93}"/>
              </a:ext>
            </a:extLst>
          </p:cNvPr>
          <p:cNvSpPr txBox="1"/>
          <p:nvPr/>
        </p:nvSpPr>
        <p:spPr>
          <a:xfrm>
            <a:off x="10011539" y="2832169"/>
            <a:ext cx="79765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Brakes</a:t>
            </a:r>
            <a:endParaRPr lang="en-GB" dirty="0">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BC6EB021-88F9-4CFF-1C28-993B119BA994}"/>
              </a:ext>
            </a:extLst>
          </p:cNvPr>
          <p:cNvCxnSpPr/>
          <p:nvPr/>
        </p:nvCxnSpPr>
        <p:spPr>
          <a:xfrm flipV="1">
            <a:off x="7242912" y="4009056"/>
            <a:ext cx="2894334" cy="1"/>
          </a:xfrm>
          <a:prstGeom prst="line">
            <a:avLst/>
          </a:pr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52" name="Straight Connector 51">
            <a:extLst>
              <a:ext uri="{FF2B5EF4-FFF2-40B4-BE49-F238E27FC236}">
                <a16:creationId xmlns:a16="http://schemas.microsoft.com/office/drawing/2014/main" id="{46CE2333-BC7B-C1FA-DA28-9E39B99C1DE7}"/>
              </a:ext>
            </a:extLst>
          </p:cNvPr>
          <p:cNvCxnSpPr/>
          <p:nvPr/>
        </p:nvCxnSpPr>
        <p:spPr>
          <a:xfrm flipV="1">
            <a:off x="4545432" y="5254926"/>
            <a:ext cx="5591814" cy="1"/>
          </a:xfrm>
          <a:prstGeom prst="line">
            <a:avLst/>
          </a:pr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53" name="Rettangolo 3">
            <a:extLst>
              <a:ext uri="{FF2B5EF4-FFF2-40B4-BE49-F238E27FC236}">
                <a16:creationId xmlns:a16="http://schemas.microsoft.com/office/drawing/2014/main" id="{9E5C84EF-3E3B-F5DC-5B3B-6EA1A2A1FA5F}"/>
              </a:ext>
            </a:extLst>
          </p:cNvPr>
          <p:cNvSpPr/>
          <p:nvPr/>
        </p:nvSpPr>
        <p:spPr>
          <a:xfrm>
            <a:off x="2597330" y="1784381"/>
            <a:ext cx="7398000" cy="37820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987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2" grpId="0" animBg="1"/>
      <p:bldP spid="40" grpId="0"/>
      <p:bldP spid="41" grpId="0"/>
      <p:bldP spid="42" grpId="0"/>
      <p:bldP spid="43" grpId="0"/>
      <p:bldP spid="44"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a:extLst>
              <a:ext uri="{FF2B5EF4-FFF2-40B4-BE49-F238E27FC236}">
                <a16:creationId xmlns:a16="http://schemas.microsoft.com/office/drawing/2014/main" id="{61CFA538-3FC1-2470-70AF-1D083FF84BDA}"/>
              </a:ext>
            </a:extLst>
          </p:cNvPr>
          <p:cNvSpPr/>
          <p:nvPr/>
        </p:nvSpPr>
        <p:spPr>
          <a:xfrm>
            <a:off x="2982135" y="2094021"/>
            <a:ext cx="567981" cy="771282"/>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err="1">
                <a:solidFill>
                  <a:srgbClr val="000000"/>
                </a:solidFill>
                <a:latin typeface="Calibri"/>
                <a:ea typeface="DejaVu Sans"/>
              </a:rPr>
              <a:t>Aut</a:t>
            </a:r>
            <a:r>
              <a:rPr lang="en-GB" sz="1100" b="0" strike="noStrike" spc="-1" dirty="0">
                <a:solidFill>
                  <a:srgbClr val="000000"/>
                </a:solidFill>
                <a:latin typeface="Calibri"/>
                <a:ea typeface="DejaVu Sans"/>
              </a:rPr>
              <a:t>. Speech Recognition</a:t>
            </a:r>
            <a:endParaRPr lang="it-IT" sz="1100" b="0" strike="noStrike" spc="-1" dirty="0">
              <a:latin typeface="Arial"/>
            </a:endParaRPr>
          </a:p>
        </p:txBody>
      </p:sp>
      <p:sp>
        <p:nvSpPr>
          <p:cNvPr id="5" name="TextBox 67">
            <a:extLst>
              <a:ext uri="{FF2B5EF4-FFF2-40B4-BE49-F238E27FC236}">
                <a16:creationId xmlns:a16="http://schemas.microsoft.com/office/drawing/2014/main" id="{6E1B0139-B915-EDAA-FD91-C79A501D7BB2}"/>
              </a:ext>
            </a:extLst>
          </p:cNvPr>
          <p:cNvSpPr/>
          <p:nvPr/>
        </p:nvSpPr>
        <p:spPr>
          <a:xfrm>
            <a:off x="4753247" y="3882299"/>
            <a:ext cx="1156152"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a:solidFill>
                  <a:srgbClr val="000000"/>
                </a:solidFill>
                <a:latin typeface="Calibri"/>
                <a:ea typeface="DejaVu Sans"/>
              </a:rPr>
              <a:t>Face </a:t>
            </a:r>
            <a:r>
              <a:rPr lang="en-US" sz="1100" b="0" strike="noStrike" spc="-1">
                <a:latin typeface="Calibri" panose="020F0502020204030204" pitchFamily="34" charset="0"/>
                <a:cs typeface="Calibri" panose="020F0502020204030204" pitchFamily="34" charset="0"/>
              </a:rPr>
              <a:t>Descriptors</a:t>
            </a:r>
            <a:endParaRPr lang="it-IT" sz="1100" b="0" strike="noStrike" spc="-1">
              <a:latin typeface="Arial"/>
            </a:endParaRPr>
          </a:p>
        </p:txBody>
      </p:sp>
      <p:sp>
        <p:nvSpPr>
          <p:cNvPr id="6" name="TextBox 67">
            <a:extLst>
              <a:ext uri="{FF2B5EF4-FFF2-40B4-BE49-F238E27FC236}">
                <a16:creationId xmlns:a16="http://schemas.microsoft.com/office/drawing/2014/main" id="{CA90D5BC-32C3-CB50-C0C1-CC1F842352E7}"/>
              </a:ext>
            </a:extLst>
          </p:cNvPr>
          <p:cNvSpPr/>
          <p:nvPr/>
        </p:nvSpPr>
        <p:spPr>
          <a:xfrm>
            <a:off x="4680919" y="4195626"/>
            <a:ext cx="1311468"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a:solidFill>
                  <a:srgbClr val="000000"/>
                </a:solidFill>
                <a:latin typeface="Calibri"/>
                <a:ea typeface="DejaVu Sans"/>
              </a:rPr>
              <a:t>Body </a:t>
            </a:r>
            <a:r>
              <a:rPr lang="en-US" sz="1100" b="0" strike="noStrike" spc="-1">
                <a:latin typeface="Calibri" panose="020F0502020204030204" pitchFamily="34" charset="0"/>
                <a:cs typeface="Calibri" panose="020F0502020204030204" pitchFamily="34" charset="0"/>
              </a:rPr>
              <a:t>Descriptors</a:t>
            </a:r>
            <a:endParaRPr lang="it-IT" sz="1100" b="0" strike="noStrike" spc="-1">
              <a:latin typeface="Arial"/>
            </a:endParaRPr>
          </a:p>
        </p:txBody>
      </p:sp>
      <p:sp>
        <p:nvSpPr>
          <p:cNvPr id="7" name="TextBox 67">
            <a:extLst>
              <a:ext uri="{FF2B5EF4-FFF2-40B4-BE49-F238E27FC236}">
                <a16:creationId xmlns:a16="http://schemas.microsoft.com/office/drawing/2014/main" id="{E640EFAA-4639-2FB1-5D70-C0956B84B071}"/>
              </a:ext>
            </a:extLst>
          </p:cNvPr>
          <p:cNvSpPr/>
          <p:nvPr/>
        </p:nvSpPr>
        <p:spPr>
          <a:xfrm>
            <a:off x="4833264" y="1576001"/>
            <a:ext cx="1002140"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a:solidFill>
                  <a:srgbClr val="000000"/>
                </a:solidFill>
                <a:latin typeface="Calibri"/>
                <a:ea typeface="DejaVu Sans"/>
              </a:rPr>
              <a:t>Speech</a:t>
            </a:r>
            <a:r>
              <a:rPr lang="en-US" sz="1100" b="0" strike="noStrike" spc="-1" dirty="0">
                <a:solidFill>
                  <a:srgbClr val="000000"/>
                </a:solidFill>
                <a:latin typeface="Calibri"/>
                <a:ea typeface="DejaVu Sans"/>
              </a:rPr>
              <a:t> Object</a:t>
            </a:r>
            <a:endParaRPr lang="it-IT" sz="1100" b="0" strike="noStrike" spc="-1">
              <a:latin typeface="Arial"/>
            </a:endParaRPr>
          </a:p>
        </p:txBody>
      </p:sp>
      <p:cxnSp>
        <p:nvCxnSpPr>
          <p:cNvPr id="8" name="Straight Arrow Connector 7">
            <a:extLst>
              <a:ext uri="{FF2B5EF4-FFF2-40B4-BE49-F238E27FC236}">
                <a16:creationId xmlns:a16="http://schemas.microsoft.com/office/drawing/2014/main" id="{5FD06AC6-9D6F-AD38-30DC-F54E8B27B3C3}"/>
              </a:ext>
            </a:extLst>
          </p:cNvPr>
          <p:cNvCxnSpPr>
            <a:cxnSpLocks/>
          </p:cNvCxnSpPr>
          <p:nvPr/>
        </p:nvCxnSpPr>
        <p:spPr>
          <a:xfrm>
            <a:off x="2059069" y="1832758"/>
            <a:ext cx="3849152"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 name="TextBox 67">
            <a:extLst>
              <a:ext uri="{FF2B5EF4-FFF2-40B4-BE49-F238E27FC236}">
                <a16:creationId xmlns:a16="http://schemas.microsoft.com/office/drawing/2014/main" id="{E23B7950-9DF6-08C3-DA4C-B106718905DF}"/>
              </a:ext>
            </a:extLst>
          </p:cNvPr>
          <p:cNvSpPr/>
          <p:nvPr/>
        </p:nvSpPr>
        <p:spPr>
          <a:xfrm>
            <a:off x="2358416" y="2254513"/>
            <a:ext cx="624281"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Speech </a:t>
            </a:r>
          </a:p>
          <a:p>
            <a:pPr algn="ctr">
              <a:lnSpc>
                <a:spcPct val="100000"/>
              </a:lnSpc>
              <a:buNone/>
            </a:pPr>
            <a:r>
              <a:rPr lang="en-US" sz="1100" b="0" strike="noStrike" spc="-1" dirty="0">
                <a:solidFill>
                  <a:srgbClr val="000000"/>
                </a:solidFill>
                <a:latin typeface="Calibri"/>
                <a:ea typeface="DejaVu Sans"/>
              </a:rPr>
              <a:t>Object</a:t>
            </a:r>
            <a:endParaRPr lang="it-IT" sz="1100" b="0" strike="noStrike" spc="-1" dirty="0">
              <a:latin typeface="Arial"/>
            </a:endParaRPr>
          </a:p>
        </p:txBody>
      </p:sp>
      <p:sp>
        <p:nvSpPr>
          <p:cNvPr id="10" name="TextBox 67">
            <a:extLst>
              <a:ext uri="{FF2B5EF4-FFF2-40B4-BE49-F238E27FC236}">
                <a16:creationId xmlns:a16="http://schemas.microsoft.com/office/drawing/2014/main" id="{7B0AC330-D937-744F-4A84-DBB4806F6C7F}"/>
              </a:ext>
            </a:extLst>
          </p:cNvPr>
          <p:cNvSpPr/>
          <p:nvPr/>
        </p:nvSpPr>
        <p:spPr>
          <a:xfrm>
            <a:off x="4822001" y="937264"/>
            <a:ext cx="1007985"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a:solidFill>
                  <a:srgbClr val="000000"/>
                </a:solidFill>
                <a:latin typeface="Calibri"/>
                <a:ea typeface="DejaVu Sans"/>
              </a:rPr>
              <a:t>Speech Object</a:t>
            </a:r>
            <a:endParaRPr lang="it-IT" sz="1100" b="0" strike="noStrike" spc="-1">
              <a:latin typeface="Arial"/>
            </a:endParaRPr>
          </a:p>
        </p:txBody>
      </p:sp>
      <p:cxnSp>
        <p:nvCxnSpPr>
          <p:cNvPr id="11" name="Straight Arrow Connector 10">
            <a:extLst>
              <a:ext uri="{FF2B5EF4-FFF2-40B4-BE49-F238E27FC236}">
                <a16:creationId xmlns:a16="http://schemas.microsoft.com/office/drawing/2014/main" id="{CB907732-56AF-2549-C42A-9F66BA187479}"/>
              </a:ext>
            </a:extLst>
          </p:cNvPr>
          <p:cNvCxnSpPr>
            <a:cxnSpLocks/>
          </p:cNvCxnSpPr>
          <p:nvPr/>
        </p:nvCxnSpPr>
        <p:spPr>
          <a:xfrm>
            <a:off x="2039422" y="1199110"/>
            <a:ext cx="3789454"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2" name="TextBox 67">
            <a:extLst>
              <a:ext uri="{FF2B5EF4-FFF2-40B4-BE49-F238E27FC236}">
                <a16:creationId xmlns:a16="http://schemas.microsoft.com/office/drawing/2014/main" id="{76406FC1-040B-16E6-D809-FE32E8150F78}"/>
              </a:ext>
            </a:extLst>
          </p:cNvPr>
          <p:cNvSpPr/>
          <p:nvPr/>
        </p:nvSpPr>
        <p:spPr>
          <a:xfrm>
            <a:off x="4999715" y="4822628"/>
            <a:ext cx="860052"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a:solidFill>
                  <a:srgbClr val="000000"/>
                </a:solidFill>
                <a:latin typeface="Calibri"/>
                <a:ea typeface="DejaVu Sans"/>
              </a:rPr>
              <a:t>Face </a:t>
            </a:r>
            <a:r>
              <a:rPr lang="en-US" sz="1100" spc="-1">
                <a:solidFill>
                  <a:srgbClr val="000000"/>
                </a:solidFill>
                <a:latin typeface="Calibri"/>
                <a:ea typeface="DejaVu Sans"/>
              </a:rPr>
              <a:t>Object</a:t>
            </a:r>
            <a:endParaRPr lang="it-IT" sz="1100" b="0" strike="noStrike" spc="-1">
              <a:latin typeface="Arial"/>
            </a:endParaRPr>
          </a:p>
        </p:txBody>
      </p:sp>
      <p:sp>
        <p:nvSpPr>
          <p:cNvPr id="13" name="Rectangle 33">
            <a:extLst>
              <a:ext uri="{FF2B5EF4-FFF2-40B4-BE49-F238E27FC236}">
                <a16:creationId xmlns:a16="http://schemas.microsoft.com/office/drawing/2014/main" id="{586D4D83-B373-F32F-3CBB-B4AE150FCA9B}"/>
              </a:ext>
            </a:extLst>
          </p:cNvPr>
          <p:cNvSpPr/>
          <p:nvPr/>
        </p:nvSpPr>
        <p:spPr>
          <a:xfrm>
            <a:off x="5857630" y="4679083"/>
            <a:ext cx="533524" cy="807699"/>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Face ID Recognition</a:t>
            </a:r>
            <a:endParaRPr lang="it-IT" sz="1100" b="0" strike="noStrike" spc="-1" dirty="0">
              <a:latin typeface="Arial"/>
            </a:endParaRPr>
          </a:p>
        </p:txBody>
      </p:sp>
      <p:cxnSp>
        <p:nvCxnSpPr>
          <p:cNvPr id="14" name="Straight Connector 13">
            <a:extLst>
              <a:ext uri="{FF2B5EF4-FFF2-40B4-BE49-F238E27FC236}">
                <a16:creationId xmlns:a16="http://schemas.microsoft.com/office/drawing/2014/main" id="{4D1112F4-248C-1183-5DF1-68E0103D058B}"/>
              </a:ext>
            </a:extLst>
          </p:cNvPr>
          <p:cNvCxnSpPr>
            <a:cxnSpLocks/>
          </p:cNvCxnSpPr>
          <p:nvPr/>
        </p:nvCxnSpPr>
        <p:spPr>
          <a:xfrm>
            <a:off x="2048528" y="5068579"/>
            <a:ext cx="3809102" cy="7266"/>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5" name="TextBox 122">
            <a:extLst>
              <a:ext uri="{FF2B5EF4-FFF2-40B4-BE49-F238E27FC236}">
                <a16:creationId xmlns:a16="http://schemas.microsoft.com/office/drawing/2014/main" id="{B76F5D14-0B03-8616-B154-C09BE8B5D96A}"/>
              </a:ext>
            </a:extLst>
          </p:cNvPr>
          <p:cNvSpPr/>
          <p:nvPr/>
        </p:nvSpPr>
        <p:spPr>
          <a:xfrm>
            <a:off x="6491869" y="4801630"/>
            <a:ext cx="646120"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1100" b="0" strike="noStrike" spc="-1">
                <a:solidFill>
                  <a:srgbClr val="000000"/>
                </a:solidFill>
                <a:latin typeface="Calibri"/>
                <a:ea typeface="DejaVu Sans"/>
              </a:rPr>
              <a:t>Face ID</a:t>
            </a:r>
            <a:endParaRPr lang="it-IT" sz="1100" b="0" strike="noStrike" spc="-1">
              <a:latin typeface="Arial"/>
            </a:endParaRPr>
          </a:p>
        </p:txBody>
      </p:sp>
      <p:sp>
        <p:nvSpPr>
          <p:cNvPr id="16" name="Rectangle 126">
            <a:extLst>
              <a:ext uri="{FF2B5EF4-FFF2-40B4-BE49-F238E27FC236}">
                <a16:creationId xmlns:a16="http://schemas.microsoft.com/office/drawing/2014/main" id="{917AC95A-F5CE-5182-BFBD-D89229A7E91A}"/>
              </a:ext>
            </a:extLst>
          </p:cNvPr>
          <p:cNvSpPr/>
          <p:nvPr/>
        </p:nvSpPr>
        <p:spPr>
          <a:xfrm>
            <a:off x="7205817" y="806366"/>
            <a:ext cx="531618" cy="4680414"/>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Entity </a:t>
            </a:r>
            <a:r>
              <a:rPr lang="en-GB" sz="1100" b="0" strike="noStrike" spc="-1">
                <a:solidFill>
                  <a:srgbClr val="000000"/>
                </a:solidFill>
                <a:latin typeface="Calibri"/>
                <a:ea typeface="DejaVu Sans"/>
              </a:rPr>
              <a:t>Dialogue Processing</a:t>
            </a:r>
            <a:endParaRPr lang="it-IT" sz="1100" b="0" strike="noStrike" spc="-1">
              <a:latin typeface="Arial"/>
            </a:endParaRPr>
          </a:p>
        </p:txBody>
      </p:sp>
      <p:sp>
        <p:nvSpPr>
          <p:cNvPr id="17" name="Rectangle 33">
            <a:extLst>
              <a:ext uri="{FF2B5EF4-FFF2-40B4-BE49-F238E27FC236}">
                <a16:creationId xmlns:a16="http://schemas.microsoft.com/office/drawing/2014/main" id="{67B1C1A1-E716-2C22-D0F3-6C195B5813AA}"/>
              </a:ext>
            </a:extLst>
          </p:cNvPr>
          <p:cNvSpPr/>
          <p:nvPr/>
        </p:nvSpPr>
        <p:spPr>
          <a:xfrm>
            <a:off x="5828876" y="815115"/>
            <a:ext cx="528821" cy="766077"/>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Speaker ID Recognition</a:t>
            </a:r>
            <a:endParaRPr lang="it-IT" sz="1100" b="0" strike="noStrike" spc="-1" dirty="0">
              <a:latin typeface="Arial"/>
            </a:endParaRPr>
          </a:p>
        </p:txBody>
      </p:sp>
      <p:sp>
        <p:nvSpPr>
          <p:cNvPr id="18" name="TextBox 122">
            <a:extLst>
              <a:ext uri="{FF2B5EF4-FFF2-40B4-BE49-F238E27FC236}">
                <a16:creationId xmlns:a16="http://schemas.microsoft.com/office/drawing/2014/main" id="{81553F5F-F7CA-F29A-BCB8-D3E9DAA0A208}"/>
              </a:ext>
            </a:extLst>
          </p:cNvPr>
          <p:cNvSpPr/>
          <p:nvPr/>
        </p:nvSpPr>
        <p:spPr>
          <a:xfrm>
            <a:off x="6279164" y="939428"/>
            <a:ext cx="1007985"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a:solidFill>
                  <a:srgbClr val="000000"/>
                </a:solidFill>
                <a:latin typeface="Calibri"/>
                <a:ea typeface="DejaVu Sans"/>
              </a:rPr>
              <a:t>Speaker ID</a:t>
            </a:r>
            <a:endParaRPr lang="it-IT" sz="1100" b="0" strike="noStrike" spc="-1">
              <a:latin typeface="Arial"/>
            </a:endParaRPr>
          </a:p>
        </p:txBody>
      </p:sp>
      <p:sp>
        <p:nvSpPr>
          <p:cNvPr id="19" name="TextBox 150">
            <a:extLst>
              <a:ext uri="{FF2B5EF4-FFF2-40B4-BE49-F238E27FC236}">
                <a16:creationId xmlns:a16="http://schemas.microsoft.com/office/drawing/2014/main" id="{DCE85B81-846F-57CD-7E12-8CDC76F2B8DA}"/>
              </a:ext>
            </a:extLst>
          </p:cNvPr>
          <p:cNvSpPr/>
          <p:nvPr/>
        </p:nvSpPr>
        <p:spPr>
          <a:xfrm>
            <a:off x="7730052" y="1795504"/>
            <a:ext cx="759764"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spc="-1">
                <a:solidFill>
                  <a:srgbClr val="000000"/>
                </a:solidFill>
                <a:latin typeface="Calibri"/>
                <a:ea typeface="DejaVu Sans"/>
              </a:rPr>
              <a:t>Machine Text</a:t>
            </a:r>
            <a:endParaRPr lang="it-IT" sz="1100" b="0" strike="noStrike" spc="-1">
              <a:latin typeface="Arial"/>
            </a:endParaRPr>
          </a:p>
        </p:txBody>
      </p:sp>
      <p:sp>
        <p:nvSpPr>
          <p:cNvPr id="20" name="Rectangle 7">
            <a:extLst>
              <a:ext uri="{FF2B5EF4-FFF2-40B4-BE49-F238E27FC236}">
                <a16:creationId xmlns:a16="http://schemas.microsoft.com/office/drawing/2014/main" id="{69C72829-E76D-F3E7-4F78-0B807A8A20A3}"/>
              </a:ext>
            </a:extLst>
          </p:cNvPr>
          <p:cNvSpPr/>
          <p:nvPr/>
        </p:nvSpPr>
        <p:spPr>
          <a:xfrm>
            <a:off x="8544051" y="815115"/>
            <a:ext cx="574939" cy="152970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100" spc="-1" dirty="0">
                <a:solidFill>
                  <a:srgbClr val="000000"/>
                </a:solidFill>
                <a:latin typeface="Calibri"/>
                <a:ea typeface="DejaVu Sans"/>
              </a:rPr>
              <a:t>Personal Status Display</a:t>
            </a:r>
            <a:endParaRPr lang="it-IT" sz="1100" spc="-1" dirty="0">
              <a:solidFill>
                <a:srgbClr val="000000"/>
              </a:solidFill>
              <a:latin typeface="Calibri"/>
              <a:ea typeface="DejaVu Sans"/>
            </a:endParaRPr>
          </a:p>
        </p:txBody>
      </p:sp>
      <p:sp>
        <p:nvSpPr>
          <p:cNvPr id="21" name="TextBox 121">
            <a:extLst>
              <a:ext uri="{FF2B5EF4-FFF2-40B4-BE49-F238E27FC236}">
                <a16:creationId xmlns:a16="http://schemas.microsoft.com/office/drawing/2014/main" id="{176DB5C2-5D45-C380-B361-5DD4FF8FC6FC}"/>
              </a:ext>
            </a:extLst>
          </p:cNvPr>
          <p:cNvSpPr/>
          <p:nvPr/>
        </p:nvSpPr>
        <p:spPr>
          <a:xfrm>
            <a:off x="7628985" y="989439"/>
            <a:ext cx="971471" cy="5987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a:solidFill>
                  <a:srgbClr val="000000"/>
                </a:solidFill>
                <a:latin typeface="Calibri" panose="020F0502020204030204" pitchFamily="34" charset="0"/>
                <a:ea typeface="DejaVu Sans"/>
                <a:cs typeface="Calibri" panose="020F0502020204030204" pitchFamily="34" charset="0"/>
              </a:rPr>
              <a:t>Machine </a:t>
            </a:r>
          </a:p>
          <a:p>
            <a:pPr algn="ctr">
              <a:lnSpc>
                <a:spcPct val="100000"/>
              </a:lnSpc>
              <a:buNone/>
            </a:pPr>
            <a:r>
              <a:rPr lang="it-IT" sz="1100" b="0" strike="noStrike" spc="-1">
                <a:latin typeface="Calibri" panose="020F0502020204030204" pitchFamily="34" charset="0"/>
                <a:cs typeface="Calibri" panose="020F0502020204030204" pitchFamily="34" charset="0"/>
              </a:rPr>
              <a:t>Personal  Status</a:t>
            </a:r>
          </a:p>
        </p:txBody>
      </p:sp>
      <p:cxnSp>
        <p:nvCxnSpPr>
          <p:cNvPr id="22" name="Straight Arrow Connector 21">
            <a:extLst>
              <a:ext uri="{FF2B5EF4-FFF2-40B4-BE49-F238E27FC236}">
                <a16:creationId xmlns:a16="http://schemas.microsoft.com/office/drawing/2014/main" id="{5EA27700-75F4-F411-0692-F98369554268}"/>
              </a:ext>
            </a:extLst>
          </p:cNvPr>
          <p:cNvCxnSpPr>
            <a:cxnSpLocks/>
          </p:cNvCxnSpPr>
          <p:nvPr/>
        </p:nvCxnSpPr>
        <p:spPr>
          <a:xfrm>
            <a:off x="2026298" y="4146686"/>
            <a:ext cx="383133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3" name="Straight Connector 22">
            <a:extLst>
              <a:ext uri="{FF2B5EF4-FFF2-40B4-BE49-F238E27FC236}">
                <a16:creationId xmlns:a16="http://schemas.microsoft.com/office/drawing/2014/main" id="{C38B2B75-CE4F-64BD-B4B1-CE8932F07309}"/>
              </a:ext>
            </a:extLst>
          </p:cNvPr>
          <p:cNvCxnSpPr>
            <a:cxnSpLocks/>
            <a:stCxn id="4" idx="3"/>
          </p:cNvCxnSpPr>
          <p:nvPr/>
        </p:nvCxnSpPr>
        <p:spPr>
          <a:xfrm>
            <a:off x="3550116" y="2479662"/>
            <a:ext cx="779788"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4" name="TextBox 67">
            <a:extLst>
              <a:ext uri="{FF2B5EF4-FFF2-40B4-BE49-F238E27FC236}">
                <a16:creationId xmlns:a16="http://schemas.microsoft.com/office/drawing/2014/main" id="{EF27B4FF-6A00-CB38-FD2A-8AB2EC1D3DCB}"/>
              </a:ext>
            </a:extLst>
          </p:cNvPr>
          <p:cNvSpPr/>
          <p:nvPr/>
        </p:nvSpPr>
        <p:spPr>
          <a:xfrm>
            <a:off x="3471938" y="2259416"/>
            <a:ext cx="874587"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err="1">
                <a:solidFill>
                  <a:srgbClr val="000000"/>
                </a:solidFill>
                <a:latin typeface="Calibri"/>
                <a:ea typeface="DejaVu Sans"/>
              </a:rPr>
              <a:t>Recognised</a:t>
            </a:r>
            <a:r>
              <a:rPr lang="en-US" sz="1100" b="0" strike="noStrike" spc="-1">
                <a:solidFill>
                  <a:srgbClr val="000000"/>
                </a:solidFill>
                <a:latin typeface="Calibri"/>
                <a:ea typeface="DejaVu Sans"/>
              </a:rPr>
              <a:t> Text</a:t>
            </a:r>
            <a:endParaRPr lang="it-IT" sz="1100" b="0" strike="noStrike" spc="-1">
              <a:latin typeface="Arial"/>
            </a:endParaRPr>
          </a:p>
        </p:txBody>
      </p:sp>
      <p:cxnSp>
        <p:nvCxnSpPr>
          <p:cNvPr id="25" name="Straight Arrow Connector 24">
            <a:extLst>
              <a:ext uri="{FF2B5EF4-FFF2-40B4-BE49-F238E27FC236}">
                <a16:creationId xmlns:a16="http://schemas.microsoft.com/office/drawing/2014/main" id="{57688C0E-F4FD-2002-2153-87517C1974A4}"/>
              </a:ext>
            </a:extLst>
          </p:cNvPr>
          <p:cNvCxnSpPr>
            <a:cxnSpLocks/>
          </p:cNvCxnSpPr>
          <p:nvPr/>
        </p:nvCxnSpPr>
        <p:spPr>
          <a:xfrm>
            <a:off x="6379721" y="1202075"/>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6" name="Rectangle 49">
            <a:extLst>
              <a:ext uri="{FF2B5EF4-FFF2-40B4-BE49-F238E27FC236}">
                <a16:creationId xmlns:a16="http://schemas.microsoft.com/office/drawing/2014/main" id="{B9D98FF5-1CCC-9C20-744E-EBA381915087}"/>
              </a:ext>
            </a:extLst>
          </p:cNvPr>
          <p:cNvSpPr/>
          <p:nvPr/>
        </p:nvSpPr>
        <p:spPr>
          <a:xfrm>
            <a:off x="1532285" y="219542"/>
            <a:ext cx="9029487" cy="5373470"/>
          </a:xfrm>
          <a:prstGeom prst="rect">
            <a:avLst/>
          </a:prstGeom>
          <a:noFill/>
          <a:ln w="19050">
            <a:solidFill>
              <a:srgbClr val="000000"/>
            </a:solidFill>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27" name="TextBox 6">
            <a:extLst>
              <a:ext uri="{FF2B5EF4-FFF2-40B4-BE49-F238E27FC236}">
                <a16:creationId xmlns:a16="http://schemas.microsoft.com/office/drawing/2014/main" id="{94F444D8-4DE4-93C9-8478-4AA208B3C9B4}"/>
              </a:ext>
            </a:extLst>
          </p:cNvPr>
          <p:cNvSpPr/>
          <p:nvPr/>
        </p:nvSpPr>
        <p:spPr>
          <a:xfrm>
            <a:off x="6373864" y="4044263"/>
            <a:ext cx="871692"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a:solidFill>
                  <a:srgbClr val="000000"/>
                </a:solidFill>
                <a:latin typeface="Calibri"/>
                <a:ea typeface="DejaVu Sans"/>
              </a:rPr>
              <a:t>Personal Status</a:t>
            </a:r>
            <a:endParaRPr lang="it-IT" sz="1100" b="0" strike="noStrike" spc="-1">
              <a:latin typeface="Arial"/>
            </a:endParaRPr>
          </a:p>
        </p:txBody>
      </p:sp>
      <p:sp>
        <p:nvSpPr>
          <p:cNvPr id="28" name="Rectangle 33">
            <a:extLst>
              <a:ext uri="{FF2B5EF4-FFF2-40B4-BE49-F238E27FC236}">
                <a16:creationId xmlns:a16="http://schemas.microsoft.com/office/drawing/2014/main" id="{A3CF6E65-44D3-1A23-EF23-AA4B76E4269B}"/>
              </a:ext>
            </a:extLst>
          </p:cNvPr>
          <p:cNvSpPr/>
          <p:nvPr/>
        </p:nvSpPr>
        <p:spPr>
          <a:xfrm>
            <a:off x="2990900" y="2944252"/>
            <a:ext cx="567981" cy="105929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Visual Object Identification</a:t>
            </a:r>
            <a:endParaRPr lang="it-IT" sz="1100" b="0" strike="noStrike" spc="-1">
              <a:latin typeface="Arial"/>
            </a:endParaRPr>
          </a:p>
        </p:txBody>
      </p:sp>
      <p:cxnSp>
        <p:nvCxnSpPr>
          <p:cNvPr id="29" name="Straight Arrow Connector 28">
            <a:extLst>
              <a:ext uri="{FF2B5EF4-FFF2-40B4-BE49-F238E27FC236}">
                <a16:creationId xmlns:a16="http://schemas.microsoft.com/office/drawing/2014/main" id="{50BBEFF5-C2D7-973C-5E47-A7EF18B62608}"/>
              </a:ext>
            </a:extLst>
          </p:cNvPr>
          <p:cNvCxnSpPr>
            <a:cxnSpLocks/>
          </p:cNvCxnSpPr>
          <p:nvPr/>
        </p:nvCxnSpPr>
        <p:spPr>
          <a:xfrm>
            <a:off x="6407754" y="5066188"/>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0" name="Straight Arrow Connector 29">
            <a:extLst>
              <a:ext uri="{FF2B5EF4-FFF2-40B4-BE49-F238E27FC236}">
                <a16:creationId xmlns:a16="http://schemas.microsoft.com/office/drawing/2014/main" id="{5D71C7E9-A2C0-BD62-4914-A541AC0CB33D}"/>
              </a:ext>
            </a:extLst>
          </p:cNvPr>
          <p:cNvCxnSpPr>
            <a:cxnSpLocks/>
          </p:cNvCxnSpPr>
          <p:nvPr/>
        </p:nvCxnSpPr>
        <p:spPr>
          <a:xfrm>
            <a:off x="2029845" y="4458575"/>
            <a:ext cx="383133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1" name="TextBox 154">
            <a:extLst>
              <a:ext uri="{FF2B5EF4-FFF2-40B4-BE49-F238E27FC236}">
                <a16:creationId xmlns:a16="http://schemas.microsoft.com/office/drawing/2014/main" id="{FFDC5BBC-3353-3132-FB70-8D53E3DDA9D9}"/>
              </a:ext>
            </a:extLst>
          </p:cNvPr>
          <p:cNvSpPr/>
          <p:nvPr/>
        </p:nvSpPr>
        <p:spPr>
          <a:xfrm>
            <a:off x="6387637" y="2443613"/>
            <a:ext cx="856653"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NLU Text</a:t>
            </a:r>
          </a:p>
        </p:txBody>
      </p:sp>
      <p:cxnSp>
        <p:nvCxnSpPr>
          <p:cNvPr id="32" name="Straight Arrow Connector 31">
            <a:extLst>
              <a:ext uri="{FF2B5EF4-FFF2-40B4-BE49-F238E27FC236}">
                <a16:creationId xmlns:a16="http://schemas.microsoft.com/office/drawing/2014/main" id="{43BF8EBA-8B9A-F2F1-DE25-4A03BE17A196}"/>
              </a:ext>
            </a:extLst>
          </p:cNvPr>
          <p:cNvCxnSpPr>
            <a:cxnSpLocks/>
          </p:cNvCxnSpPr>
          <p:nvPr/>
        </p:nvCxnSpPr>
        <p:spPr>
          <a:xfrm>
            <a:off x="7737435" y="1208566"/>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3" name="Straight Arrow Connector 32">
            <a:extLst>
              <a:ext uri="{FF2B5EF4-FFF2-40B4-BE49-F238E27FC236}">
                <a16:creationId xmlns:a16="http://schemas.microsoft.com/office/drawing/2014/main" id="{C0FBD778-4684-2DD5-CD86-14001133BB76}"/>
              </a:ext>
            </a:extLst>
          </p:cNvPr>
          <p:cNvCxnSpPr>
            <a:cxnSpLocks/>
          </p:cNvCxnSpPr>
          <p:nvPr/>
        </p:nvCxnSpPr>
        <p:spPr>
          <a:xfrm>
            <a:off x="7746144" y="2014384"/>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4" name="Rectangle 31">
            <a:extLst>
              <a:ext uri="{FF2B5EF4-FFF2-40B4-BE49-F238E27FC236}">
                <a16:creationId xmlns:a16="http://schemas.microsoft.com/office/drawing/2014/main" id="{B254E820-6839-E792-A4AF-84767CBC2E13}"/>
              </a:ext>
            </a:extLst>
          </p:cNvPr>
          <p:cNvSpPr/>
          <p:nvPr/>
        </p:nvSpPr>
        <p:spPr>
          <a:xfrm>
            <a:off x="-45619" y="3993552"/>
            <a:ext cx="609031" cy="1577135"/>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a:solidFill>
                  <a:srgbClr val="FFFFFF"/>
                </a:solidFill>
                <a:latin typeface="Calibri"/>
                <a:ea typeface="DejaVu Sans"/>
              </a:rPr>
              <a:t>User Agent</a:t>
            </a:r>
            <a:endParaRPr lang="it-IT" sz="1100" b="0" strike="noStrike" spc="-1">
              <a:latin typeface="Arial"/>
            </a:endParaRPr>
          </a:p>
        </p:txBody>
      </p:sp>
      <p:cxnSp>
        <p:nvCxnSpPr>
          <p:cNvPr id="35" name="Straight Connector 34">
            <a:extLst>
              <a:ext uri="{FF2B5EF4-FFF2-40B4-BE49-F238E27FC236}">
                <a16:creationId xmlns:a16="http://schemas.microsoft.com/office/drawing/2014/main" id="{7C2E44A9-30AE-61C7-C272-04853F92FFD3}"/>
              </a:ext>
            </a:extLst>
          </p:cNvPr>
          <p:cNvCxnSpPr>
            <a:cxnSpLocks/>
          </p:cNvCxnSpPr>
          <p:nvPr/>
        </p:nvCxnSpPr>
        <p:spPr>
          <a:xfrm>
            <a:off x="2093839" y="3457349"/>
            <a:ext cx="921086"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6" name="TextBox 35">
            <a:extLst>
              <a:ext uri="{FF2B5EF4-FFF2-40B4-BE49-F238E27FC236}">
                <a16:creationId xmlns:a16="http://schemas.microsoft.com/office/drawing/2014/main" id="{026BB220-A7FB-676C-78D3-7A9EC9CA4035}"/>
              </a:ext>
            </a:extLst>
          </p:cNvPr>
          <p:cNvSpPr txBox="1"/>
          <p:nvPr/>
        </p:nvSpPr>
        <p:spPr>
          <a:xfrm>
            <a:off x="2166410" y="3241148"/>
            <a:ext cx="850650" cy="430887"/>
          </a:xfrm>
          <a:prstGeom prst="rect">
            <a:avLst/>
          </a:prstGeom>
          <a:noFill/>
        </p:spPr>
        <p:txBody>
          <a:bodyPr wrap="square" rtlCol="0">
            <a:spAutoFit/>
          </a:bodyPr>
          <a:lstStyle/>
          <a:p>
            <a:pPr algn="ctr"/>
            <a:r>
              <a:rPr lang="en-GB" sz="1100" dirty="0">
                <a:latin typeface="Calibri" panose="020F0502020204030204" pitchFamily="34" charset="0"/>
                <a:cs typeface="Calibri" panose="020F0502020204030204" pitchFamily="34" charset="0"/>
              </a:rPr>
              <a:t>AV Scene Descriptors</a:t>
            </a:r>
          </a:p>
        </p:txBody>
      </p:sp>
      <p:cxnSp>
        <p:nvCxnSpPr>
          <p:cNvPr id="37" name="Straight Connector 36">
            <a:extLst>
              <a:ext uri="{FF2B5EF4-FFF2-40B4-BE49-F238E27FC236}">
                <a16:creationId xmlns:a16="http://schemas.microsoft.com/office/drawing/2014/main" id="{5A6851BC-9F9F-FFCF-BBF2-73E30237B548}"/>
              </a:ext>
            </a:extLst>
          </p:cNvPr>
          <p:cNvCxnSpPr>
            <a:cxnSpLocks/>
          </p:cNvCxnSpPr>
          <p:nvPr/>
        </p:nvCxnSpPr>
        <p:spPr>
          <a:xfrm flipV="1">
            <a:off x="4778753" y="3334260"/>
            <a:ext cx="1089589"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8" name="TextBox 6">
            <a:extLst>
              <a:ext uri="{FF2B5EF4-FFF2-40B4-BE49-F238E27FC236}">
                <a16:creationId xmlns:a16="http://schemas.microsoft.com/office/drawing/2014/main" id="{AB4C2ABB-F402-FB93-FF33-B389B28BD664}"/>
              </a:ext>
            </a:extLst>
          </p:cNvPr>
          <p:cNvSpPr/>
          <p:nvPr/>
        </p:nvSpPr>
        <p:spPr>
          <a:xfrm>
            <a:off x="6280938" y="3100913"/>
            <a:ext cx="1037503"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100" spc="-1">
                <a:latin typeface="Calibri" panose="020F0502020204030204" pitchFamily="34" charset="0"/>
                <a:cs typeface="Calibri" panose="020F0502020204030204" pitchFamily="34" charset="0"/>
              </a:rPr>
              <a:t>Participant </a:t>
            </a:r>
            <a:endParaRPr lang="it-IT" sz="1100" spc="-1" dirty="0">
              <a:latin typeface="Calibri" panose="020F0502020204030204" pitchFamily="34" charset="0"/>
              <a:cs typeface="Calibri" panose="020F0502020204030204" pitchFamily="34" charset="0"/>
            </a:endParaRPr>
          </a:p>
          <a:p>
            <a:pPr algn="ctr">
              <a:lnSpc>
                <a:spcPct val="100000"/>
              </a:lnSpc>
              <a:buNone/>
            </a:pPr>
            <a:r>
              <a:rPr lang="it-IT" sz="1100" b="0" strike="noStrike" spc="-1">
                <a:latin typeface="Calibri" panose="020F0502020204030204" pitchFamily="34" charset="0"/>
                <a:cs typeface="Calibri" panose="020F0502020204030204" pitchFamily="34" charset="0"/>
              </a:rPr>
              <a:t>IDs</a:t>
            </a:r>
          </a:p>
        </p:txBody>
      </p:sp>
      <p:sp>
        <p:nvSpPr>
          <p:cNvPr id="39" name="Rectangle 90">
            <a:extLst>
              <a:ext uri="{FF2B5EF4-FFF2-40B4-BE49-F238E27FC236}">
                <a16:creationId xmlns:a16="http://schemas.microsoft.com/office/drawing/2014/main" id="{E729606A-CC84-5707-3005-05E00BB73B75}"/>
              </a:ext>
            </a:extLst>
          </p:cNvPr>
          <p:cNvSpPr/>
          <p:nvPr/>
        </p:nvSpPr>
        <p:spPr>
          <a:xfrm>
            <a:off x="-8607" y="219541"/>
            <a:ext cx="572019" cy="1564531"/>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panose="020F0502020204030204" pitchFamily="34" charset="0"/>
                <a:ea typeface="DejaVu Sans"/>
                <a:cs typeface="Calibri" panose="020F0502020204030204" pitchFamily="34" charset="0"/>
              </a:rPr>
              <a:t>Autonomous Motion </a:t>
            </a:r>
            <a:endParaRPr lang="it-IT" sz="1100" b="0" strike="noStrike" spc="-1" dirty="0">
              <a:latin typeface="Calibri" panose="020F0502020204030204" pitchFamily="34" charset="0"/>
              <a:cs typeface="Calibri" panose="020F0502020204030204" pitchFamily="34" charset="0"/>
            </a:endParaRPr>
          </a:p>
          <a:p>
            <a:pPr algn="ctr">
              <a:lnSpc>
                <a:spcPct val="100000"/>
              </a:lnSpc>
              <a:buNone/>
            </a:pPr>
            <a:r>
              <a:rPr lang="en-GB" sz="1100" b="0" strike="noStrike" spc="-1" dirty="0">
                <a:solidFill>
                  <a:srgbClr val="000000"/>
                </a:solidFill>
                <a:latin typeface="Calibri" panose="020F0502020204030204" pitchFamily="34" charset="0"/>
                <a:ea typeface="DejaVu Sans"/>
                <a:cs typeface="Calibri" panose="020F0502020204030204" pitchFamily="34" charset="0"/>
              </a:rPr>
              <a:t>Subsystem</a:t>
            </a:r>
            <a:endParaRPr lang="it-IT" sz="1100" b="0" strike="noStrike" spc="-1"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16D7A7CA-1E48-2692-A568-7B6C7BFFAF5E}"/>
              </a:ext>
            </a:extLst>
          </p:cNvPr>
          <p:cNvSpPr txBox="1"/>
          <p:nvPr/>
        </p:nvSpPr>
        <p:spPr>
          <a:xfrm>
            <a:off x="798932" y="181850"/>
            <a:ext cx="617477" cy="430887"/>
          </a:xfrm>
          <a:prstGeom prst="rect">
            <a:avLst/>
          </a:prstGeom>
          <a:noFill/>
        </p:spPr>
        <p:txBody>
          <a:bodyPr wrap="none" rtlCol="0">
            <a:spAutoFit/>
          </a:bodyPr>
          <a:lstStyle/>
          <a:p>
            <a:pPr algn="ctr"/>
            <a:r>
              <a:rPr lang="it-IT" sz="1100">
                <a:latin typeface="Calibri" panose="020F0502020204030204" pitchFamily="34" charset="0"/>
                <a:cs typeface="Calibri" panose="020F0502020204030204" pitchFamily="34" charset="0"/>
              </a:rPr>
              <a:t>Point </a:t>
            </a:r>
          </a:p>
          <a:p>
            <a:r>
              <a:rPr lang="it-IT" sz="1100">
                <a:latin typeface="Calibri" panose="020F0502020204030204" pitchFamily="34" charset="0"/>
                <a:cs typeface="Calibri" panose="020F0502020204030204" pitchFamily="34" charset="0"/>
              </a:rPr>
              <a:t>of View</a:t>
            </a:r>
          </a:p>
        </p:txBody>
      </p:sp>
      <p:sp>
        <p:nvSpPr>
          <p:cNvPr id="41" name="TextBox 94">
            <a:extLst>
              <a:ext uri="{FF2B5EF4-FFF2-40B4-BE49-F238E27FC236}">
                <a16:creationId xmlns:a16="http://schemas.microsoft.com/office/drawing/2014/main" id="{4292A308-6040-0EC9-84A9-C883E27EE8C9}"/>
              </a:ext>
            </a:extLst>
          </p:cNvPr>
          <p:cNvSpPr/>
          <p:nvPr/>
        </p:nvSpPr>
        <p:spPr>
          <a:xfrm>
            <a:off x="8959485" y="1334149"/>
            <a:ext cx="976674" cy="5987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spc="-1">
                <a:solidFill>
                  <a:srgbClr val="000000"/>
                </a:solidFill>
                <a:latin typeface="Calibri"/>
              </a:rPr>
              <a:t>Machine Portable </a:t>
            </a:r>
            <a:endParaRPr lang="it-IT" sz="1100" spc="-1">
              <a:solidFill>
                <a:srgbClr val="000000"/>
              </a:solidFill>
              <a:latin typeface="Calibri"/>
            </a:endParaRPr>
          </a:p>
          <a:p>
            <a:pPr algn="ctr">
              <a:lnSpc>
                <a:spcPct val="100000"/>
              </a:lnSpc>
              <a:buNone/>
            </a:pPr>
            <a:r>
              <a:rPr lang="it-IT" sz="1100" spc="-1">
                <a:solidFill>
                  <a:srgbClr val="000000"/>
                </a:solidFill>
                <a:latin typeface="Calibri"/>
              </a:rPr>
              <a:t>Avatar</a:t>
            </a:r>
          </a:p>
        </p:txBody>
      </p:sp>
      <p:sp>
        <p:nvSpPr>
          <p:cNvPr id="42" name="TextBox 158">
            <a:extLst>
              <a:ext uri="{FF2B5EF4-FFF2-40B4-BE49-F238E27FC236}">
                <a16:creationId xmlns:a16="http://schemas.microsoft.com/office/drawing/2014/main" id="{8F5CE51D-9821-B0F6-334C-0F84FC7E9ACF}"/>
              </a:ext>
            </a:extLst>
          </p:cNvPr>
          <p:cNvSpPr/>
          <p:nvPr/>
        </p:nvSpPr>
        <p:spPr>
          <a:xfrm>
            <a:off x="6317270" y="1926207"/>
            <a:ext cx="918771" cy="2601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100" b="0" strike="noStrike" spc="-1">
                <a:solidFill>
                  <a:srgbClr val="000000"/>
                </a:solidFill>
                <a:latin typeface="Calibri"/>
                <a:ea typeface="DejaVu Sans"/>
              </a:rPr>
              <a:t>Meaning</a:t>
            </a:r>
            <a:endParaRPr lang="it-IT" sz="1100" b="0" strike="noStrike" spc="-1">
              <a:latin typeface="Arial"/>
            </a:endParaRPr>
          </a:p>
        </p:txBody>
      </p:sp>
      <p:sp>
        <p:nvSpPr>
          <p:cNvPr id="43" name="Rectangle 7">
            <a:extLst>
              <a:ext uri="{FF2B5EF4-FFF2-40B4-BE49-F238E27FC236}">
                <a16:creationId xmlns:a16="http://schemas.microsoft.com/office/drawing/2014/main" id="{448E1B43-EB48-1CD3-F8C0-C7B465855A22}"/>
              </a:ext>
            </a:extLst>
          </p:cNvPr>
          <p:cNvSpPr/>
          <p:nvPr/>
        </p:nvSpPr>
        <p:spPr>
          <a:xfrm>
            <a:off x="7056" y="5751930"/>
            <a:ext cx="6501290" cy="343922"/>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Controller</a:t>
            </a:r>
            <a:endParaRPr lang="it-IT" sz="1200" b="0" strike="noStrike" spc="-1">
              <a:latin typeface="Arial"/>
            </a:endParaRPr>
          </a:p>
        </p:txBody>
      </p:sp>
      <p:cxnSp>
        <p:nvCxnSpPr>
          <p:cNvPr id="44" name="Straight Connector 43">
            <a:extLst>
              <a:ext uri="{FF2B5EF4-FFF2-40B4-BE49-F238E27FC236}">
                <a16:creationId xmlns:a16="http://schemas.microsoft.com/office/drawing/2014/main" id="{F831A93C-94CA-4B4D-73CC-EEC49B6DE16C}"/>
              </a:ext>
            </a:extLst>
          </p:cNvPr>
          <p:cNvCxnSpPr>
            <a:cxnSpLocks/>
          </p:cNvCxnSpPr>
          <p:nvPr/>
        </p:nvCxnSpPr>
        <p:spPr>
          <a:xfrm>
            <a:off x="-6195" y="5668783"/>
            <a:ext cx="10567967" cy="0"/>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45" name="Rectangle 51">
            <a:extLst>
              <a:ext uri="{FF2B5EF4-FFF2-40B4-BE49-F238E27FC236}">
                <a16:creationId xmlns:a16="http://schemas.microsoft.com/office/drawing/2014/main" id="{8BB861AD-23E5-2902-7289-20F0B7C65F9D}"/>
              </a:ext>
            </a:extLst>
          </p:cNvPr>
          <p:cNvSpPr/>
          <p:nvPr/>
        </p:nvSpPr>
        <p:spPr>
          <a:xfrm>
            <a:off x="2161242" y="6251888"/>
            <a:ext cx="1027145" cy="369338"/>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Global Storage</a:t>
            </a:r>
            <a:endParaRPr lang="it-IT" sz="1100" b="0" strike="noStrike" spc="-1">
              <a:latin typeface="Arial"/>
            </a:endParaRPr>
          </a:p>
        </p:txBody>
      </p:sp>
      <p:sp>
        <p:nvSpPr>
          <p:cNvPr id="46" name="Rectangle 52">
            <a:extLst>
              <a:ext uri="{FF2B5EF4-FFF2-40B4-BE49-F238E27FC236}">
                <a16:creationId xmlns:a16="http://schemas.microsoft.com/office/drawing/2014/main" id="{9E80CC56-D083-9EEC-8420-38716580E4EE}"/>
              </a:ext>
            </a:extLst>
          </p:cNvPr>
          <p:cNvSpPr/>
          <p:nvPr/>
        </p:nvSpPr>
        <p:spPr>
          <a:xfrm>
            <a:off x="3262644" y="6251366"/>
            <a:ext cx="681155" cy="370139"/>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Access</a:t>
            </a:r>
            <a:endParaRPr lang="it-IT" sz="1100" b="0" strike="noStrike" spc="-1">
              <a:latin typeface="Arial"/>
            </a:endParaRPr>
          </a:p>
        </p:txBody>
      </p:sp>
      <p:sp>
        <p:nvSpPr>
          <p:cNvPr id="47" name="Rectangle 5">
            <a:extLst>
              <a:ext uri="{FF2B5EF4-FFF2-40B4-BE49-F238E27FC236}">
                <a16:creationId xmlns:a16="http://schemas.microsoft.com/office/drawing/2014/main" id="{AD5D5229-482D-0F43-531B-78BDEF711A58}"/>
              </a:ext>
            </a:extLst>
          </p:cNvPr>
          <p:cNvSpPr/>
          <p:nvPr/>
        </p:nvSpPr>
        <p:spPr>
          <a:xfrm>
            <a:off x="941852" y="6249889"/>
            <a:ext cx="1144289" cy="371342"/>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err="1">
                <a:solidFill>
                  <a:srgbClr val="000000"/>
                </a:solidFill>
                <a:latin typeface="Calibri"/>
                <a:ea typeface="DejaVu Sans"/>
              </a:rPr>
              <a:t>Communi</a:t>
            </a:r>
            <a:r>
              <a:rPr lang="en-GB" sz="1100" b="0" strike="noStrike" spc="-1">
                <a:solidFill>
                  <a:srgbClr val="000000"/>
                </a:solidFill>
                <a:latin typeface="Calibri"/>
                <a:ea typeface="DejaVu Sans"/>
              </a:rPr>
              <a:t>-cation</a:t>
            </a:r>
            <a:endParaRPr lang="it-IT" sz="1100" b="0" strike="noStrike" spc="-1">
              <a:latin typeface="Arial"/>
            </a:endParaRPr>
          </a:p>
        </p:txBody>
      </p:sp>
      <p:cxnSp>
        <p:nvCxnSpPr>
          <p:cNvPr id="48" name="Straight Connector 47">
            <a:extLst>
              <a:ext uri="{FF2B5EF4-FFF2-40B4-BE49-F238E27FC236}">
                <a16:creationId xmlns:a16="http://schemas.microsoft.com/office/drawing/2014/main" id="{CBF95818-2644-73FF-1B82-785CAC3DAD0A}"/>
              </a:ext>
            </a:extLst>
          </p:cNvPr>
          <p:cNvCxnSpPr>
            <a:cxnSpLocks/>
          </p:cNvCxnSpPr>
          <p:nvPr/>
        </p:nvCxnSpPr>
        <p:spPr>
          <a:xfrm>
            <a:off x="2164783" y="6165300"/>
            <a:ext cx="1034629"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0A69F87A-FFFF-7924-A76F-780CB49BE1AA}"/>
              </a:ext>
            </a:extLst>
          </p:cNvPr>
          <p:cNvCxnSpPr>
            <a:cxnSpLocks/>
          </p:cNvCxnSpPr>
          <p:nvPr/>
        </p:nvCxnSpPr>
        <p:spPr>
          <a:xfrm flipV="1">
            <a:off x="3270800" y="6165907"/>
            <a:ext cx="695892"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50" name="Rectangle 4">
            <a:extLst>
              <a:ext uri="{FF2B5EF4-FFF2-40B4-BE49-F238E27FC236}">
                <a16:creationId xmlns:a16="http://schemas.microsoft.com/office/drawing/2014/main" id="{605D8554-D798-8B4E-F70E-8D80612EA9A1}"/>
              </a:ext>
            </a:extLst>
          </p:cNvPr>
          <p:cNvSpPr/>
          <p:nvPr/>
        </p:nvSpPr>
        <p:spPr>
          <a:xfrm>
            <a:off x="7031134" y="6235109"/>
            <a:ext cx="1280121"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Attestation Service</a:t>
            </a:r>
            <a:endParaRPr lang="it-IT" sz="1100" b="0" strike="noStrike" spc="-1">
              <a:latin typeface="Arial"/>
            </a:endParaRPr>
          </a:p>
        </p:txBody>
      </p:sp>
      <p:sp>
        <p:nvSpPr>
          <p:cNvPr id="51" name="Rectangle 50">
            <a:extLst>
              <a:ext uri="{FF2B5EF4-FFF2-40B4-BE49-F238E27FC236}">
                <a16:creationId xmlns:a16="http://schemas.microsoft.com/office/drawing/2014/main" id="{E3A6EE26-10B4-0EB0-E007-8768E0087730}"/>
              </a:ext>
            </a:extLst>
          </p:cNvPr>
          <p:cNvSpPr/>
          <p:nvPr/>
        </p:nvSpPr>
        <p:spPr>
          <a:xfrm>
            <a:off x="5663335" y="6246549"/>
            <a:ext cx="1280121"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Encryption Service</a:t>
            </a:r>
            <a:endParaRPr lang="it-IT" sz="1100" b="0" strike="noStrike" spc="-1">
              <a:latin typeface="Arial"/>
            </a:endParaRPr>
          </a:p>
        </p:txBody>
      </p:sp>
      <p:sp>
        <p:nvSpPr>
          <p:cNvPr id="52" name="Rectangle 4">
            <a:extLst>
              <a:ext uri="{FF2B5EF4-FFF2-40B4-BE49-F238E27FC236}">
                <a16:creationId xmlns:a16="http://schemas.microsoft.com/office/drawing/2014/main" id="{0690EF78-DA7E-F02A-EF8C-E5A8C02E1794}"/>
              </a:ext>
            </a:extLst>
          </p:cNvPr>
          <p:cNvSpPr/>
          <p:nvPr/>
        </p:nvSpPr>
        <p:spPr>
          <a:xfrm>
            <a:off x="4028962" y="6248926"/>
            <a:ext cx="1559994"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Communication Service</a:t>
            </a:r>
            <a:endParaRPr lang="it-IT" sz="1100" b="0" strike="noStrike" spc="-1">
              <a:latin typeface="Arial"/>
            </a:endParaRPr>
          </a:p>
        </p:txBody>
      </p:sp>
      <p:cxnSp>
        <p:nvCxnSpPr>
          <p:cNvPr id="53" name="Straight Connector 52">
            <a:extLst>
              <a:ext uri="{FF2B5EF4-FFF2-40B4-BE49-F238E27FC236}">
                <a16:creationId xmlns:a16="http://schemas.microsoft.com/office/drawing/2014/main" id="{1781CC56-F65A-5676-C068-424C34B2A1E0}"/>
              </a:ext>
            </a:extLst>
          </p:cNvPr>
          <p:cNvCxnSpPr>
            <a:cxnSpLocks/>
          </p:cNvCxnSpPr>
          <p:nvPr/>
        </p:nvCxnSpPr>
        <p:spPr>
          <a:xfrm flipV="1">
            <a:off x="4063960" y="6176762"/>
            <a:ext cx="422801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54" name="Straight Connector 53">
            <a:extLst>
              <a:ext uri="{FF2B5EF4-FFF2-40B4-BE49-F238E27FC236}">
                <a16:creationId xmlns:a16="http://schemas.microsoft.com/office/drawing/2014/main" id="{5FE1C01A-F8A2-F7D9-3FC3-33EF347F94E6}"/>
              </a:ext>
            </a:extLst>
          </p:cNvPr>
          <p:cNvCxnSpPr>
            <a:cxnSpLocks/>
          </p:cNvCxnSpPr>
          <p:nvPr/>
        </p:nvCxnSpPr>
        <p:spPr>
          <a:xfrm flipV="1">
            <a:off x="948606" y="6166129"/>
            <a:ext cx="113393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55" name="Rectangle 54">
            <a:extLst>
              <a:ext uri="{FF2B5EF4-FFF2-40B4-BE49-F238E27FC236}">
                <a16:creationId xmlns:a16="http://schemas.microsoft.com/office/drawing/2014/main" id="{B2E78698-695F-9E41-A493-DAAEAC4EEBE5}"/>
              </a:ext>
            </a:extLst>
          </p:cNvPr>
          <p:cNvSpPr/>
          <p:nvPr/>
        </p:nvSpPr>
        <p:spPr>
          <a:xfrm>
            <a:off x="34473" y="6239259"/>
            <a:ext cx="833606" cy="3672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FFFFFF"/>
                </a:solidFill>
                <a:latin typeface="Calibri"/>
                <a:ea typeface="DejaVu Sans"/>
              </a:rPr>
              <a:t>MPAI Store</a:t>
            </a:r>
            <a:endParaRPr lang="it-IT" sz="1100" b="0" strike="noStrike" spc="-1">
              <a:latin typeface="Arial"/>
            </a:endParaRPr>
          </a:p>
        </p:txBody>
      </p:sp>
      <p:cxnSp>
        <p:nvCxnSpPr>
          <p:cNvPr id="56" name="Straight Connector 55">
            <a:extLst>
              <a:ext uri="{FF2B5EF4-FFF2-40B4-BE49-F238E27FC236}">
                <a16:creationId xmlns:a16="http://schemas.microsoft.com/office/drawing/2014/main" id="{83F0FB54-33E4-646F-BA75-C69AFF788841}"/>
              </a:ext>
            </a:extLst>
          </p:cNvPr>
          <p:cNvCxnSpPr>
            <a:cxnSpLocks/>
          </p:cNvCxnSpPr>
          <p:nvPr/>
        </p:nvCxnSpPr>
        <p:spPr>
          <a:xfrm flipV="1">
            <a:off x="27331" y="6176767"/>
            <a:ext cx="846854"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57" name="Rectangle 175">
            <a:extLst>
              <a:ext uri="{FF2B5EF4-FFF2-40B4-BE49-F238E27FC236}">
                <a16:creationId xmlns:a16="http://schemas.microsoft.com/office/drawing/2014/main" id="{B8287B1C-5D26-ADED-0CBF-465D0220BC40}"/>
              </a:ext>
            </a:extLst>
          </p:cNvPr>
          <p:cNvSpPr/>
          <p:nvPr/>
        </p:nvSpPr>
        <p:spPr>
          <a:xfrm>
            <a:off x="-35198" y="2176104"/>
            <a:ext cx="612769" cy="1468796"/>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200" b="0" strike="noStrike" spc="-1" dirty="0">
                <a:solidFill>
                  <a:srgbClr val="000000"/>
                </a:solidFill>
                <a:latin typeface="Calibri"/>
                <a:ea typeface="DejaVu Sans"/>
              </a:rPr>
              <a:t>Environment Sensing </a:t>
            </a:r>
            <a:r>
              <a:rPr lang="en-GB" sz="1200" spc="-1" dirty="0">
                <a:solidFill>
                  <a:srgbClr val="000000"/>
                </a:solidFill>
                <a:latin typeface="Calibri"/>
                <a:ea typeface="DejaVu Sans"/>
              </a:rPr>
              <a:t>Subsystem</a:t>
            </a:r>
            <a:endParaRPr lang="it-IT" sz="1200" b="0" strike="noStrike" spc="-1" dirty="0">
              <a:latin typeface="Arial"/>
            </a:endParaRPr>
          </a:p>
        </p:txBody>
      </p:sp>
      <p:sp>
        <p:nvSpPr>
          <p:cNvPr id="58" name="TextBox 6">
            <a:extLst>
              <a:ext uri="{FF2B5EF4-FFF2-40B4-BE49-F238E27FC236}">
                <a16:creationId xmlns:a16="http://schemas.microsoft.com/office/drawing/2014/main" id="{E4E95C84-243B-90FF-9BB7-8A02D6F374DC}"/>
              </a:ext>
            </a:extLst>
          </p:cNvPr>
          <p:cNvSpPr/>
          <p:nvPr/>
        </p:nvSpPr>
        <p:spPr>
          <a:xfrm>
            <a:off x="4822249" y="3076548"/>
            <a:ext cx="1037503"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100" spc="-1" dirty="0">
                <a:latin typeface="Calibri" panose="020F0502020204030204" pitchFamily="34" charset="0"/>
                <a:cs typeface="Calibri" panose="020F0502020204030204" pitchFamily="34" charset="0"/>
              </a:rPr>
              <a:t>Participant </a:t>
            </a:r>
            <a:r>
              <a:rPr lang="it-IT" sz="1100" b="0" strike="noStrike" spc="-1" dirty="0">
                <a:latin typeface="Calibri" panose="020F0502020204030204" pitchFamily="34" charset="0"/>
                <a:cs typeface="Calibri" panose="020F0502020204030204" pitchFamily="34" charset="0"/>
              </a:rPr>
              <a:t>IDs</a:t>
            </a:r>
          </a:p>
        </p:txBody>
      </p:sp>
      <p:cxnSp>
        <p:nvCxnSpPr>
          <p:cNvPr id="59" name="Straight Arrow Connector 58">
            <a:extLst>
              <a:ext uri="{FF2B5EF4-FFF2-40B4-BE49-F238E27FC236}">
                <a16:creationId xmlns:a16="http://schemas.microsoft.com/office/drawing/2014/main" id="{E57AFC18-4B22-18E8-45FE-83F90EE1D102}"/>
              </a:ext>
            </a:extLst>
          </p:cNvPr>
          <p:cNvCxnSpPr>
            <a:cxnSpLocks/>
          </p:cNvCxnSpPr>
          <p:nvPr/>
        </p:nvCxnSpPr>
        <p:spPr>
          <a:xfrm>
            <a:off x="6379721" y="3313534"/>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0" name="Straight Arrow Connector 59">
            <a:extLst>
              <a:ext uri="{FF2B5EF4-FFF2-40B4-BE49-F238E27FC236}">
                <a16:creationId xmlns:a16="http://schemas.microsoft.com/office/drawing/2014/main" id="{621FE348-6C78-D1A5-33CC-DF90A8DF082F}"/>
              </a:ext>
            </a:extLst>
          </p:cNvPr>
          <p:cNvCxnSpPr>
            <a:cxnSpLocks/>
          </p:cNvCxnSpPr>
          <p:nvPr/>
        </p:nvCxnSpPr>
        <p:spPr>
          <a:xfrm>
            <a:off x="4798690" y="2700414"/>
            <a:ext cx="2407127" cy="1617"/>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1" name="Straight Connector 60">
            <a:extLst>
              <a:ext uri="{FF2B5EF4-FFF2-40B4-BE49-F238E27FC236}">
                <a16:creationId xmlns:a16="http://schemas.microsoft.com/office/drawing/2014/main" id="{7CFE1247-EC36-BFD3-4439-98192C16B3AF}"/>
              </a:ext>
            </a:extLst>
          </p:cNvPr>
          <p:cNvCxnSpPr>
            <a:cxnSpLocks/>
          </p:cNvCxnSpPr>
          <p:nvPr/>
        </p:nvCxnSpPr>
        <p:spPr>
          <a:xfrm flipV="1">
            <a:off x="4777910" y="2188316"/>
            <a:ext cx="1089589"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2" name="TextBox 158">
            <a:extLst>
              <a:ext uri="{FF2B5EF4-FFF2-40B4-BE49-F238E27FC236}">
                <a16:creationId xmlns:a16="http://schemas.microsoft.com/office/drawing/2014/main" id="{3B7D08C6-11A5-C955-EEB3-90A821371526}"/>
              </a:ext>
            </a:extLst>
          </p:cNvPr>
          <p:cNvSpPr/>
          <p:nvPr/>
        </p:nvSpPr>
        <p:spPr>
          <a:xfrm>
            <a:off x="4902447" y="1926505"/>
            <a:ext cx="918771" cy="2601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Meaning</a:t>
            </a:r>
            <a:endParaRPr lang="it-IT" sz="1100" b="0" strike="noStrike" spc="-1" dirty="0">
              <a:latin typeface="Arial"/>
            </a:endParaRPr>
          </a:p>
        </p:txBody>
      </p:sp>
      <p:sp>
        <p:nvSpPr>
          <p:cNvPr id="63" name="TextBox 62">
            <a:extLst>
              <a:ext uri="{FF2B5EF4-FFF2-40B4-BE49-F238E27FC236}">
                <a16:creationId xmlns:a16="http://schemas.microsoft.com/office/drawing/2014/main" id="{8EA83875-96DE-4206-64AB-5C4651C62F02}"/>
              </a:ext>
            </a:extLst>
          </p:cNvPr>
          <p:cNvSpPr txBox="1"/>
          <p:nvPr/>
        </p:nvSpPr>
        <p:spPr>
          <a:xfrm>
            <a:off x="521207" y="3257250"/>
            <a:ext cx="1071894" cy="261610"/>
          </a:xfrm>
          <a:prstGeom prst="rect">
            <a:avLst/>
          </a:prstGeom>
          <a:noFill/>
        </p:spPr>
        <p:txBody>
          <a:bodyPr wrap="square" rtlCol="0">
            <a:spAutoFit/>
          </a:bodyPr>
          <a:lstStyle/>
          <a:p>
            <a:pPr algn="ctr"/>
            <a:r>
              <a:rPr lang="en-US" sz="1100" dirty="0">
                <a:latin typeface="Calibri" panose="020F0502020204030204" pitchFamily="34" charset="0"/>
                <a:cs typeface="Calibri" panose="020F0502020204030204" pitchFamily="34" charset="0"/>
              </a:rPr>
              <a:t>Input Visual </a:t>
            </a:r>
            <a:endParaRPr lang="it-IT" sz="1100" dirty="0">
              <a:latin typeface="Calibri" panose="020F0502020204030204" pitchFamily="34" charset="0"/>
              <a:cs typeface="Calibri" panose="020F0502020204030204" pitchFamily="34" charset="0"/>
            </a:endParaRPr>
          </a:p>
        </p:txBody>
      </p:sp>
      <p:sp>
        <p:nvSpPr>
          <p:cNvPr id="64" name="TextBox 67">
            <a:extLst>
              <a:ext uri="{FF2B5EF4-FFF2-40B4-BE49-F238E27FC236}">
                <a16:creationId xmlns:a16="http://schemas.microsoft.com/office/drawing/2014/main" id="{440DE9E4-E588-65CF-C7A0-B8672D4821EA}"/>
              </a:ext>
            </a:extLst>
          </p:cNvPr>
          <p:cNvSpPr/>
          <p:nvPr/>
        </p:nvSpPr>
        <p:spPr>
          <a:xfrm>
            <a:off x="444232" y="521447"/>
            <a:ext cx="1179620"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Full Environment Descriptors</a:t>
            </a:r>
            <a:endParaRPr lang="it-IT" sz="1100" b="0" strike="noStrike" spc="-1" dirty="0">
              <a:latin typeface="Arial"/>
            </a:endParaRPr>
          </a:p>
        </p:txBody>
      </p:sp>
      <p:sp>
        <p:nvSpPr>
          <p:cNvPr id="65" name="Rectangle 7">
            <a:extLst>
              <a:ext uri="{FF2B5EF4-FFF2-40B4-BE49-F238E27FC236}">
                <a16:creationId xmlns:a16="http://schemas.microsoft.com/office/drawing/2014/main" id="{85619BFD-B558-D886-DC7B-65072EA3F229}"/>
              </a:ext>
            </a:extLst>
          </p:cNvPr>
          <p:cNvSpPr/>
          <p:nvPr/>
        </p:nvSpPr>
        <p:spPr>
          <a:xfrm>
            <a:off x="9852151" y="279404"/>
            <a:ext cx="574939" cy="206541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100" spc="-1">
                <a:solidFill>
                  <a:srgbClr val="000000"/>
                </a:solidFill>
                <a:latin typeface="Calibri"/>
                <a:ea typeface="DejaVu Sans"/>
              </a:rPr>
              <a:t>Audio=-Visual </a:t>
            </a:r>
            <a:r>
              <a:rPr lang="en-US" sz="1100" spc="-1" dirty="0">
                <a:solidFill>
                  <a:srgbClr val="000000"/>
                </a:solidFill>
                <a:latin typeface="Calibri"/>
                <a:ea typeface="DejaVu Sans"/>
              </a:rPr>
              <a:t>Scene Rendering</a:t>
            </a:r>
            <a:endParaRPr lang="it-IT" sz="1100" spc="-1" dirty="0">
              <a:solidFill>
                <a:srgbClr val="000000"/>
              </a:solidFill>
              <a:latin typeface="Calibri"/>
              <a:ea typeface="DejaVu Sans"/>
            </a:endParaRPr>
          </a:p>
        </p:txBody>
      </p:sp>
      <p:cxnSp>
        <p:nvCxnSpPr>
          <p:cNvPr id="66" name="Straight Connector 65">
            <a:extLst>
              <a:ext uri="{FF2B5EF4-FFF2-40B4-BE49-F238E27FC236}">
                <a16:creationId xmlns:a16="http://schemas.microsoft.com/office/drawing/2014/main" id="{8E2B0228-97E1-A2A4-EC13-685C7147F6A2}"/>
              </a:ext>
            </a:extLst>
          </p:cNvPr>
          <p:cNvCxnSpPr>
            <a:cxnSpLocks/>
          </p:cNvCxnSpPr>
          <p:nvPr/>
        </p:nvCxnSpPr>
        <p:spPr>
          <a:xfrm flipV="1">
            <a:off x="9130132" y="1558906"/>
            <a:ext cx="696341"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7" name="TextBox 239">
            <a:extLst>
              <a:ext uri="{FF2B5EF4-FFF2-40B4-BE49-F238E27FC236}">
                <a16:creationId xmlns:a16="http://schemas.microsoft.com/office/drawing/2014/main" id="{804C0BCD-0F81-717C-95E4-66EC634C7C48}"/>
              </a:ext>
            </a:extLst>
          </p:cNvPr>
          <p:cNvSpPr/>
          <p:nvPr/>
        </p:nvSpPr>
        <p:spPr>
          <a:xfrm>
            <a:off x="10569153" y="643274"/>
            <a:ext cx="995730"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spc="-1" dirty="0">
                <a:solidFill>
                  <a:srgbClr val="000000"/>
                </a:solidFill>
                <a:latin typeface="Calibri"/>
                <a:ea typeface="DejaVu Sans"/>
              </a:rPr>
              <a:t>Output </a:t>
            </a:r>
            <a:r>
              <a:rPr lang="en-GB" sz="1100" b="0" strike="noStrike" spc="-1" dirty="0">
                <a:solidFill>
                  <a:srgbClr val="000000"/>
                </a:solidFill>
                <a:latin typeface="Calibri"/>
                <a:ea typeface="DejaVu Sans"/>
              </a:rPr>
              <a:t>Text</a:t>
            </a:r>
            <a:endParaRPr lang="it-IT" sz="1100" b="0" strike="noStrike" spc="-1" dirty="0">
              <a:latin typeface="Arial"/>
            </a:endParaRPr>
          </a:p>
        </p:txBody>
      </p:sp>
      <p:cxnSp>
        <p:nvCxnSpPr>
          <p:cNvPr id="68" name="Straight Connector 67">
            <a:extLst>
              <a:ext uri="{FF2B5EF4-FFF2-40B4-BE49-F238E27FC236}">
                <a16:creationId xmlns:a16="http://schemas.microsoft.com/office/drawing/2014/main" id="{45F62B4F-E20F-B69F-0A1E-20A0761FA067}"/>
              </a:ext>
            </a:extLst>
          </p:cNvPr>
          <p:cNvCxnSpPr>
            <a:cxnSpLocks/>
          </p:cNvCxnSpPr>
          <p:nvPr/>
        </p:nvCxnSpPr>
        <p:spPr>
          <a:xfrm flipV="1">
            <a:off x="553355" y="725455"/>
            <a:ext cx="9310963"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AC63D87F-427E-94FC-E151-05AF9EEEEC47}"/>
              </a:ext>
            </a:extLst>
          </p:cNvPr>
          <p:cNvCxnSpPr>
            <a:cxnSpLocks/>
          </p:cNvCxnSpPr>
          <p:nvPr/>
        </p:nvCxnSpPr>
        <p:spPr>
          <a:xfrm flipV="1">
            <a:off x="707356" y="407817"/>
            <a:ext cx="9156959"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0" name="Straight Connector 69">
            <a:extLst>
              <a:ext uri="{FF2B5EF4-FFF2-40B4-BE49-F238E27FC236}">
                <a16:creationId xmlns:a16="http://schemas.microsoft.com/office/drawing/2014/main" id="{30EF886E-B8C8-A2A4-A46D-D33473BEEAC7}"/>
              </a:ext>
            </a:extLst>
          </p:cNvPr>
          <p:cNvCxnSpPr>
            <a:cxnSpLocks/>
          </p:cNvCxnSpPr>
          <p:nvPr/>
        </p:nvCxnSpPr>
        <p:spPr>
          <a:xfrm>
            <a:off x="2084512" y="2479177"/>
            <a:ext cx="921086"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1" name="Straight Connector 70">
            <a:extLst>
              <a:ext uri="{FF2B5EF4-FFF2-40B4-BE49-F238E27FC236}">
                <a16:creationId xmlns:a16="http://schemas.microsoft.com/office/drawing/2014/main" id="{88A47117-6BFD-5B0F-6F3D-15F6BD56CB21}"/>
              </a:ext>
            </a:extLst>
          </p:cNvPr>
          <p:cNvCxnSpPr>
            <a:cxnSpLocks/>
          </p:cNvCxnSpPr>
          <p:nvPr/>
        </p:nvCxnSpPr>
        <p:spPr>
          <a:xfrm flipV="1">
            <a:off x="2093394" y="1623793"/>
            <a:ext cx="513357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72" name="TextBox 158">
            <a:extLst>
              <a:ext uri="{FF2B5EF4-FFF2-40B4-BE49-F238E27FC236}">
                <a16:creationId xmlns:a16="http://schemas.microsoft.com/office/drawing/2014/main" id="{45E14692-28AF-A925-8176-F05F16405A6E}"/>
              </a:ext>
            </a:extLst>
          </p:cNvPr>
          <p:cNvSpPr/>
          <p:nvPr/>
        </p:nvSpPr>
        <p:spPr>
          <a:xfrm>
            <a:off x="6327909" y="1429290"/>
            <a:ext cx="918771" cy="4294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AV Scene Descriptors</a:t>
            </a:r>
            <a:endParaRPr lang="it-IT" sz="1100" b="0" strike="noStrike" spc="-1" dirty="0">
              <a:latin typeface="Arial"/>
            </a:endParaRPr>
          </a:p>
        </p:txBody>
      </p:sp>
      <p:cxnSp>
        <p:nvCxnSpPr>
          <p:cNvPr id="73" name="Straight Arrow Connector 72">
            <a:extLst>
              <a:ext uri="{FF2B5EF4-FFF2-40B4-BE49-F238E27FC236}">
                <a16:creationId xmlns:a16="http://schemas.microsoft.com/office/drawing/2014/main" id="{0F899331-A166-75C6-BF49-8C6FED594F3B}"/>
              </a:ext>
            </a:extLst>
          </p:cNvPr>
          <p:cNvCxnSpPr>
            <a:cxnSpLocks/>
          </p:cNvCxnSpPr>
          <p:nvPr/>
        </p:nvCxnSpPr>
        <p:spPr>
          <a:xfrm>
            <a:off x="6400134" y="2178208"/>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4" name="Straight Connector 73">
            <a:extLst>
              <a:ext uri="{FF2B5EF4-FFF2-40B4-BE49-F238E27FC236}">
                <a16:creationId xmlns:a16="http://schemas.microsoft.com/office/drawing/2014/main" id="{F7FF8248-D92B-8D69-7681-B0B86B09292D}"/>
              </a:ext>
            </a:extLst>
          </p:cNvPr>
          <p:cNvCxnSpPr>
            <a:cxnSpLocks/>
          </p:cNvCxnSpPr>
          <p:nvPr/>
        </p:nvCxnSpPr>
        <p:spPr>
          <a:xfrm>
            <a:off x="5865113" y="2188316"/>
            <a:ext cx="54264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D7BDBD06-44A7-D8A5-0141-13CD9159C910}"/>
              </a:ext>
            </a:extLst>
          </p:cNvPr>
          <p:cNvCxnSpPr>
            <a:cxnSpLocks/>
          </p:cNvCxnSpPr>
          <p:nvPr/>
        </p:nvCxnSpPr>
        <p:spPr>
          <a:xfrm flipV="1">
            <a:off x="3547817" y="3684430"/>
            <a:ext cx="3670868" cy="598"/>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A481DD7-C33A-8F52-886D-97E9E6707883}"/>
              </a:ext>
            </a:extLst>
          </p:cNvPr>
          <p:cNvCxnSpPr>
            <a:cxnSpLocks/>
          </p:cNvCxnSpPr>
          <p:nvPr/>
        </p:nvCxnSpPr>
        <p:spPr>
          <a:xfrm>
            <a:off x="6400134" y="4247038"/>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77" name="TextBox 122">
            <a:extLst>
              <a:ext uri="{FF2B5EF4-FFF2-40B4-BE49-F238E27FC236}">
                <a16:creationId xmlns:a16="http://schemas.microsoft.com/office/drawing/2014/main" id="{703A268D-11EF-B98E-EBFA-371986AC7E9E}"/>
              </a:ext>
            </a:extLst>
          </p:cNvPr>
          <p:cNvSpPr/>
          <p:nvPr/>
        </p:nvSpPr>
        <p:spPr>
          <a:xfrm>
            <a:off x="6430548" y="3461102"/>
            <a:ext cx="757592"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Visual Object ID</a:t>
            </a:r>
            <a:endParaRPr lang="it-IT" sz="1100" b="0" strike="noStrike" spc="-1" dirty="0">
              <a:latin typeface="Arial"/>
            </a:endParaRPr>
          </a:p>
        </p:txBody>
      </p:sp>
      <p:sp>
        <p:nvSpPr>
          <p:cNvPr id="78" name="Rectangle 40">
            <a:extLst>
              <a:ext uri="{FF2B5EF4-FFF2-40B4-BE49-F238E27FC236}">
                <a16:creationId xmlns:a16="http://schemas.microsoft.com/office/drawing/2014/main" id="{C4FB09B6-E91F-8463-CFEC-3BB72CFA76C1}"/>
              </a:ext>
            </a:extLst>
          </p:cNvPr>
          <p:cNvSpPr/>
          <p:nvPr/>
        </p:nvSpPr>
        <p:spPr>
          <a:xfrm>
            <a:off x="4289098" y="1919156"/>
            <a:ext cx="502047" cy="2111023"/>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Natural </a:t>
            </a:r>
            <a:r>
              <a:rPr lang="en-GB" sz="1100" b="0" strike="noStrike" spc="-1">
                <a:solidFill>
                  <a:srgbClr val="000000"/>
                </a:solidFill>
                <a:latin typeface="Calibri"/>
                <a:ea typeface="DejaVu Sans"/>
              </a:rPr>
              <a:t>Language Understanding</a:t>
            </a:r>
            <a:endParaRPr lang="it-IT" sz="1100" b="0" strike="noStrike" spc="-1">
              <a:latin typeface="Arial"/>
            </a:endParaRPr>
          </a:p>
        </p:txBody>
      </p:sp>
      <p:sp>
        <p:nvSpPr>
          <p:cNvPr id="79" name="Rectangle 78">
            <a:extLst>
              <a:ext uri="{FF2B5EF4-FFF2-40B4-BE49-F238E27FC236}">
                <a16:creationId xmlns:a16="http://schemas.microsoft.com/office/drawing/2014/main" id="{1702C05D-10B7-3AFF-2FE3-D454722A3171}"/>
              </a:ext>
            </a:extLst>
          </p:cNvPr>
          <p:cNvSpPr/>
          <p:nvPr/>
        </p:nvSpPr>
        <p:spPr>
          <a:xfrm>
            <a:off x="5849495" y="1674450"/>
            <a:ext cx="531618" cy="292029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Personal Status Extraction</a:t>
            </a:r>
            <a:endParaRPr lang="it-IT" sz="1100" b="0" strike="noStrike" spc="-1">
              <a:latin typeface="Arial"/>
            </a:endParaRPr>
          </a:p>
        </p:txBody>
      </p:sp>
      <p:sp>
        <p:nvSpPr>
          <p:cNvPr id="80" name="TextBox 6">
            <a:extLst>
              <a:ext uri="{FF2B5EF4-FFF2-40B4-BE49-F238E27FC236}">
                <a16:creationId xmlns:a16="http://schemas.microsoft.com/office/drawing/2014/main" id="{16C82E84-28DD-80BB-1D97-4661E548A952}"/>
              </a:ext>
            </a:extLst>
          </p:cNvPr>
          <p:cNvSpPr/>
          <p:nvPr/>
        </p:nvSpPr>
        <p:spPr>
          <a:xfrm>
            <a:off x="3471614" y="2686935"/>
            <a:ext cx="909588"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100" b="0" strike="noStrike" spc="-1" dirty="0">
                <a:latin typeface="Calibri" panose="020F0502020204030204" pitchFamily="34" charset="0"/>
                <a:cs typeface="Calibri" panose="020F0502020204030204" pitchFamily="34" charset="0"/>
              </a:rPr>
              <a:t>Visual Scene</a:t>
            </a:r>
          </a:p>
          <a:p>
            <a:pPr algn="ctr">
              <a:lnSpc>
                <a:spcPct val="100000"/>
              </a:lnSpc>
              <a:buNone/>
            </a:pPr>
            <a:r>
              <a:rPr lang="it-IT" sz="1100" b="0" strike="noStrike" spc="-1" dirty="0">
                <a:latin typeface="Calibri" panose="020F0502020204030204" pitchFamily="34" charset="0"/>
                <a:cs typeface="Calibri" panose="020F0502020204030204" pitchFamily="34" charset="0"/>
              </a:rPr>
              <a:t>Geometry</a:t>
            </a:r>
          </a:p>
        </p:txBody>
      </p:sp>
      <p:cxnSp>
        <p:nvCxnSpPr>
          <p:cNvPr id="81" name="Straight Connector 80">
            <a:extLst>
              <a:ext uri="{FF2B5EF4-FFF2-40B4-BE49-F238E27FC236}">
                <a16:creationId xmlns:a16="http://schemas.microsoft.com/office/drawing/2014/main" id="{75945B34-3117-909A-E58E-A3CFF93601F3}"/>
              </a:ext>
            </a:extLst>
          </p:cNvPr>
          <p:cNvCxnSpPr>
            <a:cxnSpLocks/>
          </p:cNvCxnSpPr>
          <p:nvPr/>
        </p:nvCxnSpPr>
        <p:spPr>
          <a:xfrm>
            <a:off x="3536356" y="3249930"/>
            <a:ext cx="779788"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2" name="TextBox 81">
            <a:extLst>
              <a:ext uri="{FF2B5EF4-FFF2-40B4-BE49-F238E27FC236}">
                <a16:creationId xmlns:a16="http://schemas.microsoft.com/office/drawing/2014/main" id="{10B5837B-5D29-D9EE-2D73-A0157997898B}"/>
              </a:ext>
            </a:extLst>
          </p:cNvPr>
          <p:cNvSpPr txBox="1"/>
          <p:nvPr/>
        </p:nvSpPr>
        <p:spPr>
          <a:xfrm>
            <a:off x="525900" y="2721850"/>
            <a:ext cx="1071894" cy="261610"/>
          </a:xfrm>
          <a:prstGeom prst="rect">
            <a:avLst/>
          </a:prstGeom>
          <a:noFill/>
        </p:spPr>
        <p:txBody>
          <a:bodyPr wrap="square" rtlCol="0">
            <a:spAutoFit/>
          </a:bodyPr>
          <a:lstStyle/>
          <a:p>
            <a:pPr algn="ctr"/>
            <a:r>
              <a:rPr lang="en-US" sz="1100" dirty="0">
                <a:latin typeface="Calibri" panose="020F0502020204030204" pitchFamily="34" charset="0"/>
                <a:cs typeface="Calibri" panose="020F0502020204030204" pitchFamily="34" charset="0"/>
              </a:rPr>
              <a:t>Input Lidar</a:t>
            </a:r>
            <a:endParaRPr lang="it-IT" sz="1100" dirty="0">
              <a:latin typeface="Calibri" panose="020F0502020204030204" pitchFamily="34" charset="0"/>
              <a:cs typeface="Calibri" panose="020F0502020204030204" pitchFamily="34" charset="0"/>
            </a:endParaRPr>
          </a:p>
        </p:txBody>
      </p:sp>
      <p:cxnSp>
        <p:nvCxnSpPr>
          <p:cNvPr id="83" name="Straight Arrow Connector 82">
            <a:extLst>
              <a:ext uri="{FF2B5EF4-FFF2-40B4-BE49-F238E27FC236}">
                <a16:creationId xmlns:a16="http://schemas.microsoft.com/office/drawing/2014/main" id="{CF9827E7-BD0D-C723-235D-4871B94538E6}"/>
              </a:ext>
            </a:extLst>
          </p:cNvPr>
          <p:cNvCxnSpPr>
            <a:cxnSpLocks/>
          </p:cNvCxnSpPr>
          <p:nvPr/>
        </p:nvCxnSpPr>
        <p:spPr>
          <a:xfrm>
            <a:off x="555533" y="2982123"/>
            <a:ext cx="1102872"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4" name="Straight Arrow Connector 83">
            <a:extLst>
              <a:ext uri="{FF2B5EF4-FFF2-40B4-BE49-F238E27FC236}">
                <a16:creationId xmlns:a16="http://schemas.microsoft.com/office/drawing/2014/main" id="{0F27E6B5-CF78-1E33-3FAC-CE575DF1A088}"/>
              </a:ext>
            </a:extLst>
          </p:cNvPr>
          <p:cNvCxnSpPr>
            <a:cxnSpLocks/>
          </p:cNvCxnSpPr>
          <p:nvPr/>
        </p:nvCxnSpPr>
        <p:spPr>
          <a:xfrm>
            <a:off x="557593" y="3518535"/>
            <a:ext cx="1102872"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5" name="Straight Connector 84">
            <a:extLst>
              <a:ext uri="{FF2B5EF4-FFF2-40B4-BE49-F238E27FC236}">
                <a16:creationId xmlns:a16="http://schemas.microsoft.com/office/drawing/2014/main" id="{5C3E89E6-CC91-5CD0-D8C5-42EFC0F01937}"/>
              </a:ext>
            </a:extLst>
          </p:cNvPr>
          <p:cNvCxnSpPr>
            <a:cxnSpLocks/>
          </p:cNvCxnSpPr>
          <p:nvPr/>
        </p:nvCxnSpPr>
        <p:spPr>
          <a:xfrm>
            <a:off x="10427090" y="903208"/>
            <a:ext cx="1088097"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6" name="TextBox 239">
            <a:extLst>
              <a:ext uri="{FF2B5EF4-FFF2-40B4-BE49-F238E27FC236}">
                <a16:creationId xmlns:a16="http://schemas.microsoft.com/office/drawing/2014/main" id="{989E24F7-9EDC-63BC-6D05-4004CD0885BB}"/>
              </a:ext>
            </a:extLst>
          </p:cNvPr>
          <p:cNvSpPr/>
          <p:nvPr/>
        </p:nvSpPr>
        <p:spPr>
          <a:xfrm>
            <a:off x="10562488" y="1614019"/>
            <a:ext cx="995730"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spc="-1" dirty="0">
                <a:solidFill>
                  <a:srgbClr val="000000"/>
                </a:solidFill>
                <a:latin typeface="Calibri"/>
                <a:ea typeface="DejaVu Sans"/>
              </a:rPr>
              <a:t>Output Visual</a:t>
            </a:r>
            <a:endParaRPr lang="it-IT" sz="1100" b="0" strike="noStrike" spc="-1" dirty="0">
              <a:latin typeface="Arial"/>
            </a:endParaRPr>
          </a:p>
        </p:txBody>
      </p:sp>
      <p:cxnSp>
        <p:nvCxnSpPr>
          <p:cNvPr id="87" name="Straight Connector 86">
            <a:extLst>
              <a:ext uri="{FF2B5EF4-FFF2-40B4-BE49-F238E27FC236}">
                <a16:creationId xmlns:a16="http://schemas.microsoft.com/office/drawing/2014/main" id="{AD77CB5B-BE74-E8F4-55F1-0F49B83DAF79}"/>
              </a:ext>
            </a:extLst>
          </p:cNvPr>
          <p:cNvCxnSpPr>
            <a:cxnSpLocks/>
          </p:cNvCxnSpPr>
          <p:nvPr/>
        </p:nvCxnSpPr>
        <p:spPr>
          <a:xfrm>
            <a:off x="10427095" y="1377341"/>
            <a:ext cx="1088097"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8" name="Straight Connector 87">
            <a:extLst>
              <a:ext uri="{FF2B5EF4-FFF2-40B4-BE49-F238E27FC236}">
                <a16:creationId xmlns:a16="http://schemas.microsoft.com/office/drawing/2014/main" id="{4B7F352A-E976-982F-1DE1-5EBA939E497B}"/>
              </a:ext>
            </a:extLst>
          </p:cNvPr>
          <p:cNvCxnSpPr>
            <a:cxnSpLocks/>
          </p:cNvCxnSpPr>
          <p:nvPr/>
        </p:nvCxnSpPr>
        <p:spPr>
          <a:xfrm>
            <a:off x="10427091" y="1868410"/>
            <a:ext cx="1088097"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9" name="TextBox 239">
            <a:extLst>
              <a:ext uri="{FF2B5EF4-FFF2-40B4-BE49-F238E27FC236}">
                <a16:creationId xmlns:a16="http://schemas.microsoft.com/office/drawing/2014/main" id="{B24655A9-E4CD-9627-7562-8DAA32B4014A}"/>
              </a:ext>
            </a:extLst>
          </p:cNvPr>
          <p:cNvSpPr/>
          <p:nvPr/>
        </p:nvSpPr>
        <p:spPr>
          <a:xfrm>
            <a:off x="10569152" y="1117410"/>
            <a:ext cx="995730"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spc="-1" dirty="0">
                <a:solidFill>
                  <a:srgbClr val="000000"/>
                </a:solidFill>
                <a:latin typeface="Calibri"/>
                <a:ea typeface="DejaVu Sans"/>
              </a:rPr>
              <a:t>Output </a:t>
            </a:r>
            <a:r>
              <a:rPr lang="en-GB" sz="1100" b="0" strike="noStrike" spc="-1" dirty="0">
                <a:solidFill>
                  <a:srgbClr val="000000"/>
                </a:solidFill>
                <a:latin typeface="Calibri"/>
                <a:ea typeface="DejaVu Sans"/>
              </a:rPr>
              <a:t>Audio</a:t>
            </a:r>
            <a:endParaRPr lang="it-IT" sz="1100" b="0" strike="noStrike" spc="-1" dirty="0">
              <a:latin typeface="Arial"/>
            </a:endParaRPr>
          </a:p>
        </p:txBody>
      </p:sp>
      <p:sp>
        <p:nvSpPr>
          <p:cNvPr id="90" name="Rectangle 175">
            <a:extLst>
              <a:ext uri="{FF2B5EF4-FFF2-40B4-BE49-F238E27FC236}">
                <a16:creationId xmlns:a16="http://schemas.microsoft.com/office/drawing/2014/main" id="{4CD8F932-EBBF-035F-481F-CF3D53D823EF}"/>
              </a:ext>
            </a:extLst>
          </p:cNvPr>
          <p:cNvSpPr/>
          <p:nvPr/>
        </p:nvSpPr>
        <p:spPr>
          <a:xfrm>
            <a:off x="11600296" y="3590376"/>
            <a:ext cx="615550" cy="1932059"/>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200" b="0" strike="noStrike" spc="-1" dirty="0">
                <a:solidFill>
                  <a:srgbClr val="000000"/>
                </a:solidFill>
                <a:latin typeface="Calibri"/>
                <a:ea typeface="DejaVu Sans"/>
              </a:rPr>
              <a:t>Autonomous Motion Subsystem </a:t>
            </a:r>
            <a:endParaRPr lang="it-IT" sz="1200" b="0" strike="noStrike" spc="-1" dirty="0">
              <a:latin typeface="Arial"/>
            </a:endParaRPr>
          </a:p>
        </p:txBody>
      </p:sp>
      <p:sp>
        <p:nvSpPr>
          <p:cNvPr id="91" name="TextBox 177">
            <a:extLst>
              <a:ext uri="{FF2B5EF4-FFF2-40B4-BE49-F238E27FC236}">
                <a16:creationId xmlns:a16="http://schemas.microsoft.com/office/drawing/2014/main" id="{D3F00423-90CE-9446-C3E0-FB01CA6E8E94}"/>
              </a:ext>
            </a:extLst>
          </p:cNvPr>
          <p:cNvSpPr/>
          <p:nvPr/>
        </p:nvSpPr>
        <p:spPr>
          <a:xfrm>
            <a:off x="10563414" y="3888542"/>
            <a:ext cx="794573"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a:solidFill>
                  <a:srgbClr val="000000"/>
                </a:solidFill>
                <a:latin typeface="Calibri"/>
                <a:ea typeface="DejaVu Sans"/>
              </a:rPr>
              <a:t>HCI-AMS </a:t>
            </a:r>
            <a:endParaRPr lang="en-GB" sz="1100" b="0" strike="noStrike" spc="-1" dirty="0">
              <a:solidFill>
                <a:srgbClr val="000000"/>
              </a:solidFill>
              <a:latin typeface="Calibri"/>
              <a:ea typeface="DejaVu Sans"/>
            </a:endParaRPr>
          </a:p>
          <a:p>
            <a:pPr algn="ctr">
              <a:lnSpc>
                <a:spcPct val="100000"/>
              </a:lnSpc>
              <a:buNone/>
            </a:pPr>
            <a:r>
              <a:rPr lang="en-GB" sz="1100" b="0" strike="noStrike" spc="-1">
                <a:solidFill>
                  <a:srgbClr val="000000"/>
                </a:solidFill>
                <a:latin typeface="Calibri"/>
                <a:ea typeface="DejaVu Sans"/>
              </a:rPr>
              <a:t>Message</a:t>
            </a:r>
            <a:endParaRPr lang="it-IT" sz="1100" b="0" strike="noStrike" spc="-1">
              <a:latin typeface="Arial"/>
            </a:endParaRPr>
          </a:p>
        </p:txBody>
      </p:sp>
      <p:sp>
        <p:nvSpPr>
          <p:cNvPr id="92" name="TextBox 178">
            <a:extLst>
              <a:ext uri="{FF2B5EF4-FFF2-40B4-BE49-F238E27FC236}">
                <a16:creationId xmlns:a16="http://schemas.microsoft.com/office/drawing/2014/main" id="{AEF3F392-4E78-D7BC-285B-ECACD81A9D22}"/>
              </a:ext>
            </a:extLst>
          </p:cNvPr>
          <p:cNvSpPr/>
          <p:nvPr/>
        </p:nvSpPr>
        <p:spPr>
          <a:xfrm>
            <a:off x="10600658" y="4585796"/>
            <a:ext cx="845680"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a:solidFill>
                  <a:srgbClr val="000000"/>
                </a:solidFill>
                <a:latin typeface="Calibri"/>
                <a:ea typeface="DejaVu Sans"/>
              </a:rPr>
              <a:t>AMS-HCI </a:t>
            </a:r>
            <a:endParaRPr lang="en-GB" sz="1100" b="0" strike="noStrike" spc="-1" dirty="0">
              <a:solidFill>
                <a:srgbClr val="000000"/>
              </a:solidFill>
              <a:latin typeface="Calibri"/>
              <a:ea typeface="DejaVu Sans"/>
            </a:endParaRPr>
          </a:p>
          <a:p>
            <a:pPr algn="ctr">
              <a:lnSpc>
                <a:spcPct val="100000"/>
              </a:lnSpc>
              <a:buNone/>
            </a:pPr>
            <a:r>
              <a:rPr lang="en-GB" sz="1100" b="0" strike="noStrike" spc="-1">
                <a:solidFill>
                  <a:srgbClr val="000000"/>
                </a:solidFill>
                <a:latin typeface="Calibri"/>
                <a:ea typeface="DejaVu Sans"/>
              </a:rPr>
              <a:t>Message</a:t>
            </a:r>
            <a:endParaRPr lang="it-IT" sz="1100" b="0" strike="noStrike" spc="-1">
              <a:latin typeface="Arial"/>
            </a:endParaRPr>
          </a:p>
        </p:txBody>
      </p:sp>
      <p:sp>
        <p:nvSpPr>
          <p:cNvPr id="93" name="Rectangle 175">
            <a:extLst>
              <a:ext uri="{FF2B5EF4-FFF2-40B4-BE49-F238E27FC236}">
                <a16:creationId xmlns:a16="http://schemas.microsoft.com/office/drawing/2014/main" id="{624ABE28-542F-B2E3-555A-B0698A29310B}"/>
              </a:ext>
            </a:extLst>
          </p:cNvPr>
          <p:cNvSpPr/>
          <p:nvPr/>
        </p:nvSpPr>
        <p:spPr>
          <a:xfrm>
            <a:off x="11586314" y="2341379"/>
            <a:ext cx="612178" cy="1115970"/>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r>
              <a:rPr lang="en-GB" sz="1100" spc="-1">
                <a:solidFill>
                  <a:srgbClr val="000000"/>
                </a:solidFill>
                <a:latin typeface="Calibri"/>
              </a:rPr>
              <a:t>Remote HCIs</a:t>
            </a:r>
            <a:endParaRPr lang="it-IT" sz="1100" spc="-1">
              <a:solidFill>
                <a:srgbClr val="000000"/>
              </a:solidFill>
              <a:latin typeface="Calibri"/>
            </a:endParaRPr>
          </a:p>
        </p:txBody>
      </p:sp>
      <p:sp>
        <p:nvSpPr>
          <p:cNvPr id="94" name="TextBox 177">
            <a:extLst>
              <a:ext uri="{FF2B5EF4-FFF2-40B4-BE49-F238E27FC236}">
                <a16:creationId xmlns:a16="http://schemas.microsoft.com/office/drawing/2014/main" id="{65C8FF5A-A71F-CC67-F29B-B7733D0470C2}"/>
              </a:ext>
            </a:extLst>
          </p:cNvPr>
          <p:cNvSpPr/>
          <p:nvPr/>
        </p:nvSpPr>
        <p:spPr>
          <a:xfrm>
            <a:off x="10582706" y="2517559"/>
            <a:ext cx="1053817"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spc="-1" dirty="0">
                <a:solidFill>
                  <a:srgbClr val="000000"/>
                </a:solidFill>
                <a:latin typeface="Calibri"/>
                <a:ea typeface="DejaVu Sans"/>
              </a:rPr>
              <a:t>E-</a:t>
            </a:r>
            <a:r>
              <a:rPr lang="en-GB" sz="1100" b="0" strike="noStrike" spc="-1" dirty="0">
                <a:solidFill>
                  <a:srgbClr val="000000"/>
                </a:solidFill>
                <a:latin typeface="Calibri"/>
                <a:ea typeface="DejaVu Sans"/>
              </a:rPr>
              <a:t>HCI o R-HCI</a:t>
            </a:r>
          </a:p>
          <a:p>
            <a:pPr algn="ctr">
              <a:lnSpc>
                <a:spcPct val="100000"/>
              </a:lnSpc>
              <a:buNone/>
            </a:pPr>
            <a:r>
              <a:rPr lang="it-IT" sz="1100" b="0" strike="noStrike" spc="-1" dirty="0">
                <a:latin typeface="Calibri" panose="020F0502020204030204" pitchFamily="34" charset="0"/>
                <a:cs typeface="Calibri" panose="020F0502020204030204" pitchFamily="34" charset="0"/>
              </a:rPr>
              <a:t>Message</a:t>
            </a:r>
          </a:p>
        </p:txBody>
      </p:sp>
      <p:cxnSp>
        <p:nvCxnSpPr>
          <p:cNvPr id="95" name="Straight Connector 94">
            <a:extLst>
              <a:ext uri="{FF2B5EF4-FFF2-40B4-BE49-F238E27FC236}">
                <a16:creationId xmlns:a16="http://schemas.microsoft.com/office/drawing/2014/main" id="{CF841A3C-FDD8-5AE1-792F-D28765A15873}"/>
              </a:ext>
            </a:extLst>
          </p:cNvPr>
          <p:cNvCxnSpPr>
            <a:cxnSpLocks/>
          </p:cNvCxnSpPr>
          <p:nvPr/>
        </p:nvCxnSpPr>
        <p:spPr>
          <a:xfrm flipV="1">
            <a:off x="7752130" y="2734452"/>
            <a:ext cx="3834184" cy="1"/>
          </a:xfrm>
          <a:prstGeom prst="line">
            <a:avLst/>
          </a:prstGeom>
          <a:ln>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96" name="Straight Connector 95">
            <a:extLst>
              <a:ext uri="{FF2B5EF4-FFF2-40B4-BE49-F238E27FC236}">
                <a16:creationId xmlns:a16="http://schemas.microsoft.com/office/drawing/2014/main" id="{CD85D0DE-9A2B-52DB-1DDF-FC86919643BC}"/>
              </a:ext>
            </a:extLst>
          </p:cNvPr>
          <p:cNvCxnSpPr>
            <a:cxnSpLocks/>
          </p:cNvCxnSpPr>
          <p:nvPr/>
        </p:nvCxnSpPr>
        <p:spPr>
          <a:xfrm flipV="1">
            <a:off x="7743116" y="4799539"/>
            <a:ext cx="3834184"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97" name="Straight Connector 96">
            <a:extLst>
              <a:ext uri="{FF2B5EF4-FFF2-40B4-BE49-F238E27FC236}">
                <a16:creationId xmlns:a16="http://schemas.microsoft.com/office/drawing/2014/main" id="{192689B5-B0AE-DDB8-E99A-92858B9BC6D0}"/>
              </a:ext>
            </a:extLst>
          </p:cNvPr>
          <p:cNvCxnSpPr>
            <a:cxnSpLocks/>
          </p:cNvCxnSpPr>
          <p:nvPr/>
        </p:nvCxnSpPr>
        <p:spPr>
          <a:xfrm flipV="1">
            <a:off x="7755940" y="4110644"/>
            <a:ext cx="3834184" cy="1"/>
          </a:xfrm>
          <a:prstGeom prst="line">
            <a:avLst/>
          </a:prstGeom>
          <a:ln>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98" name="TextBox 177">
            <a:extLst>
              <a:ext uri="{FF2B5EF4-FFF2-40B4-BE49-F238E27FC236}">
                <a16:creationId xmlns:a16="http://schemas.microsoft.com/office/drawing/2014/main" id="{FEC0BE5D-CC7F-BACF-FCDB-2365795B9226}"/>
              </a:ext>
            </a:extLst>
          </p:cNvPr>
          <p:cNvSpPr/>
          <p:nvPr/>
        </p:nvSpPr>
        <p:spPr>
          <a:xfrm>
            <a:off x="10600353" y="2905238"/>
            <a:ext cx="1053817"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spc="-1" dirty="0">
                <a:solidFill>
                  <a:srgbClr val="000000"/>
                </a:solidFill>
                <a:latin typeface="Calibri"/>
                <a:ea typeface="DejaVu Sans"/>
              </a:rPr>
              <a:t>R-</a:t>
            </a:r>
            <a:r>
              <a:rPr lang="en-GB" sz="1100" b="0" strike="noStrike" spc="-1" dirty="0">
                <a:solidFill>
                  <a:srgbClr val="000000"/>
                </a:solidFill>
                <a:latin typeface="Calibri"/>
                <a:ea typeface="DejaVu Sans"/>
              </a:rPr>
              <a:t>HCI o E-HCI</a:t>
            </a:r>
          </a:p>
          <a:p>
            <a:pPr algn="ctr">
              <a:lnSpc>
                <a:spcPct val="100000"/>
              </a:lnSpc>
              <a:buNone/>
            </a:pPr>
            <a:r>
              <a:rPr lang="it-IT" sz="1100" b="0" strike="noStrike" spc="-1" dirty="0">
                <a:latin typeface="Calibri" panose="020F0502020204030204" pitchFamily="34" charset="0"/>
                <a:cs typeface="Calibri" panose="020F0502020204030204" pitchFamily="34" charset="0"/>
              </a:rPr>
              <a:t>Message</a:t>
            </a:r>
          </a:p>
        </p:txBody>
      </p:sp>
      <p:cxnSp>
        <p:nvCxnSpPr>
          <p:cNvPr id="99" name="Straight Connector 98">
            <a:extLst>
              <a:ext uri="{FF2B5EF4-FFF2-40B4-BE49-F238E27FC236}">
                <a16:creationId xmlns:a16="http://schemas.microsoft.com/office/drawing/2014/main" id="{38A9B4DE-BF6F-2965-6B81-2E133F2563C5}"/>
              </a:ext>
            </a:extLst>
          </p:cNvPr>
          <p:cNvCxnSpPr>
            <a:cxnSpLocks/>
          </p:cNvCxnSpPr>
          <p:nvPr/>
        </p:nvCxnSpPr>
        <p:spPr>
          <a:xfrm flipV="1">
            <a:off x="7740902" y="3122131"/>
            <a:ext cx="3834184"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00" name="Straight Connector 99">
            <a:extLst>
              <a:ext uri="{FF2B5EF4-FFF2-40B4-BE49-F238E27FC236}">
                <a16:creationId xmlns:a16="http://schemas.microsoft.com/office/drawing/2014/main" id="{E42D8F2F-15DA-1273-533C-7AC648A725DF}"/>
              </a:ext>
            </a:extLst>
          </p:cNvPr>
          <p:cNvCxnSpPr/>
          <p:nvPr/>
        </p:nvCxnSpPr>
        <p:spPr>
          <a:xfrm flipV="1">
            <a:off x="2157836" y="2892299"/>
            <a:ext cx="21289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1" name="TextBox 6">
            <a:extLst>
              <a:ext uri="{FF2B5EF4-FFF2-40B4-BE49-F238E27FC236}">
                <a16:creationId xmlns:a16="http://schemas.microsoft.com/office/drawing/2014/main" id="{F7172D46-84BA-DF06-EE0B-F00956CC793B}"/>
              </a:ext>
            </a:extLst>
          </p:cNvPr>
          <p:cNvSpPr/>
          <p:nvPr/>
        </p:nvSpPr>
        <p:spPr>
          <a:xfrm>
            <a:off x="3558396" y="3046758"/>
            <a:ext cx="755072"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100" b="0" strike="noStrike" spc="-1" dirty="0">
                <a:latin typeface="Calibri" panose="020F0502020204030204" pitchFamily="34" charset="0"/>
                <a:cs typeface="Calibri" panose="020F0502020204030204" pitchFamily="34" charset="0"/>
              </a:rPr>
              <a:t>Visual </a:t>
            </a:r>
          </a:p>
          <a:p>
            <a:pPr algn="ctr">
              <a:lnSpc>
                <a:spcPct val="100000"/>
              </a:lnSpc>
              <a:buNone/>
            </a:pPr>
            <a:r>
              <a:rPr lang="it-IT" sz="1100" b="0" strike="noStrike" spc="-1" dirty="0">
                <a:latin typeface="Calibri" panose="020F0502020204030204" pitchFamily="34" charset="0"/>
                <a:cs typeface="Calibri" panose="020F0502020204030204" pitchFamily="34" charset="0"/>
              </a:rPr>
              <a:t>Object ID</a:t>
            </a:r>
          </a:p>
        </p:txBody>
      </p:sp>
      <p:sp>
        <p:nvSpPr>
          <p:cNvPr id="102" name="TextBox 101">
            <a:extLst>
              <a:ext uri="{FF2B5EF4-FFF2-40B4-BE49-F238E27FC236}">
                <a16:creationId xmlns:a16="http://schemas.microsoft.com/office/drawing/2014/main" id="{B8D43A02-F347-712C-17A0-A9D54A0652AF}"/>
              </a:ext>
            </a:extLst>
          </p:cNvPr>
          <p:cNvSpPr txBox="1"/>
          <p:nvPr/>
        </p:nvSpPr>
        <p:spPr>
          <a:xfrm>
            <a:off x="525900" y="2199028"/>
            <a:ext cx="1071894" cy="261610"/>
          </a:xfrm>
          <a:prstGeom prst="rect">
            <a:avLst/>
          </a:prstGeom>
          <a:noFill/>
        </p:spPr>
        <p:txBody>
          <a:bodyPr wrap="square" rtlCol="0">
            <a:spAutoFit/>
          </a:bodyPr>
          <a:lstStyle/>
          <a:p>
            <a:pPr algn="ctr"/>
            <a:r>
              <a:rPr lang="en-US" sz="1100" dirty="0">
                <a:latin typeface="Calibri" panose="020F0502020204030204" pitchFamily="34" charset="0"/>
                <a:cs typeface="Calibri" panose="020F0502020204030204" pitchFamily="34" charset="0"/>
              </a:rPr>
              <a:t>Input Audio</a:t>
            </a:r>
            <a:endParaRPr lang="it-IT" sz="1100" dirty="0">
              <a:latin typeface="Calibri" panose="020F0502020204030204" pitchFamily="34" charset="0"/>
              <a:cs typeface="Calibri" panose="020F0502020204030204" pitchFamily="34" charset="0"/>
            </a:endParaRPr>
          </a:p>
        </p:txBody>
      </p:sp>
      <p:cxnSp>
        <p:nvCxnSpPr>
          <p:cNvPr id="103" name="Straight Arrow Connector 102">
            <a:extLst>
              <a:ext uri="{FF2B5EF4-FFF2-40B4-BE49-F238E27FC236}">
                <a16:creationId xmlns:a16="http://schemas.microsoft.com/office/drawing/2014/main" id="{CC80141A-77BB-A036-022D-D4C546194619}"/>
              </a:ext>
            </a:extLst>
          </p:cNvPr>
          <p:cNvCxnSpPr>
            <a:cxnSpLocks/>
          </p:cNvCxnSpPr>
          <p:nvPr/>
        </p:nvCxnSpPr>
        <p:spPr>
          <a:xfrm>
            <a:off x="553360" y="2460195"/>
            <a:ext cx="1102872"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4" name="TextBox 67">
            <a:extLst>
              <a:ext uri="{FF2B5EF4-FFF2-40B4-BE49-F238E27FC236}">
                <a16:creationId xmlns:a16="http://schemas.microsoft.com/office/drawing/2014/main" id="{C1C0EABF-5398-FDFE-B9C4-77B93EF5FFFA}"/>
              </a:ext>
            </a:extLst>
          </p:cNvPr>
          <p:cNvSpPr/>
          <p:nvPr/>
        </p:nvSpPr>
        <p:spPr>
          <a:xfrm>
            <a:off x="720066" y="1748354"/>
            <a:ext cx="806868"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Input Text</a:t>
            </a:r>
            <a:endParaRPr lang="it-IT" sz="1100" b="0" strike="noStrike" spc="-1" dirty="0">
              <a:latin typeface="Arial"/>
            </a:endParaRPr>
          </a:p>
        </p:txBody>
      </p:sp>
      <p:cxnSp>
        <p:nvCxnSpPr>
          <p:cNvPr id="105" name="Straight Arrow Connector 104">
            <a:extLst>
              <a:ext uri="{FF2B5EF4-FFF2-40B4-BE49-F238E27FC236}">
                <a16:creationId xmlns:a16="http://schemas.microsoft.com/office/drawing/2014/main" id="{37E3F987-7011-8730-6423-A94D1B3B1A5B}"/>
              </a:ext>
            </a:extLst>
          </p:cNvPr>
          <p:cNvCxnSpPr>
            <a:cxnSpLocks/>
          </p:cNvCxnSpPr>
          <p:nvPr/>
        </p:nvCxnSpPr>
        <p:spPr>
          <a:xfrm>
            <a:off x="574527" y="2002695"/>
            <a:ext cx="371457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6" name="Rectangle 13">
            <a:extLst>
              <a:ext uri="{FF2B5EF4-FFF2-40B4-BE49-F238E27FC236}">
                <a16:creationId xmlns:a16="http://schemas.microsoft.com/office/drawing/2014/main" id="{974FA586-D396-A9B9-AA70-ECEFAB23ED8F}"/>
              </a:ext>
            </a:extLst>
          </p:cNvPr>
          <p:cNvSpPr/>
          <p:nvPr/>
        </p:nvSpPr>
        <p:spPr>
          <a:xfrm>
            <a:off x="1632220" y="795733"/>
            <a:ext cx="541334" cy="4691047"/>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US" sz="1100" b="0" strike="noStrike" spc="-1">
                <a:latin typeface="Calibri" panose="020F0502020204030204" pitchFamily="34" charset="0"/>
                <a:cs typeface="Calibri" panose="020F0502020204030204" pitchFamily="34" charset="0"/>
              </a:rPr>
              <a:t>Audio-Visual Scene Description</a:t>
            </a:r>
            <a:endParaRPr lang="it-IT" sz="1100" b="0" strike="noStrike" spc="-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43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8A7BA80-93ED-0946-E11C-AFD2EF57740F}"/>
              </a:ext>
            </a:extLst>
          </p:cNvPr>
          <p:cNvGraphicFramePr>
            <a:graphicFrameLocks noGrp="1"/>
          </p:cNvGraphicFramePr>
          <p:nvPr>
            <p:extLst>
              <p:ext uri="{D42A27DB-BD31-4B8C-83A1-F6EECF244321}">
                <p14:modId xmlns:p14="http://schemas.microsoft.com/office/powerpoint/2010/main" val="2633913295"/>
              </p:ext>
            </p:extLst>
          </p:nvPr>
        </p:nvGraphicFramePr>
        <p:xfrm>
          <a:off x="1819922" y="8551"/>
          <a:ext cx="7750205" cy="6882358"/>
        </p:xfrm>
        <a:graphic>
          <a:graphicData uri="http://schemas.openxmlformats.org/drawingml/2006/table">
            <a:tbl>
              <a:tblPr/>
              <a:tblGrid>
                <a:gridCol w="2827179">
                  <a:extLst>
                    <a:ext uri="{9D8B030D-6E8A-4147-A177-3AD203B41FA5}">
                      <a16:colId xmlns:a16="http://schemas.microsoft.com/office/drawing/2014/main" val="3492549828"/>
                    </a:ext>
                  </a:extLst>
                </a:gridCol>
                <a:gridCol w="2386612">
                  <a:extLst>
                    <a:ext uri="{9D8B030D-6E8A-4147-A177-3AD203B41FA5}">
                      <a16:colId xmlns:a16="http://schemas.microsoft.com/office/drawing/2014/main" val="2828484346"/>
                    </a:ext>
                  </a:extLst>
                </a:gridCol>
                <a:gridCol w="2536414">
                  <a:extLst>
                    <a:ext uri="{9D8B030D-6E8A-4147-A177-3AD203B41FA5}">
                      <a16:colId xmlns:a16="http://schemas.microsoft.com/office/drawing/2014/main" val="1351687121"/>
                    </a:ext>
                  </a:extLst>
                </a:gridCol>
              </a:tblGrid>
              <a:tr h="175113">
                <a:tc>
                  <a:txBody>
                    <a:bodyPr/>
                    <a:lstStyle/>
                    <a:p>
                      <a:pPr algn="ctr"/>
                      <a:r>
                        <a:rPr lang="it-IT" sz="1500" b="1">
                          <a:effectLst/>
                          <a:latin typeface="Calibri" panose="020F0502020204030204" pitchFamily="34" charset="0"/>
                          <a:cs typeface="Calibri" panose="020F0502020204030204" pitchFamily="34" charset="0"/>
                        </a:rPr>
                        <a:t>AIM</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pPr algn="ctr"/>
                      <a:r>
                        <a:rPr lang="it-IT" sz="1500" b="1">
                          <a:effectLst/>
                          <a:latin typeface="Calibri" panose="020F0502020204030204" pitchFamily="34" charset="0"/>
                          <a:cs typeface="Calibri" panose="020F0502020204030204" pitchFamily="34" charset="0"/>
                        </a:rPr>
                        <a:t>Input</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pPr algn="ctr"/>
                      <a:r>
                        <a:rPr lang="it-IT" sz="1500" b="1">
                          <a:effectLst/>
                          <a:latin typeface="Calibri" panose="020F0502020204030204" pitchFamily="34" charset="0"/>
                          <a:cs typeface="Calibri" panose="020F0502020204030204" pitchFamily="34" charset="0"/>
                        </a:rPr>
                        <a:t>Output</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extLst>
                  <a:ext uri="{0D108BD9-81ED-4DB2-BD59-A6C34878D82A}">
                    <a16:rowId xmlns:a16="http://schemas.microsoft.com/office/drawing/2014/main" val="1771310370"/>
                  </a:ext>
                </a:extLst>
              </a:tr>
              <a:tr h="306449">
                <a:tc>
                  <a:txBody>
                    <a:bodyPr/>
                    <a:lstStyle/>
                    <a:p>
                      <a:r>
                        <a:rPr lang="it-IT" sz="1500" b="1">
                          <a:effectLst/>
                          <a:latin typeface="Calibri" panose="020F0502020204030204" pitchFamily="34" charset="0"/>
                          <a:cs typeface="Calibri" panose="020F0502020204030204" pitchFamily="34" charset="0"/>
                        </a:rPr>
                        <a:t>Audio -Visual Scene Description</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Input Audio</a:t>
                      </a:r>
                      <a:br>
                        <a:rPr lang="it-IT" sz="1500">
                          <a:effectLst/>
                          <a:latin typeface="Calibri" panose="020F0502020204030204" pitchFamily="34" charset="0"/>
                          <a:cs typeface="Calibri" panose="020F0502020204030204" pitchFamily="34" charset="0"/>
                        </a:rPr>
                      </a:br>
                      <a:r>
                        <a:rPr lang="it-IT" sz="1500">
                          <a:effectLst/>
                          <a:latin typeface="Calibri" panose="020F0502020204030204" pitchFamily="34" charset="0"/>
                          <a:cs typeface="Calibri" panose="020F0502020204030204" pitchFamily="34" charset="0"/>
                        </a:rPr>
                        <a:t>-  Input Visual</a:t>
                      </a: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AV Scene Descriptors</a:t>
                      </a:r>
                    </a:p>
                  </a:txBody>
                  <a:tcPr marL="43778" marR="43778" marT="21889" marB="21889" anchor="ctr">
                    <a:lnL>
                      <a:noFill/>
                    </a:lnL>
                    <a:lnR>
                      <a:noFill/>
                    </a:lnR>
                    <a:lnT>
                      <a:noFill/>
                    </a:lnT>
                    <a:lnB>
                      <a:noFill/>
                    </a:lnB>
                    <a:noFill/>
                  </a:tcPr>
                </a:tc>
                <a:extLst>
                  <a:ext uri="{0D108BD9-81ED-4DB2-BD59-A6C34878D82A}">
                    <a16:rowId xmlns:a16="http://schemas.microsoft.com/office/drawing/2014/main" val="3751412641"/>
                  </a:ext>
                </a:extLst>
              </a:tr>
              <a:tr h="175113">
                <a:tc>
                  <a:txBody>
                    <a:bodyPr/>
                    <a:lstStyle/>
                    <a:p>
                      <a:r>
                        <a:rPr lang="it-IT" sz="1500" b="1">
                          <a:effectLst/>
                          <a:latin typeface="Calibri" panose="020F0502020204030204" pitchFamily="34" charset="0"/>
                          <a:cs typeface="Calibri" panose="020F0502020204030204" pitchFamily="34" charset="0"/>
                        </a:rPr>
                        <a:t>Automatic Speech Recognition</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Speech Object</a:t>
                      </a: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Recognised Text</a:t>
                      </a:r>
                    </a:p>
                  </a:txBody>
                  <a:tcPr marL="43778" marR="43778" marT="21889" marB="21889" anchor="ctr">
                    <a:lnL>
                      <a:noFill/>
                    </a:lnL>
                    <a:lnR>
                      <a:noFill/>
                    </a:lnR>
                    <a:lnT>
                      <a:noFill/>
                    </a:lnT>
                    <a:lnB>
                      <a:noFill/>
                    </a:lnB>
                    <a:noFill/>
                  </a:tcPr>
                </a:tc>
                <a:extLst>
                  <a:ext uri="{0D108BD9-81ED-4DB2-BD59-A6C34878D82A}">
                    <a16:rowId xmlns:a16="http://schemas.microsoft.com/office/drawing/2014/main" val="2811086932"/>
                  </a:ext>
                </a:extLst>
              </a:tr>
              <a:tr h="306449">
                <a:tc>
                  <a:txBody>
                    <a:bodyPr/>
                    <a:lstStyle/>
                    <a:p>
                      <a:r>
                        <a:rPr lang="it-IT" sz="1500" b="1">
                          <a:effectLst/>
                          <a:latin typeface="Calibri" panose="020F0502020204030204" pitchFamily="34" charset="0"/>
                          <a:cs typeface="Calibri" panose="020F0502020204030204" pitchFamily="34" charset="0"/>
                        </a:rPr>
                        <a:t>Visual Object Identification</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AV Scene Descriptors</a:t>
                      </a:r>
                      <a:br>
                        <a:rPr lang="it-IT" sz="1500">
                          <a:effectLst/>
                          <a:latin typeface="Calibri" panose="020F0502020204030204" pitchFamily="34" charset="0"/>
                          <a:cs typeface="Calibri" panose="020F0502020204030204" pitchFamily="34" charset="0"/>
                        </a:rPr>
                      </a:br>
                      <a:r>
                        <a:rPr lang="it-IT" sz="1500">
                          <a:effectLst/>
                          <a:latin typeface="Calibri" panose="020F0502020204030204" pitchFamily="34" charset="0"/>
                          <a:cs typeface="Calibri" panose="020F0502020204030204" pitchFamily="34" charset="0"/>
                        </a:rPr>
                        <a:t>-  Visual Objects</a:t>
                      </a: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Visual Object Instance ID</a:t>
                      </a:r>
                    </a:p>
                  </a:txBody>
                  <a:tcPr marL="43778" marR="43778" marT="21889" marB="21889" anchor="ctr">
                    <a:lnL>
                      <a:noFill/>
                    </a:lnL>
                    <a:lnR>
                      <a:noFill/>
                    </a:lnR>
                    <a:lnT>
                      <a:noFill/>
                    </a:lnT>
                    <a:lnB>
                      <a:noFill/>
                    </a:lnB>
                    <a:noFill/>
                  </a:tcPr>
                </a:tc>
                <a:extLst>
                  <a:ext uri="{0D108BD9-81ED-4DB2-BD59-A6C34878D82A}">
                    <a16:rowId xmlns:a16="http://schemas.microsoft.com/office/drawing/2014/main" val="3087890829"/>
                  </a:ext>
                </a:extLst>
              </a:tr>
              <a:tr h="569119">
                <a:tc>
                  <a:txBody>
                    <a:bodyPr/>
                    <a:lstStyle/>
                    <a:p>
                      <a:r>
                        <a:rPr lang="it-IT" sz="1500" b="1">
                          <a:effectLst/>
                          <a:latin typeface="Calibri" panose="020F0502020204030204" pitchFamily="34" charset="0"/>
                          <a:cs typeface="Calibri" panose="020F0502020204030204" pitchFamily="34" charset="0"/>
                        </a:rPr>
                        <a:t>Natural Language Understanding</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r>
                        <a:rPr lang="en-US" sz="1500">
                          <a:effectLst/>
                          <a:latin typeface="Calibri" panose="020F0502020204030204" pitchFamily="34" charset="0"/>
                          <a:cs typeface="Calibri" panose="020F0502020204030204" pitchFamily="34" charset="0"/>
                        </a:rPr>
                        <a:t>-  Recognised Text</a:t>
                      </a:r>
                      <a:br>
                        <a:rPr lang="en-US" sz="1500">
                          <a:effectLst/>
                          <a:latin typeface="Calibri" panose="020F0502020204030204" pitchFamily="34" charset="0"/>
                          <a:cs typeface="Calibri" panose="020F0502020204030204" pitchFamily="34" charset="0"/>
                        </a:rPr>
                      </a:br>
                      <a:r>
                        <a:rPr lang="en-US" sz="1500">
                          <a:effectLst/>
                          <a:latin typeface="Calibri" panose="020F0502020204030204" pitchFamily="34" charset="0"/>
                          <a:cs typeface="Calibri" panose="020F0502020204030204" pitchFamily="34" charset="0"/>
                        </a:rPr>
                        <a:t>-  AV Scene Descriptors</a:t>
                      </a:r>
                      <a:br>
                        <a:rPr lang="en-US" sz="1500">
                          <a:effectLst/>
                          <a:latin typeface="Calibri" panose="020F0502020204030204" pitchFamily="34" charset="0"/>
                          <a:cs typeface="Calibri" panose="020F0502020204030204" pitchFamily="34" charset="0"/>
                        </a:rPr>
                      </a:br>
                      <a:r>
                        <a:rPr lang="en-US" sz="1500">
                          <a:effectLst/>
                          <a:latin typeface="Calibri" panose="020F0502020204030204" pitchFamily="34" charset="0"/>
                          <a:cs typeface="Calibri" panose="020F0502020204030204" pitchFamily="34" charset="0"/>
                        </a:rPr>
                        <a:t>-  Visual Object ID</a:t>
                      </a:r>
                      <a:br>
                        <a:rPr lang="en-US" sz="1500">
                          <a:effectLst/>
                          <a:latin typeface="Calibri" panose="020F0502020204030204" pitchFamily="34" charset="0"/>
                          <a:cs typeface="Calibri" panose="020F0502020204030204" pitchFamily="34" charset="0"/>
                        </a:rPr>
                      </a:br>
                      <a:r>
                        <a:rPr lang="en-US" sz="1500">
                          <a:effectLst/>
                          <a:latin typeface="Calibri" panose="020F0502020204030204" pitchFamily="34" charset="0"/>
                          <a:cs typeface="Calibri" panose="020F0502020204030204" pitchFamily="34" charset="0"/>
                        </a:rPr>
                        <a:t>-  Input Text</a:t>
                      </a:r>
                    </a:p>
                  </a:txBody>
                  <a:tcPr marL="43778" marR="43778" marT="21889" marB="21889" anchor="ctr">
                    <a:lnL>
                      <a:noFill/>
                    </a:lnL>
                    <a:lnR>
                      <a:noFill/>
                    </a:lnR>
                    <a:lnT>
                      <a:noFill/>
                    </a:lnT>
                    <a:lnB>
                      <a:noFill/>
                    </a:lnB>
                    <a:noFill/>
                  </a:tcPr>
                </a:tc>
                <a:tc>
                  <a:txBody>
                    <a:bodyPr/>
                    <a:lstStyle/>
                    <a:p>
                      <a:r>
                        <a:rPr lang="en-US" sz="1500" dirty="0">
                          <a:effectLst/>
                          <a:latin typeface="Calibri" panose="020F0502020204030204" pitchFamily="34" charset="0"/>
                          <a:cs typeface="Calibri" panose="020F0502020204030204" pitchFamily="34" charset="0"/>
                        </a:rPr>
                        <a:t>-  NLU Text</a:t>
                      </a:r>
                      <a:br>
                        <a:rPr lang="en-US" sz="1500" dirty="0">
                          <a:effectLst/>
                          <a:latin typeface="Calibri" panose="020F0502020204030204" pitchFamily="34" charset="0"/>
                          <a:cs typeface="Calibri" panose="020F0502020204030204" pitchFamily="34" charset="0"/>
                        </a:rPr>
                      </a:br>
                      <a:r>
                        <a:rPr lang="en-US" sz="1500" dirty="0">
                          <a:effectLst/>
                          <a:latin typeface="Calibri" panose="020F0502020204030204" pitchFamily="34" charset="0"/>
                          <a:cs typeface="Calibri" panose="020F0502020204030204" pitchFamily="34" charset="0"/>
                        </a:rPr>
                        <a:t>-  Meaning</a:t>
                      </a:r>
                    </a:p>
                  </a:txBody>
                  <a:tcPr marL="43778" marR="43778" marT="21889" marB="21889" anchor="ctr">
                    <a:lnL>
                      <a:noFill/>
                    </a:lnL>
                    <a:lnR>
                      <a:noFill/>
                    </a:lnR>
                    <a:lnT>
                      <a:noFill/>
                    </a:lnT>
                    <a:lnB>
                      <a:noFill/>
                    </a:lnB>
                    <a:noFill/>
                  </a:tcPr>
                </a:tc>
                <a:extLst>
                  <a:ext uri="{0D108BD9-81ED-4DB2-BD59-A6C34878D82A}">
                    <a16:rowId xmlns:a16="http://schemas.microsoft.com/office/drawing/2014/main" val="2399155578"/>
                  </a:ext>
                </a:extLst>
              </a:tr>
              <a:tr h="175113">
                <a:tc>
                  <a:txBody>
                    <a:bodyPr/>
                    <a:lstStyle/>
                    <a:p>
                      <a:r>
                        <a:rPr lang="it-IT" sz="1500" b="1">
                          <a:effectLst/>
                          <a:latin typeface="Calibri" panose="020F0502020204030204" pitchFamily="34" charset="0"/>
                          <a:cs typeface="Calibri" panose="020F0502020204030204" pitchFamily="34" charset="0"/>
                        </a:rPr>
                        <a:t>Speaker Identity Recognition</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Speech Object</a:t>
                      </a: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Speaker ID</a:t>
                      </a:r>
                    </a:p>
                  </a:txBody>
                  <a:tcPr marL="43778" marR="43778" marT="21889" marB="21889" anchor="ctr">
                    <a:lnL>
                      <a:noFill/>
                    </a:lnL>
                    <a:lnR>
                      <a:noFill/>
                    </a:lnR>
                    <a:lnT>
                      <a:noFill/>
                    </a:lnT>
                    <a:lnB>
                      <a:noFill/>
                    </a:lnB>
                    <a:noFill/>
                  </a:tcPr>
                </a:tc>
                <a:extLst>
                  <a:ext uri="{0D108BD9-81ED-4DB2-BD59-A6C34878D82A}">
                    <a16:rowId xmlns:a16="http://schemas.microsoft.com/office/drawing/2014/main" val="3924591278"/>
                  </a:ext>
                </a:extLst>
              </a:tr>
              <a:tr h="569119">
                <a:tc>
                  <a:txBody>
                    <a:bodyPr/>
                    <a:lstStyle/>
                    <a:p>
                      <a:r>
                        <a:rPr lang="it-IT" sz="1500" b="1">
                          <a:effectLst/>
                          <a:latin typeface="Calibri" panose="020F0502020204030204" pitchFamily="34" charset="0"/>
                          <a:cs typeface="Calibri" panose="020F0502020204030204" pitchFamily="34" charset="0"/>
                        </a:rPr>
                        <a:t>Personal Status Extraction</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r>
                        <a:rPr lang="en-US" sz="1500">
                          <a:effectLst/>
                          <a:latin typeface="Calibri" panose="020F0502020204030204" pitchFamily="34" charset="0"/>
                          <a:cs typeface="Calibri" panose="020F0502020204030204" pitchFamily="34" charset="0"/>
                        </a:rPr>
                        <a:t>-  Meaning</a:t>
                      </a:r>
                      <a:br>
                        <a:rPr lang="en-US" sz="1500">
                          <a:effectLst/>
                          <a:latin typeface="Calibri" panose="020F0502020204030204" pitchFamily="34" charset="0"/>
                          <a:cs typeface="Calibri" panose="020F0502020204030204" pitchFamily="34" charset="0"/>
                        </a:rPr>
                      </a:br>
                      <a:r>
                        <a:rPr lang="en-US" sz="1500">
                          <a:effectLst/>
                          <a:latin typeface="Calibri" panose="020F0502020204030204" pitchFamily="34" charset="0"/>
                          <a:cs typeface="Calibri" panose="020F0502020204030204" pitchFamily="34" charset="0"/>
                        </a:rPr>
                        <a:t>-  Input Speech</a:t>
                      </a:r>
                      <a:br>
                        <a:rPr lang="en-US" sz="1500">
                          <a:effectLst/>
                          <a:latin typeface="Calibri" panose="020F0502020204030204" pitchFamily="34" charset="0"/>
                          <a:cs typeface="Calibri" panose="020F0502020204030204" pitchFamily="34" charset="0"/>
                        </a:rPr>
                      </a:br>
                      <a:r>
                        <a:rPr lang="en-US" sz="1500">
                          <a:effectLst/>
                          <a:latin typeface="Calibri" panose="020F0502020204030204" pitchFamily="34" charset="0"/>
                          <a:cs typeface="Calibri" panose="020F0502020204030204" pitchFamily="34" charset="0"/>
                        </a:rPr>
                        <a:t>-  Face Descriptors</a:t>
                      </a:r>
                      <a:br>
                        <a:rPr lang="en-US" sz="1500">
                          <a:effectLst/>
                          <a:latin typeface="Calibri" panose="020F0502020204030204" pitchFamily="34" charset="0"/>
                          <a:cs typeface="Calibri" panose="020F0502020204030204" pitchFamily="34" charset="0"/>
                        </a:rPr>
                      </a:br>
                      <a:r>
                        <a:rPr lang="en-US" sz="1500">
                          <a:effectLst/>
                          <a:latin typeface="Calibri" panose="020F0502020204030204" pitchFamily="34" charset="0"/>
                          <a:cs typeface="Calibri" panose="020F0502020204030204" pitchFamily="34" charset="0"/>
                        </a:rPr>
                        <a:t>-  Body Descriptors</a:t>
                      </a: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Personal Status</a:t>
                      </a:r>
                    </a:p>
                  </a:txBody>
                  <a:tcPr marL="43778" marR="43778" marT="21889" marB="21889" anchor="ctr">
                    <a:lnL>
                      <a:noFill/>
                    </a:lnL>
                    <a:lnR>
                      <a:noFill/>
                    </a:lnR>
                    <a:lnT>
                      <a:noFill/>
                    </a:lnT>
                    <a:lnB>
                      <a:noFill/>
                    </a:lnB>
                    <a:noFill/>
                  </a:tcPr>
                </a:tc>
                <a:extLst>
                  <a:ext uri="{0D108BD9-81ED-4DB2-BD59-A6C34878D82A}">
                    <a16:rowId xmlns:a16="http://schemas.microsoft.com/office/drawing/2014/main" val="2204167946"/>
                  </a:ext>
                </a:extLst>
              </a:tr>
              <a:tr h="175113">
                <a:tc>
                  <a:txBody>
                    <a:bodyPr/>
                    <a:lstStyle/>
                    <a:p>
                      <a:r>
                        <a:rPr lang="it-IT" sz="1500" b="1">
                          <a:effectLst/>
                          <a:latin typeface="Calibri" panose="020F0502020204030204" pitchFamily="34" charset="0"/>
                          <a:cs typeface="Calibri" panose="020F0502020204030204" pitchFamily="34" charset="0"/>
                        </a:rPr>
                        <a:t>Face Identity Recognition</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Face Object</a:t>
                      </a: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Face ID</a:t>
                      </a:r>
                    </a:p>
                  </a:txBody>
                  <a:tcPr marL="43778" marR="43778" marT="21889" marB="21889" anchor="ctr">
                    <a:lnL>
                      <a:noFill/>
                    </a:lnL>
                    <a:lnR>
                      <a:noFill/>
                    </a:lnR>
                    <a:lnT>
                      <a:noFill/>
                    </a:lnT>
                    <a:lnB>
                      <a:noFill/>
                    </a:lnB>
                    <a:noFill/>
                  </a:tcPr>
                </a:tc>
                <a:extLst>
                  <a:ext uri="{0D108BD9-81ED-4DB2-BD59-A6C34878D82A}">
                    <a16:rowId xmlns:a16="http://schemas.microsoft.com/office/drawing/2014/main" val="3618123535"/>
                  </a:ext>
                </a:extLst>
              </a:tr>
              <a:tr h="1225794">
                <a:tc>
                  <a:txBody>
                    <a:bodyPr/>
                    <a:lstStyle/>
                    <a:p>
                      <a:r>
                        <a:rPr lang="it-IT" sz="1500" b="1">
                          <a:effectLst/>
                          <a:latin typeface="Calibri" panose="020F0502020204030204" pitchFamily="34" charset="0"/>
                          <a:cs typeface="Calibri" panose="020F0502020204030204" pitchFamily="34" charset="0"/>
                        </a:rPr>
                        <a:t>Entity Dialogue Processing</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r>
                        <a:rPr lang="en-US" sz="1500" dirty="0">
                          <a:effectLst/>
                          <a:latin typeface="Calibri" panose="020F0502020204030204" pitchFamily="34" charset="0"/>
                          <a:cs typeface="Calibri" panose="020F0502020204030204" pitchFamily="34" charset="0"/>
                        </a:rPr>
                        <a:t>-  Ego-Remote HCI Message</a:t>
                      </a:r>
                      <a:br>
                        <a:rPr lang="en-US" sz="1500" dirty="0">
                          <a:effectLst/>
                          <a:latin typeface="Calibri" panose="020F0502020204030204" pitchFamily="34" charset="0"/>
                          <a:cs typeface="Calibri" panose="020F0502020204030204" pitchFamily="34" charset="0"/>
                        </a:rPr>
                      </a:br>
                      <a:r>
                        <a:rPr lang="en-US" sz="1500" dirty="0">
                          <a:effectLst/>
                          <a:latin typeface="Calibri" panose="020F0502020204030204" pitchFamily="34" charset="0"/>
                          <a:cs typeface="Calibri" panose="020F0502020204030204" pitchFamily="34" charset="0"/>
                        </a:rPr>
                        <a:t>-  AMS-HCI Message</a:t>
                      </a:r>
                      <a:br>
                        <a:rPr lang="en-US" sz="1500" dirty="0">
                          <a:effectLst/>
                          <a:latin typeface="Calibri" panose="020F0502020204030204" pitchFamily="34" charset="0"/>
                          <a:cs typeface="Calibri" panose="020F0502020204030204" pitchFamily="34" charset="0"/>
                        </a:rPr>
                      </a:br>
                      <a:r>
                        <a:rPr lang="en-US" sz="1500" dirty="0">
                          <a:effectLst/>
                          <a:latin typeface="Calibri" panose="020F0502020204030204" pitchFamily="34" charset="0"/>
                          <a:cs typeface="Calibri" panose="020F0502020204030204" pitchFamily="34" charset="0"/>
                        </a:rPr>
                        <a:t>-  Speaker ID</a:t>
                      </a:r>
                      <a:br>
                        <a:rPr lang="en-US" sz="1500" dirty="0">
                          <a:effectLst/>
                          <a:latin typeface="Calibri" panose="020F0502020204030204" pitchFamily="34" charset="0"/>
                          <a:cs typeface="Calibri" panose="020F0502020204030204" pitchFamily="34" charset="0"/>
                        </a:rPr>
                      </a:br>
                      <a:r>
                        <a:rPr lang="en-US" sz="1500" dirty="0">
                          <a:effectLst/>
                          <a:latin typeface="Calibri" panose="020F0502020204030204" pitchFamily="34" charset="0"/>
                          <a:cs typeface="Calibri" panose="020F0502020204030204" pitchFamily="34" charset="0"/>
                        </a:rPr>
                        <a:t>-  Meaning</a:t>
                      </a:r>
                      <a:br>
                        <a:rPr lang="en-US" sz="1500" dirty="0">
                          <a:effectLst/>
                          <a:latin typeface="Calibri" panose="020F0502020204030204" pitchFamily="34" charset="0"/>
                          <a:cs typeface="Calibri" panose="020F0502020204030204" pitchFamily="34" charset="0"/>
                        </a:rPr>
                      </a:br>
                      <a:r>
                        <a:rPr lang="en-US" sz="1500" dirty="0">
                          <a:effectLst/>
                          <a:latin typeface="Calibri" panose="020F0502020204030204" pitchFamily="34" charset="0"/>
                          <a:cs typeface="Calibri" panose="020F0502020204030204" pitchFamily="34" charset="0"/>
                        </a:rPr>
                        <a:t>-  NLU Text</a:t>
                      </a:r>
                      <a:br>
                        <a:rPr lang="en-US" sz="1500" dirty="0">
                          <a:effectLst/>
                          <a:latin typeface="Calibri" panose="020F0502020204030204" pitchFamily="34" charset="0"/>
                          <a:cs typeface="Calibri" panose="020F0502020204030204" pitchFamily="34" charset="0"/>
                        </a:rPr>
                      </a:br>
                      <a:r>
                        <a:rPr lang="en-US" sz="1500" dirty="0">
                          <a:effectLst/>
                          <a:latin typeface="Calibri" panose="020F0502020204030204" pitchFamily="34" charset="0"/>
                          <a:cs typeface="Calibri" panose="020F0502020204030204" pitchFamily="34" charset="0"/>
                        </a:rPr>
                        <a:t>-  Personal Status</a:t>
                      </a:r>
                      <a:br>
                        <a:rPr lang="en-US" sz="1500" dirty="0">
                          <a:effectLst/>
                          <a:latin typeface="Calibri" panose="020F0502020204030204" pitchFamily="34" charset="0"/>
                          <a:cs typeface="Calibri" panose="020F0502020204030204" pitchFamily="34" charset="0"/>
                        </a:rPr>
                      </a:br>
                      <a:r>
                        <a:rPr lang="en-US" sz="1500" dirty="0">
                          <a:effectLst/>
                          <a:latin typeface="Calibri" panose="020F0502020204030204" pitchFamily="34" charset="0"/>
                          <a:cs typeface="Calibri" panose="020F0502020204030204" pitchFamily="34" charset="0"/>
                        </a:rPr>
                        <a:t>-  Face ID</a:t>
                      </a: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Ego-Remote HCI Message</a:t>
                      </a:r>
                      <a:br>
                        <a:rPr lang="it-IT" sz="1500">
                          <a:effectLst/>
                          <a:latin typeface="Calibri" panose="020F0502020204030204" pitchFamily="34" charset="0"/>
                          <a:cs typeface="Calibri" panose="020F0502020204030204" pitchFamily="34" charset="0"/>
                        </a:rPr>
                      </a:br>
                      <a:r>
                        <a:rPr lang="it-IT" sz="1500">
                          <a:effectLst/>
                          <a:latin typeface="Calibri" panose="020F0502020204030204" pitchFamily="34" charset="0"/>
                          <a:cs typeface="Calibri" panose="020F0502020204030204" pitchFamily="34" charset="0"/>
                        </a:rPr>
                        <a:t>-  HCI-AMS Message</a:t>
                      </a:r>
                      <a:br>
                        <a:rPr lang="it-IT" sz="1500">
                          <a:effectLst/>
                          <a:latin typeface="Calibri" panose="020F0502020204030204" pitchFamily="34" charset="0"/>
                          <a:cs typeface="Calibri" panose="020F0502020204030204" pitchFamily="34" charset="0"/>
                        </a:rPr>
                      </a:br>
                      <a:r>
                        <a:rPr lang="it-IT" sz="1500">
                          <a:effectLst/>
                          <a:latin typeface="Calibri" panose="020F0502020204030204" pitchFamily="34" charset="0"/>
                          <a:cs typeface="Calibri" panose="020F0502020204030204" pitchFamily="34" charset="0"/>
                        </a:rPr>
                        <a:t>-  Machine Text</a:t>
                      </a:r>
                      <a:br>
                        <a:rPr lang="it-IT" sz="1500">
                          <a:effectLst/>
                          <a:latin typeface="Calibri" panose="020F0502020204030204" pitchFamily="34" charset="0"/>
                          <a:cs typeface="Calibri" panose="020F0502020204030204" pitchFamily="34" charset="0"/>
                        </a:rPr>
                      </a:br>
                      <a:r>
                        <a:rPr lang="it-IT" sz="1500">
                          <a:effectLst/>
                          <a:latin typeface="Calibri" panose="020F0502020204030204" pitchFamily="34" charset="0"/>
                          <a:cs typeface="Calibri" panose="020F0502020204030204" pitchFamily="34" charset="0"/>
                        </a:rPr>
                        <a:t>-  Machine Personal Status</a:t>
                      </a:r>
                    </a:p>
                  </a:txBody>
                  <a:tcPr marL="43778" marR="43778" marT="21889" marB="21889" anchor="ctr">
                    <a:lnL>
                      <a:noFill/>
                    </a:lnL>
                    <a:lnR>
                      <a:noFill/>
                    </a:lnR>
                    <a:lnT>
                      <a:noFill/>
                    </a:lnT>
                    <a:lnB>
                      <a:noFill/>
                    </a:lnB>
                    <a:noFill/>
                  </a:tcPr>
                </a:tc>
                <a:extLst>
                  <a:ext uri="{0D108BD9-81ED-4DB2-BD59-A6C34878D82A}">
                    <a16:rowId xmlns:a16="http://schemas.microsoft.com/office/drawing/2014/main" val="3675844534"/>
                  </a:ext>
                </a:extLst>
              </a:tr>
              <a:tr h="306449">
                <a:tc>
                  <a:txBody>
                    <a:bodyPr/>
                    <a:lstStyle/>
                    <a:p>
                      <a:r>
                        <a:rPr lang="it-IT" sz="1500" b="1">
                          <a:effectLst/>
                          <a:latin typeface="Calibri" panose="020F0502020204030204" pitchFamily="34" charset="0"/>
                          <a:cs typeface="Calibri" panose="020F0502020204030204" pitchFamily="34" charset="0"/>
                        </a:rPr>
                        <a:t>Personal Status Display</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Machine Personal Status</a:t>
                      </a:r>
                      <a:br>
                        <a:rPr lang="it-IT" sz="1500">
                          <a:effectLst/>
                          <a:latin typeface="Calibri" panose="020F0502020204030204" pitchFamily="34" charset="0"/>
                          <a:cs typeface="Calibri" panose="020F0502020204030204" pitchFamily="34" charset="0"/>
                        </a:rPr>
                      </a:br>
                      <a:r>
                        <a:rPr lang="it-IT" sz="1500">
                          <a:effectLst/>
                          <a:latin typeface="Calibri" panose="020F0502020204030204" pitchFamily="34" charset="0"/>
                          <a:cs typeface="Calibri" panose="020F0502020204030204" pitchFamily="34" charset="0"/>
                        </a:rPr>
                        <a:t>-  Machine Text</a:t>
                      </a:r>
                    </a:p>
                  </a:txBody>
                  <a:tcPr marL="43778" marR="43778" marT="21889" marB="21889" anchor="ctr">
                    <a:lnL>
                      <a:noFill/>
                    </a:lnL>
                    <a:lnR>
                      <a:noFill/>
                    </a:lnR>
                    <a:lnT>
                      <a:noFill/>
                    </a:lnT>
                    <a:lnB>
                      <a:noFill/>
                    </a:lnB>
                    <a:noFill/>
                  </a:tcPr>
                </a:tc>
                <a:tc>
                  <a:txBody>
                    <a:bodyPr/>
                    <a:lstStyle/>
                    <a:p>
                      <a:r>
                        <a:rPr lang="it-IT" sz="1500">
                          <a:effectLst/>
                          <a:latin typeface="Calibri" panose="020F0502020204030204" pitchFamily="34" charset="0"/>
                          <a:cs typeface="Calibri" panose="020F0502020204030204" pitchFamily="34" charset="0"/>
                        </a:rPr>
                        <a:t>-  Machine Portable Avatar</a:t>
                      </a:r>
                    </a:p>
                  </a:txBody>
                  <a:tcPr marL="43778" marR="43778" marT="21889" marB="21889" anchor="ctr">
                    <a:lnL>
                      <a:noFill/>
                    </a:lnL>
                    <a:lnR>
                      <a:noFill/>
                    </a:lnR>
                    <a:lnT>
                      <a:noFill/>
                    </a:lnT>
                    <a:lnB>
                      <a:noFill/>
                    </a:lnB>
                    <a:noFill/>
                  </a:tcPr>
                </a:tc>
                <a:extLst>
                  <a:ext uri="{0D108BD9-81ED-4DB2-BD59-A6C34878D82A}">
                    <a16:rowId xmlns:a16="http://schemas.microsoft.com/office/drawing/2014/main" val="3118658227"/>
                  </a:ext>
                </a:extLst>
              </a:tr>
              <a:tr h="569119">
                <a:tc>
                  <a:txBody>
                    <a:bodyPr/>
                    <a:lstStyle/>
                    <a:p>
                      <a:r>
                        <a:rPr lang="it-IT" sz="1500" b="1">
                          <a:effectLst/>
                          <a:latin typeface="Calibri" panose="020F0502020204030204" pitchFamily="34" charset="0"/>
                          <a:cs typeface="Calibri" panose="020F0502020204030204" pitchFamily="34" charset="0"/>
                        </a:rPr>
                        <a:t>Audio-Visual Scene Rendering</a:t>
                      </a:r>
                      <a:endParaRPr lang="it-IT" sz="1500">
                        <a:effectLst/>
                        <a:latin typeface="Calibri" panose="020F0502020204030204" pitchFamily="34" charset="0"/>
                        <a:cs typeface="Calibri" panose="020F0502020204030204" pitchFamily="34" charset="0"/>
                      </a:endParaRPr>
                    </a:p>
                  </a:txBody>
                  <a:tcPr marL="43778" marR="43778" marT="21889" marB="21889" anchor="ctr">
                    <a:lnL>
                      <a:noFill/>
                    </a:lnL>
                    <a:lnR>
                      <a:noFill/>
                    </a:lnR>
                    <a:lnT>
                      <a:noFill/>
                    </a:lnT>
                    <a:lnB>
                      <a:noFill/>
                    </a:lnB>
                    <a:noFill/>
                  </a:tcPr>
                </a:tc>
                <a:tc>
                  <a:txBody>
                    <a:bodyPr/>
                    <a:lstStyle/>
                    <a:p>
                      <a:r>
                        <a:rPr lang="en-US" sz="1500">
                          <a:effectLst/>
                          <a:latin typeface="Calibri" panose="020F0502020204030204" pitchFamily="34" charset="0"/>
                          <a:cs typeface="Calibri" panose="020F0502020204030204" pitchFamily="34" charset="0"/>
                        </a:rPr>
                        <a:t>-  AV Scene Descriptors</a:t>
                      </a:r>
                      <a:br>
                        <a:rPr lang="en-US" sz="1500">
                          <a:effectLst/>
                          <a:latin typeface="Calibri" panose="020F0502020204030204" pitchFamily="34" charset="0"/>
                          <a:cs typeface="Calibri" panose="020F0502020204030204" pitchFamily="34" charset="0"/>
                        </a:rPr>
                      </a:br>
                      <a:r>
                        <a:rPr lang="en-US" sz="1500">
                          <a:effectLst/>
                          <a:latin typeface="Calibri" panose="020F0502020204030204" pitchFamily="34" charset="0"/>
                          <a:cs typeface="Calibri" panose="020F0502020204030204" pitchFamily="34" charset="0"/>
                        </a:rPr>
                        <a:t>-  Machine Portable Avatar</a:t>
                      </a:r>
                      <a:br>
                        <a:rPr lang="en-US" sz="1500">
                          <a:effectLst/>
                          <a:latin typeface="Calibri" panose="020F0502020204030204" pitchFamily="34" charset="0"/>
                          <a:cs typeface="Calibri" panose="020F0502020204030204" pitchFamily="34" charset="0"/>
                        </a:rPr>
                      </a:br>
                      <a:r>
                        <a:rPr lang="en-US" sz="1500">
                          <a:effectLst/>
                          <a:latin typeface="Calibri" panose="020F0502020204030204" pitchFamily="34" charset="0"/>
                          <a:cs typeface="Calibri" panose="020F0502020204030204" pitchFamily="34" charset="0"/>
                        </a:rPr>
                        <a:t>-  Point of View</a:t>
                      </a:r>
                    </a:p>
                  </a:txBody>
                  <a:tcPr marL="43778" marR="43778" marT="21889" marB="21889" anchor="ctr">
                    <a:lnL>
                      <a:noFill/>
                    </a:lnL>
                    <a:lnR>
                      <a:noFill/>
                    </a:lnR>
                    <a:lnT>
                      <a:noFill/>
                    </a:lnT>
                    <a:lnB>
                      <a:noFill/>
                    </a:lnB>
                    <a:noFill/>
                  </a:tcPr>
                </a:tc>
                <a:tc>
                  <a:txBody>
                    <a:bodyPr/>
                    <a:lstStyle/>
                    <a:p>
                      <a:r>
                        <a:rPr lang="en-US" sz="1500" dirty="0">
                          <a:effectLst/>
                          <a:latin typeface="Calibri" panose="020F0502020204030204" pitchFamily="34" charset="0"/>
                          <a:cs typeface="Calibri" panose="020F0502020204030204" pitchFamily="34" charset="0"/>
                        </a:rPr>
                        <a:t>-  Output Text</a:t>
                      </a:r>
                      <a:br>
                        <a:rPr lang="en-US" sz="1500" dirty="0">
                          <a:effectLst/>
                          <a:latin typeface="Calibri" panose="020F0502020204030204" pitchFamily="34" charset="0"/>
                          <a:cs typeface="Calibri" panose="020F0502020204030204" pitchFamily="34" charset="0"/>
                        </a:rPr>
                      </a:br>
                      <a:r>
                        <a:rPr lang="en-US" sz="1500" dirty="0">
                          <a:effectLst/>
                          <a:latin typeface="Calibri" panose="020F0502020204030204" pitchFamily="34" charset="0"/>
                          <a:cs typeface="Calibri" panose="020F0502020204030204" pitchFamily="34" charset="0"/>
                        </a:rPr>
                        <a:t>-  Output Audio</a:t>
                      </a:r>
                      <a:br>
                        <a:rPr lang="en-US" sz="1500" dirty="0">
                          <a:effectLst/>
                          <a:latin typeface="Calibri" panose="020F0502020204030204" pitchFamily="34" charset="0"/>
                          <a:cs typeface="Calibri" panose="020F0502020204030204" pitchFamily="34" charset="0"/>
                        </a:rPr>
                      </a:br>
                      <a:r>
                        <a:rPr lang="en-US" sz="1500" dirty="0">
                          <a:effectLst/>
                          <a:latin typeface="Calibri" panose="020F0502020204030204" pitchFamily="34" charset="0"/>
                          <a:cs typeface="Calibri" panose="020F0502020204030204" pitchFamily="34" charset="0"/>
                        </a:rPr>
                        <a:t>-  Output Visual</a:t>
                      </a:r>
                    </a:p>
                  </a:txBody>
                  <a:tcPr marL="43778" marR="43778" marT="21889" marB="21889" anchor="ctr">
                    <a:lnL>
                      <a:noFill/>
                    </a:lnL>
                    <a:lnR>
                      <a:noFill/>
                    </a:lnR>
                    <a:lnT>
                      <a:noFill/>
                    </a:lnT>
                    <a:lnB>
                      <a:noFill/>
                    </a:lnB>
                    <a:noFill/>
                  </a:tcPr>
                </a:tc>
                <a:extLst>
                  <a:ext uri="{0D108BD9-81ED-4DB2-BD59-A6C34878D82A}">
                    <a16:rowId xmlns:a16="http://schemas.microsoft.com/office/drawing/2014/main" val="3342798608"/>
                  </a:ext>
                </a:extLst>
              </a:tr>
            </a:tbl>
          </a:graphicData>
        </a:graphic>
      </p:graphicFrame>
    </p:spTree>
    <p:extLst>
      <p:ext uri="{BB962C8B-B14F-4D97-AF65-F5344CB8AC3E}">
        <p14:creationId xmlns:p14="http://schemas.microsoft.com/office/powerpoint/2010/main" val="2151729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2">
            <a:extLst>
              <a:ext uri="{FF2B5EF4-FFF2-40B4-BE49-F238E27FC236}">
                <a16:creationId xmlns:a16="http://schemas.microsoft.com/office/drawing/2014/main" id="{161517D2-09A0-C956-88B2-AAFC47B3961B}"/>
              </a:ext>
            </a:extLst>
          </p:cNvPr>
          <p:cNvSpPr/>
          <p:nvPr/>
        </p:nvSpPr>
        <p:spPr>
          <a:xfrm>
            <a:off x="8451717" y="352831"/>
            <a:ext cx="1319313" cy="2712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buNone/>
            </a:pPr>
            <a:r>
              <a:rPr lang="en-GB" sz="1400" b="0" strike="noStrike" spc="-1" dirty="0">
                <a:solidFill>
                  <a:srgbClr val="000000"/>
                </a:solidFill>
                <a:latin typeface="Calibri"/>
                <a:ea typeface="DejaVu Sans"/>
              </a:rPr>
              <a:t>Spatial Attitude</a:t>
            </a:r>
            <a:endParaRPr lang="it-IT" sz="1400" b="0" strike="noStrike" spc="-1" dirty="0">
              <a:latin typeface="Arial"/>
            </a:endParaRPr>
          </a:p>
        </p:txBody>
      </p:sp>
      <p:sp>
        <p:nvSpPr>
          <p:cNvPr id="34" name="Rectangle 102">
            <a:extLst>
              <a:ext uri="{FF2B5EF4-FFF2-40B4-BE49-F238E27FC236}">
                <a16:creationId xmlns:a16="http://schemas.microsoft.com/office/drawing/2014/main" id="{0C64B300-835C-01F8-F30D-AD4B1E104F26}"/>
              </a:ext>
            </a:extLst>
          </p:cNvPr>
          <p:cNvSpPr/>
          <p:nvPr/>
        </p:nvSpPr>
        <p:spPr>
          <a:xfrm>
            <a:off x="9764144" y="125098"/>
            <a:ext cx="729172" cy="5647077"/>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Basic Environment Description</a:t>
            </a:r>
            <a:endParaRPr lang="it-IT" sz="1600" b="0" strike="noStrike" spc="-1" dirty="0">
              <a:latin typeface="Arial"/>
            </a:endParaRPr>
          </a:p>
        </p:txBody>
      </p:sp>
      <p:sp>
        <p:nvSpPr>
          <p:cNvPr id="40" name="TextBox 39">
            <a:extLst>
              <a:ext uri="{FF2B5EF4-FFF2-40B4-BE49-F238E27FC236}">
                <a16:creationId xmlns:a16="http://schemas.microsoft.com/office/drawing/2014/main" id="{CB38D5CE-8967-87E7-1870-6E600E89B045}"/>
              </a:ext>
            </a:extLst>
          </p:cNvPr>
          <p:cNvSpPr txBox="1"/>
          <p:nvPr/>
        </p:nvSpPr>
        <p:spPr>
          <a:xfrm>
            <a:off x="7802882" y="594934"/>
            <a:ext cx="1966644"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Audio Scene Descriptors</a:t>
            </a:r>
          </a:p>
        </p:txBody>
      </p:sp>
      <p:sp>
        <p:nvSpPr>
          <p:cNvPr id="41" name="TextBox 40">
            <a:extLst>
              <a:ext uri="{FF2B5EF4-FFF2-40B4-BE49-F238E27FC236}">
                <a16:creationId xmlns:a16="http://schemas.microsoft.com/office/drawing/2014/main" id="{23B194B1-884A-FB28-50BB-3784F0C5CB11}"/>
              </a:ext>
            </a:extLst>
          </p:cNvPr>
          <p:cNvSpPr txBox="1"/>
          <p:nvPr/>
        </p:nvSpPr>
        <p:spPr>
          <a:xfrm>
            <a:off x="9196255" y="845572"/>
            <a:ext cx="579852"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Alert</a:t>
            </a:r>
          </a:p>
        </p:txBody>
      </p:sp>
      <p:sp>
        <p:nvSpPr>
          <p:cNvPr id="42" name="TextBox 41">
            <a:extLst>
              <a:ext uri="{FF2B5EF4-FFF2-40B4-BE49-F238E27FC236}">
                <a16:creationId xmlns:a16="http://schemas.microsoft.com/office/drawing/2014/main" id="{97FBE3BB-5F8C-7FD8-B145-6300443B8A5B}"/>
              </a:ext>
            </a:extLst>
          </p:cNvPr>
          <p:cNvSpPr txBox="1"/>
          <p:nvPr/>
        </p:nvSpPr>
        <p:spPr>
          <a:xfrm>
            <a:off x="7396999" y="1090841"/>
            <a:ext cx="2376878"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Basic Environment Descriptors</a:t>
            </a:r>
          </a:p>
        </p:txBody>
      </p:sp>
      <p:sp>
        <p:nvSpPr>
          <p:cNvPr id="46" name="TextBox 45">
            <a:extLst>
              <a:ext uri="{FF2B5EF4-FFF2-40B4-BE49-F238E27FC236}">
                <a16:creationId xmlns:a16="http://schemas.microsoft.com/office/drawing/2014/main" id="{BFC6A261-EBF9-A93C-4010-EB29D6C05DAD}"/>
              </a:ext>
            </a:extLst>
          </p:cNvPr>
          <p:cNvSpPr txBox="1"/>
          <p:nvPr/>
        </p:nvSpPr>
        <p:spPr>
          <a:xfrm>
            <a:off x="7802882" y="1331423"/>
            <a:ext cx="2014537"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Visual Scene Descriptors</a:t>
            </a:r>
          </a:p>
        </p:txBody>
      </p:sp>
      <p:sp>
        <p:nvSpPr>
          <p:cNvPr id="47" name="TextBox 46">
            <a:extLst>
              <a:ext uri="{FF2B5EF4-FFF2-40B4-BE49-F238E27FC236}">
                <a16:creationId xmlns:a16="http://schemas.microsoft.com/office/drawing/2014/main" id="{C87DEBD8-B4E8-B5D7-505D-2B7C55A2C96C}"/>
              </a:ext>
            </a:extLst>
          </p:cNvPr>
          <p:cNvSpPr txBox="1"/>
          <p:nvPr/>
        </p:nvSpPr>
        <p:spPr>
          <a:xfrm>
            <a:off x="9191895" y="1574350"/>
            <a:ext cx="579852"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Alert</a:t>
            </a:r>
          </a:p>
        </p:txBody>
      </p:sp>
      <p:sp>
        <p:nvSpPr>
          <p:cNvPr id="48" name="TextBox 47">
            <a:extLst>
              <a:ext uri="{FF2B5EF4-FFF2-40B4-BE49-F238E27FC236}">
                <a16:creationId xmlns:a16="http://schemas.microsoft.com/office/drawing/2014/main" id="{D25B1316-B39A-E244-B988-79BC04799278}"/>
              </a:ext>
            </a:extLst>
          </p:cNvPr>
          <p:cNvSpPr txBox="1"/>
          <p:nvPr/>
        </p:nvSpPr>
        <p:spPr>
          <a:xfrm>
            <a:off x="7392639" y="1790285"/>
            <a:ext cx="2376878"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Basic Environment Descriptors</a:t>
            </a:r>
          </a:p>
        </p:txBody>
      </p:sp>
      <p:sp>
        <p:nvSpPr>
          <p:cNvPr id="52" name="TextBox 51">
            <a:extLst>
              <a:ext uri="{FF2B5EF4-FFF2-40B4-BE49-F238E27FC236}">
                <a16:creationId xmlns:a16="http://schemas.microsoft.com/office/drawing/2014/main" id="{B675E5A0-BBC2-73EF-5488-BBAFB3CB1547}"/>
              </a:ext>
            </a:extLst>
          </p:cNvPr>
          <p:cNvSpPr txBox="1"/>
          <p:nvPr/>
        </p:nvSpPr>
        <p:spPr>
          <a:xfrm>
            <a:off x="7750630" y="2056352"/>
            <a:ext cx="2031955"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RADAR Scene Descriptors</a:t>
            </a:r>
          </a:p>
        </p:txBody>
      </p:sp>
      <p:sp>
        <p:nvSpPr>
          <p:cNvPr id="53" name="TextBox 52">
            <a:extLst>
              <a:ext uri="{FF2B5EF4-FFF2-40B4-BE49-F238E27FC236}">
                <a16:creationId xmlns:a16="http://schemas.microsoft.com/office/drawing/2014/main" id="{7CEBC494-8FA9-B8CE-4632-35C144D1F59D}"/>
              </a:ext>
            </a:extLst>
          </p:cNvPr>
          <p:cNvSpPr txBox="1"/>
          <p:nvPr/>
        </p:nvSpPr>
        <p:spPr>
          <a:xfrm>
            <a:off x="9183188" y="2299278"/>
            <a:ext cx="579852"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Alert</a:t>
            </a:r>
          </a:p>
        </p:txBody>
      </p:sp>
      <p:sp>
        <p:nvSpPr>
          <p:cNvPr id="54" name="TextBox 53">
            <a:extLst>
              <a:ext uri="{FF2B5EF4-FFF2-40B4-BE49-F238E27FC236}">
                <a16:creationId xmlns:a16="http://schemas.microsoft.com/office/drawing/2014/main" id="{A3AAEF53-36B7-0AF5-5141-9382908BAC1E}"/>
              </a:ext>
            </a:extLst>
          </p:cNvPr>
          <p:cNvSpPr txBox="1"/>
          <p:nvPr/>
        </p:nvSpPr>
        <p:spPr>
          <a:xfrm>
            <a:off x="7383932" y="2515214"/>
            <a:ext cx="2376878"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Basic Environment Descriptors</a:t>
            </a:r>
          </a:p>
        </p:txBody>
      </p:sp>
      <p:sp>
        <p:nvSpPr>
          <p:cNvPr id="58" name="TextBox 57">
            <a:extLst>
              <a:ext uri="{FF2B5EF4-FFF2-40B4-BE49-F238E27FC236}">
                <a16:creationId xmlns:a16="http://schemas.microsoft.com/office/drawing/2014/main" id="{E03756D0-6B2C-1512-9595-0D14A445DD49}"/>
              </a:ext>
            </a:extLst>
          </p:cNvPr>
          <p:cNvSpPr txBox="1"/>
          <p:nvPr/>
        </p:nvSpPr>
        <p:spPr>
          <a:xfrm>
            <a:off x="7829010" y="2785130"/>
            <a:ext cx="1966634"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LiDAR Scene Descriptors</a:t>
            </a:r>
          </a:p>
        </p:txBody>
      </p:sp>
      <p:sp>
        <p:nvSpPr>
          <p:cNvPr id="59" name="TextBox 58">
            <a:extLst>
              <a:ext uri="{FF2B5EF4-FFF2-40B4-BE49-F238E27FC236}">
                <a16:creationId xmlns:a16="http://schemas.microsoft.com/office/drawing/2014/main" id="{CD0106C9-6157-1E2B-4AA1-1BDEBED12046}"/>
              </a:ext>
            </a:extLst>
          </p:cNvPr>
          <p:cNvSpPr txBox="1"/>
          <p:nvPr/>
        </p:nvSpPr>
        <p:spPr>
          <a:xfrm>
            <a:off x="9178828" y="3028056"/>
            <a:ext cx="579852"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Alert</a:t>
            </a:r>
          </a:p>
        </p:txBody>
      </p:sp>
      <p:sp>
        <p:nvSpPr>
          <p:cNvPr id="60" name="TextBox 59">
            <a:extLst>
              <a:ext uri="{FF2B5EF4-FFF2-40B4-BE49-F238E27FC236}">
                <a16:creationId xmlns:a16="http://schemas.microsoft.com/office/drawing/2014/main" id="{1C9185BF-8D72-1536-F6D4-AAA84B6B93FE}"/>
              </a:ext>
            </a:extLst>
          </p:cNvPr>
          <p:cNvSpPr txBox="1"/>
          <p:nvPr/>
        </p:nvSpPr>
        <p:spPr>
          <a:xfrm>
            <a:off x="7379572" y="3243991"/>
            <a:ext cx="2376878"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Basic Environment Descriptors</a:t>
            </a:r>
          </a:p>
        </p:txBody>
      </p:sp>
      <p:sp>
        <p:nvSpPr>
          <p:cNvPr id="64" name="TextBox 63">
            <a:extLst>
              <a:ext uri="{FF2B5EF4-FFF2-40B4-BE49-F238E27FC236}">
                <a16:creationId xmlns:a16="http://schemas.microsoft.com/office/drawing/2014/main" id="{DDE8000A-4D5F-F5EF-B828-18A3FCABC873}"/>
              </a:ext>
            </a:extLst>
          </p:cNvPr>
          <p:cNvSpPr txBox="1"/>
          <p:nvPr/>
        </p:nvSpPr>
        <p:spPr>
          <a:xfrm>
            <a:off x="7377342" y="3506186"/>
            <a:ext cx="2370408" cy="307777"/>
          </a:xfrm>
          <a:prstGeom prst="rect">
            <a:avLst/>
          </a:prstGeom>
          <a:noFill/>
        </p:spPr>
        <p:txBody>
          <a:bodyPr wrap="square">
            <a:spAutoFit/>
          </a:bodyPr>
          <a:lstStyle/>
          <a:p>
            <a:pPr algn="r"/>
            <a:r>
              <a:rPr lang="en-GB" sz="1400" b="0" strike="noStrike" spc="-1" dirty="0">
                <a:solidFill>
                  <a:srgbClr val="000000"/>
                </a:solidFill>
                <a:latin typeface="Calibri"/>
                <a:ea typeface="DejaVu Sans"/>
              </a:rPr>
              <a:t>Ultrasound Scene Descriptors</a:t>
            </a:r>
          </a:p>
        </p:txBody>
      </p:sp>
      <p:sp>
        <p:nvSpPr>
          <p:cNvPr id="65" name="TextBox 64">
            <a:extLst>
              <a:ext uri="{FF2B5EF4-FFF2-40B4-BE49-F238E27FC236}">
                <a16:creationId xmlns:a16="http://schemas.microsoft.com/office/drawing/2014/main" id="{653BBAC3-D85C-385D-E560-9FEB6BAF8966}"/>
              </a:ext>
            </a:extLst>
          </p:cNvPr>
          <p:cNvSpPr txBox="1"/>
          <p:nvPr/>
        </p:nvSpPr>
        <p:spPr>
          <a:xfrm>
            <a:off x="9174479" y="3756826"/>
            <a:ext cx="579852"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Alert</a:t>
            </a:r>
          </a:p>
        </p:txBody>
      </p:sp>
      <p:sp>
        <p:nvSpPr>
          <p:cNvPr id="66" name="TextBox 65">
            <a:extLst>
              <a:ext uri="{FF2B5EF4-FFF2-40B4-BE49-F238E27FC236}">
                <a16:creationId xmlns:a16="http://schemas.microsoft.com/office/drawing/2014/main" id="{8B8305B2-D665-8C68-C54F-2A81FFDDF0C0}"/>
              </a:ext>
            </a:extLst>
          </p:cNvPr>
          <p:cNvSpPr txBox="1"/>
          <p:nvPr/>
        </p:nvSpPr>
        <p:spPr>
          <a:xfrm>
            <a:off x="7375223" y="3972764"/>
            <a:ext cx="2376878"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Basic Environment Descriptors</a:t>
            </a:r>
          </a:p>
        </p:txBody>
      </p:sp>
      <p:sp>
        <p:nvSpPr>
          <p:cNvPr id="70" name="TextBox 69">
            <a:extLst>
              <a:ext uri="{FF2B5EF4-FFF2-40B4-BE49-F238E27FC236}">
                <a16:creationId xmlns:a16="http://schemas.microsoft.com/office/drawing/2014/main" id="{4A8B3043-E1AC-428F-8523-3B30FF54D547}"/>
              </a:ext>
            </a:extLst>
          </p:cNvPr>
          <p:cNvSpPr txBox="1"/>
          <p:nvPr/>
        </p:nvSpPr>
        <p:spPr>
          <a:xfrm>
            <a:off x="7423612" y="4250389"/>
            <a:ext cx="2337195" cy="272553"/>
          </a:xfrm>
          <a:prstGeom prst="rect">
            <a:avLst/>
          </a:prstGeom>
          <a:noFill/>
        </p:spPr>
        <p:txBody>
          <a:bodyPr wrap="square">
            <a:spAutoFit/>
          </a:bodyPr>
          <a:lstStyle/>
          <a:p>
            <a:pPr algn="r"/>
            <a:r>
              <a:rPr lang="en-GB" sz="1400" b="0" strike="noStrike" spc="-1" dirty="0" err="1">
                <a:solidFill>
                  <a:srgbClr val="000000"/>
                </a:solidFill>
                <a:latin typeface="Calibri"/>
                <a:ea typeface="DejaVu Sans"/>
              </a:rPr>
              <a:t>OfflineMap</a:t>
            </a:r>
            <a:r>
              <a:rPr lang="en-GB" sz="1400" b="0" strike="noStrike" spc="-1" dirty="0">
                <a:solidFill>
                  <a:srgbClr val="000000"/>
                </a:solidFill>
                <a:latin typeface="Calibri"/>
                <a:ea typeface="DejaVu Sans"/>
              </a:rPr>
              <a:t> Scene Descriptors</a:t>
            </a:r>
          </a:p>
        </p:txBody>
      </p:sp>
      <p:sp>
        <p:nvSpPr>
          <p:cNvPr id="71" name="TextBox 70">
            <a:extLst>
              <a:ext uri="{FF2B5EF4-FFF2-40B4-BE49-F238E27FC236}">
                <a16:creationId xmlns:a16="http://schemas.microsoft.com/office/drawing/2014/main" id="{165EBC27-FCB8-FD0B-B9AF-FA128BE95DDA}"/>
              </a:ext>
            </a:extLst>
          </p:cNvPr>
          <p:cNvSpPr txBox="1"/>
          <p:nvPr/>
        </p:nvSpPr>
        <p:spPr>
          <a:xfrm>
            <a:off x="9170119" y="4485604"/>
            <a:ext cx="579852"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Alert</a:t>
            </a:r>
          </a:p>
        </p:txBody>
      </p:sp>
      <p:sp>
        <p:nvSpPr>
          <p:cNvPr id="72" name="TextBox 71">
            <a:extLst>
              <a:ext uri="{FF2B5EF4-FFF2-40B4-BE49-F238E27FC236}">
                <a16:creationId xmlns:a16="http://schemas.microsoft.com/office/drawing/2014/main" id="{FB587CB0-F04A-2DD7-688C-75FB030DBC26}"/>
              </a:ext>
            </a:extLst>
          </p:cNvPr>
          <p:cNvSpPr txBox="1"/>
          <p:nvPr/>
        </p:nvSpPr>
        <p:spPr>
          <a:xfrm>
            <a:off x="7370863" y="4709254"/>
            <a:ext cx="2376878"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Basic Environment Descriptors</a:t>
            </a:r>
          </a:p>
        </p:txBody>
      </p:sp>
      <p:cxnSp>
        <p:nvCxnSpPr>
          <p:cNvPr id="73" name="Straight Connector 72">
            <a:extLst>
              <a:ext uri="{FF2B5EF4-FFF2-40B4-BE49-F238E27FC236}">
                <a16:creationId xmlns:a16="http://schemas.microsoft.com/office/drawing/2014/main" id="{D1B26C9B-C685-90CC-C28A-CC43C5546E0A}"/>
              </a:ext>
            </a:extLst>
          </p:cNvPr>
          <p:cNvCxnSpPr>
            <a:cxnSpLocks/>
          </p:cNvCxnSpPr>
          <p:nvPr/>
        </p:nvCxnSpPr>
        <p:spPr>
          <a:xfrm>
            <a:off x="7378535" y="5437313"/>
            <a:ext cx="2367540"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4" name="Straight Connector 73">
            <a:extLst>
              <a:ext uri="{FF2B5EF4-FFF2-40B4-BE49-F238E27FC236}">
                <a16:creationId xmlns:a16="http://schemas.microsoft.com/office/drawing/2014/main" id="{FCA7CBB4-E819-8AB5-AF9A-B64009A0E47D}"/>
              </a:ext>
            </a:extLst>
          </p:cNvPr>
          <p:cNvCxnSpPr>
            <a:cxnSpLocks/>
          </p:cNvCxnSpPr>
          <p:nvPr/>
        </p:nvCxnSpPr>
        <p:spPr>
          <a:xfrm>
            <a:off x="7388770" y="5684889"/>
            <a:ext cx="2367540" cy="0"/>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75" name="Straight Connector 74">
            <a:extLst>
              <a:ext uri="{FF2B5EF4-FFF2-40B4-BE49-F238E27FC236}">
                <a16:creationId xmlns:a16="http://schemas.microsoft.com/office/drawing/2014/main" id="{C5E73A99-33A8-84B1-22B9-5AEE7BE0EA42}"/>
              </a:ext>
            </a:extLst>
          </p:cNvPr>
          <p:cNvCxnSpPr>
            <a:cxnSpLocks/>
          </p:cNvCxnSpPr>
          <p:nvPr/>
        </p:nvCxnSpPr>
        <p:spPr>
          <a:xfrm>
            <a:off x="7382016" y="5200123"/>
            <a:ext cx="2367540" cy="0"/>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76" name="TextBox 75">
            <a:extLst>
              <a:ext uri="{FF2B5EF4-FFF2-40B4-BE49-F238E27FC236}">
                <a16:creationId xmlns:a16="http://schemas.microsoft.com/office/drawing/2014/main" id="{18B4A926-F6B0-2D10-6988-F1A02FEDAA92}"/>
              </a:ext>
            </a:extLst>
          </p:cNvPr>
          <p:cNvSpPr txBox="1"/>
          <p:nvPr/>
        </p:nvSpPr>
        <p:spPr>
          <a:xfrm>
            <a:off x="7271657" y="4967606"/>
            <a:ext cx="2463025"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Traffic Signalisation Descriptors</a:t>
            </a:r>
          </a:p>
        </p:txBody>
      </p:sp>
      <p:sp>
        <p:nvSpPr>
          <p:cNvPr id="77" name="TextBox 76">
            <a:extLst>
              <a:ext uri="{FF2B5EF4-FFF2-40B4-BE49-F238E27FC236}">
                <a16:creationId xmlns:a16="http://schemas.microsoft.com/office/drawing/2014/main" id="{6754EAD5-A4C2-2D0D-89B5-EB2EE4565ECE}"/>
              </a:ext>
            </a:extLst>
          </p:cNvPr>
          <p:cNvSpPr txBox="1"/>
          <p:nvPr/>
        </p:nvSpPr>
        <p:spPr>
          <a:xfrm>
            <a:off x="9161412" y="5210532"/>
            <a:ext cx="579852"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Alert</a:t>
            </a:r>
          </a:p>
        </p:txBody>
      </p:sp>
      <p:sp>
        <p:nvSpPr>
          <p:cNvPr id="78" name="TextBox 77">
            <a:extLst>
              <a:ext uri="{FF2B5EF4-FFF2-40B4-BE49-F238E27FC236}">
                <a16:creationId xmlns:a16="http://schemas.microsoft.com/office/drawing/2014/main" id="{72A14E93-F592-7380-F099-359AD990A31D}"/>
              </a:ext>
            </a:extLst>
          </p:cNvPr>
          <p:cNvSpPr txBox="1"/>
          <p:nvPr/>
        </p:nvSpPr>
        <p:spPr>
          <a:xfrm>
            <a:off x="7362156" y="5441892"/>
            <a:ext cx="2376878"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Basic Environment Descriptors</a:t>
            </a:r>
          </a:p>
        </p:txBody>
      </p:sp>
      <p:cxnSp>
        <p:nvCxnSpPr>
          <p:cNvPr id="85" name="Straight Connector 84">
            <a:extLst>
              <a:ext uri="{FF2B5EF4-FFF2-40B4-BE49-F238E27FC236}">
                <a16:creationId xmlns:a16="http://schemas.microsoft.com/office/drawing/2014/main" id="{77578A3B-27CA-29A2-37F7-07F00D7A4903}"/>
              </a:ext>
            </a:extLst>
          </p:cNvPr>
          <p:cNvCxnSpPr>
            <a:cxnSpLocks/>
          </p:cNvCxnSpPr>
          <p:nvPr/>
        </p:nvCxnSpPr>
        <p:spPr>
          <a:xfrm flipV="1">
            <a:off x="3529685" y="611873"/>
            <a:ext cx="6224646" cy="10883"/>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6" name="Straight Connector 85">
            <a:extLst>
              <a:ext uri="{FF2B5EF4-FFF2-40B4-BE49-F238E27FC236}">
                <a16:creationId xmlns:a16="http://schemas.microsoft.com/office/drawing/2014/main" id="{0E659CE8-D8FF-B2C1-7A73-C94B8CF0A05A}"/>
              </a:ext>
            </a:extLst>
          </p:cNvPr>
          <p:cNvCxnSpPr>
            <a:cxnSpLocks/>
          </p:cNvCxnSpPr>
          <p:nvPr/>
        </p:nvCxnSpPr>
        <p:spPr>
          <a:xfrm>
            <a:off x="531781" y="360876"/>
            <a:ext cx="9248264" cy="0"/>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87" name="TextBox 86">
            <a:extLst>
              <a:ext uri="{FF2B5EF4-FFF2-40B4-BE49-F238E27FC236}">
                <a16:creationId xmlns:a16="http://schemas.microsoft.com/office/drawing/2014/main" id="{58C8F711-F326-547E-A3F5-4BA005B205B7}"/>
              </a:ext>
            </a:extLst>
          </p:cNvPr>
          <p:cNvSpPr txBox="1"/>
          <p:nvPr/>
        </p:nvSpPr>
        <p:spPr>
          <a:xfrm>
            <a:off x="8255722" y="128359"/>
            <a:ext cx="1509449" cy="272553"/>
          </a:xfrm>
          <a:prstGeom prst="rect">
            <a:avLst/>
          </a:prstGeom>
          <a:noFill/>
        </p:spPr>
        <p:txBody>
          <a:bodyPr wrap="square">
            <a:spAutoFit/>
          </a:bodyPr>
          <a:lstStyle/>
          <a:p>
            <a:pPr algn="r"/>
            <a:r>
              <a:rPr lang="en-GB" sz="1400" b="0" strike="noStrike" spc="-1" dirty="0">
                <a:solidFill>
                  <a:srgbClr val="000000"/>
                </a:solidFill>
                <a:latin typeface="Calibri"/>
                <a:ea typeface="DejaVu Sans"/>
              </a:rPr>
              <a:t>Environment Data</a:t>
            </a:r>
          </a:p>
        </p:txBody>
      </p:sp>
      <p:sp>
        <p:nvSpPr>
          <p:cNvPr id="89" name="Rectangle 88">
            <a:extLst>
              <a:ext uri="{FF2B5EF4-FFF2-40B4-BE49-F238E27FC236}">
                <a16:creationId xmlns:a16="http://schemas.microsoft.com/office/drawing/2014/main" id="{89AB4ACD-2F7D-C114-1F76-5B3A98BA462B}"/>
              </a:ext>
            </a:extLst>
          </p:cNvPr>
          <p:cNvSpPr/>
          <p:nvPr/>
        </p:nvSpPr>
        <p:spPr>
          <a:xfrm>
            <a:off x="6096000" y="5055067"/>
            <a:ext cx="1288861" cy="717108"/>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algn="ctr"/>
            <a:r>
              <a:rPr lang="en-US" sz="1600" spc="-1" dirty="0">
                <a:solidFill>
                  <a:srgbClr val="000000"/>
                </a:solidFill>
                <a:latin typeface="Calibri"/>
                <a:ea typeface="DejaVu Sans"/>
              </a:rPr>
              <a:t>Traffic </a:t>
            </a:r>
            <a:r>
              <a:rPr lang="en-US" sz="1600" spc="-1" dirty="0" err="1">
                <a:solidFill>
                  <a:srgbClr val="000000"/>
                </a:solidFill>
                <a:latin typeface="Calibri"/>
                <a:ea typeface="DejaVu Sans"/>
              </a:rPr>
              <a:t>Signalisation</a:t>
            </a:r>
            <a:r>
              <a:rPr lang="en-US" sz="1600" spc="-1" dirty="0">
                <a:solidFill>
                  <a:srgbClr val="000000"/>
                </a:solidFill>
                <a:latin typeface="Calibri"/>
                <a:ea typeface="DejaVu Sans"/>
              </a:rPr>
              <a:t> Description</a:t>
            </a:r>
            <a:endParaRPr lang="en-150" sz="1600" spc="-1" dirty="0">
              <a:solidFill>
                <a:srgbClr val="000000"/>
              </a:solidFill>
              <a:latin typeface="Calibri"/>
              <a:ea typeface="DejaVu Sans"/>
            </a:endParaRPr>
          </a:p>
        </p:txBody>
      </p:sp>
      <p:sp>
        <p:nvSpPr>
          <p:cNvPr id="90" name="Rectangle 89">
            <a:extLst>
              <a:ext uri="{FF2B5EF4-FFF2-40B4-BE49-F238E27FC236}">
                <a16:creationId xmlns:a16="http://schemas.microsoft.com/office/drawing/2014/main" id="{A2F558B4-86C8-2257-1608-1F46B4C8F42F}"/>
              </a:ext>
            </a:extLst>
          </p:cNvPr>
          <p:cNvSpPr/>
          <p:nvPr/>
        </p:nvSpPr>
        <p:spPr>
          <a:xfrm>
            <a:off x="3844804" y="4382059"/>
            <a:ext cx="1140823" cy="653628"/>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algn="ctr"/>
            <a:r>
              <a:rPr lang="en-US" sz="1400" spc="-1" dirty="0" err="1">
                <a:solidFill>
                  <a:srgbClr val="000000"/>
                </a:solidFill>
                <a:latin typeface="Calibri"/>
                <a:ea typeface="DejaVu Sans"/>
              </a:rPr>
              <a:t>OfflineMap</a:t>
            </a:r>
            <a:r>
              <a:rPr lang="en-US" sz="1400" spc="-1" dirty="0">
                <a:solidFill>
                  <a:srgbClr val="000000"/>
                </a:solidFill>
                <a:latin typeface="Calibri"/>
                <a:ea typeface="DejaVu Sans"/>
              </a:rPr>
              <a:t> Scene Description</a:t>
            </a:r>
            <a:endParaRPr lang="en-150" sz="1400" spc="-1" dirty="0">
              <a:solidFill>
                <a:srgbClr val="000000"/>
              </a:solidFill>
              <a:latin typeface="Calibri"/>
              <a:ea typeface="DejaVu Sans"/>
            </a:endParaRPr>
          </a:p>
        </p:txBody>
      </p:sp>
      <p:sp>
        <p:nvSpPr>
          <p:cNvPr id="91" name="Rectangle 90">
            <a:extLst>
              <a:ext uri="{FF2B5EF4-FFF2-40B4-BE49-F238E27FC236}">
                <a16:creationId xmlns:a16="http://schemas.microsoft.com/office/drawing/2014/main" id="{D5E5AF2D-1628-28CC-CB0F-304E4B1F5901}"/>
              </a:ext>
            </a:extLst>
          </p:cNvPr>
          <p:cNvSpPr/>
          <p:nvPr/>
        </p:nvSpPr>
        <p:spPr>
          <a:xfrm>
            <a:off x="3844807" y="3649422"/>
            <a:ext cx="1140823" cy="653628"/>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algn="ctr"/>
            <a:r>
              <a:rPr lang="en-US" sz="1400" spc="-1" dirty="0">
                <a:solidFill>
                  <a:srgbClr val="000000"/>
                </a:solidFill>
                <a:latin typeface="Calibri"/>
                <a:ea typeface="DejaVu Sans"/>
              </a:rPr>
              <a:t>Ultrasound Scene Description</a:t>
            </a:r>
            <a:endParaRPr lang="en-150" sz="1400" spc="-1" dirty="0">
              <a:solidFill>
                <a:srgbClr val="000000"/>
              </a:solidFill>
              <a:latin typeface="Calibri"/>
              <a:ea typeface="DejaVu Sans"/>
            </a:endParaRPr>
          </a:p>
        </p:txBody>
      </p:sp>
      <p:sp>
        <p:nvSpPr>
          <p:cNvPr id="92" name="Rectangle 91">
            <a:extLst>
              <a:ext uri="{FF2B5EF4-FFF2-40B4-BE49-F238E27FC236}">
                <a16:creationId xmlns:a16="http://schemas.microsoft.com/office/drawing/2014/main" id="{488589FD-439A-8543-5ACB-F6D98FAAC56F}"/>
              </a:ext>
            </a:extLst>
          </p:cNvPr>
          <p:cNvSpPr/>
          <p:nvPr/>
        </p:nvSpPr>
        <p:spPr>
          <a:xfrm>
            <a:off x="3857865" y="2912934"/>
            <a:ext cx="1140823" cy="653628"/>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algn="ctr"/>
            <a:r>
              <a:rPr lang="en-US" sz="1400" spc="-1" dirty="0">
                <a:solidFill>
                  <a:srgbClr val="000000"/>
                </a:solidFill>
                <a:latin typeface="Calibri"/>
                <a:ea typeface="DejaVu Sans"/>
              </a:rPr>
              <a:t>LiDAR Scene Description</a:t>
            </a:r>
            <a:endParaRPr lang="en-150" sz="1400" spc="-1" dirty="0">
              <a:solidFill>
                <a:srgbClr val="000000"/>
              </a:solidFill>
              <a:latin typeface="Calibri"/>
              <a:ea typeface="DejaVu Sans"/>
            </a:endParaRPr>
          </a:p>
        </p:txBody>
      </p:sp>
      <p:sp>
        <p:nvSpPr>
          <p:cNvPr id="93" name="Rectangle 92">
            <a:extLst>
              <a:ext uri="{FF2B5EF4-FFF2-40B4-BE49-F238E27FC236}">
                <a16:creationId xmlns:a16="http://schemas.microsoft.com/office/drawing/2014/main" id="{C25E315D-DA49-A0E7-8D1B-D8E0A0B4D1F8}"/>
              </a:ext>
            </a:extLst>
          </p:cNvPr>
          <p:cNvSpPr/>
          <p:nvPr/>
        </p:nvSpPr>
        <p:spPr>
          <a:xfrm>
            <a:off x="3849152" y="2188008"/>
            <a:ext cx="1140823" cy="653628"/>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algn="ctr"/>
            <a:r>
              <a:rPr lang="en-US" sz="1400" spc="-1" dirty="0">
                <a:solidFill>
                  <a:srgbClr val="000000"/>
                </a:solidFill>
                <a:latin typeface="Calibri"/>
                <a:ea typeface="DejaVu Sans"/>
              </a:rPr>
              <a:t>RADAR Scene Description</a:t>
            </a:r>
            <a:endParaRPr lang="en-150" sz="1400" spc="-1" dirty="0">
              <a:solidFill>
                <a:srgbClr val="000000"/>
              </a:solidFill>
              <a:latin typeface="Calibri"/>
              <a:ea typeface="DejaVu Sans"/>
            </a:endParaRPr>
          </a:p>
        </p:txBody>
      </p:sp>
      <p:sp>
        <p:nvSpPr>
          <p:cNvPr id="94" name="Rectangle 93">
            <a:extLst>
              <a:ext uri="{FF2B5EF4-FFF2-40B4-BE49-F238E27FC236}">
                <a16:creationId xmlns:a16="http://schemas.microsoft.com/office/drawing/2014/main" id="{4FEF08E7-C60F-412C-92EE-19BFB2BBE2DC}"/>
              </a:ext>
            </a:extLst>
          </p:cNvPr>
          <p:cNvSpPr/>
          <p:nvPr/>
        </p:nvSpPr>
        <p:spPr>
          <a:xfrm>
            <a:off x="3849155" y="1455371"/>
            <a:ext cx="1140823" cy="653628"/>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algn="ctr"/>
            <a:r>
              <a:rPr lang="en-US" sz="1400" spc="-1" dirty="0">
                <a:solidFill>
                  <a:srgbClr val="000000"/>
                </a:solidFill>
                <a:latin typeface="Calibri"/>
                <a:ea typeface="DejaVu Sans"/>
              </a:rPr>
              <a:t>Visual Scene Description</a:t>
            </a:r>
            <a:endParaRPr lang="en-150" sz="1400" spc="-1" dirty="0">
              <a:solidFill>
                <a:srgbClr val="000000"/>
              </a:solidFill>
              <a:latin typeface="Calibri"/>
              <a:ea typeface="DejaVu Sans"/>
            </a:endParaRPr>
          </a:p>
        </p:txBody>
      </p:sp>
      <p:sp>
        <p:nvSpPr>
          <p:cNvPr id="95" name="Rectangle 94">
            <a:extLst>
              <a:ext uri="{FF2B5EF4-FFF2-40B4-BE49-F238E27FC236}">
                <a16:creationId xmlns:a16="http://schemas.microsoft.com/office/drawing/2014/main" id="{03A3A87C-863C-CE00-E340-E396EEBD8F67}"/>
              </a:ext>
            </a:extLst>
          </p:cNvPr>
          <p:cNvSpPr/>
          <p:nvPr/>
        </p:nvSpPr>
        <p:spPr>
          <a:xfrm>
            <a:off x="1632813" y="441248"/>
            <a:ext cx="1140823" cy="653628"/>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algn="ctr"/>
            <a:r>
              <a:rPr lang="en-US" sz="1400" spc="-1" dirty="0">
                <a:solidFill>
                  <a:srgbClr val="000000"/>
                </a:solidFill>
                <a:latin typeface="Calibri"/>
                <a:ea typeface="DejaVu Sans"/>
              </a:rPr>
              <a:t>Spatial Attitude Generation</a:t>
            </a:r>
            <a:endParaRPr lang="en-150" sz="1400" spc="-1" dirty="0">
              <a:solidFill>
                <a:srgbClr val="000000"/>
              </a:solidFill>
              <a:latin typeface="Calibri"/>
              <a:ea typeface="DejaVu Sans"/>
            </a:endParaRPr>
          </a:p>
        </p:txBody>
      </p:sp>
      <p:cxnSp>
        <p:nvCxnSpPr>
          <p:cNvPr id="97" name="Straight Connector 96">
            <a:extLst>
              <a:ext uri="{FF2B5EF4-FFF2-40B4-BE49-F238E27FC236}">
                <a16:creationId xmlns:a16="http://schemas.microsoft.com/office/drawing/2014/main" id="{0D3B7EDE-4A42-A43D-4D47-C65B14B22191}"/>
              </a:ext>
            </a:extLst>
          </p:cNvPr>
          <p:cNvCxnSpPr>
            <a:cxnSpLocks/>
          </p:cNvCxnSpPr>
          <p:nvPr/>
        </p:nvCxnSpPr>
        <p:spPr>
          <a:xfrm>
            <a:off x="5660558" y="737759"/>
            <a:ext cx="0" cy="5026704"/>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1DCBC836-C361-865A-F542-34EFC9A66230}"/>
              </a:ext>
            </a:extLst>
          </p:cNvPr>
          <p:cNvCxnSpPr>
            <a:cxnSpLocks/>
          </p:cNvCxnSpPr>
          <p:nvPr/>
        </p:nvCxnSpPr>
        <p:spPr>
          <a:xfrm>
            <a:off x="3540001" y="526080"/>
            <a:ext cx="0" cy="5246095"/>
          </a:xfrm>
          <a:prstGeom prst="line">
            <a:avLst/>
          </a:prstGeom>
        </p:spPr>
        <p:style>
          <a:lnRef idx="1">
            <a:schemeClr val="dk1"/>
          </a:lnRef>
          <a:fillRef idx="0">
            <a:schemeClr val="dk1"/>
          </a:fillRef>
          <a:effectRef idx="0">
            <a:schemeClr val="dk1"/>
          </a:effectRef>
          <a:fontRef idx="minor">
            <a:schemeClr val="tx1"/>
          </a:fontRef>
        </p:style>
      </p:cxnSp>
      <p:sp>
        <p:nvSpPr>
          <p:cNvPr id="103" name="Rectangle 102">
            <a:extLst>
              <a:ext uri="{FF2B5EF4-FFF2-40B4-BE49-F238E27FC236}">
                <a16:creationId xmlns:a16="http://schemas.microsoft.com/office/drawing/2014/main" id="{2D2BFB53-A676-2889-B95B-DF3F467E1F7A}"/>
              </a:ext>
            </a:extLst>
          </p:cNvPr>
          <p:cNvSpPr/>
          <p:nvPr/>
        </p:nvSpPr>
        <p:spPr>
          <a:xfrm>
            <a:off x="3831731" y="722736"/>
            <a:ext cx="1140823" cy="653628"/>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algn="ctr"/>
            <a:r>
              <a:rPr lang="en-US" sz="1400" spc="-1" dirty="0">
                <a:solidFill>
                  <a:srgbClr val="000000"/>
                </a:solidFill>
                <a:latin typeface="Calibri"/>
                <a:ea typeface="DejaVu Sans"/>
              </a:rPr>
              <a:t>Audio Scene Description</a:t>
            </a:r>
            <a:endParaRPr lang="en-150" sz="1400" spc="-1" dirty="0">
              <a:solidFill>
                <a:srgbClr val="000000"/>
              </a:solidFill>
              <a:latin typeface="Calibri"/>
              <a:ea typeface="DejaVu Sans"/>
            </a:endParaRPr>
          </a:p>
        </p:txBody>
      </p:sp>
      <p:sp>
        <p:nvSpPr>
          <p:cNvPr id="106" name="Rectangle 102">
            <a:extLst>
              <a:ext uri="{FF2B5EF4-FFF2-40B4-BE49-F238E27FC236}">
                <a16:creationId xmlns:a16="http://schemas.microsoft.com/office/drawing/2014/main" id="{F41F1FBE-788E-96C4-603B-707CC1CC4CB2}"/>
              </a:ext>
            </a:extLst>
          </p:cNvPr>
          <p:cNvSpPr/>
          <p:nvPr/>
        </p:nvSpPr>
        <p:spPr>
          <a:xfrm>
            <a:off x="11554689" y="1625049"/>
            <a:ext cx="520340" cy="2575286"/>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600" spc="-1">
                <a:solidFill>
                  <a:srgbClr val="000000"/>
                </a:solidFill>
                <a:latin typeface="Calibri"/>
                <a:ea typeface="DejaVu Sans"/>
              </a:rPr>
              <a:t>Autonomous Motion Subsystem</a:t>
            </a:r>
            <a:endParaRPr lang="it-IT" sz="1600" spc="-1">
              <a:solidFill>
                <a:srgbClr val="000000"/>
              </a:solidFill>
              <a:latin typeface="Calibri"/>
              <a:ea typeface="DejaVu Sans"/>
            </a:endParaRPr>
          </a:p>
        </p:txBody>
      </p:sp>
      <p:sp>
        <p:nvSpPr>
          <p:cNvPr id="107" name="TextBox 90">
            <a:extLst>
              <a:ext uri="{FF2B5EF4-FFF2-40B4-BE49-F238E27FC236}">
                <a16:creationId xmlns:a16="http://schemas.microsoft.com/office/drawing/2014/main" id="{53E65AC3-D3A5-1D6C-8434-AA19356ED859}"/>
              </a:ext>
            </a:extLst>
          </p:cNvPr>
          <p:cNvSpPr/>
          <p:nvPr/>
        </p:nvSpPr>
        <p:spPr>
          <a:xfrm>
            <a:off x="10509160" y="2976761"/>
            <a:ext cx="1173333" cy="95264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600" b="0" strike="noStrike" spc="-1" dirty="0">
                <a:latin typeface="Calibri" panose="020F0502020204030204" pitchFamily="34" charset="0"/>
                <a:cs typeface="Calibri" panose="020F0502020204030204" pitchFamily="34" charset="0"/>
              </a:rPr>
              <a:t>Basic </a:t>
            </a:r>
          </a:p>
          <a:p>
            <a:pPr algn="ctr">
              <a:lnSpc>
                <a:spcPct val="100000"/>
              </a:lnSpc>
              <a:buNone/>
            </a:pPr>
            <a:r>
              <a:rPr lang="it-IT" sz="1600" spc="-1" dirty="0" err="1">
                <a:latin typeface="Calibri" panose="020F0502020204030204" pitchFamily="34" charset="0"/>
                <a:cs typeface="Calibri" panose="020F0502020204030204" pitchFamily="34" charset="0"/>
              </a:rPr>
              <a:t>Environ</a:t>
            </a:r>
            <a:r>
              <a:rPr lang="it-IT" sz="1600" spc="-1" dirty="0">
                <a:latin typeface="Calibri" panose="020F0502020204030204" pitchFamily="34" charset="0"/>
                <a:cs typeface="Calibri" panose="020F0502020204030204" pitchFamily="34" charset="0"/>
              </a:rPr>
              <a:t>. Descriptors</a:t>
            </a:r>
            <a:endParaRPr lang="it-IT" sz="1600" b="0" strike="noStrike" spc="-1" dirty="0">
              <a:latin typeface="Calibri" panose="020F0502020204030204" pitchFamily="34" charset="0"/>
              <a:cs typeface="Calibri" panose="020F0502020204030204" pitchFamily="34" charset="0"/>
            </a:endParaRPr>
          </a:p>
          <a:p>
            <a:pPr algn="ctr">
              <a:lnSpc>
                <a:spcPct val="100000"/>
              </a:lnSpc>
              <a:buNone/>
            </a:pPr>
            <a:r>
              <a:rPr lang="it-IT" sz="1600" spc="-1" dirty="0">
                <a:latin typeface="Calibri" panose="020F0502020204030204" pitchFamily="34" charset="0"/>
                <a:cs typeface="Calibri" panose="020F0502020204030204" pitchFamily="34" charset="0"/>
              </a:rPr>
              <a:t>(BED)</a:t>
            </a:r>
            <a:r>
              <a:rPr lang="it-IT" sz="1600" b="0" strike="noStrike" spc="-1" dirty="0">
                <a:latin typeface="Calibri" panose="020F0502020204030204" pitchFamily="34" charset="0"/>
                <a:cs typeface="Calibri" panose="020F0502020204030204" pitchFamily="34" charset="0"/>
              </a:rPr>
              <a:t> </a:t>
            </a:r>
          </a:p>
        </p:txBody>
      </p:sp>
      <p:cxnSp>
        <p:nvCxnSpPr>
          <p:cNvPr id="108" name="Straight Connector 107">
            <a:extLst>
              <a:ext uri="{FF2B5EF4-FFF2-40B4-BE49-F238E27FC236}">
                <a16:creationId xmlns:a16="http://schemas.microsoft.com/office/drawing/2014/main" id="{C659324A-79BF-203B-7545-43560ECA9D9D}"/>
              </a:ext>
            </a:extLst>
          </p:cNvPr>
          <p:cNvCxnSpPr>
            <a:cxnSpLocks/>
          </p:cNvCxnSpPr>
          <p:nvPr/>
        </p:nvCxnSpPr>
        <p:spPr>
          <a:xfrm>
            <a:off x="10500451" y="3483727"/>
            <a:ext cx="1062727" cy="0"/>
          </a:xfrm>
          <a:prstGeom prst="line">
            <a:avLst/>
          </a:prstGeom>
          <a:solidFill>
            <a:srgbClr val="92D050"/>
          </a:solidFill>
          <a:ln w="3175">
            <a:solidFill>
              <a:srgbClr val="325490"/>
            </a:solidFill>
            <a:headEnd type="none" w="med" len="med"/>
            <a:tailEnd type="arrow" w="med" len="med"/>
          </a:ln>
        </p:spPr>
        <p:style>
          <a:lnRef idx="2">
            <a:schemeClr val="accent1">
              <a:shade val="50000"/>
            </a:schemeClr>
          </a:lnRef>
          <a:fillRef idx="1">
            <a:schemeClr val="accent1"/>
          </a:fillRef>
          <a:effectRef idx="0">
            <a:schemeClr val="accent1"/>
          </a:effectRef>
          <a:fontRef idx="minor"/>
        </p:style>
      </p:cxnSp>
      <p:sp>
        <p:nvSpPr>
          <p:cNvPr id="110" name="TextBox 109">
            <a:extLst>
              <a:ext uri="{FF2B5EF4-FFF2-40B4-BE49-F238E27FC236}">
                <a16:creationId xmlns:a16="http://schemas.microsoft.com/office/drawing/2014/main" id="{6B13D117-E396-C70D-CAD2-5423B7023E48}"/>
              </a:ext>
            </a:extLst>
          </p:cNvPr>
          <p:cNvSpPr txBox="1"/>
          <p:nvPr/>
        </p:nvSpPr>
        <p:spPr>
          <a:xfrm>
            <a:off x="10760175" y="2088183"/>
            <a:ext cx="593432" cy="299808"/>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Alert</a:t>
            </a:r>
          </a:p>
        </p:txBody>
      </p:sp>
      <p:cxnSp>
        <p:nvCxnSpPr>
          <p:cNvPr id="114" name="Straight Connector 113">
            <a:extLst>
              <a:ext uri="{FF2B5EF4-FFF2-40B4-BE49-F238E27FC236}">
                <a16:creationId xmlns:a16="http://schemas.microsoft.com/office/drawing/2014/main" id="{388EA3D1-6045-4F6C-FF41-8737779C2834}"/>
              </a:ext>
            </a:extLst>
          </p:cNvPr>
          <p:cNvCxnSpPr>
            <a:cxnSpLocks/>
          </p:cNvCxnSpPr>
          <p:nvPr/>
        </p:nvCxnSpPr>
        <p:spPr>
          <a:xfrm>
            <a:off x="10493316" y="2386152"/>
            <a:ext cx="1062727" cy="0"/>
          </a:xfrm>
          <a:prstGeom prst="line">
            <a:avLst/>
          </a:prstGeom>
          <a:solidFill>
            <a:srgbClr val="92D050"/>
          </a:solidFill>
          <a:ln w="3175">
            <a:solidFill>
              <a:srgbClr val="325490"/>
            </a:solidFill>
            <a:headEnd type="none" w="med" len="med"/>
            <a:tailEnd type="arrow" w="med" len="med"/>
          </a:ln>
        </p:spPr>
        <p:style>
          <a:lnRef idx="2">
            <a:schemeClr val="accent1">
              <a:shade val="50000"/>
            </a:schemeClr>
          </a:lnRef>
          <a:fillRef idx="1">
            <a:schemeClr val="accent1"/>
          </a:fillRef>
          <a:effectRef idx="0">
            <a:schemeClr val="accent1"/>
          </a:effectRef>
          <a:fontRef idx="minor"/>
        </p:style>
      </p:cxnSp>
      <p:sp>
        <p:nvSpPr>
          <p:cNvPr id="115" name="Rectangle 102">
            <a:extLst>
              <a:ext uri="{FF2B5EF4-FFF2-40B4-BE49-F238E27FC236}">
                <a16:creationId xmlns:a16="http://schemas.microsoft.com/office/drawing/2014/main" id="{3D00947E-4D2F-417F-43D4-A5AB5EEB58F5}"/>
              </a:ext>
            </a:extLst>
          </p:cNvPr>
          <p:cNvSpPr/>
          <p:nvPr/>
        </p:nvSpPr>
        <p:spPr>
          <a:xfrm>
            <a:off x="11441" y="136287"/>
            <a:ext cx="520340" cy="2272098"/>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600" spc="-1" dirty="0">
                <a:solidFill>
                  <a:srgbClr val="000000"/>
                </a:solidFill>
                <a:latin typeface="Calibri" panose="020F0502020204030204" pitchFamily="34" charset="0"/>
                <a:ea typeface="DejaVu Sans"/>
                <a:cs typeface="Calibri" panose="020F0502020204030204" pitchFamily="34" charset="0"/>
              </a:rPr>
              <a:t>Motion Actuation  Subsystem</a:t>
            </a:r>
            <a:endParaRPr lang="it-IT" sz="1600" spc="-1" dirty="0">
              <a:solidFill>
                <a:srgbClr val="000000"/>
              </a:solidFill>
              <a:latin typeface="Calibri" panose="020F0502020204030204" pitchFamily="34" charset="0"/>
              <a:ea typeface="DejaVu Sans"/>
              <a:cs typeface="Calibri" panose="020F0502020204030204" pitchFamily="34" charset="0"/>
            </a:endParaRPr>
          </a:p>
        </p:txBody>
      </p:sp>
      <p:sp>
        <p:nvSpPr>
          <p:cNvPr id="116" name="Rectangle 49">
            <a:extLst>
              <a:ext uri="{FF2B5EF4-FFF2-40B4-BE49-F238E27FC236}">
                <a16:creationId xmlns:a16="http://schemas.microsoft.com/office/drawing/2014/main" id="{DE3E3A80-F58A-F4CD-CA68-FC8AF92440A9}"/>
              </a:ext>
            </a:extLst>
          </p:cNvPr>
          <p:cNvSpPr/>
          <p:nvPr/>
        </p:nvSpPr>
        <p:spPr>
          <a:xfrm>
            <a:off x="1516171" y="48901"/>
            <a:ext cx="9088235" cy="5799001"/>
          </a:xfrm>
          <a:prstGeom prst="rect">
            <a:avLst/>
          </a:prstGeom>
          <a:noFill/>
          <a:ln w="6350">
            <a:solidFill>
              <a:srgbClr val="000000"/>
            </a:solidFill>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118" name="TextBox 90">
            <a:extLst>
              <a:ext uri="{FF2B5EF4-FFF2-40B4-BE49-F238E27FC236}">
                <a16:creationId xmlns:a16="http://schemas.microsoft.com/office/drawing/2014/main" id="{4F7A6A07-0409-B902-3F0C-21C0708D6627}"/>
              </a:ext>
            </a:extLst>
          </p:cNvPr>
          <p:cNvSpPr/>
          <p:nvPr/>
        </p:nvSpPr>
        <p:spPr>
          <a:xfrm>
            <a:off x="639051" y="308444"/>
            <a:ext cx="87712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Spatial </a:t>
            </a: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Attitude</a:t>
            </a:r>
            <a:endParaRPr lang="it-IT" sz="1400" b="0" strike="noStrike" spc="-1" dirty="0">
              <a:latin typeface="Calibri" panose="020F0502020204030204" pitchFamily="34" charset="0"/>
              <a:cs typeface="Calibri" panose="020F0502020204030204" pitchFamily="34" charset="0"/>
            </a:endParaRPr>
          </a:p>
        </p:txBody>
      </p:sp>
      <p:sp>
        <p:nvSpPr>
          <p:cNvPr id="119" name="TextBox 118">
            <a:extLst>
              <a:ext uri="{FF2B5EF4-FFF2-40B4-BE49-F238E27FC236}">
                <a16:creationId xmlns:a16="http://schemas.microsoft.com/office/drawing/2014/main" id="{0CE4D3C5-C400-7D76-4F43-18C21EEB6237}"/>
              </a:ext>
            </a:extLst>
          </p:cNvPr>
          <p:cNvSpPr txBox="1"/>
          <p:nvPr/>
        </p:nvSpPr>
        <p:spPr>
          <a:xfrm>
            <a:off x="898584" y="680952"/>
            <a:ext cx="614271" cy="523220"/>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Input </a:t>
            </a:r>
          </a:p>
          <a:p>
            <a:r>
              <a:rPr lang="en-US" sz="1400" dirty="0">
                <a:latin typeface="Calibri" panose="020F0502020204030204" pitchFamily="34" charset="0"/>
                <a:cs typeface="Calibri" panose="020F0502020204030204" pitchFamily="34" charset="0"/>
              </a:rPr>
              <a:t>GNSS</a:t>
            </a:r>
            <a:endParaRPr lang="en-150" sz="1400" dirty="0">
              <a:latin typeface="Calibri" panose="020F0502020204030204" pitchFamily="34" charset="0"/>
              <a:cs typeface="Calibri" panose="020F0502020204030204" pitchFamily="34" charset="0"/>
            </a:endParaRPr>
          </a:p>
        </p:txBody>
      </p:sp>
      <p:cxnSp>
        <p:nvCxnSpPr>
          <p:cNvPr id="126" name="Straight Arrow Connector 125">
            <a:extLst>
              <a:ext uri="{FF2B5EF4-FFF2-40B4-BE49-F238E27FC236}">
                <a16:creationId xmlns:a16="http://schemas.microsoft.com/office/drawing/2014/main" id="{DD40A52B-DA5E-8A25-BD10-2A1F0FB09B9E}"/>
              </a:ext>
            </a:extLst>
          </p:cNvPr>
          <p:cNvCxnSpPr/>
          <p:nvPr/>
        </p:nvCxnSpPr>
        <p:spPr>
          <a:xfrm flipV="1">
            <a:off x="531781" y="564718"/>
            <a:ext cx="1101032" cy="7079"/>
          </a:xfrm>
          <a:prstGeom prst="straightConnector1">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128" name="Straight Connector 127">
            <a:extLst>
              <a:ext uri="{FF2B5EF4-FFF2-40B4-BE49-F238E27FC236}">
                <a16:creationId xmlns:a16="http://schemas.microsoft.com/office/drawing/2014/main" id="{1F8A1230-E033-714D-FEAB-3CB330CD596E}"/>
              </a:ext>
            </a:extLst>
          </p:cNvPr>
          <p:cNvCxnSpPr/>
          <p:nvPr/>
        </p:nvCxnSpPr>
        <p:spPr>
          <a:xfrm flipH="1">
            <a:off x="863497" y="943124"/>
            <a:ext cx="783308" cy="0"/>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29" name="Straight Connector 128">
            <a:extLst>
              <a:ext uri="{FF2B5EF4-FFF2-40B4-BE49-F238E27FC236}">
                <a16:creationId xmlns:a16="http://schemas.microsoft.com/office/drawing/2014/main" id="{80380E61-0D57-58DC-D367-8B30BB73AEC6}"/>
              </a:ext>
            </a:extLst>
          </p:cNvPr>
          <p:cNvCxnSpPr/>
          <p:nvPr/>
        </p:nvCxnSpPr>
        <p:spPr>
          <a:xfrm flipH="1">
            <a:off x="2773636" y="622755"/>
            <a:ext cx="783308" cy="0"/>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130" name="TextBox 90">
            <a:extLst>
              <a:ext uri="{FF2B5EF4-FFF2-40B4-BE49-F238E27FC236}">
                <a16:creationId xmlns:a16="http://schemas.microsoft.com/office/drawing/2014/main" id="{2B93F9D8-7720-122C-80B4-DC51EBEED67A}"/>
              </a:ext>
            </a:extLst>
          </p:cNvPr>
          <p:cNvSpPr/>
          <p:nvPr/>
        </p:nvSpPr>
        <p:spPr>
          <a:xfrm>
            <a:off x="2733474" y="366284"/>
            <a:ext cx="87712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Spatial </a:t>
            </a:r>
          </a:p>
          <a:p>
            <a:pPr algn="ctr">
              <a:lnSpc>
                <a:spcPct val="100000"/>
              </a:lnSpc>
              <a:buNone/>
            </a:pPr>
            <a:r>
              <a:rPr lang="en-GB" sz="1400" b="0" strike="noStrike" spc="-1" dirty="0">
                <a:solidFill>
                  <a:srgbClr val="000000"/>
                </a:solidFill>
                <a:latin typeface="Calibri"/>
                <a:ea typeface="DejaVu Sans"/>
              </a:rPr>
              <a:t>Attitude</a:t>
            </a:r>
            <a:endParaRPr lang="it-IT" sz="1400" b="0" strike="noStrike" spc="-1" dirty="0">
              <a:latin typeface="Arial"/>
            </a:endParaRPr>
          </a:p>
        </p:txBody>
      </p:sp>
      <p:cxnSp>
        <p:nvCxnSpPr>
          <p:cNvPr id="136" name="Straight Connector 135">
            <a:extLst>
              <a:ext uri="{FF2B5EF4-FFF2-40B4-BE49-F238E27FC236}">
                <a16:creationId xmlns:a16="http://schemas.microsoft.com/office/drawing/2014/main" id="{F7878E54-AE3B-0184-2DDA-12EFC648E910}"/>
              </a:ext>
            </a:extLst>
          </p:cNvPr>
          <p:cNvCxnSpPr/>
          <p:nvPr/>
        </p:nvCxnSpPr>
        <p:spPr>
          <a:xfrm flipV="1">
            <a:off x="868228" y="1282310"/>
            <a:ext cx="2987359"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37" name="TextBox 136">
            <a:extLst>
              <a:ext uri="{FF2B5EF4-FFF2-40B4-BE49-F238E27FC236}">
                <a16:creationId xmlns:a16="http://schemas.microsoft.com/office/drawing/2014/main" id="{81341DAA-65A2-738F-D2C7-3A4585BFE2A1}"/>
              </a:ext>
            </a:extLst>
          </p:cNvPr>
          <p:cNvSpPr txBox="1"/>
          <p:nvPr/>
        </p:nvSpPr>
        <p:spPr>
          <a:xfrm>
            <a:off x="841976" y="1022970"/>
            <a:ext cx="614271"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Input </a:t>
            </a:r>
          </a:p>
          <a:p>
            <a:pPr algn="ctr"/>
            <a:r>
              <a:rPr lang="en-US" sz="1400" dirty="0">
                <a:latin typeface="Calibri" panose="020F0502020204030204" pitchFamily="34" charset="0"/>
                <a:cs typeface="Calibri" panose="020F0502020204030204" pitchFamily="34" charset="0"/>
              </a:rPr>
              <a:t>Audio</a:t>
            </a:r>
            <a:endParaRPr lang="en-150" sz="1400" dirty="0">
              <a:latin typeface="Calibri" panose="020F0502020204030204" pitchFamily="34" charset="0"/>
              <a:cs typeface="Calibri" panose="020F0502020204030204" pitchFamily="34" charset="0"/>
            </a:endParaRPr>
          </a:p>
        </p:txBody>
      </p:sp>
      <p:cxnSp>
        <p:nvCxnSpPr>
          <p:cNvPr id="138" name="Straight Connector 137">
            <a:extLst>
              <a:ext uri="{FF2B5EF4-FFF2-40B4-BE49-F238E27FC236}">
                <a16:creationId xmlns:a16="http://schemas.microsoft.com/office/drawing/2014/main" id="{6DA8B19C-2C10-1825-D4C8-04E4270C4390}"/>
              </a:ext>
            </a:extLst>
          </p:cNvPr>
          <p:cNvCxnSpPr/>
          <p:nvPr/>
        </p:nvCxnSpPr>
        <p:spPr>
          <a:xfrm flipV="1">
            <a:off x="879769" y="1882831"/>
            <a:ext cx="2987359"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39" name="Straight Connector 138">
            <a:extLst>
              <a:ext uri="{FF2B5EF4-FFF2-40B4-BE49-F238E27FC236}">
                <a16:creationId xmlns:a16="http://schemas.microsoft.com/office/drawing/2014/main" id="{991C149B-A18C-36AE-0FBD-5668BD7C6D00}"/>
              </a:ext>
            </a:extLst>
          </p:cNvPr>
          <p:cNvCxnSpPr/>
          <p:nvPr/>
        </p:nvCxnSpPr>
        <p:spPr>
          <a:xfrm flipV="1">
            <a:off x="876793" y="2613550"/>
            <a:ext cx="2987359"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0" name="Straight Connector 139">
            <a:extLst>
              <a:ext uri="{FF2B5EF4-FFF2-40B4-BE49-F238E27FC236}">
                <a16:creationId xmlns:a16="http://schemas.microsoft.com/office/drawing/2014/main" id="{4C502431-55E6-2A84-B555-A240415B8C36}"/>
              </a:ext>
            </a:extLst>
          </p:cNvPr>
          <p:cNvCxnSpPr/>
          <p:nvPr/>
        </p:nvCxnSpPr>
        <p:spPr>
          <a:xfrm flipV="1">
            <a:off x="898584" y="3344422"/>
            <a:ext cx="2987359"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1" name="Straight Connector 140">
            <a:extLst>
              <a:ext uri="{FF2B5EF4-FFF2-40B4-BE49-F238E27FC236}">
                <a16:creationId xmlns:a16="http://schemas.microsoft.com/office/drawing/2014/main" id="{B44F95B0-DC91-1640-2256-609644438954}"/>
              </a:ext>
            </a:extLst>
          </p:cNvPr>
          <p:cNvCxnSpPr/>
          <p:nvPr/>
        </p:nvCxnSpPr>
        <p:spPr>
          <a:xfrm flipV="1">
            <a:off x="868227" y="4080256"/>
            <a:ext cx="2987359"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2" name="Straight Connector 141">
            <a:extLst>
              <a:ext uri="{FF2B5EF4-FFF2-40B4-BE49-F238E27FC236}">
                <a16:creationId xmlns:a16="http://schemas.microsoft.com/office/drawing/2014/main" id="{60CF9F95-5ABF-58BA-E22A-A9D89DABCDD7}"/>
              </a:ext>
            </a:extLst>
          </p:cNvPr>
          <p:cNvCxnSpPr/>
          <p:nvPr/>
        </p:nvCxnSpPr>
        <p:spPr>
          <a:xfrm flipV="1">
            <a:off x="870890" y="4825372"/>
            <a:ext cx="2987359"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2" name="Straight Connector 151">
            <a:extLst>
              <a:ext uri="{FF2B5EF4-FFF2-40B4-BE49-F238E27FC236}">
                <a16:creationId xmlns:a16="http://schemas.microsoft.com/office/drawing/2014/main" id="{C0393275-9464-398C-F0AD-9754C86D3088}"/>
              </a:ext>
            </a:extLst>
          </p:cNvPr>
          <p:cNvCxnSpPr/>
          <p:nvPr/>
        </p:nvCxnSpPr>
        <p:spPr>
          <a:xfrm flipV="1">
            <a:off x="5657965" y="842727"/>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3" name="Straight Connector 152">
            <a:extLst>
              <a:ext uri="{FF2B5EF4-FFF2-40B4-BE49-F238E27FC236}">
                <a16:creationId xmlns:a16="http://schemas.microsoft.com/office/drawing/2014/main" id="{43215E4C-09EA-58B3-A0F9-E434D8E74D19}"/>
              </a:ext>
            </a:extLst>
          </p:cNvPr>
          <p:cNvCxnSpPr/>
          <p:nvPr/>
        </p:nvCxnSpPr>
        <p:spPr>
          <a:xfrm flipV="1">
            <a:off x="5671026" y="1094122"/>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5" name="Straight Connector 154">
            <a:extLst>
              <a:ext uri="{FF2B5EF4-FFF2-40B4-BE49-F238E27FC236}">
                <a16:creationId xmlns:a16="http://schemas.microsoft.com/office/drawing/2014/main" id="{CE65B13B-F070-1659-EE98-267FE7784637}"/>
              </a:ext>
            </a:extLst>
          </p:cNvPr>
          <p:cNvCxnSpPr/>
          <p:nvPr/>
        </p:nvCxnSpPr>
        <p:spPr>
          <a:xfrm flipV="1">
            <a:off x="5662316" y="1563800"/>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6" name="Straight Connector 155">
            <a:extLst>
              <a:ext uri="{FF2B5EF4-FFF2-40B4-BE49-F238E27FC236}">
                <a16:creationId xmlns:a16="http://schemas.microsoft.com/office/drawing/2014/main" id="{DAEBEE4F-BE87-F70B-E718-26B22D7570BD}"/>
              </a:ext>
            </a:extLst>
          </p:cNvPr>
          <p:cNvCxnSpPr/>
          <p:nvPr/>
        </p:nvCxnSpPr>
        <p:spPr>
          <a:xfrm flipV="1">
            <a:off x="5675377" y="1791303"/>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8" name="Straight Connector 157">
            <a:extLst>
              <a:ext uri="{FF2B5EF4-FFF2-40B4-BE49-F238E27FC236}">
                <a16:creationId xmlns:a16="http://schemas.microsoft.com/office/drawing/2014/main" id="{68007098-7B35-7D39-9EE2-22A94F67E2C3}"/>
              </a:ext>
            </a:extLst>
          </p:cNvPr>
          <p:cNvCxnSpPr/>
          <p:nvPr/>
        </p:nvCxnSpPr>
        <p:spPr>
          <a:xfrm flipV="1">
            <a:off x="5666666" y="2284863"/>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9" name="Straight Connector 158">
            <a:extLst>
              <a:ext uri="{FF2B5EF4-FFF2-40B4-BE49-F238E27FC236}">
                <a16:creationId xmlns:a16="http://schemas.microsoft.com/office/drawing/2014/main" id="{29BD64F5-C9FB-043F-A5CC-9F0DB84C187F}"/>
              </a:ext>
            </a:extLst>
          </p:cNvPr>
          <p:cNvCxnSpPr/>
          <p:nvPr/>
        </p:nvCxnSpPr>
        <p:spPr>
          <a:xfrm flipV="1">
            <a:off x="5679727" y="2535503"/>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2" name="Straight Connector 161">
            <a:extLst>
              <a:ext uri="{FF2B5EF4-FFF2-40B4-BE49-F238E27FC236}">
                <a16:creationId xmlns:a16="http://schemas.microsoft.com/office/drawing/2014/main" id="{07945335-A4FA-2040-BA78-49924453C966}"/>
              </a:ext>
            </a:extLst>
          </p:cNvPr>
          <p:cNvCxnSpPr/>
          <p:nvPr/>
        </p:nvCxnSpPr>
        <p:spPr>
          <a:xfrm flipV="1">
            <a:off x="4969983" y="1313157"/>
            <a:ext cx="4769514"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63" name="Straight Connector 162">
            <a:extLst>
              <a:ext uri="{FF2B5EF4-FFF2-40B4-BE49-F238E27FC236}">
                <a16:creationId xmlns:a16="http://schemas.microsoft.com/office/drawing/2014/main" id="{4644342F-FF7F-D7CA-7AC9-18E3F7B5587D}"/>
              </a:ext>
            </a:extLst>
          </p:cNvPr>
          <p:cNvCxnSpPr/>
          <p:nvPr/>
        </p:nvCxnSpPr>
        <p:spPr>
          <a:xfrm flipV="1">
            <a:off x="4983044" y="2026513"/>
            <a:ext cx="4769514"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64" name="Straight Connector 163">
            <a:extLst>
              <a:ext uri="{FF2B5EF4-FFF2-40B4-BE49-F238E27FC236}">
                <a16:creationId xmlns:a16="http://schemas.microsoft.com/office/drawing/2014/main" id="{C910B270-F5C6-B968-D033-E746ED235297}"/>
              </a:ext>
            </a:extLst>
          </p:cNvPr>
          <p:cNvCxnSpPr/>
          <p:nvPr/>
        </p:nvCxnSpPr>
        <p:spPr>
          <a:xfrm flipV="1">
            <a:off x="4996102" y="2755295"/>
            <a:ext cx="4769514"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65" name="Straight Connector 164">
            <a:extLst>
              <a:ext uri="{FF2B5EF4-FFF2-40B4-BE49-F238E27FC236}">
                <a16:creationId xmlns:a16="http://schemas.microsoft.com/office/drawing/2014/main" id="{87E8EE62-1222-ACD8-E1F7-239B6BA10C19}"/>
              </a:ext>
            </a:extLst>
          </p:cNvPr>
          <p:cNvCxnSpPr/>
          <p:nvPr/>
        </p:nvCxnSpPr>
        <p:spPr>
          <a:xfrm flipV="1">
            <a:off x="5671017" y="3013638"/>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6" name="Straight Connector 165">
            <a:extLst>
              <a:ext uri="{FF2B5EF4-FFF2-40B4-BE49-F238E27FC236}">
                <a16:creationId xmlns:a16="http://schemas.microsoft.com/office/drawing/2014/main" id="{9C14327B-5083-2A6F-E4C9-63A4F79F4B34}"/>
              </a:ext>
            </a:extLst>
          </p:cNvPr>
          <p:cNvCxnSpPr/>
          <p:nvPr/>
        </p:nvCxnSpPr>
        <p:spPr>
          <a:xfrm flipV="1">
            <a:off x="5666660" y="3248854"/>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7" name="Straight Connector 166">
            <a:extLst>
              <a:ext uri="{FF2B5EF4-FFF2-40B4-BE49-F238E27FC236}">
                <a16:creationId xmlns:a16="http://schemas.microsoft.com/office/drawing/2014/main" id="{C7F614EE-2383-195D-691B-85447D705501}"/>
              </a:ext>
            </a:extLst>
          </p:cNvPr>
          <p:cNvCxnSpPr/>
          <p:nvPr/>
        </p:nvCxnSpPr>
        <p:spPr>
          <a:xfrm flipV="1">
            <a:off x="5009162" y="3491782"/>
            <a:ext cx="4769514"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68" name="Straight Connector 167">
            <a:extLst>
              <a:ext uri="{FF2B5EF4-FFF2-40B4-BE49-F238E27FC236}">
                <a16:creationId xmlns:a16="http://schemas.microsoft.com/office/drawing/2014/main" id="{30AD3864-7177-828D-ED27-CD2042E3652A}"/>
              </a:ext>
            </a:extLst>
          </p:cNvPr>
          <p:cNvCxnSpPr/>
          <p:nvPr/>
        </p:nvCxnSpPr>
        <p:spPr>
          <a:xfrm flipV="1">
            <a:off x="5657954" y="3750127"/>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9" name="Straight Connector 168">
            <a:extLst>
              <a:ext uri="{FF2B5EF4-FFF2-40B4-BE49-F238E27FC236}">
                <a16:creationId xmlns:a16="http://schemas.microsoft.com/office/drawing/2014/main" id="{F385339B-4226-7F05-941E-D85AED1DDEB3}"/>
              </a:ext>
            </a:extLst>
          </p:cNvPr>
          <p:cNvCxnSpPr/>
          <p:nvPr/>
        </p:nvCxnSpPr>
        <p:spPr>
          <a:xfrm flipV="1">
            <a:off x="5653597" y="4000767"/>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0" name="Straight Connector 169">
            <a:extLst>
              <a:ext uri="{FF2B5EF4-FFF2-40B4-BE49-F238E27FC236}">
                <a16:creationId xmlns:a16="http://schemas.microsoft.com/office/drawing/2014/main" id="{9CF789C9-A07D-B537-0D7B-49E23425B7C5}"/>
              </a:ext>
            </a:extLst>
          </p:cNvPr>
          <p:cNvCxnSpPr/>
          <p:nvPr/>
        </p:nvCxnSpPr>
        <p:spPr>
          <a:xfrm flipV="1">
            <a:off x="4996099" y="4243696"/>
            <a:ext cx="4769514"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71" name="Straight Connector 170">
            <a:extLst>
              <a:ext uri="{FF2B5EF4-FFF2-40B4-BE49-F238E27FC236}">
                <a16:creationId xmlns:a16="http://schemas.microsoft.com/office/drawing/2014/main" id="{FC15AAE3-2B2F-359F-800D-49121320E192}"/>
              </a:ext>
            </a:extLst>
          </p:cNvPr>
          <p:cNvCxnSpPr/>
          <p:nvPr/>
        </p:nvCxnSpPr>
        <p:spPr>
          <a:xfrm flipV="1">
            <a:off x="5671015" y="4478906"/>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2" name="Straight Connector 171">
            <a:extLst>
              <a:ext uri="{FF2B5EF4-FFF2-40B4-BE49-F238E27FC236}">
                <a16:creationId xmlns:a16="http://schemas.microsoft.com/office/drawing/2014/main" id="{FBEC03D1-D6F1-27D0-240D-27C12A86245A}"/>
              </a:ext>
            </a:extLst>
          </p:cNvPr>
          <p:cNvCxnSpPr/>
          <p:nvPr/>
        </p:nvCxnSpPr>
        <p:spPr>
          <a:xfrm flipV="1">
            <a:off x="5666658" y="4729546"/>
            <a:ext cx="410703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3" name="Straight Connector 172">
            <a:extLst>
              <a:ext uri="{FF2B5EF4-FFF2-40B4-BE49-F238E27FC236}">
                <a16:creationId xmlns:a16="http://schemas.microsoft.com/office/drawing/2014/main" id="{0EE45570-2803-DF8C-D066-17FB3067851F}"/>
              </a:ext>
            </a:extLst>
          </p:cNvPr>
          <p:cNvCxnSpPr/>
          <p:nvPr/>
        </p:nvCxnSpPr>
        <p:spPr>
          <a:xfrm flipV="1">
            <a:off x="5009160" y="4972475"/>
            <a:ext cx="4769514"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75" name="Straight Arrow Connector 174">
            <a:extLst>
              <a:ext uri="{FF2B5EF4-FFF2-40B4-BE49-F238E27FC236}">
                <a16:creationId xmlns:a16="http://schemas.microsoft.com/office/drawing/2014/main" id="{226427B0-DAD2-9CB3-C7D3-C9E2F2315443}"/>
              </a:ext>
            </a:extLst>
          </p:cNvPr>
          <p:cNvCxnSpPr/>
          <p:nvPr/>
        </p:nvCxnSpPr>
        <p:spPr>
          <a:xfrm>
            <a:off x="4989975" y="3749122"/>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9" name="Straight Arrow Connector 178">
            <a:extLst>
              <a:ext uri="{FF2B5EF4-FFF2-40B4-BE49-F238E27FC236}">
                <a16:creationId xmlns:a16="http://schemas.microsoft.com/office/drawing/2014/main" id="{A9FA8107-23C6-C958-A83F-CDB48CB6375C}"/>
              </a:ext>
            </a:extLst>
          </p:cNvPr>
          <p:cNvCxnSpPr/>
          <p:nvPr/>
        </p:nvCxnSpPr>
        <p:spPr>
          <a:xfrm>
            <a:off x="5000432" y="4001245"/>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0" name="Straight Arrow Connector 179">
            <a:extLst>
              <a:ext uri="{FF2B5EF4-FFF2-40B4-BE49-F238E27FC236}">
                <a16:creationId xmlns:a16="http://schemas.microsoft.com/office/drawing/2014/main" id="{8F3F20AA-F0CE-98EF-C5CC-95868AF28F6D}"/>
              </a:ext>
            </a:extLst>
          </p:cNvPr>
          <p:cNvCxnSpPr/>
          <p:nvPr/>
        </p:nvCxnSpPr>
        <p:spPr>
          <a:xfrm>
            <a:off x="4994328" y="4477898"/>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1" name="Straight Arrow Connector 180">
            <a:extLst>
              <a:ext uri="{FF2B5EF4-FFF2-40B4-BE49-F238E27FC236}">
                <a16:creationId xmlns:a16="http://schemas.microsoft.com/office/drawing/2014/main" id="{345685ED-679D-8DDE-2BDF-8E59D409C412}"/>
              </a:ext>
            </a:extLst>
          </p:cNvPr>
          <p:cNvCxnSpPr/>
          <p:nvPr/>
        </p:nvCxnSpPr>
        <p:spPr>
          <a:xfrm>
            <a:off x="5004785" y="4730022"/>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2" name="Straight Arrow Connector 181">
            <a:extLst>
              <a:ext uri="{FF2B5EF4-FFF2-40B4-BE49-F238E27FC236}">
                <a16:creationId xmlns:a16="http://schemas.microsoft.com/office/drawing/2014/main" id="{CF37614B-C7E7-60FF-897E-D42F9EA76A3B}"/>
              </a:ext>
            </a:extLst>
          </p:cNvPr>
          <p:cNvCxnSpPr/>
          <p:nvPr/>
        </p:nvCxnSpPr>
        <p:spPr>
          <a:xfrm>
            <a:off x="5007389" y="3008779"/>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3" name="Straight Arrow Connector 182">
            <a:extLst>
              <a:ext uri="{FF2B5EF4-FFF2-40B4-BE49-F238E27FC236}">
                <a16:creationId xmlns:a16="http://schemas.microsoft.com/office/drawing/2014/main" id="{AA26C315-6E72-65DC-FD98-709FCB47991E}"/>
              </a:ext>
            </a:extLst>
          </p:cNvPr>
          <p:cNvCxnSpPr/>
          <p:nvPr/>
        </p:nvCxnSpPr>
        <p:spPr>
          <a:xfrm>
            <a:off x="5017846" y="3245478"/>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4" name="Straight Arrow Connector 183">
            <a:extLst>
              <a:ext uri="{FF2B5EF4-FFF2-40B4-BE49-F238E27FC236}">
                <a16:creationId xmlns:a16="http://schemas.microsoft.com/office/drawing/2014/main" id="{B52528EA-D837-65C8-901E-9686CA771D0A}"/>
              </a:ext>
            </a:extLst>
          </p:cNvPr>
          <p:cNvCxnSpPr/>
          <p:nvPr/>
        </p:nvCxnSpPr>
        <p:spPr>
          <a:xfrm>
            <a:off x="5011743" y="2279998"/>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5" name="Straight Arrow Connector 184">
            <a:extLst>
              <a:ext uri="{FF2B5EF4-FFF2-40B4-BE49-F238E27FC236}">
                <a16:creationId xmlns:a16="http://schemas.microsoft.com/office/drawing/2014/main" id="{96FA4BC4-7D82-BB50-5BF5-C46D6823BA28}"/>
              </a:ext>
            </a:extLst>
          </p:cNvPr>
          <p:cNvCxnSpPr/>
          <p:nvPr/>
        </p:nvCxnSpPr>
        <p:spPr>
          <a:xfrm>
            <a:off x="5022200" y="2532122"/>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6" name="Straight Arrow Connector 185">
            <a:extLst>
              <a:ext uri="{FF2B5EF4-FFF2-40B4-BE49-F238E27FC236}">
                <a16:creationId xmlns:a16="http://schemas.microsoft.com/office/drawing/2014/main" id="{D57FCAC3-1CC7-B6EF-A9C2-0FD80D19666C}"/>
              </a:ext>
            </a:extLst>
          </p:cNvPr>
          <p:cNvCxnSpPr/>
          <p:nvPr/>
        </p:nvCxnSpPr>
        <p:spPr>
          <a:xfrm>
            <a:off x="5003037" y="1555076"/>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7" name="Straight Arrow Connector 186">
            <a:extLst>
              <a:ext uri="{FF2B5EF4-FFF2-40B4-BE49-F238E27FC236}">
                <a16:creationId xmlns:a16="http://schemas.microsoft.com/office/drawing/2014/main" id="{C11280AC-02C7-44D0-B515-CB0B8EEFEE88}"/>
              </a:ext>
            </a:extLst>
          </p:cNvPr>
          <p:cNvCxnSpPr/>
          <p:nvPr/>
        </p:nvCxnSpPr>
        <p:spPr>
          <a:xfrm>
            <a:off x="5013494" y="1791775"/>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8" name="Straight Arrow Connector 187">
            <a:extLst>
              <a:ext uri="{FF2B5EF4-FFF2-40B4-BE49-F238E27FC236}">
                <a16:creationId xmlns:a16="http://schemas.microsoft.com/office/drawing/2014/main" id="{133F82C2-5B68-C96B-7533-7CC6C7D21C82}"/>
              </a:ext>
            </a:extLst>
          </p:cNvPr>
          <p:cNvCxnSpPr/>
          <p:nvPr/>
        </p:nvCxnSpPr>
        <p:spPr>
          <a:xfrm>
            <a:off x="4976908" y="845575"/>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9" name="Straight Arrow Connector 188">
            <a:extLst>
              <a:ext uri="{FF2B5EF4-FFF2-40B4-BE49-F238E27FC236}">
                <a16:creationId xmlns:a16="http://schemas.microsoft.com/office/drawing/2014/main" id="{C5FBDCA2-29BA-B3CE-3DE9-31C36EDDF787}"/>
              </a:ext>
            </a:extLst>
          </p:cNvPr>
          <p:cNvCxnSpPr/>
          <p:nvPr/>
        </p:nvCxnSpPr>
        <p:spPr>
          <a:xfrm>
            <a:off x="4987365" y="1082274"/>
            <a:ext cx="67058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91" name="TextBox 190">
            <a:extLst>
              <a:ext uri="{FF2B5EF4-FFF2-40B4-BE49-F238E27FC236}">
                <a16:creationId xmlns:a16="http://schemas.microsoft.com/office/drawing/2014/main" id="{7BD938A6-AFD0-D888-01C2-3917E0EF3E91}"/>
              </a:ext>
            </a:extLst>
          </p:cNvPr>
          <p:cNvSpPr txBox="1"/>
          <p:nvPr/>
        </p:nvSpPr>
        <p:spPr>
          <a:xfrm>
            <a:off x="902935" y="1633381"/>
            <a:ext cx="622286" cy="523220"/>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Input </a:t>
            </a:r>
          </a:p>
          <a:p>
            <a:r>
              <a:rPr lang="en-US" sz="1400" dirty="0">
                <a:latin typeface="Calibri" panose="020F0502020204030204" pitchFamily="34" charset="0"/>
                <a:cs typeface="Calibri" panose="020F0502020204030204" pitchFamily="34" charset="0"/>
              </a:rPr>
              <a:t>Visual</a:t>
            </a:r>
            <a:endParaRPr lang="en-150" sz="1400" dirty="0">
              <a:latin typeface="Calibri" panose="020F0502020204030204" pitchFamily="34" charset="0"/>
              <a:cs typeface="Calibri" panose="020F0502020204030204" pitchFamily="34" charset="0"/>
            </a:endParaRPr>
          </a:p>
        </p:txBody>
      </p:sp>
      <p:sp>
        <p:nvSpPr>
          <p:cNvPr id="192" name="TextBox 191">
            <a:extLst>
              <a:ext uri="{FF2B5EF4-FFF2-40B4-BE49-F238E27FC236}">
                <a16:creationId xmlns:a16="http://schemas.microsoft.com/office/drawing/2014/main" id="{0C8A2FD5-18A8-ADFF-B2AD-5ED8B6A92F05}"/>
              </a:ext>
            </a:extLst>
          </p:cNvPr>
          <p:cNvSpPr txBox="1"/>
          <p:nvPr/>
        </p:nvSpPr>
        <p:spPr>
          <a:xfrm>
            <a:off x="817076" y="2364567"/>
            <a:ext cx="696601"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Input</a:t>
            </a:r>
          </a:p>
          <a:p>
            <a:pPr algn="ctr"/>
            <a:r>
              <a:rPr lang="en-US" sz="1400" dirty="0">
                <a:latin typeface="Calibri" panose="020F0502020204030204" pitchFamily="34" charset="0"/>
                <a:cs typeface="Calibri" panose="020F0502020204030204" pitchFamily="34" charset="0"/>
              </a:rPr>
              <a:t>RADAR</a:t>
            </a:r>
            <a:endParaRPr lang="en-150" sz="1400" dirty="0">
              <a:latin typeface="Calibri" panose="020F0502020204030204" pitchFamily="34" charset="0"/>
              <a:cs typeface="Calibri" panose="020F0502020204030204" pitchFamily="34" charset="0"/>
            </a:endParaRPr>
          </a:p>
        </p:txBody>
      </p:sp>
      <p:sp>
        <p:nvSpPr>
          <p:cNvPr id="193" name="TextBox 192">
            <a:extLst>
              <a:ext uri="{FF2B5EF4-FFF2-40B4-BE49-F238E27FC236}">
                <a16:creationId xmlns:a16="http://schemas.microsoft.com/office/drawing/2014/main" id="{26E14204-CD12-9C69-ED4F-855578333631}"/>
              </a:ext>
            </a:extLst>
          </p:cNvPr>
          <p:cNvSpPr txBox="1"/>
          <p:nvPr/>
        </p:nvSpPr>
        <p:spPr>
          <a:xfrm>
            <a:off x="863905" y="3093344"/>
            <a:ext cx="611641"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Input</a:t>
            </a:r>
          </a:p>
          <a:p>
            <a:pPr algn="ctr"/>
            <a:r>
              <a:rPr lang="en-US" sz="1400" dirty="0">
                <a:latin typeface="Calibri" panose="020F0502020204030204" pitchFamily="34" charset="0"/>
                <a:cs typeface="Calibri" panose="020F0502020204030204" pitchFamily="34" charset="0"/>
              </a:rPr>
              <a:t>LiDAR</a:t>
            </a:r>
            <a:endParaRPr lang="en-150" sz="1400" dirty="0">
              <a:latin typeface="Calibri" panose="020F0502020204030204" pitchFamily="34" charset="0"/>
              <a:cs typeface="Calibri" panose="020F0502020204030204" pitchFamily="34" charset="0"/>
            </a:endParaRPr>
          </a:p>
        </p:txBody>
      </p:sp>
      <p:sp>
        <p:nvSpPr>
          <p:cNvPr id="194" name="TextBox 193">
            <a:extLst>
              <a:ext uri="{FF2B5EF4-FFF2-40B4-BE49-F238E27FC236}">
                <a16:creationId xmlns:a16="http://schemas.microsoft.com/office/drawing/2014/main" id="{E830E290-FCA0-28DB-499E-1A51298B6889}"/>
              </a:ext>
            </a:extLst>
          </p:cNvPr>
          <p:cNvSpPr txBox="1"/>
          <p:nvPr/>
        </p:nvSpPr>
        <p:spPr>
          <a:xfrm>
            <a:off x="527561" y="3829835"/>
            <a:ext cx="996940"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Input</a:t>
            </a:r>
          </a:p>
          <a:p>
            <a:pPr algn="ctr"/>
            <a:r>
              <a:rPr lang="en-US" sz="1400" dirty="0">
                <a:latin typeface="Calibri" panose="020F0502020204030204" pitchFamily="34" charset="0"/>
                <a:cs typeface="Calibri" panose="020F0502020204030204" pitchFamily="34" charset="0"/>
              </a:rPr>
              <a:t>Ultrasound</a:t>
            </a:r>
            <a:endParaRPr lang="en-150" sz="1400" dirty="0">
              <a:latin typeface="Calibri" panose="020F0502020204030204" pitchFamily="34" charset="0"/>
              <a:cs typeface="Calibri" panose="020F0502020204030204" pitchFamily="34" charset="0"/>
            </a:endParaRPr>
          </a:p>
        </p:txBody>
      </p:sp>
      <p:sp>
        <p:nvSpPr>
          <p:cNvPr id="195" name="TextBox 194">
            <a:extLst>
              <a:ext uri="{FF2B5EF4-FFF2-40B4-BE49-F238E27FC236}">
                <a16:creationId xmlns:a16="http://schemas.microsoft.com/office/drawing/2014/main" id="{AF9BCEF9-371B-FACE-DAA6-7F55A2777A7A}"/>
              </a:ext>
            </a:extLst>
          </p:cNvPr>
          <p:cNvSpPr txBox="1"/>
          <p:nvPr/>
        </p:nvSpPr>
        <p:spPr>
          <a:xfrm>
            <a:off x="506322" y="4566325"/>
            <a:ext cx="1013291"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Input</a:t>
            </a:r>
          </a:p>
          <a:p>
            <a:pPr algn="ctr"/>
            <a:r>
              <a:rPr lang="en-US" sz="1400" dirty="0" err="1">
                <a:latin typeface="Calibri" panose="020F0502020204030204" pitchFamily="34" charset="0"/>
                <a:cs typeface="Calibri" panose="020F0502020204030204" pitchFamily="34" charset="0"/>
              </a:rPr>
              <a:t>OfflineMap</a:t>
            </a:r>
            <a:endParaRPr lang="en-150" sz="1400" dirty="0">
              <a:latin typeface="Calibri" panose="020F0502020204030204" pitchFamily="34" charset="0"/>
              <a:cs typeface="Calibri" panose="020F0502020204030204" pitchFamily="34" charset="0"/>
            </a:endParaRPr>
          </a:p>
        </p:txBody>
      </p:sp>
      <p:cxnSp>
        <p:nvCxnSpPr>
          <p:cNvPr id="197" name="Straight Arrow Connector 196">
            <a:extLst>
              <a:ext uri="{FF2B5EF4-FFF2-40B4-BE49-F238E27FC236}">
                <a16:creationId xmlns:a16="http://schemas.microsoft.com/office/drawing/2014/main" id="{4AF61D31-75E2-2179-7CB3-205E357587FA}"/>
              </a:ext>
            </a:extLst>
          </p:cNvPr>
          <p:cNvCxnSpPr/>
          <p:nvPr/>
        </p:nvCxnSpPr>
        <p:spPr>
          <a:xfrm>
            <a:off x="3543318" y="946163"/>
            <a:ext cx="312268"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98" name="Straight Arrow Connector 197">
            <a:extLst>
              <a:ext uri="{FF2B5EF4-FFF2-40B4-BE49-F238E27FC236}">
                <a16:creationId xmlns:a16="http://schemas.microsoft.com/office/drawing/2014/main" id="{ABC48AF5-8388-700E-3C30-BE505A16E0D0}"/>
              </a:ext>
            </a:extLst>
          </p:cNvPr>
          <p:cNvCxnSpPr/>
          <p:nvPr/>
        </p:nvCxnSpPr>
        <p:spPr>
          <a:xfrm>
            <a:off x="3556378" y="1605530"/>
            <a:ext cx="312268"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99" name="Straight Arrow Connector 198">
            <a:extLst>
              <a:ext uri="{FF2B5EF4-FFF2-40B4-BE49-F238E27FC236}">
                <a16:creationId xmlns:a16="http://schemas.microsoft.com/office/drawing/2014/main" id="{86266D9F-ACA9-07AB-4A02-5C3FBFC7C21C}"/>
              </a:ext>
            </a:extLst>
          </p:cNvPr>
          <p:cNvCxnSpPr/>
          <p:nvPr/>
        </p:nvCxnSpPr>
        <p:spPr>
          <a:xfrm>
            <a:off x="3547669" y="2369013"/>
            <a:ext cx="312268"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00" name="Straight Arrow Connector 199">
            <a:extLst>
              <a:ext uri="{FF2B5EF4-FFF2-40B4-BE49-F238E27FC236}">
                <a16:creationId xmlns:a16="http://schemas.microsoft.com/office/drawing/2014/main" id="{B3136B46-78AA-9356-2B45-D45AE4CE420C}"/>
              </a:ext>
            </a:extLst>
          </p:cNvPr>
          <p:cNvCxnSpPr/>
          <p:nvPr/>
        </p:nvCxnSpPr>
        <p:spPr>
          <a:xfrm>
            <a:off x="3560729" y="3028380"/>
            <a:ext cx="312268"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01" name="Straight Arrow Connector 200">
            <a:extLst>
              <a:ext uri="{FF2B5EF4-FFF2-40B4-BE49-F238E27FC236}">
                <a16:creationId xmlns:a16="http://schemas.microsoft.com/office/drawing/2014/main" id="{B50216B8-C8AB-9B7B-5E92-4A049180E723}"/>
              </a:ext>
            </a:extLst>
          </p:cNvPr>
          <p:cNvCxnSpPr/>
          <p:nvPr/>
        </p:nvCxnSpPr>
        <p:spPr>
          <a:xfrm>
            <a:off x="3543311" y="3845846"/>
            <a:ext cx="312268"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02" name="Straight Arrow Connector 201">
            <a:extLst>
              <a:ext uri="{FF2B5EF4-FFF2-40B4-BE49-F238E27FC236}">
                <a16:creationId xmlns:a16="http://schemas.microsoft.com/office/drawing/2014/main" id="{FF698A6F-328E-E9F9-C0C6-899647A38188}"/>
              </a:ext>
            </a:extLst>
          </p:cNvPr>
          <p:cNvCxnSpPr/>
          <p:nvPr/>
        </p:nvCxnSpPr>
        <p:spPr>
          <a:xfrm>
            <a:off x="3556371" y="4543774"/>
            <a:ext cx="312268"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 name="Straight Arrow Connector 1">
            <a:extLst>
              <a:ext uri="{FF2B5EF4-FFF2-40B4-BE49-F238E27FC236}">
                <a16:creationId xmlns:a16="http://schemas.microsoft.com/office/drawing/2014/main" id="{94615A68-7F6B-DDF8-DFEE-AFA2B0EDF28B}"/>
              </a:ext>
            </a:extLst>
          </p:cNvPr>
          <p:cNvCxnSpPr>
            <a:cxnSpLocks/>
          </p:cNvCxnSpPr>
          <p:nvPr/>
        </p:nvCxnSpPr>
        <p:spPr>
          <a:xfrm>
            <a:off x="5673620" y="5602778"/>
            <a:ext cx="439836"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 name="Straight Arrow Connector 15">
            <a:extLst>
              <a:ext uri="{FF2B5EF4-FFF2-40B4-BE49-F238E27FC236}">
                <a16:creationId xmlns:a16="http://schemas.microsoft.com/office/drawing/2014/main" id="{4227BA5F-4EA5-85CD-1801-8AEEA9B700B0}"/>
              </a:ext>
            </a:extLst>
          </p:cNvPr>
          <p:cNvCxnSpPr>
            <a:cxnSpLocks/>
          </p:cNvCxnSpPr>
          <p:nvPr/>
        </p:nvCxnSpPr>
        <p:spPr>
          <a:xfrm>
            <a:off x="5666657" y="5319749"/>
            <a:ext cx="439836"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5" name="Rectangle 56">
            <a:extLst>
              <a:ext uri="{FF2B5EF4-FFF2-40B4-BE49-F238E27FC236}">
                <a16:creationId xmlns:a16="http://schemas.microsoft.com/office/drawing/2014/main" id="{834C9556-A58E-0CE1-98B1-20FF2E00BC18}"/>
              </a:ext>
            </a:extLst>
          </p:cNvPr>
          <p:cNvSpPr/>
          <p:nvPr/>
        </p:nvSpPr>
        <p:spPr>
          <a:xfrm>
            <a:off x="11441" y="5955352"/>
            <a:ext cx="10603989" cy="357035"/>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b="0" strike="noStrike" spc="-1" dirty="0">
                <a:solidFill>
                  <a:srgbClr val="000000"/>
                </a:solidFill>
                <a:latin typeface="Calibri" panose="020F0502020204030204" pitchFamily="34" charset="0"/>
                <a:ea typeface="DejaVu Sans"/>
                <a:cs typeface="Calibri" panose="020F0502020204030204" pitchFamily="34" charset="0"/>
              </a:rPr>
              <a:t>Controller</a:t>
            </a:r>
            <a:endParaRPr lang="it-IT" b="0" strike="noStrike" spc="-1" dirty="0">
              <a:latin typeface="Calibri" panose="020F0502020204030204" pitchFamily="34" charset="0"/>
              <a:cs typeface="Calibri" panose="020F0502020204030204" pitchFamily="34" charset="0"/>
            </a:endParaRPr>
          </a:p>
        </p:txBody>
      </p:sp>
      <p:sp>
        <p:nvSpPr>
          <p:cNvPr id="17" name="Straight Connector 57">
            <a:extLst>
              <a:ext uri="{FF2B5EF4-FFF2-40B4-BE49-F238E27FC236}">
                <a16:creationId xmlns:a16="http://schemas.microsoft.com/office/drawing/2014/main" id="{BCCECC09-7E6B-C0AA-3017-5428318BAB2A}"/>
              </a:ext>
            </a:extLst>
          </p:cNvPr>
          <p:cNvSpPr/>
          <p:nvPr/>
        </p:nvSpPr>
        <p:spPr>
          <a:xfrm>
            <a:off x="37328" y="5890387"/>
            <a:ext cx="10574690" cy="267"/>
          </a:xfrm>
          <a:prstGeom prst="line">
            <a:avLst/>
          </a:prstGeom>
          <a:ln w="28575">
            <a:solidFill>
              <a:srgbClr val="000000"/>
            </a:solidFill>
          </a:ln>
        </p:spPr>
        <p:style>
          <a:lnRef idx="1">
            <a:schemeClr val="accent1"/>
          </a:lnRef>
          <a:fillRef idx="0">
            <a:schemeClr val="accent1"/>
          </a:fillRef>
          <a:effectRef idx="0">
            <a:schemeClr val="accent1"/>
          </a:effectRef>
          <a:fontRef idx="minor"/>
        </p:style>
        <p:txBody>
          <a:bodyPr/>
          <a:lstStyle/>
          <a:p>
            <a:endParaRPr lang="en-150">
              <a:latin typeface="Calibri" panose="020F0502020204030204" pitchFamily="34" charset="0"/>
              <a:cs typeface="Calibri" panose="020F0502020204030204" pitchFamily="34" charset="0"/>
            </a:endParaRPr>
          </a:p>
        </p:txBody>
      </p:sp>
      <p:sp>
        <p:nvSpPr>
          <p:cNvPr id="18" name="Rectangle 51">
            <a:extLst>
              <a:ext uri="{FF2B5EF4-FFF2-40B4-BE49-F238E27FC236}">
                <a16:creationId xmlns:a16="http://schemas.microsoft.com/office/drawing/2014/main" id="{6C5927FD-17B4-7C31-1EF9-706E9A8C0CF7}"/>
              </a:ext>
            </a:extLst>
          </p:cNvPr>
          <p:cNvSpPr/>
          <p:nvPr/>
        </p:nvSpPr>
        <p:spPr>
          <a:xfrm>
            <a:off x="2146931" y="6429010"/>
            <a:ext cx="1027145" cy="379732"/>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Global Storage</a:t>
            </a:r>
            <a:endParaRPr lang="it-IT" sz="1200" b="0" strike="noStrike" spc="-1">
              <a:latin typeface="Arial"/>
            </a:endParaRPr>
          </a:p>
        </p:txBody>
      </p:sp>
      <p:sp>
        <p:nvSpPr>
          <p:cNvPr id="19" name="Rectangle 52">
            <a:extLst>
              <a:ext uri="{FF2B5EF4-FFF2-40B4-BE49-F238E27FC236}">
                <a16:creationId xmlns:a16="http://schemas.microsoft.com/office/drawing/2014/main" id="{8A88329F-7C5E-46CC-EFBD-4D986996C61C}"/>
              </a:ext>
            </a:extLst>
          </p:cNvPr>
          <p:cNvSpPr/>
          <p:nvPr/>
        </p:nvSpPr>
        <p:spPr>
          <a:xfrm>
            <a:off x="3248333" y="6428543"/>
            <a:ext cx="681155" cy="380555"/>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Access</a:t>
            </a:r>
            <a:endParaRPr lang="it-IT" sz="1200" b="0" strike="noStrike" spc="-1">
              <a:latin typeface="Arial"/>
            </a:endParaRPr>
          </a:p>
        </p:txBody>
      </p:sp>
      <p:sp>
        <p:nvSpPr>
          <p:cNvPr id="20" name="Rectangle 5">
            <a:extLst>
              <a:ext uri="{FF2B5EF4-FFF2-40B4-BE49-F238E27FC236}">
                <a16:creationId xmlns:a16="http://schemas.microsoft.com/office/drawing/2014/main" id="{62A3FB6E-380F-8312-4857-081EAC9DDD1C}"/>
              </a:ext>
            </a:extLst>
          </p:cNvPr>
          <p:cNvSpPr/>
          <p:nvPr/>
        </p:nvSpPr>
        <p:spPr>
          <a:xfrm>
            <a:off x="927541" y="6427222"/>
            <a:ext cx="1144289" cy="381793"/>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err="1">
                <a:solidFill>
                  <a:srgbClr val="000000"/>
                </a:solidFill>
                <a:latin typeface="Calibri"/>
                <a:ea typeface="DejaVu Sans"/>
              </a:rPr>
              <a:t>Communi</a:t>
            </a:r>
            <a:r>
              <a:rPr lang="en-GB" sz="1200" b="0" strike="noStrike" spc="-1">
                <a:solidFill>
                  <a:srgbClr val="000000"/>
                </a:solidFill>
                <a:latin typeface="Calibri"/>
                <a:ea typeface="DejaVu Sans"/>
              </a:rPr>
              <a:t>-cation</a:t>
            </a:r>
            <a:endParaRPr lang="it-IT" sz="1200" b="0" strike="noStrike" spc="-1">
              <a:latin typeface="Arial"/>
            </a:endParaRPr>
          </a:p>
        </p:txBody>
      </p:sp>
      <p:cxnSp>
        <p:nvCxnSpPr>
          <p:cNvPr id="21" name="Straight Connector 20">
            <a:extLst>
              <a:ext uri="{FF2B5EF4-FFF2-40B4-BE49-F238E27FC236}">
                <a16:creationId xmlns:a16="http://schemas.microsoft.com/office/drawing/2014/main" id="{183776B2-A8D1-664B-3030-FCC965A5F271}"/>
              </a:ext>
            </a:extLst>
          </p:cNvPr>
          <p:cNvCxnSpPr>
            <a:cxnSpLocks/>
          </p:cNvCxnSpPr>
          <p:nvPr/>
        </p:nvCxnSpPr>
        <p:spPr>
          <a:xfrm>
            <a:off x="2150472" y="6351557"/>
            <a:ext cx="1034629"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22" name="Straight Connector 21">
            <a:extLst>
              <a:ext uri="{FF2B5EF4-FFF2-40B4-BE49-F238E27FC236}">
                <a16:creationId xmlns:a16="http://schemas.microsoft.com/office/drawing/2014/main" id="{452FFBE3-B166-18D1-6704-FF14352D3E86}"/>
              </a:ext>
            </a:extLst>
          </p:cNvPr>
          <p:cNvCxnSpPr>
            <a:cxnSpLocks/>
          </p:cNvCxnSpPr>
          <p:nvPr/>
        </p:nvCxnSpPr>
        <p:spPr>
          <a:xfrm flipV="1">
            <a:off x="3256489" y="6352100"/>
            <a:ext cx="695892" cy="3"/>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23" name="Rectangle 4">
            <a:extLst>
              <a:ext uri="{FF2B5EF4-FFF2-40B4-BE49-F238E27FC236}">
                <a16:creationId xmlns:a16="http://schemas.microsoft.com/office/drawing/2014/main" id="{9E961395-1339-0FB4-7144-1D3899835C6A}"/>
              </a:ext>
            </a:extLst>
          </p:cNvPr>
          <p:cNvSpPr/>
          <p:nvPr/>
        </p:nvSpPr>
        <p:spPr>
          <a:xfrm>
            <a:off x="6363774" y="6414001"/>
            <a:ext cx="1001662" cy="38186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dirty="0">
                <a:solidFill>
                  <a:srgbClr val="000000"/>
                </a:solidFill>
                <a:latin typeface="Calibri"/>
                <a:ea typeface="DejaVu Sans"/>
              </a:rPr>
              <a:t>Attestation </a:t>
            </a:r>
          </a:p>
          <a:p>
            <a:pPr algn="ctr">
              <a:lnSpc>
                <a:spcPct val="100000"/>
              </a:lnSpc>
              <a:buNone/>
            </a:pPr>
            <a:r>
              <a:rPr lang="en-GB" sz="1200" b="0" strike="noStrike" spc="-1" dirty="0">
                <a:solidFill>
                  <a:srgbClr val="000000"/>
                </a:solidFill>
                <a:latin typeface="Calibri"/>
                <a:ea typeface="DejaVu Sans"/>
              </a:rPr>
              <a:t>Service</a:t>
            </a:r>
            <a:endParaRPr lang="it-IT" sz="1200" b="0" strike="noStrike" spc="-1" dirty="0">
              <a:latin typeface="Arial"/>
            </a:endParaRPr>
          </a:p>
        </p:txBody>
      </p:sp>
      <p:sp>
        <p:nvSpPr>
          <p:cNvPr id="24" name="Rectangle 23">
            <a:extLst>
              <a:ext uri="{FF2B5EF4-FFF2-40B4-BE49-F238E27FC236}">
                <a16:creationId xmlns:a16="http://schemas.microsoft.com/office/drawing/2014/main" id="{2B4B95F0-D716-77BC-D4DB-2924615EAC60}"/>
              </a:ext>
            </a:extLst>
          </p:cNvPr>
          <p:cNvSpPr/>
          <p:nvPr/>
        </p:nvSpPr>
        <p:spPr>
          <a:xfrm>
            <a:off x="5293506" y="6424235"/>
            <a:ext cx="1001662" cy="38186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dirty="0">
                <a:solidFill>
                  <a:srgbClr val="000000"/>
                </a:solidFill>
                <a:latin typeface="Calibri"/>
                <a:ea typeface="DejaVu Sans"/>
              </a:rPr>
              <a:t>Encryption</a:t>
            </a:r>
          </a:p>
          <a:p>
            <a:pPr algn="ctr">
              <a:lnSpc>
                <a:spcPct val="100000"/>
              </a:lnSpc>
              <a:buNone/>
            </a:pPr>
            <a:r>
              <a:rPr lang="en-GB" sz="1200" b="0" strike="noStrike" spc="-1" dirty="0">
                <a:solidFill>
                  <a:srgbClr val="000000"/>
                </a:solidFill>
                <a:latin typeface="Calibri"/>
                <a:ea typeface="DejaVu Sans"/>
              </a:rPr>
              <a:t> Service</a:t>
            </a:r>
            <a:endParaRPr lang="it-IT" sz="1200" b="0" strike="noStrike" spc="-1" dirty="0">
              <a:latin typeface="Arial"/>
            </a:endParaRPr>
          </a:p>
        </p:txBody>
      </p:sp>
      <p:sp>
        <p:nvSpPr>
          <p:cNvPr id="25" name="Rectangle 4">
            <a:extLst>
              <a:ext uri="{FF2B5EF4-FFF2-40B4-BE49-F238E27FC236}">
                <a16:creationId xmlns:a16="http://schemas.microsoft.com/office/drawing/2014/main" id="{83B8930C-86AA-81E3-31F9-FD600796E87A}"/>
              </a:ext>
            </a:extLst>
          </p:cNvPr>
          <p:cNvSpPr/>
          <p:nvPr/>
        </p:nvSpPr>
        <p:spPr>
          <a:xfrm>
            <a:off x="4014651" y="6426361"/>
            <a:ext cx="1220655" cy="38186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dirty="0">
                <a:solidFill>
                  <a:srgbClr val="000000"/>
                </a:solidFill>
                <a:latin typeface="Calibri"/>
                <a:ea typeface="DejaVu Sans"/>
              </a:rPr>
              <a:t>Communication</a:t>
            </a:r>
          </a:p>
          <a:p>
            <a:pPr algn="ctr">
              <a:lnSpc>
                <a:spcPct val="100000"/>
              </a:lnSpc>
              <a:buNone/>
            </a:pPr>
            <a:r>
              <a:rPr lang="en-GB" sz="1200" b="0" strike="noStrike" spc="-1" dirty="0">
                <a:solidFill>
                  <a:srgbClr val="000000"/>
                </a:solidFill>
                <a:latin typeface="Calibri"/>
                <a:ea typeface="DejaVu Sans"/>
              </a:rPr>
              <a:t> Service</a:t>
            </a:r>
            <a:endParaRPr lang="it-IT" sz="1200" b="0" strike="noStrike" spc="-1" dirty="0">
              <a:latin typeface="Arial"/>
            </a:endParaRPr>
          </a:p>
        </p:txBody>
      </p:sp>
      <p:cxnSp>
        <p:nvCxnSpPr>
          <p:cNvPr id="26" name="Straight Connector 25">
            <a:extLst>
              <a:ext uri="{FF2B5EF4-FFF2-40B4-BE49-F238E27FC236}">
                <a16:creationId xmlns:a16="http://schemas.microsoft.com/office/drawing/2014/main" id="{8336FBA6-13AC-7C9E-8D1C-8FC598CEBD20}"/>
              </a:ext>
            </a:extLst>
          </p:cNvPr>
          <p:cNvCxnSpPr>
            <a:cxnSpLocks/>
          </p:cNvCxnSpPr>
          <p:nvPr/>
        </p:nvCxnSpPr>
        <p:spPr>
          <a:xfrm flipV="1">
            <a:off x="4042036" y="6361809"/>
            <a:ext cx="3308315"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27" name="Straight Connector 26">
            <a:extLst>
              <a:ext uri="{FF2B5EF4-FFF2-40B4-BE49-F238E27FC236}">
                <a16:creationId xmlns:a16="http://schemas.microsoft.com/office/drawing/2014/main" id="{2FF4DD20-D8B4-2591-9A52-2F72F3B054DF}"/>
              </a:ext>
            </a:extLst>
          </p:cNvPr>
          <p:cNvCxnSpPr>
            <a:cxnSpLocks/>
          </p:cNvCxnSpPr>
          <p:nvPr/>
        </p:nvCxnSpPr>
        <p:spPr>
          <a:xfrm flipV="1">
            <a:off x="934295" y="6352298"/>
            <a:ext cx="113393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28" name="Rectangle 27">
            <a:extLst>
              <a:ext uri="{FF2B5EF4-FFF2-40B4-BE49-F238E27FC236}">
                <a16:creationId xmlns:a16="http://schemas.microsoft.com/office/drawing/2014/main" id="{6E40ABD7-4C16-725F-58F9-C00C3D346FF6}"/>
              </a:ext>
            </a:extLst>
          </p:cNvPr>
          <p:cNvSpPr/>
          <p:nvPr/>
        </p:nvSpPr>
        <p:spPr>
          <a:xfrm>
            <a:off x="20162" y="6417714"/>
            <a:ext cx="833606" cy="377595"/>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FFFFFF"/>
                </a:solidFill>
                <a:latin typeface="Calibri"/>
                <a:ea typeface="DejaVu Sans"/>
              </a:rPr>
              <a:t>MPAI Store</a:t>
            </a:r>
            <a:endParaRPr lang="it-IT" sz="1200" b="0" strike="noStrike" spc="-1">
              <a:latin typeface="Arial"/>
            </a:endParaRPr>
          </a:p>
        </p:txBody>
      </p:sp>
      <p:cxnSp>
        <p:nvCxnSpPr>
          <p:cNvPr id="29" name="Straight Connector 28">
            <a:extLst>
              <a:ext uri="{FF2B5EF4-FFF2-40B4-BE49-F238E27FC236}">
                <a16:creationId xmlns:a16="http://schemas.microsoft.com/office/drawing/2014/main" id="{5C0D9076-3337-FF18-E296-3CAC43A59147}"/>
              </a:ext>
            </a:extLst>
          </p:cNvPr>
          <p:cNvCxnSpPr>
            <a:cxnSpLocks/>
          </p:cNvCxnSpPr>
          <p:nvPr/>
        </p:nvCxnSpPr>
        <p:spPr>
          <a:xfrm flipV="1">
            <a:off x="13020" y="6361814"/>
            <a:ext cx="846854"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3269955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C4CE5-6697-2933-A165-2C2224E98C3B}"/>
              </a:ext>
            </a:extLst>
          </p:cNvPr>
          <p:cNvSpPr>
            <a:spLocks noGrp="1"/>
          </p:cNvSpPr>
          <p:nvPr>
            <p:ph type="dt" sz="half" idx="10"/>
          </p:nvPr>
        </p:nvSpPr>
        <p:spPr/>
        <p:txBody>
          <a:bodyPr/>
          <a:lstStyle/>
          <a:p>
            <a:fld id="{6C0CBBC7-A28A-46CD-96D7-477DC46FC735}" type="datetime5">
              <a:rPr lang="en-US" smtClean="0"/>
              <a:t>6-Jun-24</a:t>
            </a:fld>
            <a:endParaRPr lang="en-US" dirty="0"/>
          </a:p>
        </p:txBody>
      </p:sp>
      <p:sp>
        <p:nvSpPr>
          <p:cNvPr id="3" name="Slide Number Placeholder 2">
            <a:extLst>
              <a:ext uri="{FF2B5EF4-FFF2-40B4-BE49-F238E27FC236}">
                <a16:creationId xmlns:a16="http://schemas.microsoft.com/office/drawing/2014/main" id="{184DDBAD-F30C-F054-2291-DDD7EDA0C9F7}"/>
              </a:ext>
            </a:extLst>
          </p:cNvPr>
          <p:cNvSpPr>
            <a:spLocks noGrp="1"/>
          </p:cNvSpPr>
          <p:nvPr>
            <p:ph type="sldNum" sz="quarter" idx="12"/>
          </p:nvPr>
        </p:nvSpPr>
        <p:spPr/>
        <p:txBody>
          <a:bodyPr/>
          <a:lstStyle/>
          <a:p>
            <a:fld id="{D57F1E4F-1CFF-5643-939E-217C01CDF565}" type="slidenum">
              <a:rPr lang="en-US" smtClean="0"/>
              <a:pPr/>
              <a:t>18</a:t>
            </a:fld>
            <a:endParaRPr lang="en-US" dirty="0"/>
          </a:p>
        </p:txBody>
      </p:sp>
      <p:graphicFrame>
        <p:nvGraphicFramePr>
          <p:cNvPr id="4" name="Table 3">
            <a:extLst>
              <a:ext uri="{FF2B5EF4-FFF2-40B4-BE49-F238E27FC236}">
                <a16:creationId xmlns:a16="http://schemas.microsoft.com/office/drawing/2014/main" id="{7E45898F-5381-7773-D2CF-29716D73F941}"/>
              </a:ext>
            </a:extLst>
          </p:cNvPr>
          <p:cNvGraphicFramePr>
            <a:graphicFrameLocks noGrp="1"/>
          </p:cNvGraphicFramePr>
          <p:nvPr>
            <p:extLst>
              <p:ext uri="{D42A27DB-BD31-4B8C-83A1-F6EECF244321}">
                <p14:modId xmlns:p14="http://schemas.microsoft.com/office/powerpoint/2010/main" val="2832899362"/>
              </p:ext>
            </p:extLst>
          </p:nvPr>
        </p:nvGraphicFramePr>
        <p:xfrm>
          <a:off x="1367163" y="-16834"/>
          <a:ext cx="9281432" cy="6931020"/>
        </p:xfrm>
        <a:graphic>
          <a:graphicData uri="http://schemas.openxmlformats.org/drawingml/2006/table">
            <a:tbl>
              <a:tblPr/>
              <a:tblGrid>
                <a:gridCol w="2378658">
                  <a:extLst>
                    <a:ext uri="{9D8B030D-6E8A-4147-A177-3AD203B41FA5}">
                      <a16:colId xmlns:a16="http://schemas.microsoft.com/office/drawing/2014/main" val="3039868514"/>
                    </a:ext>
                  </a:extLst>
                </a:gridCol>
                <a:gridCol w="3408015">
                  <a:extLst>
                    <a:ext uri="{9D8B030D-6E8A-4147-A177-3AD203B41FA5}">
                      <a16:colId xmlns:a16="http://schemas.microsoft.com/office/drawing/2014/main" val="2816983926"/>
                    </a:ext>
                  </a:extLst>
                </a:gridCol>
                <a:gridCol w="3494759">
                  <a:extLst>
                    <a:ext uri="{9D8B030D-6E8A-4147-A177-3AD203B41FA5}">
                      <a16:colId xmlns:a16="http://schemas.microsoft.com/office/drawing/2014/main" val="3444055429"/>
                    </a:ext>
                  </a:extLst>
                </a:gridCol>
              </a:tblGrid>
              <a:tr h="225191">
                <a:tc>
                  <a:txBody>
                    <a:bodyPr/>
                    <a:lstStyle/>
                    <a:p>
                      <a:pPr algn="ctr"/>
                      <a:r>
                        <a:rPr lang="it-IT" sz="1300" b="1">
                          <a:effectLst/>
                          <a:latin typeface="Calibri" panose="020F0502020204030204" pitchFamily="34" charset="0"/>
                          <a:cs typeface="Calibri" panose="020F0502020204030204" pitchFamily="34" charset="0"/>
                        </a:rPr>
                        <a:t>AIM</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tc>
                  <a:txBody>
                    <a:bodyPr/>
                    <a:lstStyle/>
                    <a:p>
                      <a:pPr algn="ctr"/>
                      <a:r>
                        <a:rPr lang="it-IT" sz="1300" b="1">
                          <a:effectLst/>
                          <a:latin typeface="Calibri" panose="020F0502020204030204" pitchFamily="34" charset="0"/>
                          <a:cs typeface="Calibri" panose="020F0502020204030204" pitchFamily="34" charset="0"/>
                        </a:rPr>
                        <a:t>Input</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tc>
                  <a:txBody>
                    <a:bodyPr/>
                    <a:lstStyle/>
                    <a:p>
                      <a:pPr algn="ctr"/>
                      <a:r>
                        <a:rPr lang="it-IT" sz="1300" b="1">
                          <a:effectLst/>
                          <a:latin typeface="Calibri" panose="020F0502020204030204" pitchFamily="34" charset="0"/>
                          <a:cs typeface="Calibri" panose="020F0502020204030204" pitchFamily="34" charset="0"/>
                        </a:rPr>
                        <a:t>Output</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extLst>
                  <a:ext uri="{0D108BD9-81ED-4DB2-BD59-A6C34878D82A}">
                    <a16:rowId xmlns:a16="http://schemas.microsoft.com/office/drawing/2014/main" val="1174647104"/>
                  </a:ext>
                </a:extLst>
              </a:tr>
              <a:tr h="421721">
                <a:tc>
                  <a:txBody>
                    <a:bodyPr/>
                    <a:lstStyle/>
                    <a:p>
                      <a:r>
                        <a:rPr lang="it-IT" sz="1300" b="1">
                          <a:effectLst/>
                          <a:latin typeface="Calibri" panose="020F0502020204030204" pitchFamily="34" charset="0"/>
                          <a:cs typeface="Calibri" panose="020F0502020204030204" pitchFamily="34" charset="0"/>
                        </a:rPr>
                        <a:t>Audio Scene Description</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Audio Data</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Spatial Attitude</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Basic Environment Descriptors</a:t>
                      </a: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Alert</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Audio Scene Descriptors</a:t>
                      </a:r>
                    </a:p>
                  </a:txBody>
                  <a:tcPr marL="39306" marR="39306" marT="19653" marB="19653" anchor="ctr">
                    <a:lnL>
                      <a:noFill/>
                    </a:lnL>
                    <a:lnR>
                      <a:noFill/>
                    </a:lnR>
                    <a:lnT>
                      <a:noFill/>
                    </a:lnT>
                    <a:lnB>
                      <a:noFill/>
                    </a:lnB>
                    <a:noFill/>
                  </a:tcPr>
                </a:tc>
                <a:extLst>
                  <a:ext uri="{0D108BD9-81ED-4DB2-BD59-A6C34878D82A}">
                    <a16:rowId xmlns:a16="http://schemas.microsoft.com/office/drawing/2014/main" val="2311652125"/>
                  </a:ext>
                </a:extLst>
              </a:tr>
              <a:tr h="421721">
                <a:tc>
                  <a:txBody>
                    <a:bodyPr/>
                    <a:lstStyle/>
                    <a:p>
                      <a:r>
                        <a:rPr lang="it-IT" sz="1300" b="1">
                          <a:effectLst/>
                          <a:latin typeface="Calibri" panose="020F0502020204030204" pitchFamily="34" charset="0"/>
                          <a:cs typeface="Calibri" panose="020F0502020204030204" pitchFamily="34" charset="0"/>
                        </a:rPr>
                        <a:t>Visual Scene Description</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Visual Data</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Spatial Attitude</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Basic Environment Descriptors</a:t>
                      </a: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Alert</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Lidar Scene Descriptors</a:t>
                      </a:r>
                    </a:p>
                  </a:txBody>
                  <a:tcPr marL="39306" marR="39306" marT="19653" marB="19653" anchor="ctr">
                    <a:lnL>
                      <a:noFill/>
                    </a:lnL>
                    <a:lnR>
                      <a:noFill/>
                    </a:lnR>
                    <a:lnT>
                      <a:noFill/>
                    </a:lnT>
                    <a:lnB>
                      <a:noFill/>
                    </a:lnB>
                    <a:noFill/>
                  </a:tcPr>
                </a:tc>
                <a:extLst>
                  <a:ext uri="{0D108BD9-81ED-4DB2-BD59-A6C34878D82A}">
                    <a16:rowId xmlns:a16="http://schemas.microsoft.com/office/drawing/2014/main" val="399029997"/>
                  </a:ext>
                </a:extLst>
              </a:tr>
              <a:tr h="421721">
                <a:tc>
                  <a:txBody>
                    <a:bodyPr/>
                    <a:lstStyle/>
                    <a:p>
                      <a:r>
                        <a:rPr lang="it-IT" sz="1300" b="1">
                          <a:effectLst/>
                          <a:latin typeface="Calibri" panose="020F0502020204030204" pitchFamily="34" charset="0"/>
                          <a:cs typeface="Calibri" panose="020F0502020204030204" pitchFamily="34" charset="0"/>
                        </a:rPr>
                        <a:t>Lidar Scene Description</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Lidar Data</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Spatial Attitude</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Basic Environment Descriptors</a:t>
                      </a: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Alert</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Lidar Scene Descriptors</a:t>
                      </a:r>
                    </a:p>
                  </a:txBody>
                  <a:tcPr marL="39306" marR="39306" marT="19653" marB="19653" anchor="ctr">
                    <a:lnL>
                      <a:noFill/>
                    </a:lnL>
                    <a:lnR>
                      <a:noFill/>
                    </a:lnR>
                    <a:lnT>
                      <a:noFill/>
                    </a:lnT>
                    <a:lnB>
                      <a:noFill/>
                    </a:lnB>
                    <a:noFill/>
                  </a:tcPr>
                </a:tc>
                <a:extLst>
                  <a:ext uri="{0D108BD9-81ED-4DB2-BD59-A6C34878D82A}">
                    <a16:rowId xmlns:a16="http://schemas.microsoft.com/office/drawing/2014/main" val="3403250626"/>
                  </a:ext>
                </a:extLst>
              </a:tr>
              <a:tr h="421721">
                <a:tc>
                  <a:txBody>
                    <a:bodyPr/>
                    <a:lstStyle/>
                    <a:p>
                      <a:r>
                        <a:rPr lang="it-IT" sz="1300" b="1">
                          <a:effectLst/>
                          <a:latin typeface="Calibri" panose="020F0502020204030204" pitchFamily="34" charset="0"/>
                          <a:cs typeface="Calibri" panose="020F0502020204030204" pitchFamily="34" charset="0"/>
                        </a:rPr>
                        <a:t>Radar Scene Description</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Radar Data</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Spatial Attitude</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Basic Environment Descriptors</a:t>
                      </a: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Alert</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Radar Scene Descriptors</a:t>
                      </a:r>
                    </a:p>
                  </a:txBody>
                  <a:tcPr marL="39306" marR="39306" marT="19653" marB="19653" anchor="ctr">
                    <a:lnL>
                      <a:noFill/>
                    </a:lnL>
                    <a:lnR>
                      <a:noFill/>
                    </a:lnR>
                    <a:lnT>
                      <a:noFill/>
                    </a:lnT>
                    <a:lnB>
                      <a:noFill/>
                    </a:lnB>
                    <a:noFill/>
                  </a:tcPr>
                </a:tc>
                <a:extLst>
                  <a:ext uri="{0D108BD9-81ED-4DB2-BD59-A6C34878D82A}">
                    <a16:rowId xmlns:a16="http://schemas.microsoft.com/office/drawing/2014/main" val="3400547899"/>
                  </a:ext>
                </a:extLst>
              </a:tr>
              <a:tr h="421721">
                <a:tc>
                  <a:txBody>
                    <a:bodyPr/>
                    <a:lstStyle/>
                    <a:p>
                      <a:r>
                        <a:rPr lang="it-IT" sz="1300" b="1">
                          <a:effectLst/>
                          <a:latin typeface="Calibri" panose="020F0502020204030204" pitchFamily="34" charset="0"/>
                          <a:cs typeface="Calibri" panose="020F0502020204030204" pitchFamily="34" charset="0"/>
                        </a:rPr>
                        <a:t>Ultrasound Scene Description</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tc>
                  <a:txBody>
                    <a:bodyPr/>
                    <a:lstStyle/>
                    <a:p>
                      <a:r>
                        <a:rPr lang="it-IT" sz="1300" dirty="0">
                          <a:effectLst/>
                          <a:latin typeface="Calibri" panose="020F0502020204030204" pitchFamily="34" charset="0"/>
                          <a:cs typeface="Calibri" panose="020F0502020204030204" pitchFamily="34" charset="0"/>
                        </a:rPr>
                        <a:t>- </a:t>
                      </a:r>
                      <a:r>
                        <a:rPr lang="it-IT" sz="1300" dirty="0" err="1">
                          <a:effectLst/>
                          <a:latin typeface="Calibri" panose="020F0502020204030204" pitchFamily="34" charset="0"/>
                          <a:cs typeface="Calibri" panose="020F0502020204030204" pitchFamily="34" charset="0"/>
                        </a:rPr>
                        <a:t>Ultrasound</a:t>
                      </a:r>
                      <a:r>
                        <a:rPr lang="it-IT" sz="1300" dirty="0">
                          <a:effectLst/>
                          <a:latin typeface="Calibri" panose="020F0502020204030204" pitchFamily="34" charset="0"/>
                          <a:cs typeface="Calibri" panose="020F0502020204030204" pitchFamily="34" charset="0"/>
                        </a:rPr>
                        <a:t> Data</a:t>
                      </a:r>
                      <a:br>
                        <a:rPr lang="it-IT" sz="1300" dirty="0">
                          <a:effectLst/>
                          <a:latin typeface="Calibri" panose="020F0502020204030204" pitchFamily="34" charset="0"/>
                          <a:cs typeface="Calibri" panose="020F0502020204030204" pitchFamily="34" charset="0"/>
                        </a:rPr>
                      </a:br>
                      <a:r>
                        <a:rPr lang="it-IT" sz="1300" dirty="0">
                          <a:effectLst/>
                          <a:latin typeface="Calibri" panose="020F0502020204030204" pitchFamily="34" charset="0"/>
                          <a:cs typeface="Calibri" panose="020F0502020204030204" pitchFamily="34" charset="0"/>
                        </a:rPr>
                        <a:t>- </a:t>
                      </a:r>
                      <a:r>
                        <a:rPr lang="it-IT" sz="1300" dirty="0" err="1">
                          <a:effectLst/>
                          <a:latin typeface="Calibri" panose="020F0502020204030204" pitchFamily="34" charset="0"/>
                          <a:cs typeface="Calibri" panose="020F0502020204030204" pitchFamily="34" charset="0"/>
                        </a:rPr>
                        <a:t>Spatial</a:t>
                      </a:r>
                      <a:r>
                        <a:rPr lang="it-IT" sz="1300" dirty="0">
                          <a:effectLst/>
                          <a:latin typeface="Calibri" panose="020F0502020204030204" pitchFamily="34" charset="0"/>
                          <a:cs typeface="Calibri" panose="020F0502020204030204" pitchFamily="34" charset="0"/>
                        </a:rPr>
                        <a:t> </a:t>
                      </a:r>
                      <a:r>
                        <a:rPr lang="it-IT" sz="1300" dirty="0" err="1">
                          <a:effectLst/>
                          <a:latin typeface="Calibri" panose="020F0502020204030204" pitchFamily="34" charset="0"/>
                          <a:cs typeface="Calibri" panose="020F0502020204030204" pitchFamily="34" charset="0"/>
                        </a:rPr>
                        <a:t>Attitude</a:t>
                      </a:r>
                      <a:br>
                        <a:rPr lang="it-IT" sz="1300" dirty="0">
                          <a:effectLst/>
                          <a:latin typeface="Calibri" panose="020F0502020204030204" pitchFamily="34" charset="0"/>
                          <a:cs typeface="Calibri" panose="020F0502020204030204" pitchFamily="34" charset="0"/>
                        </a:rPr>
                      </a:br>
                      <a:r>
                        <a:rPr lang="it-IT" sz="1300" dirty="0">
                          <a:effectLst/>
                          <a:latin typeface="Calibri" panose="020F0502020204030204" pitchFamily="34" charset="0"/>
                          <a:cs typeface="Calibri" panose="020F0502020204030204" pitchFamily="34" charset="0"/>
                        </a:rPr>
                        <a:t>- Basic Environment Descriptors</a:t>
                      </a: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Alert</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Ultrasound Scene Descriptors</a:t>
                      </a:r>
                    </a:p>
                  </a:txBody>
                  <a:tcPr marL="39306" marR="39306" marT="19653" marB="19653" anchor="ctr">
                    <a:lnL>
                      <a:noFill/>
                    </a:lnL>
                    <a:lnR>
                      <a:noFill/>
                    </a:lnR>
                    <a:lnT>
                      <a:noFill/>
                    </a:lnT>
                    <a:lnB>
                      <a:noFill/>
                    </a:lnB>
                    <a:noFill/>
                  </a:tcPr>
                </a:tc>
                <a:extLst>
                  <a:ext uri="{0D108BD9-81ED-4DB2-BD59-A6C34878D82A}">
                    <a16:rowId xmlns:a16="http://schemas.microsoft.com/office/drawing/2014/main" val="2602916561"/>
                  </a:ext>
                </a:extLst>
              </a:tr>
              <a:tr h="421721">
                <a:tc>
                  <a:txBody>
                    <a:bodyPr/>
                    <a:lstStyle/>
                    <a:p>
                      <a:r>
                        <a:rPr lang="it-IT" sz="1300" b="1">
                          <a:effectLst/>
                          <a:latin typeface="Calibri" panose="020F0502020204030204" pitchFamily="34" charset="0"/>
                          <a:cs typeface="Calibri" panose="020F0502020204030204" pitchFamily="34" charset="0"/>
                        </a:rPr>
                        <a:t>Map Scene Description</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Offline Map Data</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Spatial Attitude</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Basic Environment Descriptors</a:t>
                      </a: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Alert</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Map Scene Descriptors</a:t>
                      </a:r>
                    </a:p>
                  </a:txBody>
                  <a:tcPr marL="39306" marR="39306" marT="19653" marB="19653" anchor="ctr">
                    <a:lnL>
                      <a:noFill/>
                    </a:lnL>
                    <a:lnR>
                      <a:noFill/>
                    </a:lnR>
                    <a:lnT>
                      <a:noFill/>
                    </a:lnT>
                    <a:lnB>
                      <a:noFill/>
                    </a:lnB>
                    <a:noFill/>
                  </a:tcPr>
                </a:tc>
                <a:extLst>
                  <a:ext uri="{0D108BD9-81ED-4DB2-BD59-A6C34878D82A}">
                    <a16:rowId xmlns:a16="http://schemas.microsoft.com/office/drawing/2014/main" val="1459341631"/>
                  </a:ext>
                </a:extLst>
              </a:tr>
              <a:tr h="421721">
                <a:tc>
                  <a:txBody>
                    <a:bodyPr/>
                    <a:lstStyle/>
                    <a:p>
                      <a:r>
                        <a:rPr lang="it-IT" sz="1300" b="1">
                          <a:effectLst/>
                          <a:latin typeface="Calibri" panose="020F0502020204030204" pitchFamily="34" charset="0"/>
                          <a:cs typeface="Calibri" panose="020F0502020204030204" pitchFamily="34" charset="0"/>
                        </a:rPr>
                        <a:t>Traffic Signalisation Description</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Visual Data</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Spatial Attitude</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Basic Environment Descriptors</a:t>
                      </a: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Alert</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Traffic Signalisation Descriptors</a:t>
                      </a:r>
                    </a:p>
                  </a:txBody>
                  <a:tcPr marL="39306" marR="39306" marT="19653" marB="19653" anchor="ctr">
                    <a:lnL>
                      <a:noFill/>
                    </a:lnL>
                    <a:lnR>
                      <a:noFill/>
                    </a:lnR>
                    <a:lnT>
                      <a:noFill/>
                    </a:lnT>
                    <a:lnB>
                      <a:noFill/>
                    </a:lnB>
                    <a:noFill/>
                  </a:tcPr>
                </a:tc>
                <a:extLst>
                  <a:ext uri="{0D108BD9-81ED-4DB2-BD59-A6C34878D82A}">
                    <a16:rowId xmlns:a16="http://schemas.microsoft.com/office/drawing/2014/main" val="2128644158"/>
                  </a:ext>
                </a:extLst>
              </a:tr>
              <a:tr h="275142">
                <a:tc>
                  <a:txBody>
                    <a:bodyPr/>
                    <a:lstStyle/>
                    <a:p>
                      <a:r>
                        <a:rPr lang="it-IT" sz="1300" b="1">
                          <a:effectLst/>
                          <a:latin typeface="Calibri" panose="020F0502020204030204" pitchFamily="34" charset="0"/>
                          <a:cs typeface="Calibri" panose="020F0502020204030204" pitchFamily="34" charset="0"/>
                        </a:rPr>
                        <a:t>Spatial Attitude Generation</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GNSS Data</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Spatial Attitude from MAS</a:t>
                      </a: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Spatial Attitude</a:t>
                      </a:r>
                    </a:p>
                  </a:txBody>
                  <a:tcPr marL="39306" marR="39306" marT="19653" marB="19653" anchor="ctr">
                    <a:lnL>
                      <a:noFill/>
                    </a:lnL>
                    <a:lnR>
                      <a:noFill/>
                    </a:lnR>
                    <a:lnT>
                      <a:noFill/>
                    </a:lnT>
                    <a:lnB>
                      <a:noFill/>
                    </a:lnB>
                    <a:noFill/>
                  </a:tcPr>
                </a:tc>
                <a:extLst>
                  <a:ext uri="{0D108BD9-81ED-4DB2-BD59-A6C34878D82A}">
                    <a16:rowId xmlns:a16="http://schemas.microsoft.com/office/drawing/2014/main" val="38364592"/>
                  </a:ext>
                </a:extLst>
              </a:tr>
              <a:tr h="1100569">
                <a:tc>
                  <a:txBody>
                    <a:bodyPr/>
                    <a:lstStyle/>
                    <a:p>
                      <a:r>
                        <a:rPr lang="it-IT" sz="1300" b="1">
                          <a:effectLst/>
                          <a:latin typeface="Calibri" panose="020F0502020204030204" pitchFamily="34" charset="0"/>
                          <a:cs typeface="Calibri" panose="020F0502020204030204" pitchFamily="34" charset="0"/>
                        </a:rPr>
                        <a:t>Basic Environment Descriptors</a:t>
                      </a:r>
                      <a:endParaRPr lang="it-IT" sz="1300">
                        <a:effectLst/>
                        <a:latin typeface="Calibri" panose="020F0502020204030204" pitchFamily="34" charset="0"/>
                        <a:cs typeface="Calibri" panose="020F0502020204030204" pitchFamily="34" charset="0"/>
                      </a:endParaRPr>
                    </a:p>
                  </a:txBody>
                  <a:tcPr marL="39306" marR="39306" marT="19653" marB="19653" anchor="ctr">
                    <a:lnL>
                      <a:noFill/>
                    </a:lnL>
                    <a:lnR>
                      <a:noFill/>
                    </a:lnR>
                    <a:lnT>
                      <a:noFill/>
                    </a:lnT>
                    <a:lnB>
                      <a:noFill/>
                    </a:lnB>
                    <a:noFill/>
                  </a:tcPr>
                </a:tc>
                <a:tc>
                  <a:txBody>
                    <a:bodyPr/>
                    <a:lstStyle/>
                    <a:p>
                      <a:r>
                        <a:rPr lang="it-IT" sz="1300">
                          <a:effectLst/>
                          <a:latin typeface="Calibri" panose="020F0502020204030204" pitchFamily="34" charset="0"/>
                          <a:cs typeface="Calibri" panose="020F0502020204030204" pitchFamily="34" charset="0"/>
                        </a:rPr>
                        <a:t>- RADAR Scene Descriptors</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LiDAR Scene Descriptors</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Traffic Signalisation Descriptors</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Lidar Scene Descriptors</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Ultrasound Scene Descriptors</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Map Scene Descriptors</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Audio Scene Descriptors</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Spatial Attitude</a:t>
                      </a:r>
                      <a:br>
                        <a:rPr lang="it-IT" sz="1300">
                          <a:effectLst/>
                          <a:latin typeface="Calibri" panose="020F0502020204030204" pitchFamily="34" charset="0"/>
                          <a:cs typeface="Calibri" panose="020F0502020204030204" pitchFamily="34" charset="0"/>
                        </a:rPr>
                      </a:br>
                      <a:r>
                        <a:rPr lang="it-IT" sz="1300">
                          <a:effectLst/>
                          <a:latin typeface="Calibri" panose="020F0502020204030204" pitchFamily="34" charset="0"/>
                          <a:cs typeface="Calibri" panose="020F0502020204030204" pitchFamily="34" charset="0"/>
                        </a:rPr>
                        <a:t>- Other Environment Data</a:t>
                      </a:r>
                    </a:p>
                  </a:txBody>
                  <a:tcPr marL="39306" marR="39306" marT="19653" marB="19653" anchor="ctr">
                    <a:lnL>
                      <a:noFill/>
                    </a:lnL>
                    <a:lnR>
                      <a:noFill/>
                    </a:lnR>
                    <a:lnT>
                      <a:noFill/>
                    </a:lnT>
                    <a:lnB>
                      <a:noFill/>
                    </a:lnB>
                    <a:noFill/>
                  </a:tcPr>
                </a:tc>
                <a:tc>
                  <a:txBody>
                    <a:bodyPr/>
                    <a:lstStyle/>
                    <a:p>
                      <a:r>
                        <a:rPr lang="it-IT" sz="1300" dirty="0">
                          <a:effectLst/>
                          <a:latin typeface="Calibri" panose="020F0502020204030204" pitchFamily="34" charset="0"/>
                          <a:cs typeface="Calibri" panose="020F0502020204030204" pitchFamily="34" charset="0"/>
                        </a:rPr>
                        <a:t>- </a:t>
                      </a:r>
                      <a:r>
                        <a:rPr lang="it-IT" sz="1300" dirty="0" err="1">
                          <a:effectLst/>
                          <a:latin typeface="Calibri" panose="020F0502020204030204" pitchFamily="34" charset="0"/>
                          <a:cs typeface="Calibri" panose="020F0502020204030204" pitchFamily="34" charset="0"/>
                        </a:rPr>
                        <a:t>Alert</a:t>
                      </a:r>
                      <a:br>
                        <a:rPr lang="it-IT" sz="1300" dirty="0">
                          <a:effectLst/>
                          <a:latin typeface="Calibri" panose="020F0502020204030204" pitchFamily="34" charset="0"/>
                          <a:cs typeface="Calibri" panose="020F0502020204030204" pitchFamily="34" charset="0"/>
                        </a:rPr>
                      </a:br>
                      <a:r>
                        <a:rPr lang="it-IT" sz="1300" dirty="0">
                          <a:effectLst/>
                          <a:latin typeface="Calibri" panose="020F0502020204030204" pitchFamily="34" charset="0"/>
                          <a:cs typeface="Calibri" panose="020F0502020204030204" pitchFamily="34" charset="0"/>
                        </a:rPr>
                        <a:t>- Basic Environment Descriptors</a:t>
                      </a:r>
                    </a:p>
                  </a:txBody>
                  <a:tcPr marL="39306" marR="39306" marT="19653" marB="19653" anchor="ctr">
                    <a:lnL>
                      <a:noFill/>
                    </a:lnL>
                    <a:lnR>
                      <a:noFill/>
                    </a:lnR>
                    <a:lnT>
                      <a:noFill/>
                    </a:lnT>
                    <a:lnB>
                      <a:noFill/>
                    </a:lnB>
                    <a:noFill/>
                  </a:tcPr>
                </a:tc>
                <a:extLst>
                  <a:ext uri="{0D108BD9-81ED-4DB2-BD59-A6C34878D82A}">
                    <a16:rowId xmlns:a16="http://schemas.microsoft.com/office/drawing/2014/main" val="4199850968"/>
                  </a:ext>
                </a:extLst>
              </a:tr>
            </a:tbl>
          </a:graphicData>
        </a:graphic>
      </p:graphicFrame>
    </p:spTree>
    <p:extLst>
      <p:ext uri="{BB962C8B-B14F-4D97-AF65-F5344CB8AC3E}">
        <p14:creationId xmlns:p14="http://schemas.microsoft.com/office/powerpoint/2010/main" val="22998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45C6C272-BB73-F153-73E9-38DDDB2AF9C1}"/>
              </a:ext>
            </a:extLst>
          </p:cNvPr>
          <p:cNvSpPr>
            <a:spLocks noGrp="1"/>
          </p:cNvSpPr>
          <p:nvPr>
            <p:ph type="title"/>
          </p:nvPr>
        </p:nvSpPr>
        <p:spPr/>
        <p:txBody>
          <a:bodyPr/>
          <a:lstStyle/>
          <a:p>
            <a:r>
              <a:rPr lang="en-US" dirty="0"/>
              <a:t>Autonomous Motion Subsystem</a:t>
            </a:r>
            <a:endParaRPr lang="en-150" dirty="0"/>
          </a:p>
        </p:txBody>
      </p:sp>
      <p:sp>
        <p:nvSpPr>
          <p:cNvPr id="18" name="Rectangle 49">
            <a:extLst>
              <a:ext uri="{FF2B5EF4-FFF2-40B4-BE49-F238E27FC236}">
                <a16:creationId xmlns:a16="http://schemas.microsoft.com/office/drawing/2014/main" id="{1BFB47DE-1FEA-E35C-0923-6525B4875342}"/>
              </a:ext>
            </a:extLst>
          </p:cNvPr>
          <p:cNvSpPr/>
          <p:nvPr/>
        </p:nvSpPr>
        <p:spPr>
          <a:xfrm>
            <a:off x="3228475" y="1635514"/>
            <a:ext cx="5915146" cy="38068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19" name="Rectangle 16">
            <a:extLst>
              <a:ext uri="{FF2B5EF4-FFF2-40B4-BE49-F238E27FC236}">
                <a16:creationId xmlns:a16="http://schemas.microsoft.com/office/drawing/2014/main" id="{4DFD739E-7058-8ADE-12DE-0A6BD766816A}"/>
              </a:ext>
            </a:extLst>
          </p:cNvPr>
          <p:cNvSpPr/>
          <p:nvPr/>
        </p:nvSpPr>
        <p:spPr>
          <a:xfrm>
            <a:off x="3340042" y="3109731"/>
            <a:ext cx="507209" cy="1333439"/>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Route Selection  Planner</a:t>
            </a:r>
            <a:endParaRPr lang="it-IT" sz="1400" b="0" strike="noStrike" spc="-1" dirty="0">
              <a:latin typeface="Calibri" panose="020F0502020204030204" pitchFamily="34" charset="0"/>
              <a:cs typeface="Calibri" panose="020F0502020204030204" pitchFamily="34" charset="0"/>
            </a:endParaRPr>
          </a:p>
        </p:txBody>
      </p:sp>
      <p:sp>
        <p:nvSpPr>
          <p:cNvPr id="20" name="Rectangle 16">
            <a:extLst>
              <a:ext uri="{FF2B5EF4-FFF2-40B4-BE49-F238E27FC236}">
                <a16:creationId xmlns:a16="http://schemas.microsoft.com/office/drawing/2014/main" id="{F1F21FE3-AABF-7B78-DDC3-C5F89F278CD8}"/>
              </a:ext>
            </a:extLst>
          </p:cNvPr>
          <p:cNvSpPr/>
          <p:nvPr/>
        </p:nvSpPr>
        <p:spPr>
          <a:xfrm>
            <a:off x="4625504" y="3147097"/>
            <a:ext cx="507209" cy="1330892"/>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Path Selection Planner</a:t>
            </a:r>
            <a:endParaRPr lang="it-IT" sz="1400" b="0" strike="noStrike" spc="-1" dirty="0">
              <a:latin typeface="Calibri" panose="020F0502020204030204" pitchFamily="34" charset="0"/>
              <a:cs typeface="Calibri" panose="020F0502020204030204" pitchFamily="34" charset="0"/>
            </a:endParaRPr>
          </a:p>
        </p:txBody>
      </p:sp>
      <p:sp>
        <p:nvSpPr>
          <p:cNvPr id="21" name="TextBox 5">
            <a:extLst>
              <a:ext uri="{FF2B5EF4-FFF2-40B4-BE49-F238E27FC236}">
                <a16:creationId xmlns:a16="http://schemas.microsoft.com/office/drawing/2014/main" id="{5991942F-E84D-9B65-05DE-7FEEC8249003}"/>
              </a:ext>
            </a:extLst>
          </p:cNvPr>
          <p:cNvSpPr/>
          <p:nvPr/>
        </p:nvSpPr>
        <p:spPr>
          <a:xfrm>
            <a:off x="3941581" y="3280843"/>
            <a:ext cx="613158"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Route</a:t>
            </a:r>
            <a:endParaRPr lang="it-IT" sz="1400" b="0" strike="noStrike" spc="-1">
              <a:latin typeface="Calibri" panose="020F0502020204030204" pitchFamily="34" charset="0"/>
              <a:cs typeface="Calibri" panose="020F0502020204030204" pitchFamily="34" charset="0"/>
            </a:endParaRPr>
          </a:p>
        </p:txBody>
      </p:sp>
      <p:sp>
        <p:nvSpPr>
          <p:cNvPr id="26" name="Rectangle 16">
            <a:extLst>
              <a:ext uri="{FF2B5EF4-FFF2-40B4-BE49-F238E27FC236}">
                <a16:creationId xmlns:a16="http://schemas.microsoft.com/office/drawing/2014/main" id="{CA519231-86E8-9DAA-0B6F-7E02807A34BB}"/>
              </a:ext>
            </a:extLst>
          </p:cNvPr>
          <p:cNvSpPr/>
          <p:nvPr/>
        </p:nvSpPr>
        <p:spPr>
          <a:xfrm>
            <a:off x="5841389" y="3149625"/>
            <a:ext cx="507209" cy="132836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Motion Selection Planner</a:t>
            </a:r>
            <a:endParaRPr lang="it-IT" sz="1400" b="0" strike="noStrike" spc="-1" dirty="0">
              <a:latin typeface="Calibri" panose="020F0502020204030204" pitchFamily="34" charset="0"/>
              <a:cs typeface="Calibri" panose="020F0502020204030204" pitchFamily="34" charset="0"/>
            </a:endParaRPr>
          </a:p>
        </p:txBody>
      </p:sp>
      <p:sp>
        <p:nvSpPr>
          <p:cNvPr id="27" name="Rectangle 16">
            <a:extLst>
              <a:ext uri="{FF2B5EF4-FFF2-40B4-BE49-F238E27FC236}">
                <a16:creationId xmlns:a16="http://schemas.microsoft.com/office/drawing/2014/main" id="{982D5B15-CA8B-8AC4-E1A5-512CDB9FD290}"/>
              </a:ext>
            </a:extLst>
          </p:cNvPr>
          <p:cNvSpPr/>
          <p:nvPr/>
        </p:nvSpPr>
        <p:spPr>
          <a:xfrm>
            <a:off x="7136127" y="3152154"/>
            <a:ext cx="507209" cy="1325827"/>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Traffic Obstacle Avoider</a:t>
            </a:r>
            <a:endParaRPr lang="it-IT" sz="1400" b="0" strike="noStrike" spc="-1" dirty="0">
              <a:latin typeface="Calibri" panose="020F0502020204030204" pitchFamily="34" charset="0"/>
              <a:cs typeface="Calibri" panose="020F0502020204030204" pitchFamily="34" charset="0"/>
            </a:endParaRPr>
          </a:p>
        </p:txBody>
      </p:sp>
      <p:cxnSp>
        <p:nvCxnSpPr>
          <p:cNvPr id="28" name="Straight Arrow Connector 27">
            <a:extLst>
              <a:ext uri="{FF2B5EF4-FFF2-40B4-BE49-F238E27FC236}">
                <a16:creationId xmlns:a16="http://schemas.microsoft.com/office/drawing/2014/main" id="{CD948655-D44C-BEE3-B8C2-AE60A0B5DF08}"/>
              </a:ext>
            </a:extLst>
          </p:cNvPr>
          <p:cNvCxnSpPr>
            <a:cxnSpLocks/>
          </p:cNvCxnSpPr>
          <p:nvPr/>
        </p:nvCxnSpPr>
        <p:spPr>
          <a:xfrm>
            <a:off x="4883967" y="4482990"/>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9" name="Straight Arrow Connector 28">
            <a:extLst>
              <a:ext uri="{FF2B5EF4-FFF2-40B4-BE49-F238E27FC236}">
                <a16:creationId xmlns:a16="http://schemas.microsoft.com/office/drawing/2014/main" id="{38643D3C-0246-1F67-234F-097854CA6458}"/>
              </a:ext>
            </a:extLst>
          </p:cNvPr>
          <p:cNvCxnSpPr>
            <a:cxnSpLocks/>
          </p:cNvCxnSpPr>
          <p:nvPr/>
        </p:nvCxnSpPr>
        <p:spPr>
          <a:xfrm>
            <a:off x="7387734" y="4482990"/>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0" name="Straight Arrow Connector 29">
            <a:extLst>
              <a:ext uri="{FF2B5EF4-FFF2-40B4-BE49-F238E27FC236}">
                <a16:creationId xmlns:a16="http://schemas.microsoft.com/office/drawing/2014/main" id="{D110FA75-110F-2761-0584-04674432D654}"/>
              </a:ext>
            </a:extLst>
          </p:cNvPr>
          <p:cNvCxnSpPr>
            <a:cxnSpLocks/>
          </p:cNvCxnSpPr>
          <p:nvPr/>
        </p:nvCxnSpPr>
        <p:spPr>
          <a:xfrm>
            <a:off x="3591106" y="2659610"/>
            <a:ext cx="0" cy="457324"/>
          </a:xfrm>
          <a:prstGeom prst="straightConnector1">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33" name="Straight Arrow Connector 32">
            <a:extLst>
              <a:ext uri="{FF2B5EF4-FFF2-40B4-BE49-F238E27FC236}">
                <a16:creationId xmlns:a16="http://schemas.microsoft.com/office/drawing/2014/main" id="{76693143-FD8A-6B52-4A12-0483224B2929}"/>
              </a:ext>
            </a:extLst>
          </p:cNvPr>
          <p:cNvCxnSpPr>
            <a:cxnSpLocks/>
          </p:cNvCxnSpPr>
          <p:nvPr/>
        </p:nvCxnSpPr>
        <p:spPr>
          <a:xfrm>
            <a:off x="4881426" y="2699410"/>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4" name="Straight Arrow Connector 33">
            <a:extLst>
              <a:ext uri="{FF2B5EF4-FFF2-40B4-BE49-F238E27FC236}">
                <a16:creationId xmlns:a16="http://schemas.microsoft.com/office/drawing/2014/main" id="{1B450C14-1D20-8BD0-936A-179BD67F6206}"/>
              </a:ext>
            </a:extLst>
          </p:cNvPr>
          <p:cNvCxnSpPr>
            <a:cxnSpLocks/>
          </p:cNvCxnSpPr>
          <p:nvPr/>
        </p:nvCxnSpPr>
        <p:spPr>
          <a:xfrm>
            <a:off x="6088522" y="2709570"/>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5" name="Straight Arrow Connector 34">
            <a:extLst>
              <a:ext uri="{FF2B5EF4-FFF2-40B4-BE49-F238E27FC236}">
                <a16:creationId xmlns:a16="http://schemas.microsoft.com/office/drawing/2014/main" id="{F8F74A97-D6AB-78B0-8033-39BB62CE9D30}"/>
              </a:ext>
            </a:extLst>
          </p:cNvPr>
          <p:cNvCxnSpPr>
            <a:cxnSpLocks/>
          </p:cNvCxnSpPr>
          <p:nvPr/>
        </p:nvCxnSpPr>
        <p:spPr>
          <a:xfrm>
            <a:off x="7404243" y="2699410"/>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36" name="TextBox 65">
            <a:extLst>
              <a:ext uri="{FF2B5EF4-FFF2-40B4-BE49-F238E27FC236}">
                <a16:creationId xmlns:a16="http://schemas.microsoft.com/office/drawing/2014/main" id="{44FFFBEB-4E0E-0797-C4C0-EE1492048A47}"/>
              </a:ext>
            </a:extLst>
          </p:cNvPr>
          <p:cNvSpPr/>
          <p:nvPr/>
        </p:nvSpPr>
        <p:spPr>
          <a:xfrm>
            <a:off x="3617606" y="2743600"/>
            <a:ext cx="46189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spc="-1" dirty="0">
                <a:solidFill>
                  <a:srgbClr val="000000"/>
                </a:solidFill>
                <a:latin typeface="Calibri" panose="020F0502020204030204" pitchFamily="34" charset="0"/>
                <a:ea typeface="DejaVu Sans"/>
                <a:cs typeface="Calibri" panose="020F0502020204030204" pitchFamily="34" charset="0"/>
              </a:rPr>
              <a:t>FED</a:t>
            </a:r>
            <a:endParaRPr lang="it-IT" sz="1400" b="0" strike="noStrike" spc="-1" dirty="0">
              <a:latin typeface="Calibri" panose="020F0502020204030204" pitchFamily="34" charset="0"/>
              <a:cs typeface="Calibri" panose="020F0502020204030204" pitchFamily="34" charset="0"/>
            </a:endParaRPr>
          </a:p>
        </p:txBody>
      </p:sp>
      <p:sp>
        <p:nvSpPr>
          <p:cNvPr id="37" name="TextBox 65">
            <a:extLst>
              <a:ext uri="{FF2B5EF4-FFF2-40B4-BE49-F238E27FC236}">
                <a16:creationId xmlns:a16="http://schemas.microsoft.com/office/drawing/2014/main" id="{04659DC4-46D6-225F-7120-86BA7791AFFC}"/>
              </a:ext>
            </a:extLst>
          </p:cNvPr>
          <p:cNvSpPr/>
          <p:nvPr/>
        </p:nvSpPr>
        <p:spPr>
          <a:xfrm>
            <a:off x="4874906" y="2743600"/>
            <a:ext cx="46189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FED</a:t>
            </a:r>
            <a:endParaRPr lang="it-IT" sz="1400" b="0" strike="noStrike" spc="-1" dirty="0">
              <a:latin typeface="Calibri" panose="020F0502020204030204" pitchFamily="34" charset="0"/>
              <a:cs typeface="Calibri" panose="020F0502020204030204" pitchFamily="34" charset="0"/>
            </a:endParaRPr>
          </a:p>
        </p:txBody>
      </p:sp>
      <p:sp>
        <p:nvSpPr>
          <p:cNvPr id="38" name="TextBox 65">
            <a:extLst>
              <a:ext uri="{FF2B5EF4-FFF2-40B4-BE49-F238E27FC236}">
                <a16:creationId xmlns:a16="http://schemas.microsoft.com/office/drawing/2014/main" id="{7117FD0B-3635-F420-E97C-720CAA13DBE8}"/>
              </a:ext>
            </a:extLst>
          </p:cNvPr>
          <p:cNvSpPr/>
          <p:nvPr/>
        </p:nvSpPr>
        <p:spPr>
          <a:xfrm>
            <a:off x="6091565" y="2743600"/>
            <a:ext cx="46189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FED</a:t>
            </a:r>
            <a:endParaRPr lang="it-IT" sz="1400" b="0" strike="noStrike" spc="-1" dirty="0">
              <a:latin typeface="Calibri" panose="020F0502020204030204" pitchFamily="34" charset="0"/>
              <a:cs typeface="Calibri" panose="020F0502020204030204" pitchFamily="34" charset="0"/>
            </a:endParaRPr>
          </a:p>
        </p:txBody>
      </p:sp>
      <p:sp>
        <p:nvSpPr>
          <p:cNvPr id="39" name="TextBox 65">
            <a:extLst>
              <a:ext uri="{FF2B5EF4-FFF2-40B4-BE49-F238E27FC236}">
                <a16:creationId xmlns:a16="http://schemas.microsoft.com/office/drawing/2014/main" id="{E8B27AE5-CD2A-A559-1F31-58FDF99F7108}"/>
              </a:ext>
            </a:extLst>
          </p:cNvPr>
          <p:cNvSpPr/>
          <p:nvPr/>
        </p:nvSpPr>
        <p:spPr>
          <a:xfrm>
            <a:off x="7412962" y="2751220"/>
            <a:ext cx="46189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FED</a:t>
            </a:r>
            <a:endParaRPr lang="it-IT" sz="1400" b="0" strike="noStrike" spc="-1" dirty="0">
              <a:latin typeface="Calibri" panose="020F0502020204030204" pitchFamily="34" charset="0"/>
              <a:cs typeface="Calibri" panose="020F0502020204030204" pitchFamily="34" charset="0"/>
            </a:endParaRPr>
          </a:p>
        </p:txBody>
      </p:sp>
      <p:sp>
        <p:nvSpPr>
          <p:cNvPr id="40" name="TextBox 5">
            <a:extLst>
              <a:ext uri="{FF2B5EF4-FFF2-40B4-BE49-F238E27FC236}">
                <a16:creationId xmlns:a16="http://schemas.microsoft.com/office/drawing/2014/main" id="{D25AE8AE-908C-D48B-E5D4-5356FBCC5B0F}"/>
              </a:ext>
            </a:extLst>
          </p:cNvPr>
          <p:cNvSpPr/>
          <p:nvPr/>
        </p:nvSpPr>
        <p:spPr>
          <a:xfrm>
            <a:off x="3536634" y="4526132"/>
            <a:ext cx="613158"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Route</a:t>
            </a:r>
            <a:endParaRPr lang="it-IT" sz="1400" b="0" strike="noStrike" spc="-1">
              <a:latin typeface="Calibri" panose="020F0502020204030204" pitchFamily="34" charset="0"/>
              <a:cs typeface="Calibri" panose="020F0502020204030204" pitchFamily="34" charset="0"/>
            </a:endParaRPr>
          </a:p>
        </p:txBody>
      </p:sp>
      <p:sp>
        <p:nvSpPr>
          <p:cNvPr id="41" name="TextBox 67">
            <a:extLst>
              <a:ext uri="{FF2B5EF4-FFF2-40B4-BE49-F238E27FC236}">
                <a16:creationId xmlns:a16="http://schemas.microsoft.com/office/drawing/2014/main" id="{A3E41A53-CFF8-D933-98E2-5C3C8B5D1135}"/>
              </a:ext>
            </a:extLst>
          </p:cNvPr>
          <p:cNvSpPr/>
          <p:nvPr/>
        </p:nvSpPr>
        <p:spPr>
          <a:xfrm>
            <a:off x="4822350" y="4549812"/>
            <a:ext cx="51075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Path</a:t>
            </a:r>
            <a:endParaRPr lang="it-IT" sz="1400" b="0" strike="noStrike" spc="-1">
              <a:latin typeface="Calibri" panose="020F0502020204030204" pitchFamily="34" charset="0"/>
              <a:cs typeface="Calibri" panose="020F0502020204030204" pitchFamily="34" charset="0"/>
            </a:endParaRPr>
          </a:p>
        </p:txBody>
      </p:sp>
      <p:sp>
        <p:nvSpPr>
          <p:cNvPr id="42" name="TextBox 68">
            <a:extLst>
              <a:ext uri="{FF2B5EF4-FFF2-40B4-BE49-F238E27FC236}">
                <a16:creationId xmlns:a16="http://schemas.microsoft.com/office/drawing/2014/main" id="{99E34CBB-E4FB-FCD1-1486-2CFCD1E2C165}"/>
              </a:ext>
            </a:extLst>
          </p:cNvPr>
          <p:cNvSpPr/>
          <p:nvPr/>
        </p:nvSpPr>
        <p:spPr>
          <a:xfrm>
            <a:off x="6046200" y="4543595"/>
            <a:ext cx="92665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a:latin typeface="Calibri" panose="020F0502020204030204" pitchFamily="34" charset="0"/>
              <a:cs typeface="Calibri" panose="020F0502020204030204" pitchFamily="34" charset="0"/>
            </a:endParaRPr>
          </a:p>
        </p:txBody>
      </p:sp>
      <p:sp>
        <p:nvSpPr>
          <p:cNvPr id="43" name="TextBox 68">
            <a:extLst>
              <a:ext uri="{FF2B5EF4-FFF2-40B4-BE49-F238E27FC236}">
                <a16:creationId xmlns:a16="http://schemas.microsoft.com/office/drawing/2014/main" id="{A4EB6EAA-7BB5-9224-1AD5-A80D0331BBC1}"/>
              </a:ext>
            </a:extLst>
          </p:cNvPr>
          <p:cNvSpPr/>
          <p:nvPr/>
        </p:nvSpPr>
        <p:spPr>
          <a:xfrm>
            <a:off x="7329834" y="4460604"/>
            <a:ext cx="932608"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a:latin typeface="Calibri" panose="020F0502020204030204" pitchFamily="34" charset="0"/>
              <a:cs typeface="Calibri" panose="020F0502020204030204" pitchFamily="34" charset="0"/>
            </a:endParaRPr>
          </a:p>
        </p:txBody>
      </p:sp>
      <p:cxnSp>
        <p:nvCxnSpPr>
          <p:cNvPr id="44" name="Straight Connector 43">
            <a:extLst>
              <a:ext uri="{FF2B5EF4-FFF2-40B4-BE49-F238E27FC236}">
                <a16:creationId xmlns:a16="http://schemas.microsoft.com/office/drawing/2014/main" id="{EEE98EA1-A2C6-47A4-EBC4-169E829FC4B0}"/>
              </a:ext>
            </a:extLst>
          </p:cNvPr>
          <p:cNvCxnSpPr/>
          <p:nvPr/>
        </p:nvCxnSpPr>
        <p:spPr>
          <a:xfrm flipV="1">
            <a:off x="3863619" y="4224074"/>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C4D4D54D-57E4-31EC-2264-79CE3BC5D2CF}"/>
              </a:ext>
            </a:extLst>
          </p:cNvPr>
          <p:cNvCxnSpPr/>
          <p:nvPr/>
        </p:nvCxnSpPr>
        <p:spPr>
          <a:xfrm flipV="1">
            <a:off x="3863067" y="3590647"/>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46" name="TextBox 5">
            <a:extLst>
              <a:ext uri="{FF2B5EF4-FFF2-40B4-BE49-F238E27FC236}">
                <a16:creationId xmlns:a16="http://schemas.microsoft.com/office/drawing/2014/main" id="{817E69CE-4666-DE87-A9A9-0D612A6AFC93}"/>
              </a:ext>
            </a:extLst>
          </p:cNvPr>
          <p:cNvSpPr/>
          <p:nvPr/>
        </p:nvSpPr>
        <p:spPr>
          <a:xfrm>
            <a:off x="3951894" y="3967958"/>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State</a:t>
            </a:r>
            <a:endParaRPr lang="it-IT" sz="1400" b="0" strike="noStrike" spc="-1">
              <a:latin typeface="Calibri" panose="020F0502020204030204" pitchFamily="34" charset="0"/>
              <a:cs typeface="Calibri" panose="020F0502020204030204" pitchFamily="34" charset="0"/>
            </a:endParaRPr>
          </a:p>
        </p:txBody>
      </p:sp>
      <p:cxnSp>
        <p:nvCxnSpPr>
          <p:cNvPr id="47" name="Straight Connector 46">
            <a:extLst>
              <a:ext uri="{FF2B5EF4-FFF2-40B4-BE49-F238E27FC236}">
                <a16:creationId xmlns:a16="http://schemas.microsoft.com/office/drawing/2014/main" id="{B0495419-3C69-2E9E-6909-B3DE4E29E3D0}"/>
              </a:ext>
            </a:extLst>
          </p:cNvPr>
          <p:cNvCxnSpPr/>
          <p:nvPr/>
        </p:nvCxnSpPr>
        <p:spPr>
          <a:xfrm flipV="1">
            <a:off x="5120972" y="4224074"/>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EB3CBD73-6AF2-C058-CE2D-4ACD51BA4B36}"/>
              </a:ext>
            </a:extLst>
          </p:cNvPr>
          <p:cNvCxnSpPr/>
          <p:nvPr/>
        </p:nvCxnSpPr>
        <p:spPr>
          <a:xfrm flipV="1">
            <a:off x="5092427" y="3590647"/>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49" name="TextBox 5">
            <a:extLst>
              <a:ext uri="{FF2B5EF4-FFF2-40B4-BE49-F238E27FC236}">
                <a16:creationId xmlns:a16="http://schemas.microsoft.com/office/drawing/2014/main" id="{B1FC25AD-40CA-A5CB-5B72-ECAC50A92740}"/>
              </a:ext>
            </a:extLst>
          </p:cNvPr>
          <p:cNvSpPr/>
          <p:nvPr/>
        </p:nvSpPr>
        <p:spPr>
          <a:xfrm>
            <a:off x="5215120" y="3967958"/>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State</a:t>
            </a:r>
            <a:endParaRPr lang="it-IT" sz="1400" b="0" strike="noStrike" spc="-1">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716375D8-4091-2C88-1EC8-058D2658D988}"/>
              </a:ext>
            </a:extLst>
          </p:cNvPr>
          <p:cNvCxnSpPr/>
          <p:nvPr/>
        </p:nvCxnSpPr>
        <p:spPr>
          <a:xfrm flipV="1">
            <a:off x="6362979" y="4234234"/>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51" name="Straight Connector 50">
            <a:extLst>
              <a:ext uri="{FF2B5EF4-FFF2-40B4-BE49-F238E27FC236}">
                <a16:creationId xmlns:a16="http://schemas.microsoft.com/office/drawing/2014/main" id="{5BFF6BF1-4B63-2280-F913-FD522BC2957F}"/>
              </a:ext>
            </a:extLst>
          </p:cNvPr>
          <p:cNvCxnSpPr/>
          <p:nvPr/>
        </p:nvCxnSpPr>
        <p:spPr>
          <a:xfrm flipV="1">
            <a:off x="6362427" y="3600807"/>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52" name="TextBox 5">
            <a:extLst>
              <a:ext uri="{FF2B5EF4-FFF2-40B4-BE49-F238E27FC236}">
                <a16:creationId xmlns:a16="http://schemas.microsoft.com/office/drawing/2014/main" id="{2F4B5724-FE4D-2AFB-F5D2-523828F70989}"/>
              </a:ext>
            </a:extLst>
          </p:cNvPr>
          <p:cNvSpPr/>
          <p:nvPr/>
        </p:nvSpPr>
        <p:spPr>
          <a:xfrm>
            <a:off x="6478693" y="3969651"/>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State</a:t>
            </a:r>
            <a:endParaRPr lang="it-IT" sz="1400" b="0" strike="noStrike" spc="-1">
              <a:latin typeface="Calibri" panose="020F0502020204030204" pitchFamily="34" charset="0"/>
              <a:cs typeface="Calibri" panose="020F0502020204030204" pitchFamily="34" charset="0"/>
            </a:endParaRPr>
          </a:p>
        </p:txBody>
      </p:sp>
      <p:cxnSp>
        <p:nvCxnSpPr>
          <p:cNvPr id="53" name="Straight Connector 52">
            <a:extLst>
              <a:ext uri="{FF2B5EF4-FFF2-40B4-BE49-F238E27FC236}">
                <a16:creationId xmlns:a16="http://schemas.microsoft.com/office/drawing/2014/main" id="{CA2F28C8-6ECA-B1DB-6072-68C72734A1CD}"/>
              </a:ext>
            </a:extLst>
          </p:cNvPr>
          <p:cNvCxnSpPr/>
          <p:nvPr/>
        </p:nvCxnSpPr>
        <p:spPr>
          <a:xfrm flipV="1">
            <a:off x="7632979" y="4254554"/>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54" name="Straight Connector 53">
            <a:extLst>
              <a:ext uri="{FF2B5EF4-FFF2-40B4-BE49-F238E27FC236}">
                <a16:creationId xmlns:a16="http://schemas.microsoft.com/office/drawing/2014/main" id="{0E5F62D4-CBAD-C382-C3F0-83D2EED0914F}"/>
              </a:ext>
            </a:extLst>
          </p:cNvPr>
          <p:cNvCxnSpPr/>
          <p:nvPr/>
        </p:nvCxnSpPr>
        <p:spPr>
          <a:xfrm flipV="1">
            <a:off x="7652747" y="3692247"/>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55" name="TextBox 5">
            <a:extLst>
              <a:ext uri="{FF2B5EF4-FFF2-40B4-BE49-F238E27FC236}">
                <a16:creationId xmlns:a16="http://schemas.microsoft.com/office/drawing/2014/main" id="{F301E931-9D00-E4DC-768F-75FE0E697FF2}"/>
              </a:ext>
            </a:extLst>
          </p:cNvPr>
          <p:cNvSpPr/>
          <p:nvPr/>
        </p:nvSpPr>
        <p:spPr>
          <a:xfrm>
            <a:off x="7765627" y="4000131"/>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State</a:t>
            </a:r>
            <a:endParaRPr lang="it-IT" sz="1400" b="0" strike="noStrike" spc="-1">
              <a:latin typeface="Calibri" panose="020F0502020204030204" pitchFamily="34" charset="0"/>
              <a:cs typeface="Calibri" panose="020F0502020204030204" pitchFamily="34" charset="0"/>
            </a:endParaRPr>
          </a:p>
        </p:txBody>
      </p:sp>
      <p:sp>
        <p:nvSpPr>
          <p:cNvPr id="56" name="TextBox 68">
            <a:extLst>
              <a:ext uri="{FF2B5EF4-FFF2-40B4-BE49-F238E27FC236}">
                <a16:creationId xmlns:a16="http://schemas.microsoft.com/office/drawing/2014/main" id="{E1322CB2-535A-F933-879A-460729B66549}"/>
              </a:ext>
            </a:extLst>
          </p:cNvPr>
          <p:cNvSpPr/>
          <p:nvPr/>
        </p:nvSpPr>
        <p:spPr>
          <a:xfrm>
            <a:off x="7595661" y="3385644"/>
            <a:ext cx="93449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a:latin typeface="Calibri" panose="020F0502020204030204" pitchFamily="34" charset="0"/>
              <a:cs typeface="Calibri" panose="020F0502020204030204" pitchFamily="34" charset="0"/>
            </a:endParaRPr>
          </a:p>
        </p:txBody>
      </p:sp>
      <p:sp>
        <p:nvSpPr>
          <p:cNvPr id="57" name="TextBox 67">
            <a:extLst>
              <a:ext uri="{FF2B5EF4-FFF2-40B4-BE49-F238E27FC236}">
                <a16:creationId xmlns:a16="http://schemas.microsoft.com/office/drawing/2014/main" id="{129B2404-F8A0-6996-EEF7-E4B7F8949E33}"/>
              </a:ext>
            </a:extLst>
          </p:cNvPr>
          <p:cNvSpPr/>
          <p:nvPr/>
        </p:nvSpPr>
        <p:spPr>
          <a:xfrm>
            <a:off x="5228750" y="3288902"/>
            <a:ext cx="51075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a:solidFill>
                  <a:srgbClr val="000000"/>
                </a:solidFill>
                <a:latin typeface="Calibri" panose="020F0502020204030204" pitchFamily="34" charset="0"/>
                <a:ea typeface="DejaVu Sans"/>
                <a:cs typeface="Calibri" panose="020F0502020204030204" pitchFamily="34" charset="0"/>
              </a:rPr>
              <a:t>Path</a:t>
            </a:r>
            <a:endParaRPr lang="it-IT" sz="1400" b="0" strike="noStrike" spc="-1">
              <a:latin typeface="Calibri" panose="020F0502020204030204" pitchFamily="34" charset="0"/>
              <a:cs typeface="Calibri" panose="020F0502020204030204" pitchFamily="34" charset="0"/>
            </a:endParaRPr>
          </a:p>
        </p:txBody>
      </p:sp>
      <p:sp>
        <p:nvSpPr>
          <p:cNvPr id="58" name="TextBox 68">
            <a:extLst>
              <a:ext uri="{FF2B5EF4-FFF2-40B4-BE49-F238E27FC236}">
                <a16:creationId xmlns:a16="http://schemas.microsoft.com/office/drawing/2014/main" id="{E03AA23F-D2A4-7E2C-72AC-F26F8FB95694}"/>
              </a:ext>
            </a:extLst>
          </p:cNvPr>
          <p:cNvSpPr/>
          <p:nvPr/>
        </p:nvSpPr>
        <p:spPr>
          <a:xfrm>
            <a:off x="6290721" y="3293609"/>
            <a:ext cx="93449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sp>
        <p:nvSpPr>
          <p:cNvPr id="59" name="Rectangle 56">
            <a:extLst>
              <a:ext uri="{FF2B5EF4-FFF2-40B4-BE49-F238E27FC236}">
                <a16:creationId xmlns:a16="http://schemas.microsoft.com/office/drawing/2014/main" id="{00D56596-3D51-77C4-EDDA-30CEB179D850}"/>
              </a:ext>
            </a:extLst>
          </p:cNvPr>
          <p:cNvSpPr/>
          <p:nvPr/>
        </p:nvSpPr>
        <p:spPr>
          <a:xfrm>
            <a:off x="3336032" y="4921652"/>
            <a:ext cx="5734329" cy="43128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AMS Decision Recorder</a:t>
            </a:r>
            <a:endParaRPr lang="it-IT" sz="1600" b="0" strike="noStrike" spc="-1" dirty="0">
              <a:latin typeface="Arial"/>
            </a:endParaRPr>
          </a:p>
        </p:txBody>
      </p:sp>
      <p:cxnSp>
        <p:nvCxnSpPr>
          <p:cNvPr id="60" name="Straight Arrow Connector 59">
            <a:extLst>
              <a:ext uri="{FF2B5EF4-FFF2-40B4-BE49-F238E27FC236}">
                <a16:creationId xmlns:a16="http://schemas.microsoft.com/office/drawing/2014/main" id="{97DE8041-9443-4566-64EF-515DEF859954}"/>
              </a:ext>
            </a:extLst>
          </p:cNvPr>
          <p:cNvCxnSpPr>
            <a:cxnSpLocks/>
          </p:cNvCxnSpPr>
          <p:nvPr/>
        </p:nvCxnSpPr>
        <p:spPr>
          <a:xfrm>
            <a:off x="6111927" y="4477387"/>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61" name="Rectangle 36">
            <a:extLst>
              <a:ext uri="{FF2B5EF4-FFF2-40B4-BE49-F238E27FC236}">
                <a16:creationId xmlns:a16="http://schemas.microsoft.com/office/drawing/2014/main" id="{57E828B4-D00C-1E20-D80C-5BBAF3C5EC71}"/>
              </a:ext>
            </a:extLst>
          </p:cNvPr>
          <p:cNvSpPr/>
          <p:nvPr/>
        </p:nvSpPr>
        <p:spPr>
          <a:xfrm>
            <a:off x="1506027" y="2948616"/>
            <a:ext cx="627786" cy="1333439"/>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a:solidFill>
                  <a:srgbClr val="000000"/>
                </a:solidFill>
                <a:latin typeface="Calibri" panose="020F0502020204030204" pitchFamily="34" charset="0"/>
                <a:ea typeface="DejaVu Sans"/>
                <a:cs typeface="Calibri" panose="020F0502020204030204" pitchFamily="34" charset="0"/>
              </a:rPr>
              <a:t>Human-CAV Interaction</a:t>
            </a:r>
            <a:endParaRPr lang="it-IT" sz="1400" b="0" strike="noStrike" spc="-1">
              <a:latin typeface="Calibri" panose="020F0502020204030204" pitchFamily="34" charset="0"/>
              <a:cs typeface="Calibri" panose="020F0502020204030204" pitchFamily="34" charset="0"/>
            </a:endParaRPr>
          </a:p>
        </p:txBody>
      </p:sp>
      <p:sp>
        <p:nvSpPr>
          <p:cNvPr id="62" name="TextBox 4">
            <a:extLst>
              <a:ext uri="{FF2B5EF4-FFF2-40B4-BE49-F238E27FC236}">
                <a16:creationId xmlns:a16="http://schemas.microsoft.com/office/drawing/2014/main" id="{685BA04F-2DB0-F17E-E600-58771B8A0BFF}"/>
              </a:ext>
            </a:extLst>
          </p:cNvPr>
          <p:cNvSpPr/>
          <p:nvPr/>
        </p:nvSpPr>
        <p:spPr>
          <a:xfrm>
            <a:off x="2136359" y="1976665"/>
            <a:ext cx="1114006"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Basic</a:t>
            </a: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a:t>
            </a:r>
            <a:endParaRPr lang="it-IT" sz="1400" b="0" strike="noStrike" spc="-1" dirty="0">
              <a:latin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Descriptors</a:t>
            </a:r>
            <a:endParaRPr lang="it-IT" sz="1400" b="0" strike="noStrike" spc="-1" dirty="0">
              <a:latin typeface="Calibri" panose="020F0502020204030204" pitchFamily="34" charset="0"/>
              <a:cs typeface="Calibri" panose="020F0502020204030204" pitchFamily="34" charset="0"/>
            </a:endParaRPr>
          </a:p>
        </p:txBody>
      </p:sp>
      <p:cxnSp>
        <p:nvCxnSpPr>
          <p:cNvPr id="63" name="Straight Arrow Connector 62">
            <a:extLst>
              <a:ext uri="{FF2B5EF4-FFF2-40B4-BE49-F238E27FC236}">
                <a16:creationId xmlns:a16="http://schemas.microsoft.com/office/drawing/2014/main" id="{2611F9DC-801D-606C-18A0-6FA110484FE1}"/>
              </a:ext>
            </a:extLst>
          </p:cNvPr>
          <p:cNvCxnSpPr>
            <a:cxnSpLocks/>
          </p:cNvCxnSpPr>
          <p:nvPr/>
        </p:nvCxnSpPr>
        <p:spPr>
          <a:xfrm>
            <a:off x="3586026" y="4480042"/>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128" name="TextBox 67">
            <a:extLst>
              <a:ext uri="{FF2B5EF4-FFF2-40B4-BE49-F238E27FC236}">
                <a16:creationId xmlns:a16="http://schemas.microsoft.com/office/drawing/2014/main" id="{7DC4DE78-435B-4B1D-157A-881C0DCE461F}"/>
              </a:ext>
            </a:extLst>
          </p:cNvPr>
          <p:cNvSpPr/>
          <p:nvPr/>
        </p:nvSpPr>
        <p:spPr>
          <a:xfrm>
            <a:off x="2272971" y="3123858"/>
            <a:ext cx="868421"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HCI-AMS </a:t>
            </a:r>
          </a:p>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Message</a:t>
            </a:r>
            <a:endParaRPr lang="it-IT" sz="1400" b="0" strike="noStrike" spc="-1" dirty="0">
              <a:latin typeface="Calibri" panose="020F0502020204030204" pitchFamily="34" charset="0"/>
              <a:cs typeface="Calibri" panose="020F0502020204030204" pitchFamily="34" charset="0"/>
            </a:endParaRPr>
          </a:p>
        </p:txBody>
      </p:sp>
      <p:sp>
        <p:nvSpPr>
          <p:cNvPr id="129" name="TextBox 67">
            <a:extLst>
              <a:ext uri="{FF2B5EF4-FFF2-40B4-BE49-F238E27FC236}">
                <a16:creationId xmlns:a16="http://schemas.microsoft.com/office/drawing/2014/main" id="{C8DFDA02-D47D-79DB-DD3D-D1CD2110DFFC}"/>
              </a:ext>
            </a:extLst>
          </p:cNvPr>
          <p:cNvSpPr/>
          <p:nvPr/>
        </p:nvSpPr>
        <p:spPr>
          <a:xfrm>
            <a:off x="2293662" y="3679795"/>
            <a:ext cx="868421"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it-IT" sz="1400" b="0" strike="noStrike" spc="-1" dirty="0">
                <a:latin typeface="Calibri" panose="020F0502020204030204" pitchFamily="34" charset="0"/>
                <a:cs typeface="Calibri" panose="020F0502020204030204" pitchFamily="34" charset="0"/>
              </a:rPr>
              <a:t>AMS-HCI </a:t>
            </a:r>
          </a:p>
          <a:p>
            <a:pPr>
              <a:lnSpc>
                <a:spcPct val="100000"/>
              </a:lnSpc>
              <a:buNone/>
            </a:pPr>
            <a:r>
              <a:rPr lang="it-IT" sz="1400" b="0" strike="noStrike" spc="-1" dirty="0">
                <a:latin typeface="Calibri" panose="020F0502020204030204" pitchFamily="34" charset="0"/>
                <a:cs typeface="Calibri" panose="020F0502020204030204" pitchFamily="34" charset="0"/>
              </a:rPr>
              <a:t>Message</a:t>
            </a:r>
          </a:p>
        </p:txBody>
      </p:sp>
      <p:cxnSp>
        <p:nvCxnSpPr>
          <p:cNvPr id="130" name="Straight Connector 129">
            <a:extLst>
              <a:ext uri="{FF2B5EF4-FFF2-40B4-BE49-F238E27FC236}">
                <a16:creationId xmlns:a16="http://schemas.microsoft.com/office/drawing/2014/main" id="{8482F55E-FDD0-7579-F353-F84C44C00041}"/>
              </a:ext>
            </a:extLst>
          </p:cNvPr>
          <p:cNvCxnSpPr>
            <a:cxnSpLocks/>
          </p:cNvCxnSpPr>
          <p:nvPr/>
        </p:nvCxnSpPr>
        <p:spPr>
          <a:xfrm flipV="1">
            <a:off x="2091090" y="3405122"/>
            <a:ext cx="1270616"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31" name="Straight Connector 130">
            <a:extLst>
              <a:ext uri="{FF2B5EF4-FFF2-40B4-BE49-F238E27FC236}">
                <a16:creationId xmlns:a16="http://schemas.microsoft.com/office/drawing/2014/main" id="{01F42222-F9AF-6457-2DDB-E8ADD365C22F}"/>
              </a:ext>
            </a:extLst>
          </p:cNvPr>
          <p:cNvCxnSpPr>
            <a:cxnSpLocks/>
          </p:cNvCxnSpPr>
          <p:nvPr/>
        </p:nvCxnSpPr>
        <p:spPr>
          <a:xfrm flipV="1">
            <a:off x="2118847" y="3949922"/>
            <a:ext cx="1270616"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132" name="Rectangle 99">
            <a:extLst>
              <a:ext uri="{FF2B5EF4-FFF2-40B4-BE49-F238E27FC236}">
                <a16:creationId xmlns:a16="http://schemas.microsoft.com/office/drawing/2014/main" id="{CA4039A3-3794-D3B8-8857-DB43581E9F85}"/>
              </a:ext>
            </a:extLst>
          </p:cNvPr>
          <p:cNvSpPr/>
          <p:nvPr/>
        </p:nvSpPr>
        <p:spPr>
          <a:xfrm>
            <a:off x="1500783" y="4386375"/>
            <a:ext cx="612317" cy="1053603"/>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a:solidFill>
                  <a:srgbClr val="FFFFFF"/>
                </a:solidFill>
                <a:latin typeface="Calibri"/>
                <a:ea typeface="DejaVu Sans"/>
              </a:rPr>
              <a:t>User Agent</a:t>
            </a:r>
            <a:endParaRPr lang="it-IT" sz="1600" b="0" strike="noStrike" spc="-1">
              <a:latin typeface="Arial"/>
            </a:endParaRPr>
          </a:p>
        </p:txBody>
      </p:sp>
      <p:cxnSp>
        <p:nvCxnSpPr>
          <p:cNvPr id="133" name="Straight Connector 132">
            <a:extLst>
              <a:ext uri="{FF2B5EF4-FFF2-40B4-BE49-F238E27FC236}">
                <a16:creationId xmlns:a16="http://schemas.microsoft.com/office/drawing/2014/main" id="{B5389E84-010E-CDC1-E4C2-AD6CE6043117}"/>
              </a:ext>
            </a:extLst>
          </p:cNvPr>
          <p:cNvCxnSpPr>
            <a:cxnSpLocks/>
          </p:cNvCxnSpPr>
          <p:nvPr/>
        </p:nvCxnSpPr>
        <p:spPr>
          <a:xfrm flipV="1">
            <a:off x="7642028" y="3321985"/>
            <a:ext cx="2813889"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34" name="Straight Arrow Connector 133">
            <a:extLst>
              <a:ext uri="{FF2B5EF4-FFF2-40B4-BE49-F238E27FC236}">
                <a16:creationId xmlns:a16="http://schemas.microsoft.com/office/drawing/2014/main" id="{90D56D65-FD9A-370A-EC76-3D0EE6C08395}"/>
              </a:ext>
            </a:extLst>
          </p:cNvPr>
          <p:cNvCxnSpPr>
            <a:cxnSpLocks/>
          </p:cNvCxnSpPr>
          <p:nvPr/>
        </p:nvCxnSpPr>
        <p:spPr>
          <a:xfrm>
            <a:off x="8554694" y="4473647"/>
            <a:ext cx="0" cy="457324"/>
          </a:xfrm>
          <a:prstGeom prst="straightConnector1">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135" name="Rectangle 7">
            <a:extLst>
              <a:ext uri="{FF2B5EF4-FFF2-40B4-BE49-F238E27FC236}">
                <a16:creationId xmlns:a16="http://schemas.microsoft.com/office/drawing/2014/main" id="{BACAEB49-8697-2B90-D19F-9D98D2CFBF63}"/>
              </a:ext>
            </a:extLst>
          </p:cNvPr>
          <p:cNvSpPr/>
          <p:nvPr/>
        </p:nvSpPr>
        <p:spPr>
          <a:xfrm>
            <a:off x="1500783" y="5624152"/>
            <a:ext cx="5039857" cy="446487"/>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Controller</a:t>
            </a:r>
            <a:endParaRPr lang="it-IT" sz="1200" b="0" strike="noStrike" spc="-1">
              <a:latin typeface="Arial"/>
            </a:endParaRPr>
          </a:p>
        </p:txBody>
      </p:sp>
      <p:cxnSp>
        <p:nvCxnSpPr>
          <p:cNvPr id="145" name="Straight Connector 144">
            <a:extLst>
              <a:ext uri="{FF2B5EF4-FFF2-40B4-BE49-F238E27FC236}">
                <a16:creationId xmlns:a16="http://schemas.microsoft.com/office/drawing/2014/main" id="{ECD08465-EF0F-3A8B-4FA5-201FE0F35C9F}"/>
              </a:ext>
            </a:extLst>
          </p:cNvPr>
          <p:cNvCxnSpPr>
            <a:cxnSpLocks/>
          </p:cNvCxnSpPr>
          <p:nvPr/>
        </p:nvCxnSpPr>
        <p:spPr>
          <a:xfrm>
            <a:off x="1487533" y="5513118"/>
            <a:ext cx="5039857" cy="103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147" name="Rectangle 51">
            <a:extLst>
              <a:ext uri="{FF2B5EF4-FFF2-40B4-BE49-F238E27FC236}">
                <a16:creationId xmlns:a16="http://schemas.microsoft.com/office/drawing/2014/main" id="{B16534A8-135A-1617-FAC9-1D98955050E2}"/>
              </a:ext>
            </a:extLst>
          </p:cNvPr>
          <p:cNvSpPr/>
          <p:nvPr/>
        </p:nvSpPr>
        <p:spPr>
          <a:xfrm>
            <a:off x="3639414" y="6264000"/>
            <a:ext cx="1027145" cy="479483"/>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Global Storage</a:t>
            </a:r>
            <a:endParaRPr lang="it-IT" sz="1100" b="0" strike="noStrike" spc="-1">
              <a:latin typeface="Arial"/>
            </a:endParaRPr>
          </a:p>
        </p:txBody>
      </p:sp>
      <p:sp>
        <p:nvSpPr>
          <p:cNvPr id="162" name="Rectangle 52">
            <a:extLst>
              <a:ext uri="{FF2B5EF4-FFF2-40B4-BE49-F238E27FC236}">
                <a16:creationId xmlns:a16="http://schemas.microsoft.com/office/drawing/2014/main" id="{B54DA19F-9324-CEEF-D0DE-812EAA1B8C56}"/>
              </a:ext>
            </a:extLst>
          </p:cNvPr>
          <p:cNvSpPr/>
          <p:nvPr/>
        </p:nvSpPr>
        <p:spPr>
          <a:xfrm>
            <a:off x="4740816" y="6263323"/>
            <a:ext cx="681155" cy="480522"/>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Access</a:t>
            </a:r>
            <a:endParaRPr lang="it-IT" sz="1100" b="0" strike="noStrike" spc="-1">
              <a:latin typeface="Arial"/>
            </a:endParaRPr>
          </a:p>
        </p:txBody>
      </p:sp>
      <p:sp>
        <p:nvSpPr>
          <p:cNvPr id="164" name="Rectangle 5">
            <a:extLst>
              <a:ext uri="{FF2B5EF4-FFF2-40B4-BE49-F238E27FC236}">
                <a16:creationId xmlns:a16="http://schemas.microsoft.com/office/drawing/2014/main" id="{7C73EA5F-7E32-782F-36A5-AA6C37D6BDB5}"/>
              </a:ext>
            </a:extLst>
          </p:cNvPr>
          <p:cNvSpPr/>
          <p:nvPr/>
        </p:nvSpPr>
        <p:spPr>
          <a:xfrm>
            <a:off x="2420024" y="6261405"/>
            <a:ext cx="1144289" cy="482084"/>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err="1">
                <a:solidFill>
                  <a:srgbClr val="000000"/>
                </a:solidFill>
                <a:latin typeface="Calibri"/>
                <a:ea typeface="DejaVu Sans"/>
              </a:rPr>
              <a:t>Communi</a:t>
            </a:r>
            <a:r>
              <a:rPr lang="en-GB" sz="1100" b="0" strike="noStrike" spc="-1">
                <a:solidFill>
                  <a:srgbClr val="000000"/>
                </a:solidFill>
                <a:latin typeface="Calibri"/>
                <a:ea typeface="DejaVu Sans"/>
              </a:rPr>
              <a:t>-cation</a:t>
            </a:r>
            <a:endParaRPr lang="it-IT" sz="1100" b="0" strike="noStrike" spc="-1">
              <a:latin typeface="Arial"/>
            </a:endParaRPr>
          </a:p>
        </p:txBody>
      </p:sp>
      <p:cxnSp>
        <p:nvCxnSpPr>
          <p:cNvPr id="172" name="Straight Connector 171">
            <a:extLst>
              <a:ext uri="{FF2B5EF4-FFF2-40B4-BE49-F238E27FC236}">
                <a16:creationId xmlns:a16="http://schemas.microsoft.com/office/drawing/2014/main" id="{F968C5C3-F68D-1EC5-4DAB-AB4595C9791A}"/>
              </a:ext>
            </a:extLst>
          </p:cNvPr>
          <p:cNvCxnSpPr>
            <a:cxnSpLocks/>
          </p:cNvCxnSpPr>
          <p:nvPr/>
        </p:nvCxnSpPr>
        <p:spPr>
          <a:xfrm>
            <a:off x="3642955" y="6151590"/>
            <a:ext cx="1034629"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193" name="Straight Connector 192">
            <a:extLst>
              <a:ext uri="{FF2B5EF4-FFF2-40B4-BE49-F238E27FC236}">
                <a16:creationId xmlns:a16="http://schemas.microsoft.com/office/drawing/2014/main" id="{6A60E4B5-9340-2EF8-A42F-79C872E75EAD}"/>
              </a:ext>
            </a:extLst>
          </p:cNvPr>
          <p:cNvCxnSpPr>
            <a:cxnSpLocks/>
          </p:cNvCxnSpPr>
          <p:nvPr/>
        </p:nvCxnSpPr>
        <p:spPr>
          <a:xfrm flipV="1">
            <a:off x="4748972" y="6152378"/>
            <a:ext cx="695892" cy="5"/>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203" name="Rectangle 4">
            <a:extLst>
              <a:ext uri="{FF2B5EF4-FFF2-40B4-BE49-F238E27FC236}">
                <a16:creationId xmlns:a16="http://schemas.microsoft.com/office/drawing/2014/main" id="{C0BAA27E-C31F-4F0F-A916-0DA64659CF0E}"/>
              </a:ext>
            </a:extLst>
          </p:cNvPr>
          <p:cNvSpPr/>
          <p:nvPr/>
        </p:nvSpPr>
        <p:spPr>
          <a:xfrm>
            <a:off x="7856257" y="6242217"/>
            <a:ext cx="1001662" cy="48217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Attestation </a:t>
            </a:r>
          </a:p>
          <a:p>
            <a:pPr algn="ctr">
              <a:lnSpc>
                <a:spcPct val="100000"/>
              </a:lnSpc>
              <a:buNone/>
            </a:pPr>
            <a:r>
              <a:rPr lang="en-GB" sz="1100" b="0" strike="noStrike" spc="-1" dirty="0">
                <a:solidFill>
                  <a:srgbClr val="000000"/>
                </a:solidFill>
                <a:latin typeface="Calibri"/>
                <a:ea typeface="DejaVu Sans"/>
              </a:rPr>
              <a:t>Service</a:t>
            </a:r>
            <a:endParaRPr lang="it-IT" sz="1100" b="0" strike="noStrike" spc="-1" dirty="0">
              <a:latin typeface="Arial"/>
            </a:endParaRPr>
          </a:p>
        </p:txBody>
      </p:sp>
      <p:sp>
        <p:nvSpPr>
          <p:cNvPr id="204" name="Rectangle 203">
            <a:extLst>
              <a:ext uri="{FF2B5EF4-FFF2-40B4-BE49-F238E27FC236}">
                <a16:creationId xmlns:a16="http://schemas.microsoft.com/office/drawing/2014/main" id="{3C89B1EB-255C-CDDB-ED2C-FC3FFFF14938}"/>
              </a:ext>
            </a:extLst>
          </p:cNvPr>
          <p:cNvSpPr/>
          <p:nvPr/>
        </p:nvSpPr>
        <p:spPr>
          <a:xfrm>
            <a:off x="6785989" y="6257069"/>
            <a:ext cx="1001662" cy="48217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Encryption</a:t>
            </a:r>
          </a:p>
          <a:p>
            <a:pPr algn="ctr">
              <a:lnSpc>
                <a:spcPct val="100000"/>
              </a:lnSpc>
              <a:buNone/>
            </a:pPr>
            <a:r>
              <a:rPr lang="en-GB" sz="1100" b="0" strike="noStrike" spc="-1" dirty="0">
                <a:solidFill>
                  <a:srgbClr val="000000"/>
                </a:solidFill>
                <a:latin typeface="Calibri"/>
                <a:ea typeface="DejaVu Sans"/>
              </a:rPr>
              <a:t> Service</a:t>
            </a:r>
            <a:endParaRPr lang="it-IT" sz="1100" b="0" strike="noStrike" spc="-1" dirty="0">
              <a:latin typeface="Arial"/>
            </a:endParaRPr>
          </a:p>
        </p:txBody>
      </p:sp>
      <p:sp>
        <p:nvSpPr>
          <p:cNvPr id="205" name="Rectangle 4">
            <a:extLst>
              <a:ext uri="{FF2B5EF4-FFF2-40B4-BE49-F238E27FC236}">
                <a16:creationId xmlns:a16="http://schemas.microsoft.com/office/drawing/2014/main" id="{1E9C7C29-5793-E552-59AD-5E6A2929888C}"/>
              </a:ext>
            </a:extLst>
          </p:cNvPr>
          <p:cNvSpPr/>
          <p:nvPr/>
        </p:nvSpPr>
        <p:spPr>
          <a:xfrm>
            <a:off x="5507134" y="6260155"/>
            <a:ext cx="1220655" cy="48217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Communication</a:t>
            </a:r>
          </a:p>
          <a:p>
            <a:pPr algn="ctr">
              <a:lnSpc>
                <a:spcPct val="100000"/>
              </a:lnSpc>
              <a:buNone/>
            </a:pPr>
            <a:r>
              <a:rPr lang="en-GB" sz="1100" b="0" strike="noStrike" spc="-1" dirty="0">
                <a:solidFill>
                  <a:srgbClr val="000000"/>
                </a:solidFill>
                <a:latin typeface="Calibri"/>
                <a:ea typeface="DejaVu Sans"/>
              </a:rPr>
              <a:t> Service</a:t>
            </a:r>
            <a:endParaRPr lang="it-IT" sz="1100" b="0" strike="noStrike" spc="-1" dirty="0">
              <a:latin typeface="Arial"/>
            </a:endParaRPr>
          </a:p>
        </p:txBody>
      </p:sp>
      <p:cxnSp>
        <p:nvCxnSpPr>
          <p:cNvPr id="206" name="Straight Connector 205">
            <a:extLst>
              <a:ext uri="{FF2B5EF4-FFF2-40B4-BE49-F238E27FC236}">
                <a16:creationId xmlns:a16="http://schemas.microsoft.com/office/drawing/2014/main" id="{A9920F7C-03D4-3001-0129-7D356CFC8724}"/>
              </a:ext>
            </a:extLst>
          </p:cNvPr>
          <p:cNvCxnSpPr>
            <a:cxnSpLocks/>
          </p:cNvCxnSpPr>
          <p:nvPr/>
        </p:nvCxnSpPr>
        <p:spPr>
          <a:xfrm flipV="1">
            <a:off x="5534519" y="6166470"/>
            <a:ext cx="3308315"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207" name="Straight Connector 206">
            <a:extLst>
              <a:ext uri="{FF2B5EF4-FFF2-40B4-BE49-F238E27FC236}">
                <a16:creationId xmlns:a16="http://schemas.microsoft.com/office/drawing/2014/main" id="{5BF6D6F4-5148-68FC-57AF-D87B4A0E6CD8}"/>
              </a:ext>
            </a:extLst>
          </p:cNvPr>
          <p:cNvCxnSpPr>
            <a:cxnSpLocks/>
          </p:cNvCxnSpPr>
          <p:nvPr/>
        </p:nvCxnSpPr>
        <p:spPr>
          <a:xfrm flipV="1">
            <a:off x="2426778" y="6152666"/>
            <a:ext cx="113393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208" name="Rectangle 207">
            <a:extLst>
              <a:ext uri="{FF2B5EF4-FFF2-40B4-BE49-F238E27FC236}">
                <a16:creationId xmlns:a16="http://schemas.microsoft.com/office/drawing/2014/main" id="{B2616753-DA25-C128-76E5-370EB314CC04}"/>
              </a:ext>
            </a:extLst>
          </p:cNvPr>
          <p:cNvSpPr/>
          <p:nvPr/>
        </p:nvSpPr>
        <p:spPr>
          <a:xfrm>
            <a:off x="1512645" y="6247605"/>
            <a:ext cx="833606" cy="476785"/>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FFFFFF"/>
                </a:solidFill>
                <a:latin typeface="Calibri"/>
                <a:ea typeface="DejaVu Sans"/>
              </a:rPr>
              <a:t>MPAI Store</a:t>
            </a:r>
            <a:endParaRPr lang="it-IT" sz="1100" b="0" strike="noStrike" spc="-1">
              <a:latin typeface="Arial"/>
            </a:endParaRPr>
          </a:p>
        </p:txBody>
      </p:sp>
      <p:cxnSp>
        <p:nvCxnSpPr>
          <p:cNvPr id="209" name="Straight Connector 208">
            <a:extLst>
              <a:ext uri="{FF2B5EF4-FFF2-40B4-BE49-F238E27FC236}">
                <a16:creationId xmlns:a16="http://schemas.microsoft.com/office/drawing/2014/main" id="{64338810-A2B9-5C1E-9186-6930CAFCC536}"/>
              </a:ext>
            </a:extLst>
          </p:cNvPr>
          <p:cNvCxnSpPr>
            <a:cxnSpLocks/>
          </p:cNvCxnSpPr>
          <p:nvPr/>
        </p:nvCxnSpPr>
        <p:spPr>
          <a:xfrm flipV="1">
            <a:off x="1505503" y="6166477"/>
            <a:ext cx="846854"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210" name="Rectangle 209">
            <a:extLst>
              <a:ext uri="{FF2B5EF4-FFF2-40B4-BE49-F238E27FC236}">
                <a16:creationId xmlns:a16="http://schemas.microsoft.com/office/drawing/2014/main" id="{323590B0-8A99-E681-C51B-FA1AEDF00114}"/>
              </a:ext>
            </a:extLst>
          </p:cNvPr>
          <p:cNvSpPr/>
          <p:nvPr/>
        </p:nvSpPr>
        <p:spPr>
          <a:xfrm>
            <a:off x="3340041" y="1740969"/>
            <a:ext cx="5619231" cy="9628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1" dirty="0">
                <a:solidFill>
                  <a:srgbClr val="000000"/>
                </a:solidFill>
                <a:latin typeface="Calibri" panose="020F0502020204030204" pitchFamily="34" charset="0"/>
                <a:ea typeface="DejaVu Sans"/>
                <a:cs typeface="Calibri" panose="020F0502020204030204" pitchFamily="34" charset="0"/>
              </a:rPr>
              <a:t>Full Environment Description</a:t>
            </a:r>
            <a:endParaRPr lang="it-IT" sz="1400" spc="-1" dirty="0">
              <a:solidFill>
                <a:srgbClr val="000000"/>
              </a:solidFill>
              <a:latin typeface="Calibri" panose="020F0502020204030204" pitchFamily="34" charset="0"/>
              <a:ea typeface="DejaVu Sans"/>
              <a:cs typeface="Calibri" panose="020F0502020204030204" pitchFamily="34" charset="0"/>
            </a:endParaRPr>
          </a:p>
        </p:txBody>
      </p:sp>
      <p:cxnSp>
        <p:nvCxnSpPr>
          <p:cNvPr id="211" name="Straight Arrow Connector 210">
            <a:extLst>
              <a:ext uri="{FF2B5EF4-FFF2-40B4-BE49-F238E27FC236}">
                <a16:creationId xmlns:a16="http://schemas.microsoft.com/office/drawing/2014/main" id="{FB4D0607-DDBD-9CC4-2406-387B03521D77}"/>
              </a:ext>
            </a:extLst>
          </p:cNvPr>
          <p:cNvCxnSpPr>
            <a:cxnSpLocks/>
          </p:cNvCxnSpPr>
          <p:nvPr/>
        </p:nvCxnSpPr>
        <p:spPr>
          <a:xfrm flipH="1">
            <a:off x="8784686" y="2712670"/>
            <a:ext cx="3062" cy="754880"/>
          </a:xfrm>
          <a:prstGeom prst="straightConnector1">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212" name="Rectangle 53">
            <a:extLst>
              <a:ext uri="{FF2B5EF4-FFF2-40B4-BE49-F238E27FC236}">
                <a16:creationId xmlns:a16="http://schemas.microsoft.com/office/drawing/2014/main" id="{9814DEC9-D62A-5316-BBF2-13CDE1847122}"/>
              </a:ext>
            </a:extLst>
          </p:cNvPr>
          <p:cNvSpPr/>
          <p:nvPr/>
        </p:nvSpPr>
        <p:spPr>
          <a:xfrm>
            <a:off x="10251080" y="2469130"/>
            <a:ext cx="738628" cy="1181339"/>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Sensing Subsystem</a:t>
            </a:r>
            <a:endParaRPr lang="it-IT" sz="1400" b="0" strike="noStrike" spc="-1" dirty="0">
              <a:latin typeface="Calibri" panose="020F0502020204030204" pitchFamily="34" charset="0"/>
              <a:cs typeface="Calibri" panose="020F0502020204030204" pitchFamily="34" charset="0"/>
            </a:endParaRPr>
          </a:p>
        </p:txBody>
      </p:sp>
      <p:sp>
        <p:nvSpPr>
          <p:cNvPr id="213" name="Rectangle 28">
            <a:extLst>
              <a:ext uri="{FF2B5EF4-FFF2-40B4-BE49-F238E27FC236}">
                <a16:creationId xmlns:a16="http://schemas.microsoft.com/office/drawing/2014/main" id="{5B8F5360-23CB-8AA0-EA51-B78A5B26C0FD}"/>
              </a:ext>
            </a:extLst>
          </p:cNvPr>
          <p:cNvSpPr/>
          <p:nvPr/>
        </p:nvSpPr>
        <p:spPr>
          <a:xfrm>
            <a:off x="10259788" y="1740969"/>
            <a:ext cx="711668" cy="66096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400" b="0" strike="noStrike" spc="-1" dirty="0">
                <a:solidFill>
                  <a:schemeClr val="bg1"/>
                </a:solidFill>
                <a:latin typeface="Calibri" panose="020F0502020204030204" pitchFamily="34" charset="0"/>
                <a:ea typeface="DejaVu Sans"/>
                <a:cs typeface="Calibri" panose="020F0502020204030204" pitchFamily="34" charset="0"/>
              </a:rPr>
              <a:t>Remote AMSs</a:t>
            </a:r>
            <a:endParaRPr lang="it-IT" sz="1400" b="0" strike="noStrike" spc="-1" dirty="0">
              <a:solidFill>
                <a:schemeClr val="bg1"/>
              </a:solidFill>
              <a:latin typeface="Calibri" panose="020F0502020204030204" pitchFamily="34" charset="0"/>
              <a:cs typeface="Calibri" panose="020F0502020204030204" pitchFamily="34" charset="0"/>
            </a:endParaRPr>
          </a:p>
        </p:txBody>
      </p:sp>
      <p:cxnSp>
        <p:nvCxnSpPr>
          <p:cNvPr id="214" name="Straight Arrow Connector 213">
            <a:extLst>
              <a:ext uri="{FF2B5EF4-FFF2-40B4-BE49-F238E27FC236}">
                <a16:creationId xmlns:a16="http://schemas.microsoft.com/office/drawing/2014/main" id="{2AE5E954-61C9-8DEF-D7AC-19550EDFF047}"/>
              </a:ext>
            </a:extLst>
          </p:cNvPr>
          <p:cNvCxnSpPr>
            <a:cxnSpLocks/>
          </p:cNvCxnSpPr>
          <p:nvPr/>
        </p:nvCxnSpPr>
        <p:spPr>
          <a:xfrm>
            <a:off x="8944273" y="3891715"/>
            <a:ext cx="1278208" cy="0"/>
          </a:xfrm>
          <a:prstGeom prst="straightConnector1">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215" name="TextBox 67">
            <a:extLst>
              <a:ext uri="{FF2B5EF4-FFF2-40B4-BE49-F238E27FC236}">
                <a16:creationId xmlns:a16="http://schemas.microsoft.com/office/drawing/2014/main" id="{407524F6-9710-FF94-CF07-14C60DDA290B}"/>
              </a:ext>
            </a:extLst>
          </p:cNvPr>
          <p:cNvSpPr/>
          <p:nvPr/>
        </p:nvSpPr>
        <p:spPr>
          <a:xfrm>
            <a:off x="9077455" y="3588783"/>
            <a:ext cx="1252757"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AMS-MAS msg</a:t>
            </a:r>
            <a:endParaRPr lang="it-IT" sz="1400" b="0" strike="noStrike" spc="-1" dirty="0">
              <a:latin typeface="Calibri" panose="020F0502020204030204" pitchFamily="34" charset="0"/>
              <a:cs typeface="Calibri" panose="020F0502020204030204" pitchFamily="34" charset="0"/>
            </a:endParaRPr>
          </a:p>
        </p:txBody>
      </p:sp>
      <p:sp>
        <p:nvSpPr>
          <p:cNvPr id="216" name="TextBox 67">
            <a:extLst>
              <a:ext uri="{FF2B5EF4-FFF2-40B4-BE49-F238E27FC236}">
                <a16:creationId xmlns:a16="http://schemas.microsoft.com/office/drawing/2014/main" id="{76165D69-216E-D987-3ED1-65F70804C9CA}"/>
              </a:ext>
            </a:extLst>
          </p:cNvPr>
          <p:cNvSpPr/>
          <p:nvPr/>
        </p:nvSpPr>
        <p:spPr>
          <a:xfrm>
            <a:off x="9741045" y="3029386"/>
            <a:ext cx="340286"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Alert</a:t>
            </a:r>
            <a:endParaRPr lang="it-IT" sz="1400" b="0" strike="noStrike" spc="-1" dirty="0">
              <a:latin typeface="Calibri" panose="020F0502020204030204" pitchFamily="34" charset="0"/>
              <a:cs typeface="Calibri" panose="020F0502020204030204" pitchFamily="34" charset="0"/>
            </a:endParaRPr>
          </a:p>
        </p:txBody>
      </p:sp>
      <p:cxnSp>
        <p:nvCxnSpPr>
          <p:cNvPr id="217" name="Straight Arrow Connector 216">
            <a:extLst>
              <a:ext uri="{FF2B5EF4-FFF2-40B4-BE49-F238E27FC236}">
                <a16:creationId xmlns:a16="http://schemas.microsoft.com/office/drawing/2014/main" id="{527FDC95-A366-3D7A-A050-35AAD9547EC2}"/>
              </a:ext>
            </a:extLst>
          </p:cNvPr>
          <p:cNvCxnSpPr>
            <a:cxnSpLocks/>
          </p:cNvCxnSpPr>
          <p:nvPr/>
        </p:nvCxnSpPr>
        <p:spPr>
          <a:xfrm>
            <a:off x="8958886" y="4468678"/>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18" name="TextBox 4">
            <a:extLst>
              <a:ext uri="{FF2B5EF4-FFF2-40B4-BE49-F238E27FC236}">
                <a16:creationId xmlns:a16="http://schemas.microsoft.com/office/drawing/2014/main" id="{EB59B202-C7F1-98EE-0E3B-B8C5EE7F2343}"/>
              </a:ext>
            </a:extLst>
          </p:cNvPr>
          <p:cNvSpPr/>
          <p:nvPr/>
        </p:nvSpPr>
        <p:spPr>
          <a:xfrm>
            <a:off x="9150628" y="1815856"/>
            <a:ext cx="1116513"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Full</a:t>
            </a: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a:t>
            </a:r>
            <a:endParaRPr lang="it-IT" sz="1400" b="0" strike="noStrike" spc="-1" dirty="0">
              <a:latin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Descriptors</a:t>
            </a:r>
            <a:endParaRPr lang="it-IT" sz="1400" b="0" strike="noStrike" spc="-1" dirty="0">
              <a:latin typeface="Calibri" panose="020F0502020204030204" pitchFamily="34" charset="0"/>
              <a:cs typeface="Calibri" panose="020F0502020204030204" pitchFamily="34" charset="0"/>
            </a:endParaRPr>
          </a:p>
        </p:txBody>
      </p:sp>
      <p:cxnSp>
        <p:nvCxnSpPr>
          <p:cNvPr id="219" name="Straight Connector 218">
            <a:extLst>
              <a:ext uri="{FF2B5EF4-FFF2-40B4-BE49-F238E27FC236}">
                <a16:creationId xmlns:a16="http://schemas.microsoft.com/office/drawing/2014/main" id="{1C114ECF-B26E-92B3-BD30-CBC4F07A324B}"/>
              </a:ext>
            </a:extLst>
          </p:cNvPr>
          <p:cNvCxnSpPr>
            <a:cxnSpLocks/>
          </p:cNvCxnSpPr>
          <p:nvPr/>
        </p:nvCxnSpPr>
        <p:spPr>
          <a:xfrm flipV="1">
            <a:off x="8927565" y="2085367"/>
            <a:ext cx="1325477" cy="1"/>
          </a:xfrm>
          <a:prstGeom prst="line">
            <a:avLst/>
          </a:prstGeom>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220" name="Straight Connector 219">
            <a:extLst>
              <a:ext uri="{FF2B5EF4-FFF2-40B4-BE49-F238E27FC236}">
                <a16:creationId xmlns:a16="http://schemas.microsoft.com/office/drawing/2014/main" id="{06B56897-F7E0-0AF9-3D01-97D3FB1925CB}"/>
              </a:ext>
            </a:extLst>
          </p:cNvPr>
          <p:cNvCxnSpPr>
            <a:cxnSpLocks/>
          </p:cNvCxnSpPr>
          <p:nvPr/>
        </p:nvCxnSpPr>
        <p:spPr>
          <a:xfrm flipV="1">
            <a:off x="9063158" y="5143729"/>
            <a:ext cx="1079699"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21" name="TextBox 67">
            <a:extLst>
              <a:ext uri="{FF2B5EF4-FFF2-40B4-BE49-F238E27FC236}">
                <a16:creationId xmlns:a16="http://schemas.microsoft.com/office/drawing/2014/main" id="{72FBD406-4A0D-D6DF-94E5-86CFFD23C8F1}"/>
              </a:ext>
            </a:extLst>
          </p:cNvPr>
          <p:cNvSpPr/>
          <p:nvPr/>
        </p:nvSpPr>
        <p:spPr>
          <a:xfrm>
            <a:off x="9312906" y="4835018"/>
            <a:ext cx="370593"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File</a:t>
            </a:r>
            <a:endParaRPr lang="it-IT" sz="1400" b="0" strike="noStrike" spc="-1" dirty="0">
              <a:latin typeface="Calibri" panose="020F0502020204030204" pitchFamily="34" charset="0"/>
              <a:cs typeface="Calibri" panose="020F0502020204030204" pitchFamily="34" charset="0"/>
            </a:endParaRPr>
          </a:p>
        </p:txBody>
      </p:sp>
      <p:sp>
        <p:nvSpPr>
          <p:cNvPr id="222" name="Rectangle 16">
            <a:extLst>
              <a:ext uri="{FF2B5EF4-FFF2-40B4-BE49-F238E27FC236}">
                <a16:creationId xmlns:a16="http://schemas.microsoft.com/office/drawing/2014/main" id="{95037993-969E-B1D9-E0BE-DD615041987E}"/>
              </a:ext>
            </a:extLst>
          </p:cNvPr>
          <p:cNvSpPr/>
          <p:nvPr/>
        </p:nvSpPr>
        <p:spPr>
          <a:xfrm>
            <a:off x="8452069" y="3467550"/>
            <a:ext cx="631958" cy="1010431"/>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a:solidFill>
                  <a:srgbClr val="000000"/>
                </a:solidFill>
                <a:latin typeface="Calibri" panose="020F0502020204030204" pitchFamily="34" charset="0"/>
                <a:ea typeface="DejaVu Sans"/>
                <a:cs typeface="Calibri" panose="020F0502020204030204" pitchFamily="34" charset="0"/>
              </a:rPr>
              <a:t>AMS </a:t>
            </a:r>
            <a:r>
              <a:rPr lang="en-GB" sz="1400" b="0" strike="noStrike" spc="-1" dirty="0">
                <a:solidFill>
                  <a:srgbClr val="000000"/>
                </a:solidFill>
                <a:latin typeface="Calibri" panose="020F0502020204030204" pitchFamily="34" charset="0"/>
                <a:ea typeface="DejaVu Sans"/>
                <a:cs typeface="Calibri" panose="020F0502020204030204" pitchFamily="34" charset="0"/>
              </a:rPr>
              <a:t>Command Issuer</a:t>
            </a:r>
            <a:endParaRPr lang="it-IT" sz="1400" b="0" strike="noStrike" spc="-1" dirty="0">
              <a:latin typeface="Calibri" panose="020F0502020204030204" pitchFamily="34" charset="0"/>
              <a:cs typeface="Calibri" panose="020F0502020204030204" pitchFamily="34" charset="0"/>
            </a:endParaRPr>
          </a:p>
        </p:txBody>
      </p:sp>
      <p:sp>
        <p:nvSpPr>
          <p:cNvPr id="223" name="TextBox 67">
            <a:extLst>
              <a:ext uri="{FF2B5EF4-FFF2-40B4-BE49-F238E27FC236}">
                <a16:creationId xmlns:a16="http://schemas.microsoft.com/office/drawing/2014/main" id="{6D51E21E-A15E-1FA2-DA77-E2088FD5EB42}"/>
              </a:ext>
            </a:extLst>
          </p:cNvPr>
          <p:cNvSpPr/>
          <p:nvPr/>
        </p:nvSpPr>
        <p:spPr>
          <a:xfrm>
            <a:off x="9070362" y="3973922"/>
            <a:ext cx="1252757"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MAS-AMS msg</a:t>
            </a:r>
            <a:endParaRPr lang="it-IT" sz="1400" b="0" strike="noStrike" spc="-1" dirty="0">
              <a:latin typeface="Calibri" panose="020F0502020204030204" pitchFamily="34" charset="0"/>
              <a:cs typeface="Calibri" panose="020F0502020204030204" pitchFamily="34" charset="0"/>
            </a:endParaRPr>
          </a:p>
        </p:txBody>
      </p:sp>
      <p:sp>
        <p:nvSpPr>
          <p:cNvPr id="224" name="TextBox 67">
            <a:extLst>
              <a:ext uri="{FF2B5EF4-FFF2-40B4-BE49-F238E27FC236}">
                <a16:creationId xmlns:a16="http://schemas.microsoft.com/office/drawing/2014/main" id="{C5A2AFF9-4C8B-1F82-83C0-9B1B84B7D62A}"/>
              </a:ext>
            </a:extLst>
          </p:cNvPr>
          <p:cNvSpPr/>
          <p:nvPr/>
        </p:nvSpPr>
        <p:spPr>
          <a:xfrm>
            <a:off x="8320885" y="3012291"/>
            <a:ext cx="964536"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 State</a:t>
            </a:r>
            <a:endParaRPr lang="it-IT" sz="1400" b="0" strike="noStrike" spc="-1" dirty="0">
              <a:latin typeface="Calibri" panose="020F0502020204030204" pitchFamily="34" charset="0"/>
              <a:cs typeface="Calibri" panose="020F0502020204030204" pitchFamily="34" charset="0"/>
            </a:endParaRPr>
          </a:p>
        </p:txBody>
      </p:sp>
      <p:sp>
        <p:nvSpPr>
          <p:cNvPr id="225" name="TextBox 67">
            <a:extLst>
              <a:ext uri="{FF2B5EF4-FFF2-40B4-BE49-F238E27FC236}">
                <a16:creationId xmlns:a16="http://schemas.microsoft.com/office/drawing/2014/main" id="{E4D1BC5E-BF78-0FC7-412D-4D3ADA6E292F}"/>
              </a:ext>
            </a:extLst>
          </p:cNvPr>
          <p:cNvSpPr/>
          <p:nvPr/>
        </p:nvSpPr>
        <p:spPr>
          <a:xfrm>
            <a:off x="8149327" y="4406088"/>
            <a:ext cx="1252757"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AMS-MAS msg</a:t>
            </a:r>
            <a:endParaRPr lang="it-IT" sz="1400" b="0" strike="noStrike" spc="-1" dirty="0">
              <a:latin typeface="Calibri" panose="020F0502020204030204" pitchFamily="34" charset="0"/>
              <a:cs typeface="Calibri" panose="020F0502020204030204" pitchFamily="34" charset="0"/>
            </a:endParaRPr>
          </a:p>
        </p:txBody>
      </p:sp>
      <p:sp>
        <p:nvSpPr>
          <p:cNvPr id="226" name="TextBox 67">
            <a:extLst>
              <a:ext uri="{FF2B5EF4-FFF2-40B4-BE49-F238E27FC236}">
                <a16:creationId xmlns:a16="http://schemas.microsoft.com/office/drawing/2014/main" id="{4410E995-3B1D-6563-7922-CBA2C877BF8A}"/>
              </a:ext>
            </a:extLst>
          </p:cNvPr>
          <p:cNvSpPr/>
          <p:nvPr/>
        </p:nvSpPr>
        <p:spPr>
          <a:xfrm>
            <a:off x="8517242" y="4631706"/>
            <a:ext cx="1252757"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MAS-AMS msg</a:t>
            </a:r>
            <a:endParaRPr lang="it-IT" sz="1400" b="0" strike="noStrike" spc="-1" dirty="0">
              <a:latin typeface="Calibri" panose="020F0502020204030204" pitchFamily="34" charset="0"/>
              <a:cs typeface="Calibri" panose="020F0502020204030204" pitchFamily="34" charset="0"/>
            </a:endParaRPr>
          </a:p>
        </p:txBody>
      </p:sp>
      <p:cxnSp>
        <p:nvCxnSpPr>
          <p:cNvPr id="227" name="Straight Arrow Connector 226">
            <a:extLst>
              <a:ext uri="{FF2B5EF4-FFF2-40B4-BE49-F238E27FC236}">
                <a16:creationId xmlns:a16="http://schemas.microsoft.com/office/drawing/2014/main" id="{E25100C4-DA6F-448E-2B97-B5BB5B9E179B}"/>
              </a:ext>
            </a:extLst>
          </p:cNvPr>
          <p:cNvCxnSpPr>
            <a:cxnSpLocks/>
          </p:cNvCxnSpPr>
          <p:nvPr/>
        </p:nvCxnSpPr>
        <p:spPr>
          <a:xfrm>
            <a:off x="9077623" y="4285415"/>
            <a:ext cx="1278208" cy="0"/>
          </a:xfrm>
          <a:prstGeom prst="straightConnector1">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228" name="Rectangle 28">
            <a:extLst>
              <a:ext uri="{FF2B5EF4-FFF2-40B4-BE49-F238E27FC236}">
                <a16:creationId xmlns:a16="http://schemas.microsoft.com/office/drawing/2014/main" id="{F184A67E-0B08-9655-8088-74E61836B83C}"/>
              </a:ext>
            </a:extLst>
          </p:cNvPr>
          <p:cNvSpPr/>
          <p:nvPr/>
        </p:nvSpPr>
        <p:spPr>
          <a:xfrm>
            <a:off x="10238480" y="3741067"/>
            <a:ext cx="750326" cy="102600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400" b="0" strike="noStrike" spc="-1">
                <a:solidFill>
                  <a:srgbClr val="000000"/>
                </a:solidFill>
                <a:latin typeface="Calibri" panose="020F0502020204030204" pitchFamily="34" charset="0"/>
                <a:ea typeface="DejaVu Sans"/>
                <a:cs typeface="Calibri" panose="020F0502020204030204" pitchFamily="34" charset="0"/>
              </a:rPr>
              <a:t>Motion Actuation Subsystem </a:t>
            </a:r>
            <a:endParaRPr lang="it-IT" sz="1400" b="0" strike="noStrike" spc="-1">
              <a:latin typeface="Calibri" panose="020F0502020204030204" pitchFamily="34" charset="0"/>
              <a:cs typeface="Calibri" panose="020F0502020204030204" pitchFamily="34" charset="0"/>
            </a:endParaRPr>
          </a:p>
        </p:txBody>
      </p:sp>
      <p:cxnSp>
        <p:nvCxnSpPr>
          <p:cNvPr id="229" name="Straight Connector 228">
            <a:extLst>
              <a:ext uri="{FF2B5EF4-FFF2-40B4-BE49-F238E27FC236}">
                <a16:creationId xmlns:a16="http://schemas.microsoft.com/office/drawing/2014/main" id="{4478CBC8-F957-9964-4F6D-A27F5B3E5379}"/>
              </a:ext>
            </a:extLst>
          </p:cNvPr>
          <p:cNvCxnSpPr>
            <a:cxnSpLocks/>
          </p:cNvCxnSpPr>
          <p:nvPr/>
        </p:nvCxnSpPr>
        <p:spPr>
          <a:xfrm flipV="1">
            <a:off x="2092567" y="2252507"/>
            <a:ext cx="1270616"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30" name="Rectangle 2">
            <a:extLst>
              <a:ext uri="{FF2B5EF4-FFF2-40B4-BE49-F238E27FC236}">
                <a16:creationId xmlns:a16="http://schemas.microsoft.com/office/drawing/2014/main" id="{609E7A60-A9E4-9E44-3B6B-1D64E6B699B2}"/>
              </a:ext>
            </a:extLst>
          </p:cNvPr>
          <p:cNvSpPr/>
          <p:nvPr/>
        </p:nvSpPr>
        <p:spPr>
          <a:xfrm>
            <a:off x="1507640" y="1687715"/>
            <a:ext cx="627786" cy="1156581"/>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Sensing Subsystem</a:t>
            </a:r>
            <a:endParaRPr lang="it-IT" sz="1400" b="0" strike="noStrike" spc="-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140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C8DF-C822-78C4-7154-9561AC926A97}"/>
              </a:ext>
            </a:extLst>
          </p:cNvPr>
          <p:cNvSpPr>
            <a:spLocks noGrp="1"/>
          </p:cNvSpPr>
          <p:nvPr>
            <p:ph type="title"/>
          </p:nvPr>
        </p:nvSpPr>
        <p:spPr>
          <a:xfrm>
            <a:off x="1321904" y="624110"/>
            <a:ext cx="5059017" cy="1280890"/>
          </a:xfrm>
        </p:spPr>
        <p:txBody>
          <a:bodyPr anchor="t">
            <a:normAutofit/>
          </a:bodyPr>
          <a:lstStyle/>
          <a:p>
            <a:r>
              <a:rPr lang="en-US" dirty="0"/>
              <a:t>Two words about MPAI</a:t>
            </a:r>
            <a:endParaRPr lang="en-GB" dirty="0"/>
          </a:p>
        </p:txBody>
      </p:sp>
      <p:pic>
        <p:nvPicPr>
          <p:cNvPr id="7" name="Picture 6" descr="Abstract background of data">
            <a:extLst>
              <a:ext uri="{FF2B5EF4-FFF2-40B4-BE49-F238E27FC236}">
                <a16:creationId xmlns:a16="http://schemas.microsoft.com/office/drawing/2014/main" id="{475A9221-089E-8621-6092-2431F170B45E}"/>
              </a:ext>
            </a:extLst>
          </p:cNvPr>
          <p:cNvPicPr>
            <a:picLocks noChangeAspect="1"/>
          </p:cNvPicPr>
          <p:nvPr/>
        </p:nvPicPr>
        <p:blipFill rotWithShape="1">
          <a:blip r:embed="rId2"/>
          <a:srcRect l="14543" r="22960" b="-2"/>
          <a:stretch/>
        </p:blipFill>
        <p:spPr>
          <a:xfrm>
            <a:off x="1321904" y="1905000"/>
            <a:ext cx="5059017" cy="4553428"/>
          </a:xfrm>
          <a:prstGeom prst="rect">
            <a:avLst/>
          </a:prstGeom>
          <a:noFill/>
        </p:spPr>
      </p:pic>
      <p:sp>
        <p:nvSpPr>
          <p:cNvPr id="3" name="Content Placeholder 2">
            <a:extLst>
              <a:ext uri="{FF2B5EF4-FFF2-40B4-BE49-F238E27FC236}">
                <a16:creationId xmlns:a16="http://schemas.microsoft.com/office/drawing/2014/main" id="{8628B9F6-7E90-5D41-05FD-B30B4B8663F1}"/>
              </a:ext>
            </a:extLst>
          </p:cNvPr>
          <p:cNvSpPr>
            <a:spLocks noGrp="1"/>
          </p:cNvSpPr>
          <p:nvPr>
            <p:ph sz="half" idx="2"/>
          </p:nvPr>
        </p:nvSpPr>
        <p:spPr>
          <a:xfrm>
            <a:off x="6380921" y="1532709"/>
            <a:ext cx="5357423" cy="4925717"/>
          </a:xfrm>
        </p:spPr>
        <p:txBody>
          <a:bodyPr>
            <a:normAutofit lnSpcReduction="10000"/>
          </a:bodyPr>
          <a:lstStyle/>
          <a:p>
            <a:r>
              <a:rPr lang="en-US" b="1" dirty="0"/>
              <a:t>MPAI</a:t>
            </a:r>
            <a:r>
              <a:rPr lang="en-US" dirty="0"/>
              <a:t> – Moving Picture, Audio, and Data Coding by Artificial Intelligence.</a:t>
            </a:r>
          </a:p>
          <a:p>
            <a:r>
              <a:rPr lang="en-US" b="1" dirty="0"/>
              <a:t>What it is</a:t>
            </a:r>
            <a:r>
              <a:rPr lang="en-US" dirty="0"/>
              <a:t>: international, unaffiliated, non-profit standard developing organization.</a:t>
            </a:r>
          </a:p>
          <a:p>
            <a:r>
              <a:rPr lang="en-US" b="1" dirty="0"/>
              <a:t>What it does</a:t>
            </a:r>
            <a:r>
              <a:rPr lang="en-US" dirty="0"/>
              <a:t>: standards for AI-enabled data coding with clear IP guidelines.</a:t>
            </a:r>
          </a:p>
          <a:p>
            <a:r>
              <a:rPr lang="en-US" b="1" dirty="0"/>
              <a:t>What it has done</a:t>
            </a:r>
            <a:r>
              <a:rPr lang="en-US" dirty="0"/>
              <a:t>: Portfolio of 11 standards and ab</a:t>
            </a:r>
            <a:r>
              <a:rPr lang="en-GB" dirty="0"/>
              <a:t>out to publish a new one.</a:t>
            </a:r>
          </a:p>
          <a:p>
            <a:r>
              <a:rPr lang="en-GB" b="1" dirty="0"/>
              <a:t>Outreach</a:t>
            </a:r>
            <a:r>
              <a:rPr lang="en-GB" dirty="0"/>
              <a:t>: Five standards adopted by IEEE as IEEE standards and more to come</a:t>
            </a:r>
          </a:p>
        </p:txBody>
      </p:sp>
      <p:sp>
        <p:nvSpPr>
          <p:cNvPr id="4" name="Date Placeholder 3">
            <a:extLst>
              <a:ext uri="{FF2B5EF4-FFF2-40B4-BE49-F238E27FC236}">
                <a16:creationId xmlns:a16="http://schemas.microsoft.com/office/drawing/2014/main" id="{2010B102-2351-5CF4-2835-9D4A2B7012F9}"/>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6-Jun-24</a:t>
            </a:fld>
            <a:endParaRPr lang="en-US"/>
          </a:p>
        </p:txBody>
      </p:sp>
      <p:sp>
        <p:nvSpPr>
          <p:cNvPr id="5" name="Slide Number Placeholder 4">
            <a:extLst>
              <a:ext uri="{FF2B5EF4-FFF2-40B4-BE49-F238E27FC236}">
                <a16:creationId xmlns:a16="http://schemas.microsoft.com/office/drawing/2014/main" id="{B5BD2506-D1E9-65A1-DEE9-F7CEBA830B04}"/>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2</a:t>
            </a:fld>
            <a:endParaRPr lang="en-US" sz="400"/>
          </a:p>
        </p:txBody>
      </p:sp>
    </p:spTree>
    <p:extLst>
      <p:ext uri="{BB962C8B-B14F-4D97-AF65-F5344CB8AC3E}">
        <p14:creationId xmlns:p14="http://schemas.microsoft.com/office/powerpoint/2010/main" val="129083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7A5BB1-690B-07BD-58B1-BA6F2448055D}"/>
              </a:ext>
            </a:extLst>
          </p:cNvPr>
          <p:cNvGraphicFramePr>
            <a:graphicFrameLocks noGrp="1"/>
          </p:cNvGraphicFramePr>
          <p:nvPr>
            <p:extLst>
              <p:ext uri="{D42A27DB-BD31-4B8C-83A1-F6EECF244321}">
                <p14:modId xmlns:p14="http://schemas.microsoft.com/office/powerpoint/2010/main" val="992540454"/>
              </p:ext>
            </p:extLst>
          </p:nvPr>
        </p:nvGraphicFramePr>
        <p:xfrm>
          <a:off x="1028700" y="52886"/>
          <a:ext cx="9739914" cy="6744608"/>
        </p:xfrm>
        <a:graphic>
          <a:graphicData uri="http://schemas.openxmlformats.org/drawingml/2006/table">
            <a:tbl>
              <a:tblPr/>
              <a:tblGrid>
                <a:gridCol w="2884290">
                  <a:extLst>
                    <a:ext uri="{9D8B030D-6E8A-4147-A177-3AD203B41FA5}">
                      <a16:colId xmlns:a16="http://schemas.microsoft.com/office/drawing/2014/main" val="529247994"/>
                    </a:ext>
                  </a:extLst>
                </a:gridCol>
                <a:gridCol w="3883671">
                  <a:extLst>
                    <a:ext uri="{9D8B030D-6E8A-4147-A177-3AD203B41FA5}">
                      <a16:colId xmlns:a16="http://schemas.microsoft.com/office/drawing/2014/main" val="3270676305"/>
                    </a:ext>
                  </a:extLst>
                </a:gridCol>
                <a:gridCol w="2971953">
                  <a:extLst>
                    <a:ext uri="{9D8B030D-6E8A-4147-A177-3AD203B41FA5}">
                      <a16:colId xmlns:a16="http://schemas.microsoft.com/office/drawing/2014/main" val="186669444"/>
                    </a:ext>
                  </a:extLst>
                </a:gridCol>
              </a:tblGrid>
              <a:tr h="202388">
                <a:tc>
                  <a:txBody>
                    <a:bodyPr/>
                    <a:lstStyle/>
                    <a:p>
                      <a:pPr algn="ctr"/>
                      <a:r>
                        <a:rPr lang="it-IT" sz="1600" b="1">
                          <a:effectLst/>
                          <a:latin typeface="Calibri" panose="020F0502020204030204" pitchFamily="34" charset="0"/>
                          <a:cs typeface="Calibri" panose="020F0502020204030204" pitchFamily="34" charset="0"/>
                        </a:rPr>
                        <a:t>AIM</a:t>
                      </a:r>
                      <a:endParaRPr lang="it-IT" sz="1600">
                        <a:effectLst/>
                        <a:latin typeface="Calibri" panose="020F0502020204030204" pitchFamily="34" charset="0"/>
                        <a:cs typeface="Calibri" panose="020F0502020204030204" pitchFamily="34" charset="0"/>
                      </a:endParaRPr>
                    </a:p>
                  </a:txBody>
                  <a:tcPr marL="50597" marR="50597" marT="25298" marB="25298" anchor="ctr">
                    <a:lnL>
                      <a:noFill/>
                    </a:lnL>
                    <a:lnR>
                      <a:noFill/>
                    </a:lnR>
                    <a:lnT>
                      <a:noFill/>
                    </a:lnT>
                    <a:lnB>
                      <a:noFill/>
                    </a:lnB>
                    <a:noFill/>
                  </a:tcPr>
                </a:tc>
                <a:tc>
                  <a:txBody>
                    <a:bodyPr/>
                    <a:lstStyle/>
                    <a:p>
                      <a:pPr algn="ctr"/>
                      <a:r>
                        <a:rPr lang="it-IT" sz="1600" b="1">
                          <a:effectLst/>
                          <a:latin typeface="Calibri" panose="020F0502020204030204" pitchFamily="34" charset="0"/>
                          <a:cs typeface="Calibri" panose="020F0502020204030204" pitchFamily="34" charset="0"/>
                        </a:rPr>
                        <a:t>Input</a:t>
                      </a:r>
                      <a:endParaRPr lang="it-IT" sz="1600">
                        <a:effectLst/>
                        <a:latin typeface="Calibri" panose="020F0502020204030204" pitchFamily="34" charset="0"/>
                        <a:cs typeface="Calibri" panose="020F0502020204030204" pitchFamily="34" charset="0"/>
                      </a:endParaRPr>
                    </a:p>
                  </a:txBody>
                  <a:tcPr marL="50597" marR="50597" marT="25298" marB="25298" anchor="ctr">
                    <a:lnL>
                      <a:noFill/>
                    </a:lnL>
                    <a:lnR>
                      <a:noFill/>
                    </a:lnR>
                    <a:lnT>
                      <a:noFill/>
                    </a:lnT>
                    <a:lnB>
                      <a:noFill/>
                    </a:lnB>
                    <a:noFill/>
                  </a:tcPr>
                </a:tc>
                <a:tc>
                  <a:txBody>
                    <a:bodyPr/>
                    <a:lstStyle/>
                    <a:p>
                      <a:pPr algn="ctr"/>
                      <a:r>
                        <a:rPr lang="it-IT" sz="1600" b="1">
                          <a:effectLst/>
                          <a:latin typeface="Calibri" panose="020F0502020204030204" pitchFamily="34" charset="0"/>
                          <a:cs typeface="Calibri" panose="020F0502020204030204" pitchFamily="34" charset="0"/>
                        </a:rPr>
                        <a:t>Output</a:t>
                      </a:r>
                      <a:endParaRPr lang="it-IT" sz="1600">
                        <a:effectLst/>
                        <a:latin typeface="Calibri" panose="020F0502020204030204" pitchFamily="34" charset="0"/>
                        <a:cs typeface="Calibri" panose="020F0502020204030204" pitchFamily="34" charset="0"/>
                      </a:endParaRPr>
                    </a:p>
                  </a:txBody>
                  <a:tcPr marL="50597" marR="50597" marT="25298" marB="25298" anchor="ctr">
                    <a:lnL>
                      <a:noFill/>
                    </a:lnL>
                    <a:lnR>
                      <a:noFill/>
                    </a:lnR>
                    <a:lnT>
                      <a:noFill/>
                    </a:lnT>
                    <a:lnB>
                      <a:noFill/>
                    </a:lnB>
                    <a:noFill/>
                  </a:tcPr>
                </a:tc>
                <a:extLst>
                  <a:ext uri="{0D108BD9-81ED-4DB2-BD59-A6C34878D82A}">
                    <a16:rowId xmlns:a16="http://schemas.microsoft.com/office/drawing/2014/main" val="4153654299"/>
                  </a:ext>
                </a:extLst>
              </a:tr>
              <a:tr h="354179">
                <a:tc>
                  <a:txBody>
                    <a:bodyPr/>
                    <a:lstStyle/>
                    <a:p>
                      <a:r>
                        <a:rPr lang="it-IT" sz="1600" b="1" i="1">
                          <a:effectLst/>
                          <a:latin typeface="Calibri" panose="020F0502020204030204" pitchFamily="34" charset="0"/>
                          <a:cs typeface="Calibri" panose="020F0502020204030204" pitchFamily="34" charset="0"/>
                        </a:rPr>
                        <a:t>Full Environment Description</a:t>
                      </a:r>
                      <a:endParaRPr lang="it-IT" sz="1600">
                        <a:effectLst/>
                        <a:latin typeface="Calibri" panose="020F0502020204030204" pitchFamily="34" charset="0"/>
                        <a:cs typeface="Calibri" panose="020F0502020204030204" pitchFamily="34" charset="0"/>
                      </a:endParaRPr>
                    </a:p>
                  </a:txBody>
                  <a:tcPr marL="50597" marR="50597" marT="25298" marB="25298" anchor="ctr">
                    <a:lnL>
                      <a:noFill/>
                    </a:lnL>
                    <a:lnR>
                      <a:noFill/>
                    </a:lnR>
                    <a:lnT>
                      <a:noFill/>
                    </a:lnT>
                    <a:lnB>
                      <a:noFill/>
                    </a:lnB>
                    <a:noFill/>
                  </a:tcPr>
                </a:tc>
                <a:tc>
                  <a:txBody>
                    <a:bodyPr/>
                    <a:lstStyle/>
                    <a:p>
                      <a:r>
                        <a:rPr lang="en-US" sz="1600">
                          <a:effectLst/>
                          <a:latin typeface="Calibri" panose="020F0502020204030204" pitchFamily="34" charset="0"/>
                          <a:cs typeface="Calibri" panose="020F0502020204030204" pitchFamily="34" charset="0"/>
                        </a:rPr>
                        <a:t>- Basic Environment Descriptors</a:t>
                      </a:r>
                      <a:br>
                        <a:rPr lang="en-US" sz="1600">
                          <a:effectLst/>
                          <a:latin typeface="Calibri" panose="020F0502020204030204" pitchFamily="34" charset="0"/>
                          <a:cs typeface="Calibri" panose="020F0502020204030204" pitchFamily="34" charset="0"/>
                        </a:rPr>
                      </a:br>
                      <a:r>
                        <a:rPr lang="en-US" sz="1600">
                          <a:effectLst/>
                          <a:latin typeface="Calibri" panose="020F0502020204030204" pitchFamily="34" charset="0"/>
                          <a:cs typeface="Calibri" panose="020F0502020204030204" pitchFamily="34" charset="0"/>
                        </a:rPr>
                        <a:t>- Other data from Remote AMSs</a:t>
                      </a:r>
                    </a:p>
                  </a:txBody>
                  <a:tcPr marL="50597" marR="50597" marT="25298" marB="25298" anchor="ctr">
                    <a:lnL>
                      <a:noFill/>
                    </a:lnL>
                    <a:lnR>
                      <a:noFill/>
                    </a:lnR>
                    <a:lnT>
                      <a:noFill/>
                    </a:lnT>
                    <a:lnB>
                      <a:noFill/>
                    </a:lnB>
                    <a:noFill/>
                  </a:tcPr>
                </a:tc>
                <a:tc>
                  <a:txBody>
                    <a:bodyPr/>
                    <a:lstStyle/>
                    <a:p>
                      <a:r>
                        <a:rPr lang="it-IT" sz="1600">
                          <a:effectLst/>
                          <a:latin typeface="Calibri" panose="020F0502020204030204" pitchFamily="34" charset="0"/>
                          <a:cs typeface="Calibri" panose="020F0502020204030204" pitchFamily="34" charset="0"/>
                        </a:rPr>
                        <a:t>- Full Environment Descriptors</a:t>
                      </a:r>
                    </a:p>
                  </a:txBody>
                  <a:tcPr marL="50597" marR="50597" marT="25298" marB="25298" anchor="ctr">
                    <a:lnL>
                      <a:noFill/>
                    </a:lnL>
                    <a:lnR>
                      <a:noFill/>
                    </a:lnR>
                    <a:lnT>
                      <a:noFill/>
                    </a:lnT>
                    <a:lnB>
                      <a:noFill/>
                    </a:lnB>
                    <a:noFill/>
                  </a:tcPr>
                </a:tc>
                <a:extLst>
                  <a:ext uri="{0D108BD9-81ED-4DB2-BD59-A6C34878D82A}">
                    <a16:rowId xmlns:a16="http://schemas.microsoft.com/office/drawing/2014/main" val="1170631299"/>
                  </a:ext>
                </a:extLst>
              </a:tr>
              <a:tr h="809551">
                <a:tc>
                  <a:txBody>
                    <a:bodyPr/>
                    <a:lstStyle/>
                    <a:p>
                      <a:r>
                        <a:rPr lang="it-IT" sz="1600" b="1">
                          <a:effectLst/>
                          <a:latin typeface="Calibri" panose="020F0502020204030204" pitchFamily="34" charset="0"/>
                          <a:cs typeface="Calibri" panose="020F0502020204030204" pitchFamily="34" charset="0"/>
                        </a:rPr>
                        <a:t>Route Selection Planner</a:t>
                      </a:r>
                      <a:endParaRPr lang="it-IT" sz="1600">
                        <a:effectLst/>
                        <a:latin typeface="Calibri" panose="020F0502020204030204" pitchFamily="34" charset="0"/>
                        <a:cs typeface="Calibri" panose="020F0502020204030204" pitchFamily="34" charset="0"/>
                      </a:endParaRPr>
                    </a:p>
                  </a:txBody>
                  <a:tcPr marL="50597" marR="50597" marT="25298" marB="25298" anchor="ctr">
                    <a:lnL>
                      <a:noFill/>
                    </a:lnL>
                    <a:lnR>
                      <a:noFill/>
                    </a:lnR>
                    <a:lnT>
                      <a:noFill/>
                    </a:lnT>
                    <a:lnB>
                      <a:noFill/>
                    </a:lnB>
                    <a:noFill/>
                  </a:tcPr>
                </a:tc>
                <a:tc>
                  <a:txBody>
                    <a:bodyPr/>
                    <a:lstStyle/>
                    <a:p>
                      <a:r>
                        <a:rPr lang="en-US" sz="1600" dirty="0">
                          <a:effectLst/>
                          <a:latin typeface="Calibri" panose="020F0502020204030204" pitchFamily="34" charset="0"/>
                          <a:cs typeface="Calibri" panose="020F0502020204030204" pitchFamily="34" charset="0"/>
                        </a:rPr>
                        <a:t>- Poses</a:t>
                      </a:r>
                      <a:br>
                        <a:rPr lang="en-US" sz="1600" dirty="0">
                          <a:effectLst/>
                          <a:latin typeface="Calibri" panose="020F0502020204030204" pitchFamily="34" charset="0"/>
                          <a:cs typeface="Calibri" panose="020F0502020204030204" pitchFamily="34" charset="0"/>
                        </a:rPr>
                      </a:br>
                      <a:r>
                        <a:rPr lang="en-US" sz="1600" dirty="0">
                          <a:effectLst/>
                          <a:latin typeface="Calibri" panose="020F0502020204030204" pitchFamily="34" charset="0"/>
                          <a:cs typeface="Calibri" panose="020F0502020204030204" pitchFamily="34" charset="0"/>
                        </a:rPr>
                        <a:t>- Full Environment Descriptors</a:t>
                      </a:r>
                      <a:br>
                        <a:rPr lang="en-US" sz="1600" dirty="0">
                          <a:effectLst/>
                          <a:latin typeface="Calibri" panose="020F0502020204030204" pitchFamily="34" charset="0"/>
                          <a:cs typeface="Calibri" panose="020F0502020204030204" pitchFamily="34" charset="0"/>
                        </a:rPr>
                      </a:br>
                      <a:r>
                        <a:rPr lang="en-US" sz="1600" dirty="0">
                          <a:effectLst/>
                          <a:latin typeface="Calibri" panose="020F0502020204030204" pitchFamily="34" charset="0"/>
                          <a:cs typeface="Calibri" panose="020F0502020204030204" pitchFamily="34" charset="0"/>
                        </a:rPr>
                        <a:t>- Offline Map Data</a:t>
                      </a:r>
                      <a:br>
                        <a:rPr lang="en-US" sz="1600" dirty="0">
                          <a:effectLst/>
                          <a:latin typeface="Calibri" panose="020F0502020204030204" pitchFamily="34" charset="0"/>
                          <a:cs typeface="Calibri" panose="020F0502020204030204" pitchFamily="34" charset="0"/>
                        </a:rPr>
                      </a:br>
                      <a:r>
                        <a:rPr lang="en-US" sz="1600" dirty="0">
                          <a:effectLst/>
                          <a:latin typeface="Calibri" panose="020F0502020204030204" pitchFamily="34" charset="0"/>
                          <a:cs typeface="Calibri" panose="020F0502020204030204" pitchFamily="34" charset="0"/>
                        </a:rPr>
                        <a:t>- Road State</a:t>
                      </a:r>
                      <a:br>
                        <a:rPr lang="en-US" sz="1600" dirty="0">
                          <a:effectLst/>
                          <a:latin typeface="Calibri" panose="020F0502020204030204" pitchFamily="34" charset="0"/>
                          <a:cs typeface="Calibri" panose="020F0502020204030204" pitchFamily="34" charset="0"/>
                        </a:rPr>
                      </a:br>
                      <a:r>
                        <a:rPr lang="en-US" sz="1600" dirty="0">
                          <a:effectLst/>
                          <a:latin typeface="Calibri" panose="020F0502020204030204" pitchFamily="34" charset="0"/>
                          <a:cs typeface="Calibri" panose="020F0502020204030204" pitchFamily="34" charset="0"/>
                        </a:rPr>
                        <a:t>- Selected Route</a:t>
                      </a:r>
                    </a:p>
                  </a:txBody>
                  <a:tcPr marL="50597" marR="50597" marT="25298" marB="25298" anchor="ctr">
                    <a:lnL>
                      <a:noFill/>
                    </a:lnL>
                    <a:lnR>
                      <a:noFill/>
                    </a:lnR>
                    <a:lnT>
                      <a:noFill/>
                    </a:lnT>
                    <a:lnB>
                      <a:noFill/>
                    </a:lnB>
                    <a:noFill/>
                  </a:tcPr>
                </a:tc>
                <a:tc>
                  <a:txBody>
                    <a:bodyPr/>
                    <a:lstStyle/>
                    <a:p>
                      <a:r>
                        <a:rPr lang="it-IT" sz="1600" dirty="0">
                          <a:effectLst/>
                          <a:latin typeface="Calibri" panose="020F0502020204030204" pitchFamily="34" charset="0"/>
                          <a:cs typeface="Calibri" panose="020F0502020204030204" pitchFamily="34" charset="0"/>
                        </a:rPr>
                        <a:t>- </a:t>
                      </a:r>
                      <a:r>
                        <a:rPr lang="it-IT" sz="1600" dirty="0" err="1">
                          <a:effectLst/>
                          <a:latin typeface="Calibri" panose="020F0502020204030204" pitchFamily="34" charset="0"/>
                          <a:cs typeface="Calibri" panose="020F0502020204030204" pitchFamily="34" charset="0"/>
                        </a:rPr>
                        <a:t>Route</a:t>
                      </a:r>
                      <a:endParaRPr lang="it-IT" sz="1600" dirty="0">
                        <a:effectLst/>
                        <a:latin typeface="Calibri" panose="020F0502020204030204" pitchFamily="34" charset="0"/>
                        <a:cs typeface="Calibri" panose="020F0502020204030204" pitchFamily="34" charset="0"/>
                      </a:endParaRPr>
                    </a:p>
                  </a:txBody>
                  <a:tcPr marL="50597" marR="50597" marT="25298" marB="25298" anchor="ctr">
                    <a:lnL>
                      <a:noFill/>
                    </a:lnL>
                    <a:lnR>
                      <a:noFill/>
                    </a:lnR>
                    <a:lnT>
                      <a:noFill/>
                    </a:lnT>
                    <a:lnB>
                      <a:noFill/>
                    </a:lnB>
                    <a:noFill/>
                  </a:tcPr>
                </a:tc>
                <a:extLst>
                  <a:ext uri="{0D108BD9-81ED-4DB2-BD59-A6C34878D82A}">
                    <a16:rowId xmlns:a16="http://schemas.microsoft.com/office/drawing/2014/main" val="1466598139"/>
                  </a:ext>
                </a:extLst>
              </a:tr>
              <a:tr h="657760">
                <a:tc>
                  <a:txBody>
                    <a:bodyPr/>
                    <a:lstStyle/>
                    <a:p>
                      <a:r>
                        <a:rPr lang="it-IT" sz="1600" b="1" dirty="0" err="1">
                          <a:effectLst/>
                          <a:latin typeface="Calibri" panose="020F0502020204030204" pitchFamily="34" charset="0"/>
                          <a:cs typeface="Calibri" panose="020F0502020204030204" pitchFamily="34" charset="0"/>
                        </a:rPr>
                        <a:t>Path</a:t>
                      </a:r>
                      <a:r>
                        <a:rPr lang="it-IT" sz="1600" b="1" dirty="0">
                          <a:effectLst/>
                          <a:latin typeface="Calibri" panose="020F0502020204030204" pitchFamily="34" charset="0"/>
                          <a:cs typeface="Calibri" panose="020F0502020204030204" pitchFamily="34" charset="0"/>
                        </a:rPr>
                        <a:t> </a:t>
                      </a:r>
                      <a:r>
                        <a:rPr lang="it-IT" sz="1600" b="1" dirty="0" err="1">
                          <a:effectLst/>
                          <a:latin typeface="Calibri" panose="020F0502020204030204" pitchFamily="34" charset="0"/>
                          <a:cs typeface="Calibri" panose="020F0502020204030204" pitchFamily="34" charset="0"/>
                        </a:rPr>
                        <a:t>Selection</a:t>
                      </a:r>
                      <a:r>
                        <a:rPr lang="it-IT" sz="1600" b="1" dirty="0">
                          <a:effectLst/>
                          <a:latin typeface="Calibri" panose="020F0502020204030204" pitchFamily="34" charset="0"/>
                          <a:cs typeface="Calibri" panose="020F0502020204030204" pitchFamily="34" charset="0"/>
                        </a:rPr>
                        <a:t> Planner</a:t>
                      </a:r>
                      <a:endParaRPr lang="it-IT" sz="1600" dirty="0">
                        <a:effectLst/>
                        <a:latin typeface="Calibri" panose="020F0502020204030204" pitchFamily="34" charset="0"/>
                        <a:cs typeface="Calibri" panose="020F0502020204030204" pitchFamily="34" charset="0"/>
                      </a:endParaRPr>
                    </a:p>
                  </a:txBody>
                  <a:tcPr marL="50597" marR="50597" marT="25298" marB="25298" anchor="ctr">
                    <a:lnL>
                      <a:noFill/>
                    </a:lnL>
                    <a:lnR>
                      <a:noFill/>
                    </a:lnR>
                    <a:lnT>
                      <a:noFill/>
                    </a:lnT>
                    <a:lnB>
                      <a:noFill/>
                    </a:lnB>
                    <a:noFill/>
                  </a:tcPr>
                </a:tc>
                <a:tc>
                  <a:txBody>
                    <a:bodyPr/>
                    <a:lstStyle/>
                    <a:p>
                      <a:r>
                        <a:rPr lang="en-US" sz="1600">
                          <a:effectLst/>
                          <a:latin typeface="Calibri" panose="020F0502020204030204" pitchFamily="34" charset="0"/>
                          <a:cs typeface="Calibri" panose="020F0502020204030204" pitchFamily="34" charset="0"/>
                        </a:rPr>
                        <a:t>- Route</a:t>
                      </a:r>
                      <a:br>
                        <a:rPr lang="en-US" sz="1600">
                          <a:effectLst/>
                          <a:latin typeface="Calibri" panose="020F0502020204030204" pitchFamily="34" charset="0"/>
                          <a:cs typeface="Calibri" panose="020F0502020204030204" pitchFamily="34" charset="0"/>
                        </a:rPr>
                      </a:br>
                      <a:r>
                        <a:rPr lang="en-US" sz="1600">
                          <a:effectLst/>
                          <a:latin typeface="Calibri" panose="020F0502020204030204" pitchFamily="34" charset="0"/>
                          <a:cs typeface="Calibri" panose="020F0502020204030204" pitchFamily="34" charset="0"/>
                        </a:rPr>
                        <a:t>- Full Environment Descriptors</a:t>
                      </a:r>
                      <a:br>
                        <a:rPr lang="en-US" sz="1600">
                          <a:effectLst/>
                          <a:latin typeface="Calibri" panose="020F0502020204030204" pitchFamily="34" charset="0"/>
                          <a:cs typeface="Calibri" panose="020F0502020204030204" pitchFamily="34" charset="0"/>
                        </a:rPr>
                      </a:br>
                      <a:r>
                        <a:rPr lang="en-US" sz="1600">
                          <a:effectLst/>
                          <a:latin typeface="Calibri" panose="020F0502020204030204" pitchFamily="34" charset="0"/>
                          <a:cs typeface="Calibri" panose="020F0502020204030204" pitchFamily="34" charset="0"/>
                        </a:rPr>
                        <a:t>- Offline Maps</a:t>
                      </a:r>
                      <a:br>
                        <a:rPr lang="en-US" sz="1600">
                          <a:effectLst/>
                          <a:latin typeface="Calibri" panose="020F0502020204030204" pitchFamily="34" charset="0"/>
                          <a:cs typeface="Calibri" panose="020F0502020204030204" pitchFamily="34" charset="0"/>
                        </a:rPr>
                      </a:br>
                      <a:r>
                        <a:rPr lang="en-US" sz="1600">
                          <a:effectLst/>
                          <a:latin typeface="Calibri" panose="020F0502020204030204" pitchFamily="34" charset="0"/>
                          <a:cs typeface="Calibri" panose="020F0502020204030204" pitchFamily="34" charset="0"/>
                        </a:rPr>
                        <a:t>- Road State</a:t>
                      </a:r>
                    </a:p>
                  </a:txBody>
                  <a:tcPr marL="50597" marR="50597" marT="25298" marB="25298" anchor="ctr">
                    <a:lnL>
                      <a:noFill/>
                    </a:lnL>
                    <a:lnR>
                      <a:noFill/>
                    </a:lnR>
                    <a:lnT>
                      <a:noFill/>
                    </a:lnT>
                    <a:lnB>
                      <a:noFill/>
                    </a:lnB>
                    <a:noFill/>
                  </a:tcPr>
                </a:tc>
                <a:tc>
                  <a:txBody>
                    <a:bodyPr/>
                    <a:lstStyle/>
                    <a:p>
                      <a:r>
                        <a:rPr lang="it-IT" sz="1600">
                          <a:effectLst/>
                          <a:latin typeface="Calibri" panose="020F0502020204030204" pitchFamily="34" charset="0"/>
                          <a:cs typeface="Calibri" panose="020F0502020204030204" pitchFamily="34" charset="0"/>
                        </a:rPr>
                        <a:t>- Set of Paths</a:t>
                      </a:r>
                    </a:p>
                  </a:txBody>
                  <a:tcPr marL="50597" marR="50597" marT="25298" marB="25298" anchor="ctr">
                    <a:lnL>
                      <a:noFill/>
                    </a:lnL>
                    <a:lnR>
                      <a:noFill/>
                    </a:lnR>
                    <a:lnT>
                      <a:noFill/>
                    </a:lnT>
                    <a:lnB>
                      <a:noFill/>
                    </a:lnB>
                    <a:noFill/>
                  </a:tcPr>
                </a:tc>
                <a:extLst>
                  <a:ext uri="{0D108BD9-81ED-4DB2-BD59-A6C34878D82A}">
                    <a16:rowId xmlns:a16="http://schemas.microsoft.com/office/drawing/2014/main" val="2590034778"/>
                  </a:ext>
                </a:extLst>
              </a:tr>
              <a:tr h="505970">
                <a:tc>
                  <a:txBody>
                    <a:bodyPr/>
                    <a:lstStyle/>
                    <a:p>
                      <a:r>
                        <a:rPr lang="it-IT" sz="1600" b="1">
                          <a:effectLst/>
                          <a:latin typeface="Calibri" panose="020F0502020204030204" pitchFamily="34" charset="0"/>
                          <a:cs typeface="Calibri" panose="020F0502020204030204" pitchFamily="34" charset="0"/>
                        </a:rPr>
                        <a:t>Motion Selection Planner</a:t>
                      </a:r>
                      <a:endParaRPr lang="it-IT" sz="1600">
                        <a:effectLst/>
                        <a:latin typeface="Calibri" panose="020F0502020204030204" pitchFamily="34" charset="0"/>
                        <a:cs typeface="Calibri" panose="020F0502020204030204" pitchFamily="34" charset="0"/>
                      </a:endParaRPr>
                    </a:p>
                  </a:txBody>
                  <a:tcPr marL="50597" marR="50597" marT="25298" marB="25298" anchor="ctr">
                    <a:lnL>
                      <a:noFill/>
                    </a:lnL>
                    <a:lnR>
                      <a:noFill/>
                    </a:lnR>
                    <a:lnT>
                      <a:noFill/>
                    </a:lnT>
                    <a:lnB>
                      <a:noFill/>
                    </a:lnB>
                    <a:noFill/>
                  </a:tcPr>
                </a:tc>
                <a:tc>
                  <a:txBody>
                    <a:bodyPr/>
                    <a:lstStyle/>
                    <a:p>
                      <a:r>
                        <a:rPr lang="en-US" sz="1600">
                          <a:effectLst/>
                          <a:latin typeface="Calibri" panose="020F0502020204030204" pitchFamily="34" charset="0"/>
                          <a:cs typeface="Calibri" panose="020F0502020204030204" pitchFamily="34" charset="0"/>
                        </a:rPr>
                        <a:t>- Set of Paths</a:t>
                      </a:r>
                      <a:br>
                        <a:rPr lang="en-US" sz="1600">
                          <a:effectLst/>
                          <a:latin typeface="Calibri" panose="020F0502020204030204" pitchFamily="34" charset="0"/>
                          <a:cs typeface="Calibri" panose="020F0502020204030204" pitchFamily="34" charset="0"/>
                        </a:rPr>
                      </a:br>
                      <a:r>
                        <a:rPr lang="en-US" sz="1600">
                          <a:effectLst/>
                          <a:latin typeface="Calibri" panose="020F0502020204030204" pitchFamily="34" charset="0"/>
                          <a:cs typeface="Calibri" panose="020F0502020204030204" pitchFamily="34" charset="0"/>
                        </a:rPr>
                        <a:t>- Full Environment Descriptors</a:t>
                      </a:r>
                      <a:br>
                        <a:rPr lang="en-US" sz="1600">
                          <a:effectLst/>
                          <a:latin typeface="Calibri" panose="020F0502020204030204" pitchFamily="34" charset="0"/>
                          <a:cs typeface="Calibri" panose="020F0502020204030204" pitchFamily="34" charset="0"/>
                        </a:rPr>
                      </a:br>
                      <a:r>
                        <a:rPr lang="en-US" sz="1600">
                          <a:effectLst/>
                          <a:latin typeface="Calibri" panose="020F0502020204030204" pitchFamily="34" charset="0"/>
                          <a:cs typeface="Calibri" panose="020F0502020204030204" pitchFamily="34" charset="0"/>
                        </a:rPr>
                        <a:t>- Road State</a:t>
                      </a:r>
                    </a:p>
                  </a:txBody>
                  <a:tcPr marL="50597" marR="50597" marT="25298" marB="25298" anchor="ctr">
                    <a:lnL>
                      <a:noFill/>
                    </a:lnL>
                    <a:lnR>
                      <a:noFill/>
                    </a:lnR>
                    <a:lnT>
                      <a:noFill/>
                    </a:lnT>
                    <a:lnB>
                      <a:noFill/>
                    </a:lnB>
                    <a:noFill/>
                  </a:tcPr>
                </a:tc>
                <a:tc>
                  <a:txBody>
                    <a:bodyPr/>
                    <a:lstStyle/>
                    <a:p>
                      <a:r>
                        <a:rPr lang="it-IT" sz="1600">
                          <a:effectLst/>
                          <a:latin typeface="Calibri" panose="020F0502020204030204" pitchFamily="34" charset="0"/>
                          <a:cs typeface="Calibri" panose="020F0502020204030204" pitchFamily="34" charset="0"/>
                        </a:rPr>
                        <a:t>- Trajectory</a:t>
                      </a:r>
                    </a:p>
                  </a:txBody>
                  <a:tcPr marL="50597" marR="50597" marT="25298" marB="25298" anchor="ctr">
                    <a:lnL>
                      <a:noFill/>
                    </a:lnL>
                    <a:lnR>
                      <a:noFill/>
                    </a:lnR>
                    <a:lnT>
                      <a:noFill/>
                    </a:lnT>
                    <a:lnB>
                      <a:noFill/>
                    </a:lnB>
                    <a:noFill/>
                  </a:tcPr>
                </a:tc>
                <a:extLst>
                  <a:ext uri="{0D108BD9-81ED-4DB2-BD59-A6C34878D82A}">
                    <a16:rowId xmlns:a16="http://schemas.microsoft.com/office/drawing/2014/main" val="989589060"/>
                  </a:ext>
                </a:extLst>
              </a:tr>
              <a:tr h="657760">
                <a:tc>
                  <a:txBody>
                    <a:bodyPr/>
                    <a:lstStyle/>
                    <a:p>
                      <a:r>
                        <a:rPr lang="it-IT" sz="1600" b="1">
                          <a:effectLst/>
                          <a:latin typeface="Calibri" panose="020F0502020204030204" pitchFamily="34" charset="0"/>
                          <a:cs typeface="Calibri" panose="020F0502020204030204" pitchFamily="34" charset="0"/>
                        </a:rPr>
                        <a:t>Traffic Obstacle Avoider</a:t>
                      </a:r>
                      <a:endParaRPr lang="it-IT" sz="1600">
                        <a:effectLst/>
                        <a:latin typeface="Calibri" panose="020F0502020204030204" pitchFamily="34" charset="0"/>
                        <a:cs typeface="Calibri" panose="020F0502020204030204" pitchFamily="34" charset="0"/>
                      </a:endParaRPr>
                    </a:p>
                  </a:txBody>
                  <a:tcPr marL="50597" marR="50597" marT="25298" marB="25298" anchor="ctr">
                    <a:lnL>
                      <a:noFill/>
                    </a:lnL>
                    <a:lnR>
                      <a:noFill/>
                    </a:lnR>
                    <a:lnT>
                      <a:noFill/>
                    </a:lnT>
                    <a:lnB>
                      <a:noFill/>
                    </a:lnB>
                    <a:noFill/>
                  </a:tcPr>
                </a:tc>
                <a:tc>
                  <a:txBody>
                    <a:bodyPr/>
                    <a:lstStyle/>
                    <a:p>
                      <a:r>
                        <a:rPr lang="en-US" sz="1600">
                          <a:effectLst/>
                          <a:latin typeface="Calibri" panose="020F0502020204030204" pitchFamily="34" charset="0"/>
                          <a:cs typeface="Calibri" panose="020F0502020204030204" pitchFamily="34" charset="0"/>
                        </a:rPr>
                        <a:t>- Trajectory</a:t>
                      </a:r>
                      <a:br>
                        <a:rPr lang="en-US" sz="1600">
                          <a:effectLst/>
                          <a:latin typeface="Calibri" panose="020F0502020204030204" pitchFamily="34" charset="0"/>
                          <a:cs typeface="Calibri" panose="020F0502020204030204" pitchFamily="34" charset="0"/>
                        </a:rPr>
                      </a:br>
                      <a:r>
                        <a:rPr lang="en-US" sz="1600">
                          <a:effectLst/>
                          <a:latin typeface="Calibri" panose="020F0502020204030204" pitchFamily="34" charset="0"/>
                          <a:cs typeface="Calibri" panose="020F0502020204030204" pitchFamily="34" charset="0"/>
                        </a:rPr>
                        <a:t>- Full Environment Descriptors</a:t>
                      </a:r>
                      <a:br>
                        <a:rPr lang="en-US" sz="1600">
                          <a:effectLst/>
                          <a:latin typeface="Calibri" panose="020F0502020204030204" pitchFamily="34" charset="0"/>
                          <a:cs typeface="Calibri" panose="020F0502020204030204" pitchFamily="34" charset="0"/>
                        </a:rPr>
                      </a:br>
                      <a:r>
                        <a:rPr lang="en-US" sz="1600">
                          <a:effectLst/>
                          <a:latin typeface="Calibri" panose="020F0502020204030204" pitchFamily="34" charset="0"/>
                          <a:cs typeface="Calibri" panose="020F0502020204030204" pitchFamily="34" charset="0"/>
                        </a:rPr>
                        <a:t>- Alert</a:t>
                      </a:r>
                      <a:br>
                        <a:rPr lang="en-US" sz="1600">
                          <a:effectLst/>
                          <a:latin typeface="Calibri" panose="020F0502020204030204" pitchFamily="34" charset="0"/>
                          <a:cs typeface="Calibri" panose="020F0502020204030204" pitchFamily="34" charset="0"/>
                        </a:rPr>
                      </a:br>
                      <a:r>
                        <a:rPr lang="en-US" sz="1600">
                          <a:effectLst/>
                          <a:latin typeface="Calibri" panose="020F0502020204030204" pitchFamily="34" charset="0"/>
                          <a:cs typeface="Calibri" panose="020F0502020204030204" pitchFamily="34" charset="0"/>
                        </a:rPr>
                        <a:t>- Road State</a:t>
                      </a:r>
                    </a:p>
                  </a:txBody>
                  <a:tcPr marL="50597" marR="50597" marT="25298" marB="25298" anchor="ctr">
                    <a:lnL>
                      <a:noFill/>
                    </a:lnL>
                    <a:lnR>
                      <a:noFill/>
                    </a:lnR>
                    <a:lnT>
                      <a:noFill/>
                    </a:lnT>
                    <a:lnB>
                      <a:noFill/>
                    </a:lnB>
                    <a:noFill/>
                  </a:tcPr>
                </a:tc>
                <a:tc>
                  <a:txBody>
                    <a:bodyPr/>
                    <a:lstStyle/>
                    <a:p>
                      <a:r>
                        <a:rPr lang="it-IT" sz="1600">
                          <a:effectLst/>
                          <a:latin typeface="Calibri" panose="020F0502020204030204" pitchFamily="34" charset="0"/>
                          <a:cs typeface="Calibri" panose="020F0502020204030204" pitchFamily="34" charset="0"/>
                        </a:rPr>
                        <a:t>- Trajectory</a:t>
                      </a:r>
                    </a:p>
                  </a:txBody>
                  <a:tcPr marL="50597" marR="50597" marT="25298" marB="25298" anchor="ctr">
                    <a:lnL>
                      <a:noFill/>
                    </a:lnL>
                    <a:lnR>
                      <a:noFill/>
                    </a:lnR>
                    <a:lnT>
                      <a:noFill/>
                    </a:lnT>
                    <a:lnB>
                      <a:noFill/>
                    </a:lnB>
                    <a:noFill/>
                  </a:tcPr>
                </a:tc>
                <a:extLst>
                  <a:ext uri="{0D108BD9-81ED-4DB2-BD59-A6C34878D82A}">
                    <a16:rowId xmlns:a16="http://schemas.microsoft.com/office/drawing/2014/main" val="1506903655"/>
                  </a:ext>
                </a:extLst>
              </a:tr>
              <a:tr h="354179">
                <a:tc>
                  <a:txBody>
                    <a:bodyPr/>
                    <a:lstStyle/>
                    <a:p>
                      <a:r>
                        <a:rPr lang="it-IT" sz="1600" b="1">
                          <a:effectLst/>
                          <a:latin typeface="Calibri" panose="020F0502020204030204" pitchFamily="34" charset="0"/>
                          <a:cs typeface="Calibri" panose="020F0502020204030204" pitchFamily="34" charset="0"/>
                        </a:rPr>
                        <a:t>AMS Command Issuer</a:t>
                      </a:r>
                      <a:endParaRPr lang="it-IT" sz="1600">
                        <a:effectLst/>
                        <a:latin typeface="Calibri" panose="020F0502020204030204" pitchFamily="34" charset="0"/>
                        <a:cs typeface="Calibri" panose="020F0502020204030204" pitchFamily="34" charset="0"/>
                      </a:endParaRPr>
                    </a:p>
                  </a:txBody>
                  <a:tcPr marL="50597" marR="50597" marT="25298" marB="25298" anchor="ctr">
                    <a:lnL>
                      <a:noFill/>
                    </a:lnL>
                    <a:lnR>
                      <a:noFill/>
                    </a:lnR>
                    <a:lnT>
                      <a:noFill/>
                    </a:lnT>
                    <a:lnB>
                      <a:noFill/>
                    </a:lnB>
                    <a:noFill/>
                  </a:tcPr>
                </a:tc>
                <a:tc>
                  <a:txBody>
                    <a:bodyPr/>
                    <a:lstStyle/>
                    <a:p>
                      <a:r>
                        <a:rPr lang="it-IT" sz="1600">
                          <a:effectLst/>
                          <a:latin typeface="Calibri" panose="020F0502020204030204" pitchFamily="34" charset="0"/>
                          <a:cs typeface="Calibri" panose="020F0502020204030204" pitchFamily="34" charset="0"/>
                        </a:rPr>
                        <a:t>- Trajectory</a:t>
                      </a:r>
                      <a:br>
                        <a:rPr lang="it-IT" sz="1600">
                          <a:effectLst/>
                          <a:latin typeface="Calibri" panose="020F0502020204030204" pitchFamily="34" charset="0"/>
                          <a:cs typeface="Calibri" panose="020F0502020204030204" pitchFamily="34" charset="0"/>
                        </a:rPr>
                      </a:br>
                      <a:r>
                        <a:rPr lang="it-IT" sz="1600">
                          <a:effectLst/>
                          <a:latin typeface="Calibri" panose="020F0502020204030204" pitchFamily="34" charset="0"/>
                          <a:cs typeface="Calibri" panose="020F0502020204030204" pitchFamily="34" charset="0"/>
                        </a:rPr>
                        <a:t>- MAS-AMS Message</a:t>
                      </a:r>
                    </a:p>
                  </a:txBody>
                  <a:tcPr marL="50597" marR="50597" marT="25298" marB="25298" anchor="ctr">
                    <a:lnL>
                      <a:noFill/>
                    </a:lnL>
                    <a:lnR>
                      <a:noFill/>
                    </a:lnR>
                    <a:lnT>
                      <a:noFill/>
                    </a:lnT>
                    <a:lnB>
                      <a:noFill/>
                    </a:lnB>
                    <a:noFill/>
                  </a:tcPr>
                </a:tc>
                <a:tc>
                  <a:txBody>
                    <a:bodyPr/>
                    <a:lstStyle/>
                    <a:p>
                      <a:r>
                        <a:rPr lang="it-IT" sz="1600">
                          <a:effectLst/>
                          <a:latin typeface="Calibri" panose="020F0502020204030204" pitchFamily="34" charset="0"/>
                          <a:cs typeface="Calibri" panose="020F0502020204030204" pitchFamily="34" charset="0"/>
                        </a:rPr>
                        <a:t>- AMS-MAS Message</a:t>
                      </a:r>
                    </a:p>
                  </a:txBody>
                  <a:tcPr marL="50597" marR="50597" marT="25298" marB="25298" anchor="ctr">
                    <a:lnL>
                      <a:noFill/>
                    </a:lnL>
                    <a:lnR>
                      <a:noFill/>
                    </a:lnR>
                    <a:lnT>
                      <a:noFill/>
                    </a:lnT>
                    <a:lnB>
                      <a:noFill/>
                    </a:lnB>
                    <a:noFill/>
                  </a:tcPr>
                </a:tc>
                <a:extLst>
                  <a:ext uri="{0D108BD9-81ED-4DB2-BD59-A6C34878D82A}">
                    <a16:rowId xmlns:a16="http://schemas.microsoft.com/office/drawing/2014/main" val="1686581737"/>
                  </a:ext>
                </a:extLst>
              </a:tr>
              <a:tr h="809551">
                <a:tc>
                  <a:txBody>
                    <a:bodyPr/>
                    <a:lstStyle/>
                    <a:p>
                      <a:r>
                        <a:rPr lang="it-IT" sz="1600" b="1">
                          <a:effectLst/>
                          <a:latin typeface="Calibri" panose="020F0502020204030204" pitchFamily="34" charset="0"/>
                          <a:cs typeface="Calibri" panose="020F0502020204030204" pitchFamily="34" charset="0"/>
                        </a:rPr>
                        <a:t>AMS Decision Recorder</a:t>
                      </a:r>
                      <a:endParaRPr lang="it-IT" sz="1600">
                        <a:effectLst/>
                        <a:latin typeface="Calibri" panose="020F0502020204030204" pitchFamily="34" charset="0"/>
                        <a:cs typeface="Calibri" panose="020F0502020204030204" pitchFamily="34" charset="0"/>
                      </a:endParaRPr>
                    </a:p>
                  </a:txBody>
                  <a:tcPr marL="50597" marR="50597" marT="25298" marB="25298" anchor="ctr">
                    <a:lnL>
                      <a:noFill/>
                    </a:lnL>
                    <a:lnR>
                      <a:noFill/>
                    </a:lnR>
                    <a:lnT>
                      <a:noFill/>
                    </a:lnT>
                    <a:lnB>
                      <a:noFill/>
                    </a:lnB>
                    <a:noFill/>
                  </a:tcPr>
                </a:tc>
                <a:tc>
                  <a:txBody>
                    <a:bodyPr/>
                    <a:lstStyle/>
                    <a:p>
                      <a:r>
                        <a:rPr lang="it-IT" sz="1600">
                          <a:effectLst/>
                          <a:latin typeface="Calibri" panose="020F0502020204030204" pitchFamily="34" charset="0"/>
                          <a:cs typeface="Calibri" panose="020F0502020204030204" pitchFamily="34" charset="0"/>
                        </a:rPr>
                        <a:t>- Route</a:t>
                      </a:r>
                      <a:br>
                        <a:rPr lang="it-IT" sz="1600">
                          <a:effectLst/>
                          <a:latin typeface="Calibri" panose="020F0502020204030204" pitchFamily="34" charset="0"/>
                          <a:cs typeface="Calibri" panose="020F0502020204030204" pitchFamily="34" charset="0"/>
                        </a:rPr>
                      </a:br>
                      <a:r>
                        <a:rPr lang="it-IT" sz="1600">
                          <a:effectLst/>
                          <a:latin typeface="Calibri" panose="020F0502020204030204" pitchFamily="34" charset="0"/>
                          <a:cs typeface="Calibri" panose="020F0502020204030204" pitchFamily="34" charset="0"/>
                        </a:rPr>
                        <a:t>- Path</a:t>
                      </a:r>
                      <a:br>
                        <a:rPr lang="it-IT" sz="1600">
                          <a:effectLst/>
                          <a:latin typeface="Calibri" panose="020F0502020204030204" pitchFamily="34" charset="0"/>
                          <a:cs typeface="Calibri" panose="020F0502020204030204" pitchFamily="34" charset="0"/>
                        </a:rPr>
                      </a:br>
                      <a:r>
                        <a:rPr lang="it-IT" sz="1600">
                          <a:effectLst/>
                          <a:latin typeface="Calibri" panose="020F0502020204030204" pitchFamily="34" charset="0"/>
                          <a:cs typeface="Calibri" panose="020F0502020204030204" pitchFamily="34" charset="0"/>
                        </a:rPr>
                        <a:t>- Trajectory</a:t>
                      </a:r>
                      <a:br>
                        <a:rPr lang="it-IT" sz="1600">
                          <a:effectLst/>
                          <a:latin typeface="Calibri" panose="020F0502020204030204" pitchFamily="34" charset="0"/>
                          <a:cs typeface="Calibri" panose="020F0502020204030204" pitchFamily="34" charset="0"/>
                        </a:rPr>
                      </a:br>
                      <a:r>
                        <a:rPr lang="it-IT" sz="1600">
                          <a:effectLst/>
                          <a:latin typeface="Calibri" panose="020F0502020204030204" pitchFamily="34" charset="0"/>
                          <a:cs typeface="Calibri" panose="020F0502020204030204" pitchFamily="34" charset="0"/>
                        </a:rPr>
                        <a:t>- AMS-MAS Message</a:t>
                      </a:r>
                      <a:br>
                        <a:rPr lang="it-IT" sz="1600">
                          <a:effectLst/>
                          <a:latin typeface="Calibri" panose="020F0502020204030204" pitchFamily="34" charset="0"/>
                          <a:cs typeface="Calibri" panose="020F0502020204030204" pitchFamily="34" charset="0"/>
                        </a:rPr>
                      </a:br>
                      <a:r>
                        <a:rPr lang="it-IT" sz="1600">
                          <a:effectLst/>
                          <a:latin typeface="Calibri" panose="020F0502020204030204" pitchFamily="34" charset="0"/>
                          <a:cs typeface="Calibri" panose="020F0502020204030204" pitchFamily="34" charset="0"/>
                        </a:rPr>
                        <a:t>- MAS-AMS Message</a:t>
                      </a:r>
                    </a:p>
                  </a:txBody>
                  <a:tcPr marL="50597" marR="50597" marT="25298" marB="25298" anchor="ctr">
                    <a:lnL>
                      <a:noFill/>
                    </a:lnL>
                    <a:lnR>
                      <a:noFill/>
                    </a:lnR>
                    <a:lnT>
                      <a:noFill/>
                    </a:lnT>
                    <a:lnB>
                      <a:noFill/>
                    </a:lnB>
                    <a:noFill/>
                  </a:tcPr>
                </a:tc>
                <a:tc>
                  <a:txBody>
                    <a:bodyPr/>
                    <a:lstStyle/>
                    <a:p>
                      <a:r>
                        <a:rPr lang="it-IT" sz="1600" dirty="0">
                          <a:effectLst/>
                          <a:latin typeface="Calibri" panose="020F0502020204030204" pitchFamily="34" charset="0"/>
                          <a:cs typeface="Calibri" panose="020F0502020204030204" pitchFamily="34" charset="0"/>
                        </a:rPr>
                        <a:t>- File of </a:t>
                      </a:r>
                      <a:r>
                        <a:rPr lang="it-IT" sz="1600" dirty="0" err="1">
                          <a:effectLst/>
                          <a:latin typeface="Calibri" panose="020F0502020204030204" pitchFamily="34" charset="0"/>
                          <a:cs typeface="Calibri" panose="020F0502020204030204" pitchFamily="34" charset="0"/>
                        </a:rPr>
                        <a:t>Recorded</a:t>
                      </a:r>
                      <a:r>
                        <a:rPr lang="it-IT" sz="1600" dirty="0">
                          <a:effectLst/>
                          <a:latin typeface="Calibri" panose="020F0502020204030204" pitchFamily="34" charset="0"/>
                          <a:cs typeface="Calibri" panose="020F0502020204030204" pitchFamily="34" charset="0"/>
                        </a:rPr>
                        <a:t> Data</a:t>
                      </a:r>
                    </a:p>
                  </a:txBody>
                  <a:tcPr marL="50597" marR="50597" marT="25298" marB="25298" anchor="ctr">
                    <a:lnL>
                      <a:noFill/>
                    </a:lnL>
                    <a:lnR>
                      <a:noFill/>
                    </a:lnR>
                    <a:lnT>
                      <a:noFill/>
                    </a:lnT>
                    <a:lnB>
                      <a:noFill/>
                    </a:lnB>
                    <a:noFill/>
                  </a:tcPr>
                </a:tc>
                <a:extLst>
                  <a:ext uri="{0D108BD9-81ED-4DB2-BD59-A6C34878D82A}">
                    <a16:rowId xmlns:a16="http://schemas.microsoft.com/office/drawing/2014/main" val="4199211335"/>
                  </a:ext>
                </a:extLst>
              </a:tr>
            </a:tbl>
          </a:graphicData>
        </a:graphic>
      </p:graphicFrame>
    </p:spTree>
    <p:extLst>
      <p:ext uri="{BB962C8B-B14F-4D97-AF65-F5344CB8AC3E}">
        <p14:creationId xmlns:p14="http://schemas.microsoft.com/office/powerpoint/2010/main" val="4277897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9">
            <a:extLst>
              <a:ext uri="{FF2B5EF4-FFF2-40B4-BE49-F238E27FC236}">
                <a16:creationId xmlns:a16="http://schemas.microsoft.com/office/drawing/2014/main" id="{27E1CEDB-D6F9-21C2-C4A9-256B90235B76}"/>
              </a:ext>
            </a:extLst>
          </p:cNvPr>
          <p:cNvSpPr/>
          <p:nvPr/>
        </p:nvSpPr>
        <p:spPr>
          <a:xfrm>
            <a:off x="4626015" y="1348709"/>
            <a:ext cx="2474925" cy="40823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11" name="Rectangle 32">
            <a:extLst>
              <a:ext uri="{FF2B5EF4-FFF2-40B4-BE49-F238E27FC236}">
                <a16:creationId xmlns:a16="http://schemas.microsoft.com/office/drawing/2014/main" id="{73F5D8FE-12BC-7C9E-84CF-0D26388B5029}"/>
              </a:ext>
            </a:extLst>
          </p:cNvPr>
          <p:cNvSpPr/>
          <p:nvPr/>
        </p:nvSpPr>
        <p:spPr>
          <a:xfrm>
            <a:off x="1948116" y="3032166"/>
            <a:ext cx="1432080" cy="2253684"/>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Autonomous Motion Subsystem </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(AMS)</a:t>
            </a:r>
            <a:endParaRPr lang="it-IT" sz="1800" b="0" strike="noStrike" spc="-1">
              <a:latin typeface="Arial"/>
            </a:endParaRPr>
          </a:p>
        </p:txBody>
      </p:sp>
      <p:sp>
        <p:nvSpPr>
          <p:cNvPr id="12" name="TextBox 49">
            <a:extLst>
              <a:ext uri="{FF2B5EF4-FFF2-40B4-BE49-F238E27FC236}">
                <a16:creationId xmlns:a16="http://schemas.microsoft.com/office/drawing/2014/main" id="{89F86696-D059-0CC9-0C08-F768618794C4}"/>
              </a:ext>
            </a:extLst>
          </p:cNvPr>
          <p:cNvSpPr/>
          <p:nvPr/>
        </p:nvSpPr>
        <p:spPr>
          <a:xfrm>
            <a:off x="2958811" y="1252543"/>
            <a:ext cx="1633374"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a:solidFill>
                  <a:srgbClr val="000000"/>
                </a:solidFill>
                <a:latin typeface="Calibri"/>
                <a:ea typeface="DejaVu Sans"/>
              </a:rPr>
              <a:t>Odometer Data</a:t>
            </a:r>
            <a:endParaRPr lang="it-IT" sz="1800" b="0" strike="noStrike" spc="-1">
              <a:latin typeface="Arial"/>
            </a:endParaRPr>
          </a:p>
        </p:txBody>
      </p:sp>
      <p:sp>
        <p:nvSpPr>
          <p:cNvPr id="13" name="TextBox 1">
            <a:extLst>
              <a:ext uri="{FF2B5EF4-FFF2-40B4-BE49-F238E27FC236}">
                <a16:creationId xmlns:a16="http://schemas.microsoft.com/office/drawing/2014/main" id="{51D0806A-A4AA-2A61-6C58-6AC0BB43AA60}"/>
              </a:ext>
            </a:extLst>
          </p:cNvPr>
          <p:cNvSpPr/>
          <p:nvPr/>
        </p:nvSpPr>
        <p:spPr>
          <a:xfrm>
            <a:off x="2563047" y="1973553"/>
            <a:ext cx="2047397"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a:solidFill>
                  <a:srgbClr val="000000"/>
                </a:solidFill>
                <a:latin typeface="Calibri"/>
                <a:ea typeface="DejaVu Sans"/>
              </a:rPr>
              <a:t>Accelerometer Data</a:t>
            </a:r>
            <a:endParaRPr lang="it-IT" sz="1800" b="0" strike="noStrike" spc="-1">
              <a:latin typeface="Arial"/>
            </a:endParaRPr>
          </a:p>
        </p:txBody>
      </p:sp>
      <p:sp>
        <p:nvSpPr>
          <p:cNvPr id="14" name="TextBox 2">
            <a:extLst>
              <a:ext uri="{FF2B5EF4-FFF2-40B4-BE49-F238E27FC236}">
                <a16:creationId xmlns:a16="http://schemas.microsoft.com/office/drawing/2014/main" id="{7E0DA627-840E-12F1-465E-C9CB734E7F30}"/>
              </a:ext>
            </a:extLst>
          </p:cNvPr>
          <p:cNvSpPr/>
          <p:nvPr/>
        </p:nvSpPr>
        <p:spPr>
          <a:xfrm>
            <a:off x="2657239" y="1623294"/>
            <a:ext cx="1939162"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a:solidFill>
                  <a:srgbClr val="000000"/>
                </a:solidFill>
                <a:latin typeface="Calibri"/>
                <a:ea typeface="DejaVu Sans"/>
              </a:rPr>
              <a:t>Speedometer Data</a:t>
            </a:r>
            <a:endParaRPr lang="it-IT" sz="1800" b="0" strike="noStrike" spc="-1">
              <a:latin typeface="Arial"/>
            </a:endParaRPr>
          </a:p>
        </p:txBody>
      </p:sp>
      <p:sp>
        <p:nvSpPr>
          <p:cNvPr id="15" name="TextBox 43">
            <a:extLst>
              <a:ext uri="{FF2B5EF4-FFF2-40B4-BE49-F238E27FC236}">
                <a16:creationId xmlns:a16="http://schemas.microsoft.com/office/drawing/2014/main" id="{13D79FE6-D3EB-FB9F-2F24-137237064F5A}"/>
              </a:ext>
            </a:extLst>
          </p:cNvPr>
          <p:cNvSpPr/>
          <p:nvPr/>
        </p:nvSpPr>
        <p:spPr>
          <a:xfrm>
            <a:off x="2136896" y="2345760"/>
            <a:ext cx="2474925"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800" b="0" strike="noStrike" spc="-1">
                <a:solidFill>
                  <a:srgbClr val="000000"/>
                </a:solidFill>
                <a:latin typeface="Calibri"/>
                <a:ea typeface="DejaVu Sans"/>
              </a:rPr>
              <a:t>Other Environment Data</a:t>
            </a:r>
            <a:endParaRPr lang="it-IT" sz="1800" b="0" strike="noStrike" spc="-1">
              <a:latin typeface="Arial"/>
            </a:endParaRPr>
          </a:p>
        </p:txBody>
      </p:sp>
      <p:sp>
        <p:nvSpPr>
          <p:cNvPr id="16" name="Rectangle 33">
            <a:extLst>
              <a:ext uri="{FF2B5EF4-FFF2-40B4-BE49-F238E27FC236}">
                <a16:creationId xmlns:a16="http://schemas.microsoft.com/office/drawing/2014/main" id="{4EBBEBD1-D14B-1C87-BDA8-BF5D6A4252F5}"/>
              </a:ext>
            </a:extLst>
          </p:cNvPr>
          <p:cNvSpPr/>
          <p:nvPr/>
        </p:nvSpPr>
        <p:spPr>
          <a:xfrm>
            <a:off x="8320870" y="1452598"/>
            <a:ext cx="1432080" cy="1340280"/>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Environment Sensing Subsystem (ESS) </a:t>
            </a:r>
            <a:endParaRPr lang="it-IT" sz="1800" b="0" strike="noStrike" spc="-1">
              <a:latin typeface="Arial"/>
            </a:endParaRPr>
          </a:p>
        </p:txBody>
      </p:sp>
      <p:sp>
        <p:nvSpPr>
          <p:cNvPr id="17" name="Rectangle 53">
            <a:extLst>
              <a:ext uri="{FF2B5EF4-FFF2-40B4-BE49-F238E27FC236}">
                <a16:creationId xmlns:a16="http://schemas.microsoft.com/office/drawing/2014/main" id="{9F7A4489-39E6-A330-16A0-D3E768D16114}"/>
              </a:ext>
            </a:extLst>
          </p:cNvPr>
          <p:cNvSpPr/>
          <p:nvPr/>
        </p:nvSpPr>
        <p:spPr>
          <a:xfrm>
            <a:off x="4819150" y="3032166"/>
            <a:ext cx="2026800" cy="106181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AMS Command Interpreter</a:t>
            </a:r>
            <a:endParaRPr lang="it-IT" sz="1800" b="0" strike="noStrike" spc="-1">
              <a:latin typeface="Arial"/>
            </a:endParaRPr>
          </a:p>
        </p:txBody>
      </p:sp>
      <p:sp>
        <p:nvSpPr>
          <p:cNvPr id="18" name="TextBox 62">
            <a:extLst>
              <a:ext uri="{FF2B5EF4-FFF2-40B4-BE49-F238E27FC236}">
                <a16:creationId xmlns:a16="http://schemas.microsoft.com/office/drawing/2014/main" id="{715864EF-0DEB-4E56-03E2-6B33724B5EAF}"/>
              </a:ext>
            </a:extLst>
          </p:cNvPr>
          <p:cNvSpPr/>
          <p:nvPr/>
        </p:nvSpPr>
        <p:spPr>
          <a:xfrm>
            <a:off x="3397383" y="3305064"/>
            <a:ext cx="123984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800" b="0" strike="noStrike" spc="-1">
                <a:solidFill>
                  <a:srgbClr val="000000"/>
                </a:solidFill>
                <a:latin typeface="Calibri"/>
                <a:ea typeface="DejaVu Sans"/>
              </a:rPr>
              <a:t>AMS-MAS Message</a:t>
            </a:r>
            <a:endParaRPr lang="it-IT" sz="1800" b="0" strike="noStrike" spc="-1">
              <a:latin typeface="Arial"/>
            </a:endParaRPr>
          </a:p>
        </p:txBody>
      </p:sp>
      <p:sp>
        <p:nvSpPr>
          <p:cNvPr id="19" name="TextBox 66">
            <a:extLst>
              <a:ext uri="{FF2B5EF4-FFF2-40B4-BE49-F238E27FC236}">
                <a16:creationId xmlns:a16="http://schemas.microsoft.com/office/drawing/2014/main" id="{D26E249B-370F-A040-ECA3-734F42743194}"/>
              </a:ext>
            </a:extLst>
          </p:cNvPr>
          <p:cNvSpPr/>
          <p:nvPr/>
        </p:nvSpPr>
        <p:spPr>
          <a:xfrm>
            <a:off x="3430782" y="4459704"/>
            <a:ext cx="115668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800" b="0" strike="noStrike" spc="-1">
                <a:solidFill>
                  <a:srgbClr val="000000"/>
                </a:solidFill>
                <a:latin typeface="Calibri"/>
                <a:ea typeface="DejaVu Sans"/>
              </a:rPr>
              <a:t>MAS-AMS Message</a:t>
            </a:r>
            <a:endParaRPr lang="it-IT" sz="1800" b="0" strike="noStrike" spc="-1">
              <a:latin typeface="Arial"/>
            </a:endParaRPr>
          </a:p>
        </p:txBody>
      </p:sp>
      <p:sp>
        <p:nvSpPr>
          <p:cNvPr id="20" name="Rectangle 54">
            <a:extLst>
              <a:ext uri="{FF2B5EF4-FFF2-40B4-BE49-F238E27FC236}">
                <a16:creationId xmlns:a16="http://schemas.microsoft.com/office/drawing/2014/main" id="{6239CF64-4BF7-91FA-B41C-90B89051C797}"/>
              </a:ext>
            </a:extLst>
          </p:cNvPr>
          <p:cNvSpPr/>
          <p:nvPr/>
        </p:nvSpPr>
        <p:spPr>
          <a:xfrm>
            <a:off x="4819150" y="1425238"/>
            <a:ext cx="2026800" cy="1032840"/>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dirty="0">
                <a:solidFill>
                  <a:srgbClr val="000000"/>
                </a:solidFill>
                <a:latin typeface="Calibri"/>
                <a:ea typeface="DejaVu Sans"/>
              </a:rPr>
              <a:t>MAS Spatial Attitude Generation</a:t>
            </a:r>
            <a:endParaRPr lang="it-IT" sz="1800" b="0" strike="noStrike" spc="-1" dirty="0">
              <a:latin typeface="Arial"/>
            </a:endParaRPr>
          </a:p>
        </p:txBody>
      </p:sp>
      <p:sp>
        <p:nvSpPr>
          <p:cNvPr id="21" name="TextBox 4">
            <a:extLst>
              <a:ext uri="{FF2B5EF4-FFF2-40B4-BE49-F238E27FC236}">
                <a16:creationId xmlns:a16="http://schemas.microsoft.com/office/drawing/2014/main" id="{17027212-0A92-A41C-611B-44810B5DF16E}"/>
              </a:ext>
            </a:extLst>
          </p:cNvPr>
          <p:cNvSpPr/>
          <p:nvPr/>
        </p:nvSpPr>
        <p:spPr>
          <a:xfrm>
            <a:off x="7199672" y="1645558"/>
            <a:ext cx="947480"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800" b="0" strike="noStrike" spc="-1">
                <a:solidFill>
                  <a:srgbClr val="000000"/>
                </a:solidFill>
                <a:latin typeface="Calibri"/>
                <a:ea typeface="DejaVu Sans"/>
              </a:rPr>
              <a:t>Spatial </a:t>
            </a:r>
          </a:p>
          <a:p>
            <a:pPr algn="ctr">
              <a:lnSpc>
                <a:spcPct val="100000"/>
              </a:lnSpc>
              <a:buNone/>
            </a:pPr>
            <a:r>
              <a:rPr lang="en-GB" sz="1800" b="0" strike="noStrike" spc="-1">
                <a:solidFill>
                  <a:srgbClr val="000000"/>
                </a:solidFill>
                <a:latin typeface="Calibri"/>
                <a:ea typeface="DejaVu Sans"/>
              </a:rPr>
              <a:t>Attitude</a:t>
            </a:r>
            <a:endParaRPr lang="it-IT" sz="1800" b="0" strike="noStrike" spc="-1">
              <a:latin typeface="Arial"/>
            </a:endParaRPr>
          </a:p>
        </p:txBody>
      </p:sp>
      <p:cxnSp>
        <p:nvCxnSpPr>
          <p:cNvPr id="22" name="Straight Connector 21">
            <a:extLst>
              <a:ext uri="{FF2B5EF4-FFF2-40B4-BE49-F238E27FC236}">
                <a16:creationId xmlns:a16="http://schemas.microsoft.com/office/drawing/2014/main" id="{D78F185B-129F-7192-39D0-5E2F3D8DA80F}"/>
              </a:ext>
            </a:extLst>
          </p:cNvPr>
          <p:cNvCxnSpPr>
            <a:cxnSpLocks/>
          </p:cNvCxnSpPr>
          <p:nvPr/>
        </p:nvCxnSpPr>
        <p:spPr>
          <a:xfrm flipV="1">
            <a:off x="2529679" y="1619988"/>
            <a:ext cx="2292344" cy="1"/>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23" name="Straight Connector 22">
            <a:extLst>
              <a:ext uri="{FF2B5EF4-FFF2-40B4-BE49-F238E27FC236}">
                <a16:creationId xmlns:a16="http://schemas.microsoft.com/office/drawing/2014/main" id="{9F9C85D3-26F9-E989-3822-A642595ECE18}"/>
              </a:ext>
            </a:extLst>
          </p:cNvPr>
          <p:cNvCxnSpPr>
            <a:cxnSpLocks/>
          </p:cNvCxnSpPr>
          <p:nvPr/>
        </p:nvCxnSpPr>
        <p:spPr>
          <a:xfrm flipV="1">
            <a:off x="2537702" y="1984145"/>
            <a:ext cx="2292344" cy="1"/>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24" name="Straight Connector 23">
            <a:extLst>
              <a:ext uri="{FF2B5EF4-FFF2-40B4-BE49-F238E27FC236}">
                <a16:creationId xmlns:a16="http://schemas.microsoft.com/office/drawing/2014/main" id="{5A9FA648-9038-FAC6-40EB-BD69D9B2EF79}"/>
              </a:ext>
            </a:extLst>
          </p:cNvPr>
          <p:cNvCxnSpPr>
            <a:cxnSpLocks/>
          </p:cNvCxnSpPr>
          <p:nvPr/>
        </p:nvCxnSpPr>
        <p:spPr>
          <a:xfrm flipV="1">
            <a:off x="2536098" y="2338675"/>
            <a:ext cx="2292344" cy="1"/>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25" name="Straight Connector 24">
            <a:extLst>
              <a:ext uri="{FF2B5EF4-FFF2-40B4-BE49-F238E27FC236}">
                <a16:creationId xmlns:a16="http://schemas.microsoft.com/office/drawing/2014/main" id="{8C28634D-9707-631C-6735-1ADB037E6055}"/>
              </a:ext>
            </a:extLst>
          </p:cNvPr>
          <p:cNvCxnSpPr>
            <a:cxnSpLocks/>
          </p:cNvCxnSpPr>
          <p:nvPr/>
        </p:nvCxnSpPr>
        <p:spPr>
          <a:xfrm flipV="1">
            <a:off x="2630976" y="2717270"/>
            <a:ext cx="5709318" cy="1"/>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26" name="Rectangle 53">
            <a:extLst>
              <a:ext uri="{FF2B5EF4-FFF2-40B4-BE49-F238E27FC236}">
                <a16:creationId xmlns:a16="http://schemas.microsoft.com/office/drawing/2014/main" id="{89585D74-907F-5ED8-6D01-A43CAC38D047}"/>
              </a:ext>
            </a:extLst>
          </p:cNvPr>
          <p:cNvSpPr/>
          <p:nvPr/>
        </p:nvSpPr>
        <p:spPr>
          <a:xfrm>
            <a:off x="4825853" y="4320025"/>
            <a:ext cx="2026800" cy="1070923"/>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pc="-1">
                <a:solidFill>
                  <a:srgbClr val="000000"/>
                </a:solidFill>
                <a:latin typeface="Calibri"/>
                <a:ea typeface="DejaVu Sans"/>
              </a:rPr>
              <a:t>MAS </a:t>
            </a:r>
            <a:r>
              <a:rPr lang="en-GB" sz="1800" b="0" strike="noStrike" spc="-1">
                <a:solidFill>
                  <a:srgbClr val="000000"/>
                </a:solidFill>
                <a:latin typeface="Calibri"/>
                <a:ea typeface="DejaVu Sans"/>
              </a:rPr>
              <a:t>Response Analyser </a:t>
            </a:r>
            <a:endParaRPr lang="it-IT" sz="1800" b="0" strike="noStrike" spc="-1">
              <a:latin typeface="Arial"/>
            </a:endParaRPr>
          </a:p>
        </p:txBody>
      </p:sp>
      <p:sp>
        <p:nvSpPr>
          <p:cNvPr id="28" name="TextBox 45">
            <a:extLst>
              <a:ext uri="{FF2B5EF4-FFF2-40B4-BE49-F238E27FC236}">
                <a16:creationId xmlns:a16="http://schemas.microsoft.com/office/drawing/2014/main" id="{CDBE327D-6278-FD73-2559-E395EA430F1C}"/>
              </a:ext>
            </a:extLst>
          </p:cNvPr>
          <p:cNvSpPr/>
          <p:nvPr/>
        </p:nvSpPr>
        <p:spPr>
          <a:xfrm>
            <a:off x="7050826" y="4163630"/>
            <a:ext cx="2524282"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1800" b="0" strike="noStrike" spc="-1" dirty="0">
                <a:solidFill>
                  <a:srgbClr val="000000"/>
                </a:solidFill>
                <a:latin typeface="Calibri"/>
                <a:ea typeface="DejaVu Sans"/>
              </a:rPr>
              <a:t>Motor response </a:t>
            </a:r>
            <a:endParaRPr lang="it-IT" sz="1800" b="0" strike="noStrike" spc="-1" dirty="0">
              <a:latin typeface="Arial"/>
            </a:endParaRPr>
          </a:p>
        </p:txBody>
      </p:sp>
      <p:sp>
        <p:nvSpPr>
          <p:cNvPr id="29" name="TextBox 46">
            <a:extLst>
              <a:ext uri="{FF2B5EF4-FFF2-40B4-BE49-F238E27FC236}">
                <a16:creationId xmlns:a16="http://schemas.microsoft.com/office/drawing/2014/main" id="{56A4C342-BCDB-985A-6340-50A3840C9038}"/>
              </a:ext>
            </a:extLst>
          </p:cNvPr>
          <p:cNvSpPr/>
          <p:nvPr/>
        </p:nvSpPr>
        <p:spPr>
          <a:xfrm>
            <a:off x="7041924" y="4553964"/>
            <a:ext cx="2662162"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pc="-1" dirty="0">
                <a:solidFill>
                  <a:srgbClr val="000000"/>
                </a:solidFill>
                <a:latin typeface="Calibri"/>
                <a:ea typeface="DejaVu Sans"/>
              </a:rPr>
              <a:t>Steering </a:t>
            </a:r>
            <a:r>
              <a:rPr lang="en-GB" sz="1800" b="0" strike="noStrike" spc="-1" dirty="0">
                <a:solidFill>
                  <a:srgbClr val="000000"/>
                </a:solidFill>
                <a:latin typeface="Calibri"/>
                <a:ea typeface="DejaVu Sans"/>
              </a:rPr>
              <a:t>response </a:t>
            </a:r>
            <a:endParaRPr lang="it-IT" sz="1800" b="0" strike="noStrike" spc="-1" dirty="0">
              <a:latin typeface="Arial"/>
            </a:endParaRPr>
          </a:p>
        </p:txBody>
      </p:sp>
      <p:sp>
        <p:nvSpPr>
          <p:cNvPr id="30" name="TextBox 48">
            <a:extLst>
              <a:ext uri="{FF2B5EF4-FFF2-40B4-BE49-F238E27FC236}">
                <a16:creationId xmlns:a16="http://schemas.microsoft.com/office/drawing/2014/main" id="{B6826EAB-370B-DA07-0FCA-07065585AACF}"/>
              </a:ext>
            </a:extLst>
          </p:cNvPr>
          <p:cNvSpPr/>
          <p:nvPr/>
        </p:nvSpPr>
        <p:spPr>
          <a:xfrm>
            <a:off x="7095586" y="4905563"/>
            <a:ext cx="170702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1800" b="0" strike="noStrike" spc="-1" dirty="0">
                <a:solidFill>
                  <a:srgbClr val="000000"/>
                </a:solidFill>
                <a:latin typeface="Calibri"/>
                <a:ea typeface="DejaVu Sans"/>
              </a:rPr>
              <a:t>Brake response</a:t>
            </a:r>
            <a:endParaRPr lang="it-IT" sz="1800" b="0" strike="noStrike" spc="-1" dirty="0">
              <a:latin typeface="Arial"/>
            </a:endParaRPr>
          </a:p>
        </p:txBody>
      </p:sp>
      <p:cxnSp>
        <p:nvCxnSpPr>
          <p:cNvPr id="31" name="Straight Connector 30">
            <a:extLst>
              <a:ext uri="{FF2B5EF4-FFF2-40B4-BE49-F238E27FC236}">
                <a16:creationId xmlns:a16="http://schemas.microsoft.com/office/drawing/2014/main" id="{DDCBC6A8-AD00-D503-A028-1A5125015CE5}"/>
              </a:ext>
            </a:extLst>
          </p:cNvPr>
          <p:cNvCxnSpPr>
            <a:cxnSpLocks/>
          </p:cNvCxnSpPr>
          <p:nvPr/>
        </p:nvCxnSpPr>
        <p:spPr>
          <a:xfrm flipV="1">
            <a:off x="6847622" y="4530500"/>
            <a:ext cx="2213770" cy="1"/>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32" name="Straight Connector 31">
            <a:extLst>
              <a:ext uri="{FF2B5EF4-FFF2-40B4-BE49-F238E27FC236}">
                <a16:creationId xmlns:a16="http://schemas.microsoft.com/office/drawing/2014/main" id="{C059E532-4E95-1D3A-D027-A4D9B22F4D7F}"/>
              </a:ext>
            </a:extLst>
          </p:cNvPr>
          <p:cNvCxnSpPr>
            <a:cxnSpLocks/>
          </p:cNvCxnSpPr>
          <p:nvPr/>
        </p:nvCxnSpPr>
        <p:spPr>
          <a:xfrm flipV="1">
            <a:off x="6847336" y="4917113"/>
            <a:ext cx="2213770" cy="1"/>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33" name="Straight Connector 32">
            <a:extLst>
              <a:ext uri="{FF2B5EF4-FFF2-40B4-BE49-F238E27FC236}">
                <a16:creationId xmlns:a16="http://schemas.microsoft.com/office/drawing/2014/main" id="{0CDCFC2F-95BD-745D-01A5-6ED0BE80A0D7}"/>
              </a:ext>
            </a:extLst>
          </p:cNvPr>
          <p:cNvCxnSpPr>
            <a:cxnSpLocks/>
          </p:cNvCxnSpPr>
          <p:nvPr/>
        </p:nvCxnSpPr>
        <p:spPr>
          <a:xfrm flipV="1">
            <a:off x="6837586" y="5280884"/>
            <a:ext cx="2213770" cy="1"/>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35" name="TextBox 45">
            <a:extLst>
              <a:ext uri="{FF2B5EF4-FFF2-40B4-BE49-F238E27FC236}">
                <a16:creationId xmlns:a16="http://schemas.microsoft.com/office/drawing/2014/main" id="{426A3100-8553-0C80-78E5-5444F1D6E3BA}"/>
              </a:ext>
            </a:extLst>
          </p:cNvPr>
          <p:cNvSpPr/>
          <p:nvPr/>
        </p:nvSpPr>
        <p:spPr>
          <a:xfrm>
            <a:off x="7117094" y="2861694"/>
            <a:ext cx="253439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1800" b="0" strike="noStrike" spc="-1" dirty="0">
                <a:solidFill>
                  <a:srgbClr val="000000"/>
                </a:solidFill>
                <a:latin typeface="Calibri"/>
                <a:ea typeface="DejaVu Sans"/>
              </a:rPr>
              <a:t>Motor command</a:t>
            </a:r>
            <a:endParaRPr lang="it-IT" sz="1800" b="0" strike="noStrike" spc="-1" dirty="0">
              <a:latin typeface="Arial"/>
            </a:endParaRPr>
          </a:p>
        </p:txBody>
      </p:sp>
      <p:sp>
        <p:nvSpPr>
          <p:cNvPr id="36" name="TextBox 46">
            <a:extLst>
              <a:ext uri="{FF2B5EF4-FFF2-40B4-BE49-F238E27FC236}">
                <a16:creationId xmlns:a16="http://schemas.microsoft.com/office/drawing/2014/main" id="{21B3D2FF-45A0-C087-8267-76E2B0C15162}"/>
              </a:ext>
            </a:extLst>
          </p:cNvPr>
          <p:cNvSpPr/>
          <p:nvPr/>
        </p:nvSpPr>
        <p:spPr>
          <a:xfrm>
            <a:off x="7080122" y="3260737"/>
            <a:ext cx="2672828"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pc="-1" dirty="0">
                <a:solidFill>
                  <a:srgbClr val="000000"/>
                </a:solidFill>
                <a:latin typeface="Calibri"/>
                <a:ea typeface="DejaVu Sans"/>
              </a:rPr>
              <a:t>Steering </a:t>
            </a:r>
            <a:r>
              <a:rPr lang="en-GB" sz="1800" b="0" strike="noStrike" spc="-1" dirty="0">
                <a:solidFill>
                  <a:srgbClr val="000000"/>
                </a:solidFill>
                <a:latin typeface="Calibri"/>
                <a:ea typeface="DejaVu Sans"/>
              </a:rPr>
              <a:t>command</a:t>
            </a:r>
            <a:endParaRPr lang="it-IT" sz="1800" b="0" strike="noStrike" spc="-1" dirty="0">
              <a:latin typeface="Arial"/>
            </a:endParaRPr>
          </a:p>
        </p:txBody>
      </p:sp>
      <p:sp>
        <p:nvSpPr>
          <p:cNvPr id="37" name="TextBox 48">
            <a:extLst>
              <a:ext uri="{FF2B5EF4-FFF2-40B4-BE49-F238E27FC236}">
                <a16:creationId xmlns:a16="http://schemas.microsoft.com/office/drawing/2014/main" id="{DBB6488F-E574-CD5D-2171-02612B3848F1}"/>
              </a:ext>
            </a:extLst>
          </p:cNvPr>
          <p:cNvSpPr/>
          <p:nvPr/>
        </p:nvSpPr>
        <p:spPr>
          <a:xfrm>
            <a:off x="7084938" y="3612336"/>
            <a:ext cx="1713859"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1800" b="0" strike="noStrike" spc="-1">
                <a:solidFill>
                  <a:srgbClr val="000000"/>
                </a:solidFill>
                <a:latin typeface="Calibri"/>
                <a:ea typeface="DejaVu Sans"/>
              </a:rPr>
              <a:t>Brake command</a:t>
            </a:r>
            <a:endParaRPr lang="it-IT" sz="1800" b="0" strike="noStrike" spc="-1">
              <a:latin typeface="Arial"/>
            </a:endParaRPr>
          </a:p>
        </p:txBody>
      </p:sp>
      <p:cxnSp>
        <p:nvCxnSpPr>
          <p:cNvPr id="38" name="Straight Connector 37">
            <a:extLst>
              <a:ext uri="{FF2B5EF4-FFF2-40B4-BE49-F238E27FC236}">
                <a16:creationId xmlns:a16="http://schemas.microsoft.com/office/drawing/2014/main" id="{C65088EE-683F-C299-CAD5-1F6792810995}"/>
              </a:ext>
            </a:extLst>
          </p:cNvPr>
          <p:cNvCxnSpPr>
            <a:cxnSpLocks/>
          </p:cNvCxnSpPr>
          <p:nvPr/>
        </p:nvCxnSpPr>
        <p:spPr>
          <a:xfrm flipV="1">
            <a:off x="6835980" y="3228564"/>
            <a:ext cx="2222640" cy="1"/>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47B1B078-5F8F-77F3-37D7-150940546844}"/>
              </a:ext>
            </a:extLst>
          </p:cNvPr>
          <p:cNvCxnSpPr>
            <a:cxnSpLocks/>
          </p:cNvCxnSpPr>
          <p:nvPr/>
        </p:nvCxnSpPr>
        <p:spPr>
          <a:xfrm flipV="1">
            <a:off x="6832885" y="3606389"/>
            <a:ext cx="2222640" cy="1"/>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F5563C3F-45E7-7B7D-D63C-D75727EBF13F}"/>
              </a:ext>
            </a:extLst>
          </p:cNvPr>
          <p:cNvCxnSpPr>
            <a:cxnSpLocks/>
          </p:cNvCxnSpPr>
          <p:nvPr/>
        </p:nvCxnSpPr>
        <p:spPr>
          <a:xfrm flipV="1">
            <a:off x="6839183" y="4001383"/>
            <a:ext cx="2222640" cy="1"/>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472A41DF-5369-FAED-B264-BA2E497CCAA8}"/>
              </a:ext>
            </a:extLst>
          </p:cNvPr>
          <p:cNvCxnSpPr>
            <a:cxnSpLocks/>
          </p:cNvCxnSpPr>
          <p:nvPr/>
        </p:nvCxnSpPr>
        <p:spPr>
          <a:xfrm flipV="1">
            <a:off x="6858035" y="1989339"/>
            <a:ext cx="146436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BF93A69F-282B-4BBC-B862-21B880E5B666}"/>
              </a:ext>
            </a:extLst>
          </p:cNvPr>
          <p:cNvCxnSpPr>
            <a:cxnSpLocks/>
          </p:cNvCxnSpPr>
          <p:nvPr/>
        </p:nvCxnSpPr>
        <p:spPr>
          <a:xfrm flipV="1">
            <a:off x="3359906" y="3626766"/>
            <a:ext cx="146436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9B0040EE-A4C9-8BD4-725F-60DE2DA938A4}"/>
              </a:ext>
            </a:extLst>
          </p:cNvPr>
          <p:cNvCxnSpPr>
            <a:cxnSpLocks/>
          </p:cNvCxnSpPr>
          <p:nvPr/>
        </p:nvCxnSpPr>
        <p:spPr>
          <a:xfrm flipV="1">
            <a:off x="3395346" y="4799897"/>
            <a:ext cx="1464367"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46" name="Rectangle 99">
            <a:extLst>
              <a:ext uri="{FF2B5EF4-FFF2-40B4-BE49-F238E27FC236}">
                <a16:creationId xmlns:a16="http://schemas.microsoft.com/office/drawing/2014/main" id="{EF70C84E-A14E-ACC3-1E88-FB7471350CE2}"/>
              </a:ext>
            </a:extLst>
          </p:cNvPr>
          <p:cNvSpPr/>
          <p:nvPr/>
        </p:nvSpPr>
        <p:spPr>
          <a:xfrm>
            <a:off x="944784" y="1346248"/>
            <a:ext cx="766434" cy="4056653"/>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FFFFFF"/>
                </a:solidFill>
                <a:latin typeface="Calibri"/>
                <a:ea typeface="DejaVu Sans"/>
              </a:rPr>
              <a:t>User Agent</a:t>
            </a:r>
            <a:endParaRPr lang="it-IT" sz="1600" b="0" strike="noStrike" spc="-1">
              <a:latin typeface="Arial"/>
            </a:endParaRPr>
          </a:p>
        </p:txBody>
      </p:sp>
      <p:sp>
        <p:nvSpPr>
          <p:cNvPr id="48" name="Rectangle 7">
            <a:extLst>
              <a:ext uri="{FF2B5EF4-FFF2-40B4-BE49-F238E27FC236}">
                <a16:creationId xmlns:a16="http://schemas.microsoft.com/office/drawing/2014/main" id="{F71AEC68-0752-4E4E-E0A4-5FB3B99A0C07}"/>
              </a:ext>
            </a:extLst>
          </p:cNvPr>
          <p:cNvSpPr/>
          <p:nvPr/>
        </p:nvSpPr>
        <p:spPr>
          <a:xfrm>
            <a:off x="957341" y="5592436"/>
            <a:ext cx="6041975" cy="343922"/>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Controller</a:t>
            </a:r>
            <a:endParaRPr lang="it-IT" sz="1200" b="0" strike="noStrike" spc="-1">
              <a:latin typeface="Arial"/>
            </a:endParaRPr>
          </a:p>
        </p:txBody>
      </p:sp>
      <p:cxnSp>
        <p:nvCxnSpPr>
          <p:cNvPr id="49" name="Straight Connector 48">
            <a:extLst>
              <a:ext uri="{FF2B5EF4-FFF2-40B4-BE49-F238E27FC236}">
                <a16:creationId xmlns:a16="http://schemas.microsoft.com/office/drawing/2014/main" id="{AF069567-4E26-BC61-3E21-9E7D87666889}"/>
              </a:ext>
            </a:extLst>
          </p:cNvPr>
          <p:cNvCxnSpPr>
            <a:cxnSpLocks/>
          </p:cNvCxnSpPr>
          <p:nvPr/>
        </p:nvCxnSpPr>
        <p:spPr>
          <a:xfrm flipV="1">
            <a:off x="944784" y="5507577"/>
            <a:ext cx="6041975" cy="1712"/>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2" name="Rectangle 51">
            <a:extLst>
              <a:ext uri="{FF2B5EF4-FFF2-40B4-BE49-F238E27FC236}">
                <a16:creationId xmlns:a16="http://schemas.microsoft.com/office/drawing/2014/main" id="{C2BEC786-BDD8-5FC9-BA77-F6503C7611A7}"/>
              </a:ext>
            </a:extLst>
          </p:cNvPr>
          <p:cNvSpPr/>
          <p:nvPr/>
        </p:nvSpPr>
        <p:spPr>
          <a:xfrm>
            <a:off x="3497223" y="6086423"/>
            <a:ext cx="1027145" cy="369338"/>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Global Storage</a:t>
            </a:r>
            <a:endParaRPr lang="it-IT" sz="1100" b="0" strike="noStrike" spc="-1">
              <a:latin typeface="Arial"/>
            </a:endParaRPr>
          </a:p>
        </p:txBody>
      </p:sp>
      <p:sp>
        <p:nvSpPr>
          <p:cNvPr id="3" name="Rectangle 52">
            <a:extLst>
              <a:ext uri="{FF2B5EF4-FFF2-40B4-BE49-F238E27FC236}">
                <a16:creationId xmlns:a16="http://schemas.microsoft.com/office/drawing/2014/main" id="{B773E0F0-A316-10AF-F65D-925897082BD0}"/>
              </a:ext>
            </a:extLst>
          </p:cNvPr>
          <p:cNvSpPr/>
          <p:nvPr/>
        </p:nvSpPr>
        <p:spPr>
          <a:xfrm>
            <a:off x="4598625" y="6085901"/>
            <a:ext cx="681155" cy="370139"/>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Access</a:t>
            </a:r>
            <a:endParaRPr lang="it-IT" sz="1100" b="0" strike="noStrike" spc="-1">
              <a:latin typeface="Arial"/>
            </a:endParaRPr>
          </a:p>
        </p:txBody>
      </p:sp>
      <p:sp>
        <p:nvSpPr>
          <p:cNvPr id="4" name="Rectangle 5">
            <a:extLst>
              <a:ext uri="{FF2B5EF4-FFF2-40B4-BE49-F238E27FC236}">
                <a16:creationId xmlns:a16="http://schemas.microsoft.com/office/drawing/2014/main" id="{00BFDB0B-BBDD-C8F1-5A50-5E4973BBCFD5}"/>
              </a:ext>
            </a:extLst>
          </p:cNvPr>
          <p:cNvSpPr/>
          <p:nvPr/>
        </p:nvSpPr>
        <p:spPr>
          <a:xfrm>
            <a:off x="2277833" y="6084424"/>
            <a:ext cx="1144289" cy="371342"/>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err="1">
                <a:solidFill>
                  <a:srgbClr val="000000"/>
                </a:solidFill>
                <a:latin typeface="Calibri"/>
                <a:ea typeface="DejaVu Sans"/>
              </a:rPr>
              <a:t>Communi</a:t>
            </a:r>
            <a:r>
              <a:rPr lang="en-GB" sz="1100" b="0" strike="noStrike" spc="-1">
                <a:solidFill>
                  <a:srgbClr val="000000"/>
                </a:solidFill>
                <a:latin typeface="Calibri"/>
                <a:ea typeface="DejaVu Sans"/>
              </a:rPr>
              <a:t>-cation</a:t>
            </a:r>
            <a:endParaRPr lang="it-IT" sz="1100" b="0" strike="noStrike" spc="-1">
              <a:latin typeface="Arial"/>
            </a:endParaRPr>
          </a:p>
        </p:txBody>
      </p:sp>
      <p:cxnSp>
        <p:nvCxnSpPr>
          <p:cNvPr id="5" name="Straight Connector 4">
            <a:extLst>
              <a:ext uri="{FF2B5EF4-FFF2-40B4-BE49-F238E27FC236}">
                <a16:creationId xmlns:a16="http://schemas.microsoft.com/office/drawing/2014/main" id="{122BE2D3-610B-D327-987A-9F2864FE2B4A}"/>
              </a:ext>
            </a:extLst>
          </p:cNvPr>
          <p:cNvCxnSpPr>
            <a:cxnSpLocks/>
          </p:cNvCxnSpPr>
          <p:nvPr/>
        </p:nvCxnSpPr>
        <p:spPr>
          <a:xfrm>
            <a:off x="3500764" y="5999835"/>
            <a:ext cx="1034629"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7" name="Straight Connector 6">
            <a:extLst>
              <a:ext uri="{FF2B5EF4-FFF2-40B4-BE49-F238E27FC236}">
                <a16:creationId xmlns:a16="http://schemas.microsoft.com/office/drawing/2014/main" id="{D79BAAFC-23FC-CF47-A2B4-A236621CE0FC}"/>
              </a:ext>
            </a:extLst>
          </p:cNvPr>
          <p:cNvCxnSpPr>
            <a:cxnSpLocks/>
          </p:cNvCxnSpPr>
          <p:nvPr/>
        </p:nvCxnSpPr>
        <p:spPr>
          <a:xfrm flipV="1">
            <a:off x="4606781" y="6000442"/>
            <a:ext cx="695892"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8" name="Rectangle 4">
            <a:extLst>
              <a:ext uri="{FF2B5EF4-FFF2-40B4-BE49-F238E27FC236}">
                <a16:creationId xmlns:a16="http://schemas.microsoft.com/office/drawing/2014/main" id="{F74D49C7-420B-D632-3A7D-899271C41FC3}"/>
              </a:ext>
            </a:extLst>
          </p:cNvPr>
          <p:cNvSpPr/>
          <p:nvPr/>
        </p:nvSpPr>
        <p:spPr>
          <a:xfrm>
            <a:off x="8367115" y="6069644"/>
            <a:ext cx="1280121"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Attestation Service</a:t>
            </a:r>
            <a:endParaRPr lang="it-IT" sz="1100" b="0" strike="noStrike" spc="-1">
              <a:latin typeface="Arial"/>
            </a:endParaRPr>
          </a:p>
        </p:txBody>
      </p:sp>
      <p:sp>
        <p:nvSpPr>
          <p:cNvPr id="9" name="Rectangle 8">
            <a:extLst>
              <a:ext uri="{FF2B5EF4-FFF2-40B4-BE49-F238E27FC236}">
                <a16:creationId xmlns:a16="http://schemas.microsoft.com/office/drawing/2014/main" id="{A0732FA7-015E-E037-5348-B1757DD66069}"/>
              </a:ext>
            </a:extLst>
          </p:cNvPr>
          <p:cNvSpPr/>
          <p:nvPr/>
        </p:nvSpPr>
        <p:spPr>
          <a:xfrm>
            <a:off x="6999316" y="6081084"/>
            <a:ext cx="1280121"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Encryption Service</a:t>
            </a:r>
            <a:endParaRPr lang="it-IT" sz="1100" b="0" strike="noStrike" spc="-1">
              <a:latin typeface="Arial"/>
            </a:endParaRPr>
          </a:p>
        </p:txBody>
      </p:sp>
      <p:sp>
        <p:nvSpPr>
          <p:cNvPr id="10" name="Rectangle 4">
            <a:extLst>
              <a:ext uri="{FF2B5EF4-FFF2-40B4-BE49-F238E27FC236}">
                <a16:creationId xmlns:a16="http://schemas.microsoft.com/office/drawing/2014/main" id="{E656E97D-5C19-3BFA-ADD6-0A3247CAFD09}"/>
              </a:ext>
            </a:extLst>
          </p:cNvPr>
          <p:cNvSpPr/>
          <p:nvPr/>
        </p:nvSpPr>
        <p:spPr>
          <a:xfrm>
            <a:off x="5364943" y="6083461"/>
            <a:ext cx="1559994"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Communication Service</a:t>
            </a:r>
            <a:endParaRPr lang="it-IT" sz="1100" b="0" strike="noStrike" spc="-1">
              <a:latin typeface="Arial"/>
            </a:endParaRPr>
          </a:p>
        </p:txBody>
      </p:sp>
      <p:cxnSp>
        <p:nvCxnSpPr>
          <p:cNvPr id="44" name="Straight Connector 43">
            <a:extLst>
              <a:ext uri="{FF2B5EF4-FFF2-40B4-BE49-F238E27FC236}">
                <a16:creationId xmlns:a16="http://schemas.microsoft.com/office/drawing/2014/main" id="{4E8E37BF-F819-9473-9BBB-A97D40F80D53}"/>
              </a:ext>
            </a:extLst>
          </p:cNvPr>
          <p:cNvCxnSpPr>
            <a:cxnSpLocks/>
          </p:cNvCxnSpPr>
          <p:nvPr/>
        </p:nvCxnSpPr>
        <p:spPr>
          <a:xfrm flipV="1">
            <a:off x="5399941" y="6011297"/>
            <a:ext cx="422801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C1E15229-F772-958D-8F2E-3A08E67346C4}"/>
              </a:ext>
            </a:extLst>
          </p:cNvPr>
          <p:cNvCxnSpPr>
            <a:cxnSpLocks/>
          </p:cNvCxnSpPr>
          <p:nvPr/>
        </p:nvCxnSpPr>
        <p:spPr>
          <a:xfrm flipV="1">
            <a:off x="2284587" y="6000664"/>
            <a:ext cx="113393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47" name="Rectangle 46">
            <a:extLst>
              <a:ext uri="{FF2B5EF4-FFF2-40B4-BE49-F238E27FC236}">
                <a16:creationId xmlns:a16="http://schemas.microsoft.com/office/drawing/2014/main" id="{62726C56-C952-FCA1-B16A-8755C42326F8}"/>
              </a:ext>
            </a:extLst>
          </p:cNvPr>
          <p:cNvSpPr/>
          <p:nvPr/>
        </p:nvSpPr>
        <p:spPr>
          <a:xfrm>
            <a:off x="1370454" y="6073794"/>
            <a:ext cx="833606" cy="3672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FFFFFF"/>
                </a:solidFill>
                <a:latin typeface="Calibri"/>
                <a:ea typeface="DejaVu Sans"/>
              </a:rPr>
              <a:t>MPAI Store</a:t>
            </a:r>
            <a:endParaRPr lang="it-IT" sz="1100" b="0" strike="noStrike" spc="-1">
              <a:latin typeface="Arial"/>
            </a:endParaRPr>
          </a:p>
        </p:txBody>
      </p:sp>
      <p:cxnSp>
        <p:nvCxnSpPr>
          <p:cNvPr id="62" name="Straight Connector 61">
            <a:extLst>
              <a:ext uri="{FF2B5EF4-FFF2-40B4-BE49-F238E27FC236}">
                <a16:creationId xmlns:a16="http://schemas.microsoft.com/office/drawing/2014/main" id="{2A4DE21E-950F-DB80-E72A-265A44AA292A}"/>
              </a:ext>
            </a:extLst>
          </p:cNvPr>
          <p:cNvCxnSpPr>
            <a:cxnSpLocks/>
          </p:cNvCxnSpPr>
          <p:nvPr/>
        </p:nvCxnSpPr>
        <p:spPr>
          <a:xfrm flipV="1">
            <a:off x="1363312" y="6011302"/>
            <a:ext cx="846854"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27" name="Title 24">
            <a:extLst>
              <a:ext uri="{FF2B5EF4-FFF2-40B4-BE49-F238E27FC236}">
                <a16:creationId xmlns:a16="http://schemas.microsoft.com/office/drawing/2014/main" id="{5F5C9662-ED9A-CBCF-5022-66497EDD2DA2}"/>
              </a:ext>
            </a:extLst>
          </p:cNvPr>
          <p:cNvSpPr txBox="1">
            <a:spLocks/>
          </p:cNvSpPr>
          <p:nvPr/>
        </p:nvSpPr>
        <p:spPr>
          <a:xfrm>
            <a:off x="1321904" y="624110"/>
            <a:ext cx="10182707" cy="1280890"/>
          </a:xfrm>
          <a:prstGeom prst="rect">
            <a:avLst/>
          </a:prstGeom>
        </p:spPr>
        <p:txBody>
          <a:bodyPr/>
          <a:lst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Autonomous Motion Subsystem</a:t>
            </a:r>
            <a:endParaRPr lang="en-150" dirty="0"/>
          </a:p>
        </p:txBody>
      </p:sp>
    </p:spTree>
    <p:extLst>
      <p:ext uri="{BB962C8B-B14F-4D97-AF65-F5344CB8AC3E}">
        <p14:creationId xmlns:p14="http://schemas.microsoft.com/office/powerpoint/2010/main" val="259131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B07C0-CCF2-7BBB-008D-B57E2B72639F}"/>
              </a:ext>
            </a:extLst>
          </p:cNvPr>
          <p:cNvSpPr>
            <a:spLocks noGrp="1"/>
          </p:cNvSpPr>
          <p:nvPr>
            <p:ph type="dt" sz="half" idx="10"/>
          </p:nvPr>
        </p:nvSpPr>
        <p:spPr/>
        <p:txBody>
          <a:bodyPr/>
          <a:lstStyle/>
          <a:p>
            <a:fld id="{6C0CBBC7-A28A-46CD-96D7-477DC46FC735}" type="datetime5">
              <a:rPr lang="en-US" smtClean="0"/>
              <a:t>6-Jun-24</a:t>
            </a:fld>
            <a:endParaRPr lang="en-US" dirty="0"/>
          </a:p>
        </p:txBody>
      </p:sp>
      <p:sp>
        <p:nvSpPr>
          <p:cNvPr id="3" name="Slide Number Placeholder 2">
            <a:extLst>
              <a:ext uri="{FF2B5EF4-FFF2-40B4-BE49-F238E27FC236}">
                <a16:creationId xmlns:a16="http://schemas.microsoft.com/office/drawing/2014/main" id="{57BBCBCC-F987-ADE3-3268-5B5EB47DAE55}"/>
              </a:ext>
            </a:extLst>
          </p:cNvPr>
          <p:cNvSpPr>
            <a:spLocks noGrp="1"/>
          </p:cNvSpPr>
          <p:nvPr>
            <p:ph type="sldNum" sz="quarter" idx="12"/>
          </p:nvPr>
        </p:nvSpPr>
        <p:spPr/>
        <p:txBody>
          <a:bodyPr/>
          <a:lstStyle/>
          <a:p>
            <a:fld id="{D57F1E4F-1CFF-5643-939E-217C01CDF565}" type="slidenum">
              <a:rPr lang="en-US" smtClean="0"/>
              <a:pPr/>
              <a:t>22</a:t>
            </a:fld>
            <a:endParaRPr lang="en-US" dirty="0"/>
          </a:p>
        </p:txBody>
      </p:sp>
      <p:graphicFrame>
        <p:nvGraphicFramePr>
          <p:cNvPr id="4" name="Table 3">
            <a:extLst>
              <a:ext uri="{FF2B5EF4-FFF2-40B4-BE49-F238E27FC236}">
                <a16:creationId xmlns:a16="http://schemas.microsoft.com/office/drawing/2014/main" id="{7043A4F1-3EBD-58A6-9E92-CFEDD5842E21}"/>
              </a:ext>
            </a:extLst>
          </p:cNvPr>
          <p:cNvGraphicFramePr>
            <a:graphicFrameLocks noGrp="1"/>
          </p:cNvGraphicFramePr>
          <p:nvPr>
            <p:extLst>
              <p:ext uri="{D42A27DB-BD31-4B8C-83A1-F6EECF244321}">
                <p14:modId xmlns:p14="http://schemas.microsoft.com/office/powerpoint/2010/main" val="1580141835"/>
              </p:ext>
            </p:extLst>
          </p:nvPr>
        </p:nvGraphicFramePr>
        <p:xfrm>
          <a:off x="1166732" y="2016764"/>
          <a:ext cx="10183813" cy="3371768"/>
        </p:xfrm>
        <a:graphic>
          <a:graphicData uri="http://schemas.openxmlformats.org/drawingml/2006/table">
            <a:tbl>
              <a:tblPr/>
              <a:tblGrid>
                <a:gridCol w="3851426">
                  <a:extLst>
                    <a:ext uri="{9D8B030D-6E8A-4147-A177-3AD203B41FA5}">
                      <a16:colId xmlns:a16="http://schemas.microsoft.com/office/drawing/2014/main" val="3111205825"/>
                    </a:ext>
                  </a:extLst>
                </a:gridCol>
                <a:gridCol w="3099206">
                  <a:extLst>
                    <a:ext uri="{9D8B030D-6E8A-4147-A177-3AD203B41FA5}">
                      <a16:colId xmlns:a16="http://schemas.microsoft.com/office/drawing/2014/main" val="2500759167"/>
                    </a:ext>
                  </a:extLst>
                </a:gridCol>
                <a:gridCol w="3233181">
                  <a:extLst>
                    <a:ext uri="{9D8B030D-6E8A-4147-A177-3AD203B41FA5}">
                      <a16:colId xmlns:a16="http://schemas.microsoft.com/office/drawing/2014/main" val="3667863274"/>
                    </a:ext>
                  </a:extLst>
                </a:gridCol>
              </a:tblGrid>
              <a:tr h="362882">
                <a:tc>
                  <a:txBody>
                    <a:bodyPr/>
                    <a:lstStyle/>
                    <a:p>
                      <a:pPr algn="ctr"/>
                      <a:r>
                        <a:rPr lang="it-IT" sz="1800" b="1">
                          <a:effectLst/>
                          <a:latin typeface="Calibri" panose="020F0502020204030204" pitchFamily="34" charset="0"/>
                          <a:cs typeface="Calibri" panose="020F0502020204030204" pitchFamily="34" charset="0"/>
                        </a:rPr>
                        <a:t>AIM</a:t>
                      </a:r>
                      <a:endParaRPr lang="it-IT" sz="1800">
                        <a:effectLst/>
                        <a:latin typeface="Calibri" panose="020F0502020204030204" pitchFamily="34" charset="0"/>
                        <a:cs typeface="Calibri" panose="020F0502020204030204" pitchFamily="34" charset="0"/>
                      </a:endParaRPr>
                    </a:p>
                  </a:txBody>
                  <a:tcPr marL="90721" marR="90721" marT="45360" marB="45360" anchor="ctr">
                    <a:lnL>
                      <a:noFill/>
                    </a:lnL>
                    <a:lnR>
                      <a:noFill/>
                    </a:lnR>
                    <a:lnT>
                      <a:noFill/>
                    </a:lnT>
                    <a:lnB>
                      <a:noFill/>
                    </a:lnB>
                    <a:noFill/>
                  </a:tcPr>
                </a:tc>
                <a:tc>
                  <a:txBody>
                    <a:bodyPr/>
                    <a:lstStyle/>
                    <a:p>
                      <a:pPr algn="ctr"/>
                      <a:r>
                        <a:rPr lang="it-IT" sz="1800" b="1">
                          <a:effectLst/>
                          <a:latin typeface="Calibri" panose="020F0502020204030204" pitchFamily="34" charset="0"/>
                          <a:cs typeface="Calibri" panose="020F0502020204030204" pitchFamily="34" charset="0"/>
                        </a:rPr>
                        <a:t>Input</a:t>
                      </a:r>
                      <a:endParaRPr lang="it-IT" sz="1800">
                        <a:effectLst/>
                        <a:latin typeface="Calibri" panose="020F0502020204030204" pitchFamily="34" charset="0"/>
                        <a:cs typeface="Calibri" panose="020F0502020204030204" pitchFamily="34" charset="0"/>
                      </a:endParaRPr>
                    </a:p>
                  </a:txBody>
                  <a:tcPr marL="90721" marR="90721" marT="45360" marB="45360" anchor="ctr">
                    <a:lnL>
                      <a:noFill/>
                    </a:lnL>
                    <a:lnR>
                      <a:noFill/>
                    </a:lnR>
                    <a:lnT>
                      <a:noFill/>
                    </a:lnT>
                    <a:lnB>
                      <a:noFill/>
                    </a:lnB>
                    <a:noFill/>
                  </a:tcPr>
                </a:tc>
                <a:tc>
                  <a:txBody>
                    <a:bodyPr/>
                    <a:lstStyle/>
                    <a:p>
                      <a:pPr algn="ctr"/>
                      <a:r>
                        <a:rPr lang="it-IT" sz="1800" b="1">
                          <a:effectLst/>
                          <a:latin typeface="Calibri" panose="020F0502020204030204" pitchFamily="34" charset="0"/>
                          <a:cs typeface="Calibri" panose="020F0502020204030204" pitchFamily="34" charset="0"/>
                        </a:rPr>
                        <a:t>Output</a:t>
                      </a:r>
                      <a:endParaRPr lang="it-IT" sz="1800">
                        <a:effectLst/>
                        <a:latin typeface="Calibri" panose="020F0502020204030204" pitchFamily="34" charset="0"/>
                        <a:cs typeface="Calibri" panose="020F0502020204030204" pitchFamily="34" charset="0"/>
                      </a:endParaRPr>
                    </a:p>
                  </a:txBody>
                  <a:tcPr marL="90721" marR="90721" marT="45360" marB="45360" anchor="ctr">
                    <a:lnL>
                      <a:noFill/>
                    </a:lnL>
                    <a:lnR>
                      <a:noFill/>
                    </a:lnR>
                    <a:lnT>
                      <a:noFill/>
                    </a:lnT>
                    <a:lnB>
                      <a:noFill/>
                    </a:lnB>
                    <a:noFill/>
                  </a:tcPr>
                </a:tc>
                <a:extLst>
                  <a:ext uri="{0D108BD9-81ED-4DB2-BD59-A6C34878D82A}">
                    <a16:rowId xmlns:a16="http://schemas.microsoft.com/office/drawing/2014/main" val="42842768"/>
                  </a:ext>
                </a:extLst>
              </a:tr>
              <a:tr h="907206">
                <a:tc>
                  <a:txBody>
                    <a:bodyPr/>
                    <a:lstStyle/>
                    <a:p>
                      <a:r>
                        <a:rPr lang="it-IT" sz="1800" b="1">
                          <a:effectLst/>
                          <a:latin typeface="Calibri" panose="020F0502020204030204" pitchFamily="34" charset="0"/>
                          <a:cs typeface="Calibri" panose="020F0502020204030204" pitchFamily="34" charset="0"/>
                        </a:rPr>
                        <a:t>MAS Spatial Attitude Generation</a:t>
                      </a:r>
                      <a:endParaRPr lang="it-IT" sz="1800">
                        <a:effectLst/>
                        <a:latin typeface="Calibri" panose="020F0502020204030204" pitchFamily="34" charset="0"/>
                        <a:cs typeface="Calibri" panose="020F0502020204030204" pitchFamily="34" charset="0"/>
                      </a:endParaRPr>
                    </a:p>
                  </a:txBody>
                  <a:tcPr marL="90721" marR="90721" marT="45360" marB="45360" anchor="ctr">
                    <a:lnL>
                      <a:noFill/>
                    </a:lnL>
                    <a:lnR>
                      <a:noFill/>
                    </a:lnR>
                    <a:lnT>
                      <a:noFill/>
                    </a:lnT>
                    <a:lnB>
                      <a:noFill/>
                    </a:lnB>
                    <a:noFill/>
                  </a:tcPr>
                </a:tc>
                <a:tc>
                  <a:txBody>
                    <a:bodyPr/>
                    <a:lstStyle/>
                    <a:p>
                      <a:r>
                        <a:rPr lang="it-IT" sz="1800">
                          <a:effectLst/>
                          <a:latin typeface="Calibri" panose="020F0502020204030204" pitchFamily="34" charset="0"/>
                          <a:cs typeface="Calibri" panose="020F0502020204030204" pitchFamily="34" charset="0"/>
                        </a:rPr>
                        <a:t>- Odometer</a:t>
                      </a:r>
                      <a:br>
                        <a:rPr lang="it-IT" sz="1800">
                          <a:effectLst/>
                          <a:latin typeface="Calibri" panose="020F0502020204030204" pitchFamily="34" charset="0"/>
                          <a:cs typeface="Calibri" panose="020F0502020204030204" pitchFamily="34" charset="0"/>
                        </a:rPr>
                      </a:br>
                      <a:r>
                        <a:rPr lang="it-IT" sz="1800">
                          <a:effectLst/>
                          <a:latin typeface="Calibri" panose="020F0502020204030204" pitchFamily="34" charset="0"/>
                          <a:cs typeface="Calibri" panose="020F0502020204030204" pitchFamily="34" charset="0"/>
                        </a:rPr>
                        <a:t>- Speedometer</a:t>
                      </a:r>
                      <a:br>
                        <a:rPr lang="it-IT" sz="1800">
                          <a:effectLst/>
                          <a:latin typeface="Calibri" panose="020F0502020204030204" pitchFamily="34" charset="0"/>
                          <a:cs typeface="Calibri" panose="020F0502020204030204" pitchFamily="34" charset="0"/>
                        </a:rPr>
                      </a:br>
                      <a:r>
                        <a:rPr lang="it-IT" sz="1800">
                          <a:effectLst/>
                          <a:latin typeface="Calibri" panose="020F0502020204030204" pitchFamily="34" charset="0"/>
                          <a:cs typeface="Calibri" panose="020F0502020204030204" pitchFamily="34" charset="0"/>
                        </a:rPr>
                        <a:t>- Accelerometer</a:t>
                      </a:r>
                    </a:p>
                  </a:txBody>
                  <a:tcPr marL="90721" marR="90721" marT="45360" marB="45360" anchor="ctr">
                    <a:lnL>
                      <a:noFill/>
                    </a:lnL>
                    <a:lnR>
                      <a:noFill/>
                    </a:lnR>
                    <a:lnT>
                      <a:noFill/>
                    </a:lnT>
                    <a:lnB>
                      <a:noFill/>
                    </a:lnB>
                    <a:noFill/>
                  </a:tcPr>
                </a:tc>
                <a:tc>
                  <a:txBody>
                    <a:bodyPr/>
                    <a:lstStyle/>
                    <a:p>
                      <a:r>
                        <a:rPr lang="it-IT" sz="1800">
                          <a:effectLst/>
                          <a:latin typeface="Calibri" panose="020F0502020204030204" pitchFamily="34" charset="0"/>
                          <a:cs typeface="Calibri" panose="020F0502020204030204" pitchFamily="34" charset="0"/>
                        </a:rPr>
                        <a:t>- Spatial Attitude</a:t>
                      </a:r>
                    </a:p>
                  </a:txBody>
                  <a:tcPr marL="90721" marR="90721" marT="45360" marB="45360" anchor="ctr">
                    <a:lnL>
                      <a:noFill/>
                    </a:lnL>
                    <a:lnR>
                      <a:noFill/>
                    </a:lnR>
                    <a:lnT>
                      <a:noFill/>
                    </a:lnT>
                    <a:lnB>
                      <a:noFill/>
                    </a:lnB>
                    <a:noFill/>
                  </a:tcPr>
                </a:tc>
                <a:extLst>
                  <a:ext uri="{0D108BD9-81ED-4DB2-BD59-A6C34878D82A}">
                    <a16:rowId xmlns:a16="http://schemas.microsoft.com/office/drawing/2014/main" val="1433604116"/>
                  </a:ext>
                </a:extLst>
              </a:tr>
              <a:tr h="1179368">
                <a:tc>
                  <a:txBody>
                    <a:bodyPr/>
                    <a:lstStyle/>
                    <a:p>
                      <a:r>
                        <a:rPr lang="it-IT" sz="1800" b="1" dirty="0">
                          <a:effectLst/>
                          <a:latin typeface="Calibri" panose="020F0502020204030204" pitchFamily="34" charset="0"/>
                          <a:cs typeface="Calibri" panose="020F0502020204030204" pitchFamily="34" charset="0"/>
                        </a:rPr>
                        <a:t>AMS </a:t>
                      </a:r>
                      <a:r>
                        <a:rPr lang="it-IT" sz="1800" b="1" dirty="0" err="1">
                          <a:effectLst/>
                          <a:latin typeface="Calibri" panose="020F0502020204030204" pitchFamily="34" charset="0"/>
                          <a:cs typeface="Calibri" panose="020F0502020204030204" pitchFamily="34" charset="0"/>
                        </a:rPr>
                        <a:t>Command</a:t>
                      </a:r>
                      <a:r>
                        <a:rPr lang="it-IT" sz="1800" b="1" dirty="0">
                          <a:effectLst/>
                          <a:latin typeface="Calibri" panose="020F0502020204030204" pitchFamily="34" charset="0"/>
                          <a:cs typeface="Calibri" panose="020F0502020204030204" pitchFamily="34" charset="0"/>
                        </a:rPr>
                        <a:t> </a:t>
                      </a:r>
                      <a:r>
                        <a:rPr lang="it-IT" sz="1800" b="1" dirty="0" err="1">
                          <a:effectLst/>
                          <a:latin typeface="Calibri" panose="020F0502020204030204" pitchFamily="34" charset="0"/>
                          <a:cs typeface="Calibri" panose="020F0502020204030204" pitchFamily="34" charset="0"/>
                        </a:rPr>
                        <a:t>Interpretation</a:t>
                      </a:r>
                      <a:endParaRPr lang="it-IT" sz="1800" dirty="0">
                        <a:effectLst/>
                        <a:latin typeface="Calibri" panose="020F0502020204030204" pitchFamily="34" charset="0"/>
                        <a:cs typeface="Calibri" panose="020F0502020204030204" pitchFamily="34" charset="0"/>
                      </a:endParaRPr>
                    </a:p>
                  </a:txBody>
                  <a:tcPr marL="90721" marR="90721" marT="45360" marB="45360" anchor="ctr">
                    <a:lnL>
                      <a:noFill/>
                    </a:lnL>
                    <a:lnR>
                      <a:noFill/>
                    </a:lnR>
                    <a:lnT>
                      <a:noFill/>
                    </a:lnT>
                    <a:lnB>
                      <a:noFill/>
                    </a:lnB>
                    <a:noFill/>
                  </a:tcPr>
                </a:tc>
                <a:tc>
                  <a:txBody>
                    <a:bodyPr/>
                    <a:lstStyle/>
                    <a:p>
                      <a:r>
                        <a:rPr lang="it-IT" sz="1800" dirty="0">
                          <a:effectLst/>
                          <a:latin typeface="Calibri" panose="020F0502020204030204" pitchFamily="34" charset="0"/>
                          <a:cs typeface="Calibri" panose="020F0502020204030204" pitchFamily="34" charset="0"/>
                        </a:rPr>
                        <a:t>- AMS-MAS Message</a:t>
                      </a:r>
                    </a:p>
                    <a:p>
                      <a:r>
                        <a:rPr lang="it-IT" sz="1800" dirty="0">
                          <a:effectLst/>
                          <a:latin typeface="Calibri" panose="020F0502020204030204" pitchFamily="34" charset="0"/>
                          <a:cs typeface="Calibri" panose="020F0502020204030204" pitchFamily="34" charset="0"/>
                        </a:rPr>
                        <a:t> </a:t>
                      </a:r>
                    </a:p>
                  </a:txBody>
                  <a:tcPr marL="90721" marR="90721" marT="45360" marB="45360" anchor="ctr">
                    <a:lnL>
                      <a:noFill/>
                    </a:lnL>
                    <a:lnR>
                      <a:noFill/>
                    </a:lnR>
                    <a:lnT>
                      <a:noFill/>
                    </a:lnT>
                    <a:lnB>
                      <a:noFill/>
                    </a:lnB>
                    <a:noFill/>
                  </a:tcPr>
                </a:tc>
                <a:tc>
                  <a:txBody>
                    <a:bodyPr/>
                    <a:lstStyle/>
                    <a:p>
                      <a:r>
                        <a:rPr lang="en-US" sz="1800">
                          <a:effectLst/>
                          <a:latin typeface="Calibri" panose="020F0502020204030204" pitchFamily="34" charset="0"/>
                          <a:cs typeface="Calibri" panose="020F0502020204030204" pitchFamily="34" charset="0"/>
                        </a:rPr>
                        <a:t>- Brake Command</a:t>
                      </a:r>
                      <a:br>
                        <a:rPr lang="en-US" sz="1800">
                          <a:effectLst/>
                          <a:latin typeface="Calibri" panose="020F0502020204030204" pitchFamily="34" charset="0"/>
                          <a:cs typeface="Calibri" panose="020F0502020204030204" pitchFamily="34" charset="0"/>
                        </a:rPr>
                      </a:br>
                      <a:r>
                        <a:rPr lang="en-US" sz="1800">
                          <a:effectLst/>
                          <a:latin typeface="Calibri" panose="020F0502020204030204" pitchFamily="34" charset="0"/>
                          <a:cs typeface="Calibri" panose="020F0502020204030204" pitchFamily="34" charset="0"/>
                        </a:rPr>
                        <a:t>- Wheel Motor Command</a:t>
                      </a:r>
                      <a:br>
                        <a:rPr lang="en-US" sz="1800">
                          <a:effectLst/>
                          <a:latin typeface="Calibri" panose="020F0502020204030204" pitchFamily="34" charset="0"/>
                          <a:cs typeface="Calibri" panose="020F0502020204030204" pitchFamily="34" charset="0"/>
                        </a:rPr>
                      </a:br>
                      <a:r>
                        <a:rPr lang="en-US" sz="1800">
                          <a:effectLst/>
                          <a:latin typeface="Calibri" panose="020F0502020204030204" pitchFamily="34" charset="0"/>
                          <a:cs typeface="Calibri" panose="020F0502020204030204" pitchFamily="34" charset="0"/>
                        </a:rPr>
                        <a:t>- Steering Wheel Command</a:t>
                      </a:r>
                    </a:p>
                  </a:txBody>
                  <a:tcPr marL="90721" marR="90721" marT="45360" marB="45360" anchor="ctr">
                    <a:lnL>
                      <a:noFill/>
                    </a:lnL>
                    <a:lnR>
                      <a:noFill/>
                    </a:lnR>
                    <a:lnT>
                      <a:noFill/>
                    </a:lnT>
                    <a:lnB>
                      <a:noFill/>
                    </a:lnB>
                    <a:noFill/>
                  </a:tcPr>
                </a:tc>
                <a:extLst>
                  <a:ext uri="{0D108BD9-81ED-4DB2-BD59-A6C34878D82A}">
                    <a16:rowId xmlns:a16="http://schemas.microsoft.com/office/drawing/2014/main" val="2702075378"/>
                  </a:ext>
                </a:extLst>
              </a:tr>
              <a:tr h="907206">
                <a:tc>
                  <a:txBody>
                    <a:bodyPr/>
                    <a:lstStyle/>
                    <a:p>
                      <a:r>
                        <a:rPr lang="it-IT" sz="1800" b="1">
                          <a:effectLst/>
                          <a:latin typeface="Calibri" panose="020F0502020204030204" pitchFamily="34" charset="0"/>
                          <a:cs typeface="Calibri" panose="020F0502020204030204" pitchFamily="34" charset="0"/>
                        </a:rPr>
                        <a:t>MAS Response Analysis</a:t>
                      </a:r>
                      <a:endParaRPr lang="it-IT" sz="1800">
                        <a:effectLst/>
                        <a:latin typeface="Calibri" panose="020F0502020204030204" pitchFamily="34" charset="0"/>
                        <a:cs typeface="Calibri" panose="020F0502020204030204" pitchFamily="34" charset="0"/>
                      </a:endParaRPr>
                    </a:p>
                  </a:txBody>
                  <a:tcPr marL="90721" marR="90721" marT="45360" marB="45360" anchor="ctr">
                    <a:lnL>
                      <a:noFill/>
                    </a:lnL>
                    <a:lnR>
                      <a:noFill/>
                    </a:lnR>
                    <a:lnT>
                      <a:noFill/>
                    </a:lnT>
                    <a:lnB>
                      <a:noFill/>
                    </a:lnB>
                    <a:noFill/>
                  </a:tcPr>
                </a:tc>
                <a:tc>
                  <a:txBody>
                    <a:bodyPr/>
                    <a:lstStyle/>
                    <a:p>
                      <a:r>
                        <a:rPr lang="en-US" sz="1800">
                          <a:effectLst/>
                          <a:latin typeface="Calibri" panose="020F0502020204030204" pitchFamily="34" charset="0"/>
                          <a:cs typeface="Calibri" panose="020F0502020204030204" pitchFamily="34" charset="0"/>
                        </a:rPr>
                        <a:t>- Brake Response</a:t>
                      </a:r>
                      <a:br>
                        <a:rPr lang="en-US" sz="1800">
                          <a:effectLst/>
                          <a:latin typeface="Calibri" panose="020F0502020204030204" pitchFamily="34" charset="0"/>
                          <a:cs typeface="Calibri" panose="020F0502020204030204" pitchFamily="34" charset="0"/>
                        </a:rPr>
                      </a:br>
                      <a:r>
                        <a:rPr lang="en-US" sz="1800">
                          <a:effectLst/>
                          <a:latin typeface="Calibri" panose="020F0502020204030204" pitchFamily="34" charset="0"/>
                          <a:cs typeface="Calibri" panose="020F0502020204030204" pitchFamily="34" charset="0"/>
                        </a:rPr>
                        <a:t>- Steering Wheel Response</a:t>
                      </a:r>
                      <a:br>
                        <a:rPr lang="en-US" sz="1800">
                          <a:effectLst/>
                          <a:latin typeface="Calibri" panose="020F0502020204030204" pitchFamily="34" charset="0"/>
                          <a:cs typeface="Calibri" panose="020F0502020204030204" pitchFamily="34" charset="0"/>
                        </a:rPr>
                      </a:br>
                      <a:r>
                        <a:rPr lang="en-US" sz="1800">
                          <a:effectLst/>
                          <a:latin typeface="Calibri" panose="020F0502020204030204" pitchFamily="34" charset="0"/>
                          <a:cs typeface="Calibri" panose="020F0502020204030204" pitchFamily="34" charset="0"/>
                        </a:rPr>
                        <a:t>- Wheel Motor Response</a:t>
                      </a:r>
                    </a:p>
                  </a:txBody>
                  <a:tcPr marL="90721" marR="90721" marT="45360" marB="45360" anchor="ctr">
                    <a:lnL>
                      <a:noFill/>
                    </a:lnL>
                    <a:lnR>
                      <a:noFill/>
                    </a:lnR>
                    <a:lnT>
                      <a:noFill/>
                    </a:lnT>
                    <a:lnB>
                      <a:noFill/>
                    </a:lnB>
                    <a:noFill/>
                  </a:tcPr>
                </a:tc>
                <a:tc>
                  <a:txBody>
                    <a:bodyPr/>
                    <a:lstStyle/>
                    <a:p>
                      <a:r>
                        <a:rPr lang="it-IT" sz="1800" dirty="0">
                          <a:effectLst/>
                          <a:latin typeface="Calibri" panose="020F0502020204030204" pitchFamily="34" charset="0"/>
                          <a:cs typeface="Calibri" panose="020F0502020204030204" pitchFamily="34" charset="0"/>
                        </a:rPr>
                        <a:t>- MAS-AMS Message</a:t>
                      </a:r>
                    </a:p>
                  </a:txBody>
                  <a:tcPr marL="90721" marR="90721" marT="45360" marB="45360" anchor="ctr">
                    <a:lnL>
                      <a:noFill/>
                    </a:lnL>
                    <a:lnR>
                      <a:noFill/>
                    </a:lnR>
                    <a:lnT>
                      <a:noFill/>
                    </a:lnT>
                    <a:lnB>
                      <a:noFill/>
                    </a:lnB>
                    <a:noFill/>
                  </a:tcPr>
                </a:tc>
                <a:extLst>
                  <a:ext uri="{0D108BD9-81ED-4DB2-BD59-A6C34878D82A}">
                    <a16:rowId xmlns:a16="http://schemas.microsoft.com/office/drawing/2014/main" val="1107903837"/>
                  </a:ext>
                </a:extLst>
              </a:tr>
            </a:tbl>
          </a:graphicData>
        </a:graphic>
      </p:graphicFrame>
    </p:spTree>
    <p:extLst>
      <p:ext uri="{BB962C8B-B14F-4D97-AF65-F5344CB8AC3E}">
        <p14:creationId xmlns:p14="http://schemas.microsoft.com/office/powerpoint/2010/main" val="337037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B7E4-2F9F-D652-498F-B1EC6F2B63D2}"/>
              </a:ext>
            </a:extLst>
          </p:cNvPr>
          <p:cNvSpPr>
            <a:spLocks noGrp="1"/>
          </p:cNvSpPr>
          <p:nvPr>
            <p:ph type="title"/>
          </p:nvPr>
        </p:nvSpPr>
        <p:spPr>
          <a:xfrm>
            <a:off x="1321904" y="624110"/>
            <a:ext cx="10182707" cy="1280890"/>
          </a:xfrm>
        </p:spPr>
        <p:txBody>
          <a:bodyPr anchor="t">
            <a:normAutofit/>
          </a:bodyPr>
          <a:lstStyle/>
          <a:p>
            <a:r>
              <a:rPr lang="en-US" dirty="0"/>
              <a:t>The scope of MMM - Technologies</a:t>
            </a:r>
            <a:endParaRPr lang="en-150" dirty="0"/>
          </a:p>
        </p:txBody>
      </p:sp>
      <p:sp>
        <p:nvSpPr>
          <p:cNvPr id="3" name="Content Placeholder 2">
            <a:extLst>
              <a:ext uri="{FF2B5EF4-FFF2-40B4-BE49-F238E27FC236}">
                <a16:creationId xmlns:a16="http://schemas.microsoft.com/office/drawing/2014/main" id="{C0B9D104-1FA2-10A1-79D8-8CC2B9A8C09C}"/>
              </a:ext>
            </a:extLst>
          </p:cNvPr>
          <p:cNvSpPr>
            <a:spLocks noGrp="1"/>
          </p:cNvSpPr>
          <p:nvPr>
            <p:ph sz="half" idx="1"/>
          </p:nvPr>
        </p:nvSpPr>
        <p:spPr>
          <a:xfrm>
            <a:off x="1321904" y="1905000"/>
            <a:ext cx="5059017" cy="4553428"/>
          </a:xfrm>
        </p:spPr>
        <p:txBody>
          <a:bodyPr>
            <a:normAutofit lnSpcReduction="10000"/>
          </a:bodyPr>
          <a:lstStyle/>
          <a:p>
            <a:r>
              <a:rPr lang="en-US" dirty="0"/>
              <a:t>Specify the JSON </a:t>
            </a:r>
            <a:r>
              <a:rPr lang="en-US" b="1" dirty="0"/>
              <a:t>syntax and semantics </a:t>
            </a:r>
            <a:r>
              <a:rPr lang="en-US" dirty="0"/>
              <a:t>of all Data Types.</a:t>
            </a:r>
          </a:p>
          <a:p>
            <a:r>
              <a:rPr lang="en-US" dirty="0"/>
              <a:t>Identify the </a:t>
            </a:r>
            <a:r>
              <a:rPr lang="en-US" b="1" dirty="0"/>
              <a:t>Formats</a:t>
            </a:r>
            <a:r>
              <a:rPr lang="en-US" dirty="0"/>
              <a:t> used to represent </a:t>
            </a:r>
            <a:r>
              <a:rPr lang="en-US" b="1" dirty="0"/>
              <a:t>Data Types</a:t>
            </a:r>
            <a:r>
              <a:rPr lang="en-US" dirty="0"/>
              <a:t>.</a:t>
            </a:r>
          </a:p>
          <a:p>
            <a:r>
              <a:rPr lang="en-US" dirty="0"/>
              <a:t>Identify the </a:t>
            </a:r>
            <a:r>
              <a:rPr lang="en-US" b="1" dirty="0"/>
              <a:t>Attributes</a:t>
            </a:r>
            <a:r>
              <a:rPr lang="en-US" dirty="0"/>
              <a:t> attached to </a:t>
            </a:r>
            <a:r>
              <a:rPr lang="en-US" b="1" dirty="0"/>
              <a:t>Data Types</a:t>
            </a:r>
            <a:r>
              <a:rPr lang="en-US" dirty="0"/>
              <a:t>.</a:t>
            </a:r>
          </a:p>
          <a:p>
            <a:r>
              <a:rPr lang="en-US" dirty="0"/>
              <a:t>Identify the </a:t>
            </a:r>
            <a:r>
              <a:rPr lang="en-US" b="1" dirty="0"/>
              <a:t>Formats</a:t>
            </a:r>
            <a:r>
              <a:rPr lang="en-US" dirty="0"/>
              <a:t> used to represent </a:t>
            </a:r>
            <a:r>
              <a:rPr lang="en-US" b="1" dirty="0"/>
              <a:t>Attributes</a:t>
            </a:r>
            <a:r>
              <a:rPr lang="en-US" dirty="0"/>
              <a:t>.</a:t>
            </a:r>
          </a:p>
          <a:p>
            <a:r>
              <a:rPr lang="en-US" dirty="0"/>
              <a:t>Request proposals for </a:t>
            </a:r>
            <a:r>
              <a:rPr lang="en-US" b="1" dirty="0"/>
              <a:t>Technologies</a:t>
            </a:r>
            <a:r>
              <a:rPr lang="en-US" dirty="0"/>
              <a:t> used to represent </a:t>
            </a:r>
            <a:r>
              <a:rPr lang="en-US" b="1" dirty="0"/>
              <a:t>Data Types and Attributes</a:t>
            </a:r>
            <a:r>
              <a:rPr lang="en-US" dirty="0"/>
              <a:t>.</a:t>
            </a:r>
            <a:endParaRPr lang="en-150" dirty="0"/>
          </a:p>
        </p:txBody>
      </p:sp>
      <p:pic>
        <p:nvPicPr>
          <p:cNvPr id="7" name="Picture 6" descr="Glasses on top of a book">
            <a:extLst>
              <a:ext uri="{FF2B5EF4-FFF2-40B4-BE49-F238E27FC236}">
                <a16:creationId xmlns:a16="http://schemas.microsoft.com/office/drawing/2014/main" id="{C3EC7EE7-20FD-7336-AD0B-6AEABF3E8890}"/>
              </a:ext>
            </a:extLst>
          </p:cNvPr>
          <p:cNvPicPr>
            <a:picLocks noChangeAspect="1"/>
          </p:cNvPicPr>
          <p:nvPr/>
        </p:nvPicPr>
        <p:blipFill rotWithShape="1">
          <a:blip r:embed="rId2"/>
          <a:srcRect l="406" r="25048" b="1"/>
          <a:stretch/>
        </p:blipFill>
        <p:spPr>
          <a:xfrm>
            <a:off x="6380921" y="1904999"/>
            <a:ext cx="5123689" cy="4553427"/>
          </a:xfrm>
          <a:prstGeom prst="rect">
            <a:avLst/>
          </a:prstGeom>
          <a:noFill/>
        </p:spPr>
      </p:pic>
      <p:sp>
        <p:nvSpPr>
          <p:cNvPr id="4" name="Date Placeholder 3">
            <a:extLst>
              <a:ext uri="{FF2B5EF4-FFF2-40B4-BE49-F238E27FC236}">
                <a16:creationId xmlns:a16="http://schemas.microsoft.com/office/drawing/2014/main" id="{CE18EC52-64BC-CABC-CFF8-8BAAAAB93E4A}"/>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6-Jun-24</a:t>
            </a:fld>
            <a:endParaRPr lang="en-US"/>
          </a:p>
        </p:txBody>
      </p:sp>
      <p:sp>
        <p:nvSpPr>
          <p:cNvPr id="5" name="Slide Number Placeholder 4">
            <a:extLst>
              <a:ext uri="{FF2B5EF4-FFF2-40B4-BE49-F238E27FC236}">
                <a16:creationId xmlns:a16="http://schemas.microsoft.com/office/drawing/2014/main" id="{B1B710C8-CAE3-3E38-3B3B-77E2845744FA}"/>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23</a:t>
            </a:fld>
            <a:endParaRPr lang="en-US" sz="400"/>
          </a:p>
        </p:txBody>
      </p:sp>
    </p:spTree>
    <p:extLst>
      <p:ext uri="{BB962C8B-B14F-4D97-AF65-F5344CB8AC3E}">
        <p14:creationId xmlns:p14="http://schemas.microsoft.com/office/powerpoint/2010/main" val="1670970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17C947-E1C9-ECEF-63A1-52CBCF4DB02E}"/>
              </a:ext>
            </a:extLst>
          </p:cNvPr>
          <p:cNvSpPr>
            <a:spLocks noGrp="1"/>
          </p:cNvSpPr>
          <p:nvPr>
            <p:ph type="title"/>
          </p:nvPr>
        </p:nvSpPr>
        <p:spPr/>
        <p:txBody>
          <a:bodyPr/>
          <a:lstStyle/>
          <a:p>
            <a:r>
              <a:rPr lang="en-US" dirty="0"/>
              <a:t>CAV-TEC AI Modules</a:t>
            </a:r>
            <a:endParaRPr lang="en-150" dirty="0"/>
          </a:p>
        </p:txBody>
      </p:sp>
      <p:sp>
        <p:nvSpPr>
          <p:cNvPr id="5" name="Date Placeholder 4">
            <a:extLst>
              <a:ext uri="{FF2B5EF4-FFF2-40B4-BE49-F238E27FC236}">
                <a16:creationId xmlns:a16="http://schemas.microsoft.com/office/drawing/2014/main" id="{0659AA36-9905-24FF-9563-21412689223C}"/>
              </a:ext>
            </a:extLst>
          </p:cNvPr>
          <p:cNvSpPr>
            <a:spLocks noGrp="1"/>
          </p:cNvSpPr>
          <p:nvPr>
            <p:ph type="dt" sz="half" idx="10"/>
          </p:nvPr>
        </p:nvSpPr>
        <p:spPr/>
        <p:txBody>
          <a:bodyPr/>
          <a:lstStyle/>
          <a:p>
            <a:fld id="{062A16E3-455F-40B0-92E8-BFF9BA927C0E}" type="datetime5">
              <a:rPr lang="en-US" smtClean="0"/>
              <a:t>6-Jun-24</a:t>
            </a:fld>
            <a:endParaRPr lang="en-US" dirty="0"/>
          </a:p>
        </p:txBody>
      </p:sp>
      <p:sp>
        <p:nvSpPr>
          <p:cNvPr id="6" name="Slide Number Placeholder 5">
            <a:extLst>
              <a:ext uri="{FF2B5EF4-FFF2-40B4-BE49-F238E27FC236}">
                <a16:creationId xmlns:a16="http://schemas.microsoft.com/office/drawing/2014/main" id="{60FF5BAC-DE79-F63C-CCA3-442804459DE8}"/>
              </a:ext>
            </a:extLst>
          </p:cNvPr>
          <p:cNvSpPr>
            <a:spLocks noGrp="1"/>
          </p:cNvSpPr>
          <p:nvPr>
            <p:ph type="sldNum" sz="quarter" idx="12"/>
          </p:nvPr>
        </p:nvSpPr>
        <p:spPr/>
        <p:txBody>
          <a:bodyPr/>
          <a:lstStyle/>
          <a:p>
            <a:fld id="{D57F1E4F-1CFF-5643-939E-217C01CDF565}" type="slidenum">
              <a:rPr lang="en-US" smtClean="0"/>
              <a:pPr/>
              <a:t>24</a:t>
            </a:fld>
            <a:endParaRPr lang="en-US" dirty="0"/>
          </a:p>
        </p:txBody>
      </p:sp>
      <p:graphicFrame>
        <p:nvGraphicFramePr>
          <p:cNvPr id="8" name="Table 7">
            <a:extLst>
              <a:ext uri="{FF2B5EF4-FFF2-40B4-BE49-F238E27FC236}">
                <a16:creationId xmlns:a16="http://schemas.microsoft.com/office/drawing/2014/main" id="{DB0F6D03-12CF-1BF9-752F-00D341581DF8}"/>
              </a:ext>
            </a:extLst>
          </p:cNvPr>
          <p:cNvGraphicFramePr>
            <a:graphicFrameLocks noGrp="1"/>
          </p:cNvGraphicFramePr>
          <p:nvPr>
            <p:extLst>
              <p:ext uri="{D42A27DB-BD31-4B8C-83A1-F6EECF244321}">
                <p14:modId xmlns:p14="http://schemas.microsoft.com/office/powerpoint/2010/main" val="2336786231"/>
              </p:ext>
            </p:extLst>
          </p:nvPr>
        </p:nvGraphicFramePr>
        <p:xfrm>
          <a:off x="1233996" y="1447060"/>
          <a:ext cx="9802198" cy="4842276"/>
        </p:xfrm>
        <a:graphic>
          <a:graphicData uri="http://schemas.openxmlformats.org/drawingml/2006/table">
            <a:tbl>
              <a:tblPr/>
              <a:tblGrid>
                <a:gridCol w="3400148">
                  <a:extLst>
                    <a:ext uri="{9D8B030D-6E8A-4147-A177-3AD203B41FA5}">
                      <a16:colId xmlns:a16="http://schemas.microsoft.com/office/drawing/2014/main" val="1335227113"/>
                    </a:ext>
                  </a:extLst>
                </a:gridCol>
                <a:gridCol w="2999310">
                  <a:extLst>
                    <a:ext uri="{9D8B030D-6E8A-4147-A177-3AD203B41FA5}">
                      <a16:colId xmlns:a16="http://schemas.microsoft.com/office/drawing/2014/main" val="1095990619"/>
                    </a:ext>
                  </a:extLst>
                </a:gridCol>
                <a:gridCol w="3402740">
                  <a:extLst>
                    <a:ext uri="{9D8B030D-6E8A-4147-A177-3AD203B41FA5}">
                      <a16:colId xmlns:a16="http://schemas.microsoft.com/office/drawing/2014/main" val="2363011930"/>
                    </a:ext>
                  </a:extLst>
                </a:gridCol>
              </a:tblGrid>
              <a:tr h="333951">
                <a:tc>
                  <a:txBody>
                    <a:bodyPr/>
                    <a:lstStyle/>
                    <a:p>
                      <a:pPr algn="ctr"/>
                      <a:r>
                        <a:rPr lang="it-IT" sz="1500" b="1" dirty="0">
                          <a:solidFill>
                            <a:schemeClr val="tx1"/>
                          </a:solidFill>
                          <a:effectLst/>
                          <a:highlight>
                            <a:srgbClr val="FFFFFF"/>
                          </a:highlight>
                          <a:latin typeface="Poppins" panose="00000500000000000000" pitchFamily="2" charset="0"/>
                        </a:rPr>
                        <a:t>Environment Sensing </a:t>
                      </a:r>
                      <a:endParaRPr lang="it-IT" sz="1500" dirty="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pPr algn="ctr"/>
                      <a:r>
                        <a:rPr lang="it-IT" sz="1500" b="1">
                          <a:solidFill>
                            <a:schemeClr val="tx1"/>
                          </a:solidFill>
                          <a:effectLst/>
                          <a:highlight>
                            <a:srgbClr val="FFFFFF"/>
                          </a:highlight>
                          <a:latin typeface="Poppins" panose="00000500000000000000" pitchFamily="2" charset="0"/>
                        </a:rPr>
                        <a:t>Autonomous Motion </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pPr algn="ctr"/>
                      <a:r>
                        <a:rPr lang="it-IT" sz="1500" b="1">
                          <a:solidFill>
                            <a:schemeClr val="tx1"/>
                          </a:solidFill>
                          <a:effectLst/>
                          <a:highlight>
                            <a:srgbClr val="FFFFFF"/>
                          </a:highlight>
                          <a:latin typeface="Poppins" panose="00000500000000000000" pitchFamily="2" charset="0"/>
                        </a:rPr>
                        <a:t>Motion Actuation</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extLst>
                  <a:ext uri="{0D108BD9-81ED-4DB2-BD59-A6C34878D82A}">
                    <a16:rowId xmlns:a16="http://schemas.microsoft.com/office/drawing/2014/main" val="1388399310"/>
                  </a:ext>
                </a:extLst>
              </a:tr>
              <a:tr h="333951">
                <a:tc>
                  <a:txBody>
                    <a:bodyPr/>
                    <a:lstStyle/>
                    <a:p>
                      <a:r>
                        <a:rPr lang="it-IT" sz="1500" b="1" u="sng">
                          <a:solidFill>
                            <a:schemeClr val="tx1"/>
                          </a:solidFill>
                          <a:effectLst/>
                          <a:highlight>
                            <a:srgbClr val="FFFFFF"/>
                          </a:highlight>
                          <a:latin typeface="Poppins" panose="00000500000000000000" pitchFamily="2" charset="0"/>
                          <a:hlinkClick r:id="rId2">
                            <a:extLst>
                              <a:ext uri="{A12FA001-AC4F-418D-AE19-62706E023703}">
                                <ahyp:hlinkClr xmlns:ahyp="http://schemas.microsoft.com/office/drawing/2018/hyperlinkcolor" val="tx"/>
                              </a:ext>
                            </a:extLst>
                          </a:hlinkClick>
                        </a:rPr>
                        <a:t>Audio Scene Description</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r>
                        <a:rPr lang="it-IT" sz="1500" b="1" u="sng">
                          <a:solidFill>
                            <a:schemeClr val="tx1"/>
                          </a:solidFill>
                          <a:effectLst/>
                          <a:highlight>
                            <a:srgbClr val="FFFFFF"/>
                          </a:highlight>
                          <a:latin typeface="Poppins" panose="00000500000000000000" pitchFamily="2" charset="0"/>
                          <a:hlinkClick r:id="rId3">
                            <a:extLst>
                              <a:ext uri="{A12FA001-AC4F-418D-AE19-62706E023703}">
                                <ahyp:hlinkClr xmlns:ahyp="http://schemas.microsoft.com/office/drawing/2018/hyperlinkcolor" val="tx"/>
                              </a:ext>
                            </a:extLst>
                          </a:hlinkClick>
                        </a:rPr>
                        <a:t>Full Environment Description</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r>
                        <a:rPr lang="it-IT" sz="1500" b="1" u="sng" dirty="0" err="1">
                          <a:solidFill>
                            <a:schemeClr val="tx1"/>
                          </a:solidFill>
                          <a:effectLst/>
                          <a:highlight>
                            <a:srgbClr val="FFFFFF"/>
                          </a:highlight>
                          <a:latin typeface="Poppins" panose="00000500000000000000" pitchFamily="2" charset="0"/>
                          <a:hlinkClick r:id="rId4">
                            <a:extLst>
                              <a:ext uri="{A12FA001-AC4F-418D-AE19-62706E023703}">
                                <ahyp:hlinkClr xmlns:ahyp="http://schemas.microsoft.com/office/drawing/2018/hyperlinkcolor" val="tx"/>
                              </a:ext>
                            </a:extLst>
                          </a:hlinkClick>
                        </a:rPr>
                        <a:t>Spatial</a:t>
                      </a:r>
                      <a:r>
                        <a:rPr lang="it-IT" sz="1500" b="1" u="sng" dirty="0">
                          <a:solidFill>
                            <a:schemeClr val="tx1"/>
                          </a:solidFill>
                          <a:effectLst/>
                          <a:highlight>
                            <a:srgbClr val="FFFFFF"/>
                          </a:highlight>
                          <a:latin typeface="Poppins" panose="00000500000000000000" pitchFamily="2" charset="0"/>
                          <a:hlinkClick r:id="rId4">
                            <a:extLst>
                              <a:ext uri="{A12FA001-AC4F-418D-AE19-62706E023703}">
                                <ahyp:hlinkClr xmlns:ahyp="http://schemas.microsoft.com/office/drawing/2018/hyperlinkcolor" val="tx"/>
                              </a:ext>
                            </a:extLst>
                          </a:hlinkClick>
                        </a:rPr>
                        <a:t> </a:t>
                      </a:r>
                      <a:r>
                        <a:rPr lang="it-IT" sz="1500" b="1" u="sng" dirty="0" err="1">
                          <a:solidFill>
                            <a:schemeClr val="tx1"/>
                          </a:solidFill>
                          <a:effectLst/>
                          <a:highlight>
                            <a:srgbClr val="FFFFFF"/>
                          </a:highlight>
                          <a:latin typeface="Poppins" panose="00000500000000000000" pitchFamily="2" charset="0"/>
                          <a:hlinkClick r:id="rId4">
                            <a:extLst>
                              <a:ext uri="{A12FA001-AC4F-418D-AE19-62706E023703}">
                                <ahyp:hlinkClr xmlns:ahyp="http://schemas.microsoft.com/office/drawing/2018/hyperlinkcolor" val="tx"/>
                              </a:ext>
                            </a:extLst>
                          </a:hlinkClick>
                        </a:rPr>
                        <a:t>Attitude</a:t>
                      </a:r>
                      <a:r>
                        <a:rPr lang="it-IT" sz="1500" b="1" u="sng" dirty="0">
                          <a:solidFill>
                            <a:schemeClr val="tx1"/>
                          </a:solidFill>
                          <a:effectLst/>
                          <a:highlight>
                            <a:srgbClr val="FFFFFF"/>
                          </a:highlight>
                          <a:latin typeface="Poppins" panose="00000500000000000000" pitchFamily="2" charset="0"/>
                          <a:hlinkClick r:id="rId4">
                            <a:extLst>
                              <a:ext uri="{A12FA001-AC4F-418D-AE19-62706E023703}">
                                <ahyp:hlinkClr xmlns:ahyp="http://schemas.microsoft.com/office/drawing/2018/hyperlinkcolor" val="tx"/>
                              </a:ext>
                            </a:extLst>
                          </a:hlinkClick>
                        </a:rPr>
                        <a:t> Generation</a:t>
                      </a:r>
                      <a:endParaRPr lang="it-IT" sz="1500" dirty="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extLst>
                  <a:ext uri="{0D108BD9-81ED-4DB2-BD59-A6C34878D82A}">
                    <a16:rowId xmlns:a16="http://schemas.microsoft.com/office/drawing/2014/main" val="1116216624"/>
                  </a:ext>
                </a:extLst>
              </a:tr>
              <a:tr h="584412">
                <a:tc>
                  <a:txBody>
                    <a:bodyPr/>
                    <a:lstStyle/>
                    <a:p>
                      <a:r>
                        <a:rPr lang="it-IT" sz="1500" b="1" u="sng" dirty="0">
                          <a:solidFill>
                            <a:schemeClr val="tx1"/>
                          </a:solidFill>
                          <a:effectLst/>
                          <a:highlight>
                            <a:srgbClr val="FFFFFF"/>
                          </a:highlight>
                          <a:latin typeface="Poppins" panose="00000500000000000000" pitchFamily="2" charset="0"/>
                          <a:hlinkClick r:id="rId5">
                            <a:extLst>
                              <a:ext uri="{A12FA001-AC4F-418D-AE19-62706E023703}">
                                <ahyp:hlinkClr xmlns:ahyp="http://schemas.microsoft.com/office/drawing/2018/hyperlinkcolor" val="tx"/>
                              </a:ext>
                            </a:extLst>
                          </a:hlinkClick>
                        </a:rPr>
                        <a:t>Visual Scene </a:t>
                      </a:r>
                      <a:r>
                        <a:rPr lang="it-IT" sz="1500" b="1" u="sng" dirty="0" err="1">
                          <a:solidFill>
                            <a:schemeClr val="tx1"/>
                          </a:solidFill>
                          <a:effectLst/>
                          <a:highlight>
                            <a:srgbClr val="FFFFFF"/>
                          </a:highlight>
                          <a:latin typeface="Poppins" panose="00000500000000000000" pitchFamily="2" charset="0"/>
                          <a:hlinkClick r:id="rId5">
                            <a:extLst>
                              <a:ext uri="{A12FA001-AC4F-418D-AE19-62706E023703}">
                                <ahyp:hlinkClr xmlns:ahyp="http://schemas.microsoft.com/office/drawing/2018/hyperlinkcolor" val="tx"/>
                              </a:ext>
                            </a:extLst>
                          </a:hlinkClick>
                        </a:rPr>
                        <a:t>Description</a:t>
                      </a:r>
                      <a:endParaRPr lang="it-IT" sz="1500" dirty="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r>
                        <a:rPr lang="it-IT" sz="1500" b="1" u="sng" dirty="0" err="1">
                          <a:solidFill>
                            <a:schemeClr val="tx1"/>
                          </a:solidFill>
                          <a:effectLst/>
                          <a:highlight>
                            <a:srgbClr val="FFFFFF"/>
                          </a:highlight>
                          <a:latin typeface="Poppins" panose="00000500000000000000" pitchFamily="2" charset="0"/>
                          <a:hlinkClick r:id="rId6">
                            <a:extLst>
                              <a:ext uri="{A12FA001-AC4F-418D-AE19-62706E023703}">
                                <ahyp:hlinkClr xmlns:ahyp="http://schemas.microsoft.com/office/drawing/2018/hyperlinkcolor" val="tx"/>
                              </a:ext>
                            </a:extLst>
                          </a:hlinkClick>
                        </a:rPr>
                        <a:t>Route</a:t>
                      </a:r>
                      <a:r>
                        <a:rPr lang="it-IT" sz="1500" b="1" u="sng" dirty="0">
                          <a:solidFill>
                            <a:schemeClr val="tx1"/>
                          </a:solidFill>
                          <a:effectLst/>
                          <a:highlight>
                            <a:srgbClr val="FFFFFF"/>
                          </a:highlight>
                          <a:latin typeface="Poppins" panose="00000500000000000000" pitchFamily="2" charset="0"/>
                          <a:hlinkClick r:id="rId6">
                            <a:extLst>
                              <a:ext uri="{A12FA001-AC4F-418D-AE19-62706E023703}">
                                <ahyp:hlinkClr xmlns:ahyp="http://schemas.microsoft.com/office/drawing/2018/hyperlinkcolor" val="tx"/>
                              </a:ext>
                            </a:extLst>
                          </a:hlinkClick>
                        </a:rPr>
                        <a:t> </a:t>
                      </a:r>
                      <a:r>
                        <a:rPr lang="it-IT" sz="1500" b="1" u="sng" dirty="0" err="1">
                          <a:solidFill>
                            <a:schemeClr val="tx1"/>
                          </a:solidFill>
                          <a:effectLst/>
                          <a:highlight>
                            <a:srgbClr val="FFFFFF"/>
                          </a:highlight>
                          <a:latin typeface="Poppins" panose="00000500000000000000" pitchFamily="2" charset="0"/>
                          <a:hlinkClick r:id="rId6">
                            <a:extLst>
                              <a:ext uri="{A12FA001-AC4F-418D-AE19-62706E023703}">
                                <ahyp:hlinkClr xmlns:ahyp="http://schemas.microsoft.com/office/drawing/2018/hyperlinkcolor" val="tx"/>
                              </a:ext>
                            </a:extLst>
                          </a:hlinkClick>
                        </a:rPr>
                        <a:t>Selection</a:t>
                      </a:r>
                      <a:r>
                        <a:rPr lang="it-IT" sz="1500" b="1" u="sng" dirty="0">
                          <a:solidFill>
                            <a:schemeClr val="tx1"/>
                          </a:solidFill>
                          <a:effectLst/>
                          <a:highlight>
                            <a:srgbClr val="FFFFFF"/>
                          </a:highlight>
                          <a:latin typeface="Poppins" panose="00000500000000000000" pitchFamily="2" charset="0"/>
                          <a:hlinkClick r:id="rId6">
                            <a:extLst>
                              <a:ext uri="{A12FA001-AC4F-418D-AE19-62706E023703}">
                                <ahyp:hlinkClr xmlns:ahyp="http://schemas.microsoft.com/office/drawing/2018/hyperlinkcolor" val="tx"/>
                              </a:ext>
                            </a:extLst>
                          </a:hlinkClick>
                        </a:rPr>
                        <a:t> Planning</a:t>
                      </a:r>
                      <a:endParaRPr lang="it-IT" sz="1500" dirty="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r>
                        <a:rPr lang="it-IT" sz="1500" b="1" u="sng">
                          <a:solidFill>
                            <a:schemeClr val="tx1"/>
                          </a:solidFill>
                          <a:effectLst/>
                          <a:highlight>
                            <a:srgbClr val="FFFFFF"/>
                          </a:highlight>
                          <a:latin typeface="Poppins" panose="00000500000000000000" pitchFamily="2" charset="0"/>
                          <a:hlinkClick r:id="rId7">
                            <a:extLst>
                              <a:ext uri="{A12FA001-AC4F-418D-AE19-62706E023703}">
                                <ahyp:hlinkClr xmlns:ahyp="http://schemas.microsoft.com/office/drawing/2018/hyperlinkcolor" val="tx"/>
                              </a:ext>
                            </a:extLst>
                          </a:hlinkClick>
                        </a:rPr>
                        <a:t>AMS Command Interpretation</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extLst>
                  <a:ext uri="{0D108BD9-81ED-4DB2-BD59-A6C34878D82A}">
                    <a16:rowId xmlns:a16="http://schemas.microsoft.com/office/drawing/2014/main" val="3339334844"/>
                  </a:ext>
                </a:extLst>
              </a:tr>
              <a:tr h="333951">
                <a:tc>
                  <a:txBody>
                    <a:bodyPr/>
                    <a:lstStyle/>
                    <a:p>
                      <a:r>
                        <a:rPr lang="it-IT" sz="1500" b="1" u="sng" dirty="0">
                          <a:solidFill>
                            <a:schemeClr val="tx1"/>
                          </a:solidFill>
                          <a:effectLst/>
                          <a:highlight>
                            <a:srgbClr val="FFFFFF"/>
                          </a:highlight>
                          <a:latin typeface="Poppins" panose="00000500000000000000" pitchFamily="2" charset="0"/>
                          <a:hlinkClick r:id="rId8">
                            <a:extLst>
                              <a:ext uri="{A12FA001-AC4F-418D-AE19-62706E023703}">
                                <ahyp:hlinkClr xmlns:ahyp="http://schemas.microsoft.com/office/drawing/2018/hyperlinkcolor" val="tx"/>
                              </a:ext>
                            </a:extLst>
                          </a:hlinkClick>
                        </a:rPr>
                        <a:t>RADAR Scene </a:t>
                      </a:r>
                      <a:r>
                        <a:rPr lang="it-IT" sz="1500" b="1" u="sng" dirty="0" err="1">
                          <a:solidFill>
                            <a:schemeClr val="tx1"/>
                          </a:solidFill>
                          <a:effectLst/>
                          <a:highlight>
                            <a:srgbClr val="FFFFFF"/>
                          </a:highlight>
                          <a:latin typeface="Poppins" panose="00000500000000000000" pitchFamily="2" charset="0"/>
                          <a:hlinkClick r:id="rId8">
                            <a:extLst>
                              <a:ext uri="{A12FA001-AC4F-418D-AE19-62706E023703}">
                                <ahyp:hlinkClr xmlns:ahyp="http://schemas.microsoft.com/office/drawing/2018/hyperlinkcolor" val="tx"/>
                              </a:ext>
                            </a:extLst>
                          </a:hlinkClick>
                        </a:rPr>
                        <a:t>Description</a:t>
                      </a:r>
                      <a:endParaRPr lang="it-IT" sz="1500" dirty="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r>
                        <a:rPr lang="it-IT" sz="1500" b="1" u="sng">
                          <a:solidFill>
                            <a:schemeClr val="tx1"/>
                          </a:solidFill>
                          <a:effectLst/>
                          <a:highlight>
                            <a:srgbClr val="FFFFFF"/>
                          </a:highlight>
                          <a:latin typeface="Poppins" panose="00000500000000000000" pitchFamily="2" charset="0"/>
                          <a:hlinkClick r:id="rId9">
                            <a:extLst>
                              <a:ext uri="{A12FA001-AC4F-418D-AE19-62706E023703}">
                                <ahyp:hlinkClr xmlns:ahyp="http://schemas.microsoft.com/office/drawing/2018/hyperlinkcolor" val="tx"/>
                              </a:ext>
                            </a:extLst>
                          </a:hlinkClick>
                        </a:rPr>
                        <a:t>Path Selection Planning</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r>
                        <a:rPr lang="it-IT" sz="1500" b="1" u="sng">
                          <a:solidFill>
                            <a:schemeClr val="tx1"/>
                          </a:solidFill>
                          <a:effectLst/>
                          <a:highlight>
                            <a:srgbClr val="FFFFFF"/>
                          </a:highlight>
                          <a:latin typeface="Poppins" panose="00000500000000000000" pitchFamily="2" charset="0"/>
                          <a:hlinkClick r:id="rId10">
                            <a:extLst>
                              <a:ext uri="{A12FA001-AC4F-418D-AE19-62706E023703}">
                                <ahyp:hlinkClr xmlns:ahyp="http://schemas.microsoft.com/office/drawing/2018/hyperlinkcolor" val="tx"/>
                              </a:ext>
                            </a:extLst>
                          </a:hlinkClick>
                        </a:rPr>
                        <a:t>MAS Response Analysis</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extLst>
                  <a:ext uri="{0D108BD9-81ED-4DB2-BD59-A6C34878D82A}">
                    <a16:rowId xmlns:a16="http://schemas.microsoft.com/office/drawing/2014/main" val="4285729686"/>
                  </a:ext>
                </a:extLst>
              </a:tr>
              <a:tr h="333951">
                <a:tc>
                  <a:txBody>
                    <a:bodyPr/>
                    <a:lstStyle/>
                    <a:p>
                      <a:r>
                        <a:rPr lang="it-IT" sz="1500" b="1" u="sng" dirty="0" err="1">
                          <a:solidFill>
                            <a:schemeClr val="tx1"/>
                          </a:solidFill>
                          <a:effectLst/>
                          <a:highlight>
                            <a:srgbClr val="FFFFFF"/>
                          </a:highlight>
                          <a:latin typeface="Poppins" panose="00000500000000000000" pitchFamily="2" charset="0"/>
                          <a:hlinkClick r:id="rId11">
                            <a:extLst>
                              <a:ext uri="{A12FA001-AC4F-418D-AE19-62706E023703}">
                                <ahyp:hlinkClr xmlns:ahyp="http://schemas.microsoft.com/office/drawing/2018/hyperlinkcolor" val="tx"/>
                              </a:ext>
                            </a:extLst>
                          </a:hlinkClick>
                        </a:rPr>
                        <a:t>LiDAR</a:t>
                      </a:r>
                      <a:r>
                        <a:rPr lang="it-IT" sz="1500" b="1" u="sng" dirty="0">
                          <a:solidFill>
                            <a:schemeClr val="tx1"/>
                          </a:solidFill>
                          <a:effectLst/>
                          <a:highlight>
                            <a:srgbClr val="FFFFFF"/>
                          </a:highlight>
                          <a:latin typeface="Poppins" panose="00000500000000000000" pitchFamily="2" charset="0"/>
                          <a:hlinkClick r:id="rId11">
                            <a:extLst>
                              <a:ext uri="{A12FA001-AC4F-418D-AE19-62706E023703}">
                                <ahyp:hlinkClr xmlns:ahyp="http://schemas.microsoft.com/office/drawing/2018/hyperlinkcolor" val="tx"/>
                              </a:ext>
                            </a:extLst>
                          </a:hlinkClick>
                        </a:rPr>
                        <a:t> Scene </a:t>
                      </a:r>
                      <a:r>
                        <a:rPr lang="it-IT" sz="1500" b="1" u="sng" dirty="0" err="1">
                          <a:solidFill>
                            <a:schemeClr val="tx1"/>
                          </a:solidFill>
                          <a:effectLst/>
                          <a:highlight>
                            <a:srgbClr val="FFFFFF"/>
                          </a:highlight>
                          <a:latin typeface="Poppins" panose="00000500000000000000" pitchFamily="2" charset="0"/>
                          <a:hlinkClick r:id="rId11">
                            <a:extLst>
                              <a:ext uri="{A12FA001-AC4F-418D-AE19-62706E023703}">
                                <ahyp:hlinkClr xmlns:ahyp="http://schemas.microsoft.com/office/drawing/2018/hyperlinkcolor" val="tx"/>
                              </a:ext>
                            </a:extLst>
                          </a:hlinkClick>
                        </a:rPr>
                        <a:t>Description</a:t>
                      </a:r>
                      <a:endParaRPr lang="it-IT" sz="1500" dirty="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r>
                        <a:rPr lang="it-IT" sz="1500" b="1" u="sng" dirty="0">
                          <a:solidFill>
                            <a:schemeClr val="tx1"/>
                          </a:solidFill>
                          <a:effectLst/>
                          <a:highlight>
                            <a:srgbClr val="FFFFFF"/>
                          </a:highlight>
                          <a:latin typeface="Poppins" panose="00000500000000000000" pitchFamily="2" charset="0"/>
                          <a:hlinkClick r:id="rId12">
                            <a:extLst>
                              <a:ext uri="{A12FA001-AC4F-418D-AE19-62706E023703}">
                                <ahyp:hlinkClr xmlns:ahyp="http://schemas.microsoft.com/office/drawing/2018/hyperlinkcolor" val="tx"/>
                              </a:ext>
                            </a:extLst>
                          </a:hlinkClick>
                        </a:rPr>
                        <a:t>Motion </a:t>
                      </a:r>
                      <a:r>
                        <a:rPr lang="it-IT" sz="1500" b="1" u="sng" dirty="0" err="1">
                          <a:solidFill>
                            <a:schemeClr val="tx1"/>
                          </a:solidFill>
                          <a:effectLst/>
                          <a:highlight>
                            <a:srgbClr val="FFFFFF"/>
                          </a:highlight>
                          <a:latin typeface="Poppins" panose="00000500000000000000" pitchFamily="2" charset="0"/>
                          <a:hlinkClick r:id="rId12">
                            <a:extLst>
                              <a:ext uri="{A12FA001-AC4F-418D-AE19-62706E023703}">
                                <ahyp:hlinkClr xmlns:ahyp="http://schemas.microsoft.com/office/drawing/2018/hyperlinkcolor" val="tx"/>
                              </a:ext>
                            </a:extLst>
                          </a:hlinkClick>
                        </a:rPr>
                        <a:t>Selection</a:t>
                      </a:r>
                      <a:r>
                        <a:rPr lang="it-IT" sz="1500" b="1" u="sng" dirty="0">
                          <a:solidFill>
                            <a:schemeClr val="tx1"/>
                          </a:solidFill>
                          <a:effectLst/>
                          <a:highlight>
                            <a:srgbClr val="FFFFFF"/>
                          </a:highlight>
                          <a:latin typeface="Poppins" panose="00000500000000000000" pitchFamily="2" charset="0"/>
                          <a:hlinkClick r:id="rId12">
                            <a:extLst>
                              <a:ext uri="{A12FA001-AC4F-418D-AE19-62706E023703}">
                                <ahyp:hlinkClr xmlns:ahyp="http://schemas.microsoft.com/office/drawing/2018/hyperlinkcolor" val="tx"/>
                              </a:ext>
                            </a:extLst>
                          </a:hlinkClick>
                        </a:rPr>
                        <a:t> Planning</a:t>
                      </a:r>
                      <a:endParaRPr lang="it-IT" sz="1500" dirty="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extLst>
                  <a:ext uri="{0D108BD9-81ED-4DB2-BD59-A6C34878D82A}">
                    <a16:rowId xmlns:a16="http://schemas.microsoft.com/office/drawing/2014/main" val="593791183"/>
                  </a:ext>
                </a:extLst>
              </a:tr>
              <a:tr h="584412">
                <a:tc>
                  <a:txBody>
                    <a:bodyPr/>
                    <a:lstStyle/>
                    <a:p>
                      <a:r>
                        <a:rPr lang="it-IT" sz="1500" b="1" u="sng">
                          <a:solidFill>
                            <a:schemeClr val="tx1"/>
                          </a:solidFill>
                          <a:effectLst/>
                          <a:highlight>
                            <a:srgbClr val="FFFFFF"/>
                          </a:highlight>
                          <a:latin typeface="Poppins" panose="00000500000000000000" pitchFamily="2" charset="0"/>
                          <a:hlinkClick r:id="rId13">
                            <a:extLst>
                              <a:ext uri="{A12FA001-AC4F-418D-AE19-62706E023703}">
                                <ahyp:hlinkClr xmlns:ahyp="http://schemas.microsoft.com/office/drawing/2018/hyperlinkcolor" val="tx"/>
                              </a:ext>
                            </a:extLst>
                          </a:hlinkClick>
                        </a:rPr>
                        <a:t>Ultrasound Scene Description</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r>
                        <a:rPr lang="it-IT" sz="1500" b="1" u="sng">
                          <a:solidFill>
                            <a:schemeClr val="tx1"/>
                          </a:solidFill>
                          <a:effectLst/>
                          <a:highlight>
                            <a:srgbClr val="FFFFFF"/>
                          </a:highlight>
                          <a:latin typeface="Poppins" panose="00000500000000000000" pitchFamily="2" charset="0"/>
                          <a:hlinkClick r:id="rId14">
                            <a:extLst>
                              <a:ext uri="{A12FA001-AC4F-418D-AE19-62706E023703}">
                                <ahyp:hlinkClr xmlns:ahyp="http://schemas.microsoft.com/office/drawing/2018/hyperlinkcolor" val="tx"/>
                              </a:ext>
                            </a:extLst>
                          </a:hlinkClick>
                        </a:rPr>
                        <a:t>Traffic Obstacle Avoidance</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extLst>
                  <a:ext uri="{0D108BD9-81ED-4DB2-BD59-A6C34878D82A}">
                    <a16:rowId xmlns:a16="http://schemas.microsoft.com/office/drawing/2014/main" val="1422274938"/>
                  </a:ext>
                </a:extLst>
              </a:tr>
              <a:tr h="584412">
                <a:tc>
                  <a:txBody>
                    <a:bodyPr/>
                    <a:lstStyle/>
                    <a:p>
                      <a:r>
                        <a:rPr lang="it-IT" sz="1500" b="1" u="sng">
                          <a:solidFill>
                            <a:schemeClr val="tx1"/>
                          </a:solidFill>
                          <a:effectLst/>
                          <a:highlight>
                            <a:srgbClr val="FFFFFF"/>
                          </a:highlight>
                          <a:latin typeface="Poppins" panose="00000500000000000000" pitchFamily="2" charset="0"/>
                          <a:hlinkClick r:id="rId15">
                            <a:extLst>
                              <a:ext uri="{A12FA001-AC4F-418D-AE19-62706E023703}">
                                <ahyp:hlinkClr xmlns:ahyp="http://schemas.microsoft.com/office/drawing/2018/hyperlinkcolor" val="tx"/>
                              </a:ext>
                            </a:extLst>
                          </a:hlinkClick>
                        </a:rPr>
                        <a:t>OnlineMap Scene Description</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r>
                        <a:rPr lang="it-IT" sz="1500" b="1" u="sng">
                          <a:solidFill>
                            <a:schemeClr val="tx1"/>
                          </a:solidFill>
                          <a:effectLst/>
                          <a:highlight>
                            <a:srgbClr val="FFFFFF"/>
                          </a:highlight>
                          <a:latin typeface="Poppins" panose="00000500000000000000" pitchFamily="2" charset="0"/>
                          <a:hlinkClick r:id="rId16">
                            <a:extLst>
                              <a:ext uri="{A12FA001-AC4F-418D-AE19-62706E023703}">
                                <ahyp:hlinkClr xmlns:ahyp="http://schemas.microsoft.com/office/drawing/2018/hyperlinkcolor" val="tx"/>
                              </a:ext>
                            </a:extLst>
                          </a:hlinkClick>
                        </a:rPr>
                        <a:t>AMS Command Issuance</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extLst>
                  <a:ext uri="{0D108BD9-81ED-4DB2-BD59-A6C34878D82A}">
                    <a16:rowId xmlns:a16="http://schemas.microsoft.com/office/drawing/2014/main" val="3397553807"/>
                  </a:ext>
                </a:extLst>
              </a:tr>
              <a:tr h="584412">
                <a:tc>
                  <a:txBody>
                    <a:bodyPr/>
                    <a:lstStyle/>
                    <a:p>
                      <a:r>
                        <a:rPr lang="it-IT" sz="1500" b="1" u="sng">
                          <a:solidFill>
                            <a:schemeClr val="tx1"/>
                          </a:solidFill>
                          <a:effectLst/>
                          <a:highlight>
                            <a:srgbClr val="FFFFFF"/>
                          </a:highlight>
                          <a:latin typeface="Poppins" panose="00000500000000000000" pitchFamily="2" charset="0"/>
                          <a:hlinkClick r:id="rId17">
                            <a:extLst>
                              <a:ext uri="{A12FA001-AC4F-418D-AE19-62706E023703}">
                                <ahyp:hlinkClr xmlns:ahyp="http://schemas.microsoft.com/office/drawing/2018/hyperlinkcolor" val="tx"/>
                              </a:ext>
                            </a:extLst>
                          </a:hlinkClick>
                        </a:rPr>
                        <a:t>Traffic Signalisation Description</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r>
                        <a:rPr lang="it-IT" sz="1500" b="1" u="sng">
                          <a:solidFill>
                            <a:schemeClr val="tx1"/>
                          </a:solidFill>
                          <a:effectLst/>
                          <a:highlight>
                            <a:srgbClr val="FFFFFF"/>
                          </a:highlight>
                          <a:latin typeface="Poppins" panose="00000500000000000000" pitchFamily="2" charset="0"/>
                          <a:hlinkClick r:id="rId18">
                            <a:extLst>
                              <a:ext uri="{A12FA001-AC4F-418D-AE19-62706E023703}">
                                <ahyp:hlinkClr xmlns:ahyp="http://schemas.microsoft.com/office/drawing/2018/hyperlinkcolor" val="tx"/>
                              </a:ext>
                            </a:extLst>
                          </a:hlinkClick>
                        </a:rPr>
                        <a:t>AMS Decision Recording</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extLst>
                  <a:ext uri="{0D108BD9-81ED-4DB2-BD59-A6C34878D82A}">
                    <a16:rowId xmlns:a16="http://schemas.microsoft.com/office/drawing/2014/main" val="82006146"/>
                  </a:ext>
                </a:extLst>
              </a:tr>
              <a:tr h="584412">
                <a:tc>
                  <a:txBody>
                    <a:bodyPr/>
                    <a:lstStyle/>
                    <a:p>
                      <a:r>
                        <a:rPr lang="it-IT" sz="1500" b="1" u="sng">
                          <a:solidFill>
                            <a:schemeClr val="tx1"/>
                          </a:solidFill>
                          <a:effectLst/>
                          <a:highlight>
                            <a:srgbClr val="FFFFFF"/>
                          </a:highlight>
                          <a:latin typeface="Poppins" panose="00000500000000000000" pitchFamily="2" charset="0"/>
                          <a:hlinkClick r:id="rId19">
                            <a:extLst>
                              <a:ext uri="{A12FA001-AC4F-418D-AE19-62706E023703}">
                                <ahyp:hlinkClr xmlns:ahyp="http://schemas.microsoft.com/office/drawing/2018/hyperlinkcolor" val="tx"/>
                              </a:ext>
                            </a:extLst>
                          </a:hlinkClick>
                        </a:rPr>
                        <a:t>Spatial Attitude Generation</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extLst>
                  <a:ext uri="{0D108BD9-81ED-4DB2-BD59-A6C34878D82A}">
                    <a16:rowId xmlns:a16="http://schemas.microsoft.com/office/drawing/2014/main" val="1364332427"/>
                  </a:ext>
                </a:extLst>
              </a:tr>
              <a:tr h="584412">
                <a:tc>
                  <a:txBody>
                    <a:bodyPr/>
                    <a:lstStyle/>
                    <a:p>
                      <a:r>
                        <a:rPr lang="it-IT" sz="1500" b="1" u="sng">
                          <a:solidFill>
                            <a:schemeClr val="tx1"/>
                          </a:solidFill>
                          <a:effectLst/>
                          <a:highlight>
                            <a:srgbClr val="FFFFFF"/>
                          </a:highlight>
                          <a:latin typeface="Poppins" panose="00000500000000000000" pitchFamily="2" charset="0"/>
                          <a:hlinkClick r:id="rId20">
                            <a:extLst>
                              <a:ext uri="{A12FA001-AC4F-418D-AE19-62706E023703}">
                                <ahyp:hlinkClr xmlns:ahyp="http://schemas.microsoft.com/office/drawing/2018/hyperlinkcolor" val="tx"/>
                              </a:ext>
                            </a:extLst>
                          </a:hlinkClick>
                        </a:rPr>
                        <a:t>Basic Environment Description</a:t>
                      </a:r>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endParaRPr lang="it-IT" sz="150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tc>
                  <a:txBody>
                    <a:bodyPr/>
                    <a:lstStyle/>
                    <a:p>
                      <a:endParaRPr lang="it-IT" sz="1500" dirty="0">
                        <a:solidFill>
                          <a:schemeClr val="tx1"/>
                        </a:solidFill>
                        <a:effectLst/>
                        <a:highlight>
                          <a:srgbClr val="FFFFFF"/>
                        </a:highlight>
                        <a:latin typeface="Poppins" panose="00000500000000000000" pitchFamily="2" charset="0"/>
                      </a:endParaRPr>
                    </a:p>
                  </a:txBody>
                  <a:tcPr marL="78499" marR="78499" marT="39250" marB="39250" anchor="ctr">
                    <a:lnL>
                      <a:noFill/>
                    </a:lnL>
                    <a:lnR>
                      <a:noFill/>
                    </a:lnR>
                    <a:lnT>
                      <a:noFill/>
                    </a:lnT>
                    <a:lnB>
                      <a:noFill/>
                    </a:lnB>
                    <a:solidFill>
                      <a:srgbClr val="FFFFFF"/>
                    </a:solidFill>
                  </a:tcPr>
                </a:tc>
                <a:extLst>
                  <a:ext uri="{0D108BD9-81ED-4DB2-BD59-A6C34878D82A}">
                    <a16:rowId xmlns:a16="http://schemas.microsoft.com/office/drawing/2014/main" val="2990699110"/>
                  </a:ext>
                </a:extLst>
              </a:tr>
            </a:tbl>
          </a:graphicData>
        </a:graphic>
      </p:graphicFrame>
    </p:spTree>
    <p:extLst>
      <p:ext uri="{BB962C8B-B14F-4D97-AF65-F5344CB8AC3E}">
        <p14:creationId xmlns:p14="http://schemas.microsoft.com/office/powerpoint/2010/main" val="2289025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A900CF4-B433-B5D5-ECF2-5E47BA4F8B1B}"/>
              </a:ext>
            </a:extLst>
          </p:cNvPr>
          <p:cNvSpPr>
            <a:spLocks noGrp="1"/>
          </p:cNvSpPr>
          <p:nvPr>
            <p:ph type="title"/>
          </p:nvPr>
        </p:nvSpPr>
        <p:spPr>
          <a:xfrm>
            <a:off x="1321904" y="295635"/>
            <a:ext cx="10182707" cy="754745"/>
          </a:xfrm>
        </p:spPr>
        <p:txBody>
          <a:bodyPr/>
          <a:lstStyle/>
          <a:p>
            <a:r>
              <a:rPr lang="en-US" dirty="0"/>
              <a:t>CAV-TEC Data types/1</a:t>
            </a:r>
            <a:endParaRPr lang="en-150" dirty="0"/>
          </a:p>
        </p:txBody>
      </p:sp>
      <p:sp>
        <p:nvSpPr>
          <p:cNvPr id="3" name="Date Placeholder 2">
            <a:extLst>
              <a:ext uri="{FF2B5EF4-FFF2-40B4-BE49-F238E27FC236}">
                <a16:creationId xmlns:a16="http://schemas.microsoft.com/office/drawing/2014/main" id="{730B2A2A-E609-83A3-9E60-8F4167A1F057}"/>
              </a:ext>
            </a:extLst>
          </p:cNvPr>
          <p:cNvSpPr>
            <a:spLocks noGrp="1"/>
          </p:cNvSpPr>
          <p:nvPr>
            <p:ph type="dt" sz="half" idx="10"/>
          </p:nvPr>
        </p:nvSpPr>
        <p:spPr/>
        <p:txBody>
          <a:bodyPr/>
          <a:lstStyle/>
          <a:p>
            <a:fld id="{42AC49D9-311B-4A4C-B975-9A6E535768C4}" type="datetime5">
              <a:rPr lang="en-US" smtClean="0"/>
              <a:t>6-Jun-24</a:t>
            </a:fld>
            <a:endParaRPr lang="en-US" dirty="0"/>
          </a:p>
        </p:txBody>
      </p:sp>
      <p:sp>
        <p:nvSpPr>
          <p:cNvPr id="4" name="Slide Number Placeholder 3">
            <a:extLst>
              <a:ext uri="{FF2B5EF4-FFF2-40B4-BE49-F238E27FC236}">
                <a16:creationId xmlns:a16="http://schemas.microsoft.com/office/drawing/2014/main" id="{2E9F37E8-6BBC-ED5B-5287-B961436B25A4}"/>
              </a:ext>
            </a:extLst>
          </p:cNvPr>
          <p:cNvSpPr>
            <a:spLocks noGrp="1"/>
          </p:cNvSpPr>
          <p:nvPr>
            <p:ph type="sldNum" sz="quarter" idx="12"/>
          </p:nvPr>
        </p:nvSpPr>
        <p:spPr>
          <a:xfrm>
            <a:off x="10071545" y="6288007"/>
            <a:ext cx="558914" cy="45719"/>
          </a:xfrm>
        </p:spPr>
        <p:txBody>
          <a:bodyPr/>
          <a:lstStyle/>
          <a:p>
            <a:fld id="{D57F1E4F-1CFF-5643-939E-217C01CDF565}" type="slidenum">
              <a:rPr lang="en-US" smtClean="0"/>
              <a:pPr/>
              <a:t>25</a:t>
            </a:fld>
            <a:endParaRPr lang="en-US" dirty="0"/>
          </a:p>
        </p:txBody>
      </p:sp>
      <p:graphicFrame>
        <p:nvGraphicFramePr>
          <p:cNvPr id="7" name="Content Placeholder 6">
            <a:extLst>
              <a:ext uri="{FF2B5EF4-FFF2-40B4-BE49-F238E27FC236}">
                <a16:creationId xmlns:a16="http://schemas.microsoft.com/office/drawing/2014/main" id="{E19516EC-A4E0-9AAE-408A-6E97C2B8455F}"/>
              </a:ext>
            </a:extLst>
          </p:cNvPr>
          <p:cNvGraphicFramePr>
            <a:graphicFrameLocks noGrp="1"/>
          </p:cNvGraphicFramePr>
          <p:nvPr>
            <p:ph idx="4294967295"/>
            <p:extLst>
              <p:ext uri="{D42A27DB-BD31-4B8C-83A1-F6EECF244321}">
                <p14:modId xmlns:p14="http://schemas.microsoft.com/office/powerpoint/2010/main" val="2542532606"/>
              </p:ext>
            </p:extLst>
          </p:nvPr>
        </p:nvGraphicFramePr>
        <p:xfrm>
          <a:off x="1314433" y="1301815"/>
          <a:ext cx="10202860" cy="3200400"/>
        </p:xfrm>
        <a:graphic>
          <a:graphicData uri="http://schemas.openxmlformats.org/drawingml/2006/table">
            <a:tbl>
              <a:tblPr firstRow="1" bandRow="1">
                <a:tableStyleId>{5C22544A-7EE6-4342-B048-85BDC9FD1C3A}</a:tableStyleId>
              </a:tblPr>
              <a:tblGrid>
                <a:gridCol w="2040572">
                  <a:extLst>
                    <a:ext uri="{9D8B030D-6E8A-4147-A177-3AD203B41FA5}">
                      <a16:colId xmlns:a16="http://schemas.microsoft.com/office/drawing/2014/main" val="2647264326"/>
                    </a:ext>
                  </a:extLst>
                </a:gridCol>
                <a:gridCol w="2040572">
                  <a:extLst>
                    <a:ext uri="{9D8B030D-6E8A-4147-A177-3AD203B41FA5}">
                      <a16:colId xmlns:a16="http://schemas.microsoft.com/office/drawing/2014/main" val="1913633483"/>
                    </a:ext>
                  </a:extLst>
                </a:gridCol>
                <a:gridCol w="2040572">
                  <a:extLst>
                    <a:ext uri="{9D8B030D-6E8A-4147-A177-3AD203B41FA5}">
                      <a16:colId xmlns:a16="http://schemas.microsoft.com/office/drawing/2014/main" val="3199398188"/>
                    </a:ext>
                  </a:extLst>
                </a:gridCol>
                <a:gridCol w="2040572">
                  <a:extLst>
                    <a:ext uri="{9D8B030D-6E8A-4147-A177-3AD203B41FA5}">
                      <a16:colId xmlns:a16="http://schemas.microsoft.com/office/drawing/2014/main" val="2282328789"/>
                    </a:ext>
                  </a:extLst>
                </a:gridCol>
                <a:gridCol w="2040572">
                  <a:extLst>
                    <a:ext uri="{9D8B030D-6E8A-4147-A177-3AD203B41FA5}">
                      <a16:colId xmlns:a16="http://schemas.microsoft.com/office/drawing/2014/main" val="563225292"/>
                    </a:ext>
                  </a:extLst>
                </a:gridCol>
              </a:tblGrid>
              <a:tr h="370840">
                <a:tc gridSpan="5">
                  <a:txBody>
                    <a:bodyPr/>
                    <a:lstStyle/>
                    <a:p>
                      <a:pPr algn="ctr">
                        <a:spcAft>
                          <a:spcPts val="1875"/>
                        </a:spcAft>
                      </a:pPr>
                      <a:r>
                        <a:rPr lang="it-IT" sz="1600" dirty="0">
                          <a:effectLst/>
                          <a:latin typeface="Calibri" panose="020F0502020204030204" pitchFamily="34" charset="0"/>
                          <a:cs typeface="Calibri" panose="020F0502020204030204" pitchFamily="34" charset="0"/>
                        </a:rPr>
                        <a:t>Human-CAV Interaction (HCI)</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hMerge="1">
                  <a:txBody>
                    <a:bodyPr/>
                    <a:lstStyle/>
                    <a:p>
                      <a:endParaRPr lang="it-IT" sz="160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it-IT" sz="160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it-IT" sz="1600" dirty="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en-150" dirty="0"/>
                    </a:p>
                  </a:txBody>
                  <a:tcPr/>
                </a:tc>
                <a:extLst>
                  <a:ext uri="{0D108BD9-81ED-4DB2-BD59-A6C34878D82A}">
                    <a16:rowId xmlns:a16="http://schemas.microsoft.com/office/drawing/2014/main" val="1084065057"/>
                  </a:ext>
                </a:extLst>
              </a:tr>
              <a:tr h="370840">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Personal Preferences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Personal Profile</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Input Text</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Spatial</a:t>
                      </a:r>
                      <a:r>
                        <a:rPr lang="it-IT" sz="1600" u="sng" dirty="0">
                          <a:solidFill>
                            <a:srgbClr val="FF000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t>
                      </a:r>
                      <a:r>
                        <a:rPr lang="it-IT" sz="1600" u="sng" dirty="0" err="1">
                          <a:solidFill>
                            <a:srgbClr val="FF000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Attitude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Spatial</a:t>
                      </a:r>
                      <a:r>
                        <a:rPr lang="it-IT" sz="1600" u="sng" dirty="0">
                          <a:solidFill>
                            <a:srgbClr val="FF000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t>
                      </a:r>
                      <a:r>
                        <a:rPr lang="it-IT" sz="1600" u="sng" dirty="0" err="1">
                          <a:solidFill>
                            <a:srgbClr val="FF000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Attitude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3819135455"/>
                  </a:ext>
                </a:extLst>
              </a:tr>
              <a:tr h="370840">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Point of View</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Audio Object</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Visual Object</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Audio-Visual Object</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Audio-Visual Object</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2074684907"/>
                  </a:ext>
                </a:extLst>
              </a:tr>
              <a:tr h="370840">
                <a:tc>
                  <a:txBody>
                    <a:bodyPr/>
                    <a:lstStyle/>
                    <a:p>
                      <a:pPr algn="ctr">
                        <a:spcAft>
                          <a:spcPts val="1875"/>
                        </a:spcAft>
                      </a:pPr>
                      <a:r>
                        <a:rPr lang="en-US" sz="1600" u="sng">
                          <a:solidFill>
                            <a:srgbClr val="FF0000"/>
                          </a:solidFill>
                          <a:effectLst/>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Audio-Visual Basic Scene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Audio-Visual Scene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Audio Scene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Visual Scene Descriptors</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Visual Scene Descriptors</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611378919"/>
                  </a:ext>
                </a:extLst>
              </a:tr>
              <a:tr h="370840">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Body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Face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Face ID</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Speaker ID</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Speaker ID</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1078048384"/>
                  </a:ext>
                </a:extLst>
              </a:tr>
              <a:tr h="370840">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Audio Object ID</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Visual Object ID</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Meaning</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Personal Status</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Personal Status</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3795604315"/>
                  </a:ext>
                </a:extLst>
              </a:tr>
              <a:tr h="370840">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Avatar Model</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Speech Model</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23">
                            <a:extLst>
                              <a:ext uri="{A12FA001-AC4F-418D-AE19-62706E023703}">
                                <ahyp:hlinkClr xmlns:ahyp="http://schemas.microsoft.com/office/drawing/2018/hyperlinkcolor" val="tx"/>
                              </a:ext>
                            </a:extLst>
                          </a:hlinkClick>
                        </a:rPr>
                        <a:t>Output Audio</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Output Visual</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Output Visual</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448354144"/>
                  </a:ext>
                </a:extLst>
              </a:tr>
              <a:tr h="370840">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Ego-Remote HCI Message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26">
                            <a:extLst>
                              <a:ext uri="{A12FA001-AC4F-418D-AE19-62706E023703}">
                                <ahyp:hlinkClr xmlns:ahyp="http://schemas.microsoft.com/office/drawing/2018/hyperlinkcolor" val="tx"/>
                              </a:ext>
                            </a:extLst>
                          </a:hlinkClick>
                        </a:rPr>
                        <a:t>HCI-AMS Message</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endParaRPr lang="it-IT" sz="1600">
                        <a:solidFill>
                          <a:srgbClr val="FF0000"/>
                        </a:solidFill>
                        <a:effectLst/>
                        <a:latin typeface="Calibri" panose="020F0502020204030204" pitchFamily="34" charset="0"/>
                        <a:cs typeface="Calibri" panose="020F0502020204030204" pitchFamily="34" charset="0"/>
                      </a:endParaRPr>
                    </a:p>
                  </a:txBody>
                  <a:tcPr marL="0" marR="0" marT="0" marB="0" anchor="ctr"/>
                </a:tc>
                <a:tc>
                  <a:txBody>
                    <a:bodyPr/>
                    <a:lstStyle/>
                    <a:p>
                      <a:endParaRPr lang="it-IT" sz="1600" dirty="0">
                        <a:solidFill>
                          <a:srgbClr val="FF0000"/>
                        </a:solidFill>
                        <a:effectLst/>
                        <a:latin typeface="Calibri" panose="020F0502020204030204" pitchFamily="34" charset="0"/>
                        <a:cs typeface="Calibri" panose="020F0502020204030204" pitchFamily="34" charset="0"/>
                      </a:endParaRPr>
                    </a:p>
                  </a:txBody>
                  <a:tcPr marL="0" marR="0" marT="0" marB="0" anchor="ctr"/>
                </a:tc>
                <a:tc>
                  <a:txBody>
                    <a:bodyPr/>
                    <a:lstStyle/>
                    <a:p>
                      <a:endParaRPr lang="en-150" dirty="0">
                        <a:solidFill>
                          <a:srgbClr val="FF0000"/>
                        </a:solidFill>
                      </a:endParaRPr>
                    </a:p>
                  </a:txBody>
                  <a:tcPr/>
                </a:tc>
                <a:extLst>
                  <a:ext uri="{0D108BD9-81ED-4DB2-BD59-A6C34878D82A}">
                    <a16:rowId xmlns:a16="http://schemas.microsoft.com/office/drawing/2014/main" val="3842114859"/>
                  </a:ext>
                </a:extLst>
              </a:tr>
            </a:tbl>
          </a:graphicData>
        </a:graphic>
      </p:graphicFrame>
      <p:graphicFrame>
        <p:nvGraphicFramePr>
          <p:cNvPr id="8" name="Content Placeholder 5">
            <a:extLst>
              <a:ext uri="{FF2B5EF4-FFF2-40B4-BE49-F238E27FC236}">
                <a16:creationId xmlns:a16="http://schemas.microsoft.com/office/drawing/2014/main" id="{E9188F7A-FD08-9153-F1D2-A2BED98FF3C8}"/>
              </a:ext>
            </a:extLst>
          </p:cNvPr>
          <p:cNvGraphicFramePr>
            <a:graphicFrameLocks/>
          </p:cNvGraphicFramePr>
          <p:nvPr>
            <p:extLst>
              <p:ext uri="{D42A27DB-BD31-4B8C-83A1-F6EECF244321}">
                <p14:modId xmlns:p14="http://schemas.microsoft.com/office/powerpoint/2010/main" val="322616999"/>
              </p:ext>
            </p:extLst>
          </p:nvPr>
        </p:nvGraphicFramePr>
        <p:xfrm>
          <a:off x="1301750" y="4497281"/>
          <a:ext cx="10202860" cy="2087880"/>
        </p:xfrm>
        <a:graphic>
          <a:graphicData uri="http://schemas.openxmlformats.org/drawingml/2006/table">
            <a:tbl>
              <a:tblPr firstRow="1" bandRow="1">
                <a:tableStyleId>{5C22544A-7EE6-4342-B048-85BDC9FD1C3A}</a:tableStyleId>
              </a:tblPr>
              <a:tblGrid>
                <a:gridCol w="2040572">
                  <a:extLst>
                    <a:ext uri="{9D8B030D-6E8A-4147-A177-3AD203B41FA5}">
                      <a16:colId xmlns:a16="http://schemas.microsoft.com/office/drawing/2014/main" val="287047311"/>
                    </a:ext>
                  </a:extLst>
                </a:gridCol>
                <a:gridCol w="2040572">
                  <a:extLst>
                    <a:ext uri="{9D8B030D-6E8A-4147-A177-3AD203B41FA5}">
                      <a16:colId xmlns:a16="http://schemas.microsoft.com/office/drawing/2014/main" val="2046066820"/>
                    </a:ext>
                  </a:extLst>
                </a:gridCol>
                <a:gridCol w="2040572">
                  <a:extLst>
                    <a:ext uri="{9D8B030D-6E8A-4147-A177-3AD203B41FA5}">
                      <a16:colId xmlns:a16="http://schemas.microsoft.com/office/drawing/2014/main" val="3672594111"/>
                    </a:ext>
                  </a:extLst>
                </a:gridCol>
                <a:gridCol w="2040572">
                  <a:extLst>
                    <a:ext uri="{9D8B030D-6E8A-4147-A177-3AD203B41FA5}">
                      <a16:colId xmlns:a16="http://schemas.microsoft.com/office/drawing/2014/main" val="1370512445"/>
                    </a:ext>
                  </a:extLst>
                </a:gridCol>
                <a:gridCol w="2040572">
                  <a:extLst>
                    <a:ext uri="{9D8B030D-6E8A-4147-A177-3AD203B41FA5}">
                      <a16:colId xmlns:a16="http://schemas.microsoft.com/office/drawing/2014/main" val="2968848988"/>
                    </a:ext>
                  </a:extLst>
                </a:gridCol>
              </a:tblGrid>
              <a:tr h="370840">
                <a:tc gridSpan="5">
                  <a:txBody>
                    <a:bodyPr/>
                    <a:lstStyle/>
                    <a:p>
                      <a:pPr algn="ctr">
                        <a:spcAft>
                          <a:spcPts val="1875"/>
                        </a:spcAft>
                      </a:pPr>
                      <a:r>
                        <a:rPr lang="it-IT" sz="1600" dirty="0">
                          <a:effectLst/>
                          <a:latin typeface="Calibri" panose="020F0502020204030204" pitchFamily="34" charset="0"/>
                          <a:cs typeface="Calibri" panose="020F0502020204030204" pitchFamily="34" charset="0"/>
                        </a:rPr>
                        <a:t>Environment Sensing Subsystem (ESS)</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hMerge="1">
                  <a:txBody>
                    <a:bodyPr/>
                    <a:lstStyle/>
                    <a:p>
                      <a:endParaRPr lang="it-IT" sz="160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it-IT" sz="160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it-IT" sz="1600" dirty="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en-150" dirty="0"/>
                    </a:p>
                  </a:txBody>
                  <a:tcPr/>
                </a:tc>
                <a:extLst>
                  <a:ext uri="{0D108BD9-81ED-4DB2-BD59-A6C34878D82A}">
                    <a16:rowId xmlns:a16="http://schemas.microsoft.com/office/drawing/2014/main" val="3949101500"/>
                  </a:ext>
                </a:extLst>
              </a:tr>
              <a:tr h="370840">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27">
                            <a:extLst>
                              <a:ext uri="{A12FA001-AC4F-418D-AE19-62706E023703}">
                                <ahyp:hlinkClr xmlns:ahyp="http://schemas.microsoft.com/office/drawing/2018/hyperlinkcolor" val="tx"/>
                              </a:ext>
                            </a:extLst>
                          </a:hlinkClick>
                        </a:rPr>
                        <a:t>Input Audio</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28">
                            <a:extLst>
                              <a:ext uri="{A12FA001-AC4F-418D-AE19-62706E023703}">
                                <ahyp:hlinkClr xmlns:ahyp="http://schemas.microsoft.com/office/drawing/2018/hyperlinkcolor" val="tx"/>
                              </a:ext>
                            </a:extLst>
                          </a:hlinkClick>
                        </a:rPr>
                        <a:t>Input Visual</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29">
                            <a:extLst>
                              <a:ext uri="{A12FA001-AC4F-418D-AE19-62706E023703}">
                                <ahyp:hlinkClr xmlns:ahyp="http://schemas.microsoft.com/office/drawing/2018/hyperlinkcolor" val="tx"/>
                              </a:ext>
                            </a:extLst>
                          </a:hlinkClick>
                        </a:rPr>
                        <a:t>Input RADAR</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30">
                            <a:extLst>
                              <a:ext uri="{A12FA001-AC4F-418D-AE19-62706E023703}">
                                <ahyp:hlinkClr xmlns:ahyp="http://schemas.microsoft.com/office/drawing/2018/hyperlinkcolor" val="tx"/>
                              </a:ext>
                            </a:extLst>
                          </a:hlinkClick>
                        </a:rPr>
                        <a:t>Input </a:t>
                      </a:r>
                      <a:r>
                        <a:rPr lang="it-IT" sz="1600" u="sng" dirty="0" err="1">
                          <a:solidFill>
                            <a:srgbClr val="FF0000"/>
                          </a:solidFill>
                          <a:effectLst/>
                          <a:latin typeface="Calibri" panose="020F0502020204030204" pitchFamily="34" charset="0"/>
                          <a:cs typeface="Calibri" panose="020F0502020204030204" pitchFamily="34" charset="0"/>
                          <a:hlinkClick r:id="rId30">
                            <a:extLst>
                              <a:ext uri="{A12FA001-AC4F-418D-AE19-62706E023703}">
                                <ahyp:hlinkClr xmlns:ahyp="http://schemas.microsoft.com/office/drawing/2018/hyperlinkcolor" val="tx"/>
                              </a:ext>
                            </a:extLst>
                          </a:hlinkClick>
                        </a:rPr>
                        <a:t>LiDAR</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30">
                            <a:extLst>
                              <a:ext uri="{A12FA001-AC4F-418D-AE19-62706E023703}">
                                <ahyp:hlinkClr xmlns:ahyp="http://schemas.microsoft.com/office/drawing/2018/hyperlinkcolor" val="tx"/>
                              </a:ext>
                            </a:extLst>
                          </a:hlinkClick>
                        </a:rPr>
                        <a:t>Input </a:t>
                      </a:r>
                      <a:r>
                        <a:rPr lang="it-IT" sz="1600" u="sng" dirty="0" err="1">
                          <a:solidFill>
                            <a:srgbClr val="FF0000"/>
                          </a:solidFill>
                          <a:effectLst/>
                          <a:latin typeface="Calibri" panose="020F0502020204030204" pitchFamily="34" charset="0"/>
                          <a:cs typeface="Calibri" panose="020F0502020204030204" pitchFamily="34" charset="0"/>
                          <a:hlinkClick r:id="rId30">
                            <a:extLst>
                              <a:ext uri="{A12FA001-AC4F-418D-AE19-62706E023703}">
                                <ahyp:hlinkClr xmlns:ahyp="http://schemas.microsoft.com/office/drawing/2018/hyperlinkcolor" val="tx"/>
                              </a:ext>
                            </a:extLst>
                          </a:hlinkClick>
                        </a:rPr>
                        <a:t>LiDAR</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964915953"/>
                  </a:ext>
                </a:extLst>
              </a:tr>
              <a:tr h="370840">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31">
                            <a:extLst>
                              <a:ext uri="{A12FA001-AC4F-418D-AE19-62706E023703}">
                                <ahyp:hlinkClr xmlns:ahyp="http://schemas.microsoft.com/office/drawing/2018/hyperlinkcolor" val="tx"/>
                              </a:ext>
                            </a:extLst>
                          </a:hlinkClick>
                        </a:rPr>
                        <a:t>Input Ultrasound</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32">
                            <a:extLst>
                              <a:ext uri="{A12FA001-AC4F-418D-AE19-62706E023703}">
                                <ahyp:hlinkClr xmlns:ahyp="http://schemas.microsoft.com/office/drawing/2018/hyperlinkcolor" val="tx"/>
                              </a:ext>
                            </a:extLst>
                          </a:hlinkClick>
                        </a:rPr>
                        <a:t>Input GNSS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33">
                            <a:extLst>
                              <a:ext uri="{A12FA001-AC4F-418D-AE19-62706E023703}">
                                <ahyp:hlinkClr xmlns:ahyp="http://schemas.microsoft.com/office/drawing/2018/hyperlinkcolor" val="tx"/>
                              </a:ext>
                            </a:extLst>
                          </a:hlinkClick>
                        </a:rPr>
                        <a:t>Offline Map Data</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34">
                            <a:extLst>
                              <a:ext uri="{A12FA001-AC4F-418D-AE19-62706E023703}">
                                <ahyp:hlinkClr xmlns:ahyp="http://schemas.microsoft.com/office/drawing/2018/hyperlinkcolor" val="tx"/>
                              </a:ext>
                            </a:extLst>
                          </a:hlinkClick>
                        </a:rPr>
                        <a:t>Audio Scene Descriptors</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34">
                            <a:extLst>
                              <a:ext uri="{A12FA001-AC4F-418D-AE19-62706E023703}">
                                <ahyp:hlinkClr xmlns:ahyp="http://schemas.microsoft.com/office/drawing/2018/hyperlinkcolor" val="tx"/>
                              </a:ext>
                            </a:extLst>
                          </a:hlinkClick>
                        </a:rPr>
                        <a:t>Audio Scene Descriptors</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568788029"/>
                  </a:ext>
                </a:extLst>
              </a:tr>
              <a:tr h="370840">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Visual Scene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35">
                            <a:extLst>
                              <a:ext uri="{A12FA001-AC4F-418D-AE19-62706E023703}">
                                <ahyp:hlinkClr xmlns:ahyp="http://schemas.microsoft.com/office/drawing/2018/hyperlinkcolor" val="tx"/>
                              </a:ext>
                            </a:extLst>
                          </a:hlinkClick>
                        </a:rPr>
                        <a:t>RADAR Scene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36">
                            <a:extLst>
                              <a:ext uri="{A12FA001-AC4F-418D-AE19-62706E023703}">
                                <ahyp:hlinkClr xmlns:ahyp="http://schemas.microsoft.com/office/drawing/2018/hyperlinkcolor" val="tx"/>
                              </a:ext>
                            </a:extLst>
                          </a:hlinkClick>
                        </a:rPr>
                        <a:t>Lidar Scene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37">
                            <a:extLst>
                              <a:ext uri="{A12FA001-AC4F-418D-AE19-62706E023703}">
                                <ahyp:hlinkClr xmlns:ahyp="http://schemas.microsoft.com/office/drawing/2018/hyperlinkcolor" val="tx"/>
                              </a:ext>
                            </a:extLst>
                          </a:hlinkClick>
                        </a:rPr>
                        <a:t>Ultrasound</a:t>
                      </a:r>
                      <a:r>
                        <a:rPr lang="it-IT" sz="1600" u="sng" dirty="0">
                          <a:solidFill>
                            <a:srgbClr val="FF0000"/>
                          </a:solidFill>
                          <a:effectLst/>
                          <a:latin typeface="Calibri" panose="020F0502020204030204" pitchFamily="34" charset="0"/>
                          <a:cs typeface="Calibri" panose="020F0502020204030204" pitchFamily="34" charset="0"/>
                          <a:hlinkClick r:id="rId37">
                            <a:extLst>
                              <a:ext uri="{A12FA001-AC4F-418D-AE19-62706E023703}">
                                <ahyp:hlinkClr xmlns:ahyp="http://schemas.microsoft.com/office/drawing/2018/hyperlinkcolor" val="tx"/>
                              </a:ext>
                            </a:extLst>
                          </a:hlinkClick>
                        </a:rPr>
                        <a:t> Scene Descriptors</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37">
                            <a:extLst>
                              <a:ext uri="{A12FA001-AC4F-418D-AE19-62706E023703}">
                                <ahyp:hlinkClr xmlns:ahyp="http://schemas.microsoft.com/office/drawing/2018/hyperlinkcolor" val="tx"/>
                              </a:ext>
                            </a:extLst>
                          </a:hlinkClick>
                        </a:rPr>
                        <a:t>Ultrasound</a:t>
                      </a:r>
                      <a:r>
                        <a:rPr lang="it-IT" sz="1600" u="sng" dirty="0">
                          <a:solidFill>
                            <a:srgbClr val="FF0000"/>
                          </a:solidFill>
                          <a:effectLst/>
                          <a:latin typeface="Calibri" panose="020F0502020204030204" pitchFamily="34" charset="0"/>
                          <a:cs typeface="Calibri" panose="020F0502020204030204" pitchFamily="34" charset="0"/>
                          <a:hlinkClick r:id="rId37">
                            <a:extLst>
                              <a:ext uri="{A12FA001-AC4F-418D-AE19-62706E023703}">
                                <ahyp:hlinkClr xmlns:ahyp="http://schemas.microsoft.com/office/drawing/2018/hyperlinkcolor" val="tx"/>
                              </a:ext>
                            </a:extLst>
                          </a:hlinkClick>
                        </a:rPr>
                        <a:t> Scene Descriptors</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126563588"/>
                  </a:ext>
                </a:extLst>
              </a:tr>
              <a:tr h="370840">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38">
                            <a:extLst>
                              <a:ext uri="{A12FA001-AC4F-418D-AE19-62706E023703}">
                                <ahyp:hlinkClr xmlns:ahyp="http://schemas.microsoft.com/office/drawing/2018/hyperlinkcolor" val="tx"/>
                              </a:ext>
                            </a:extLst>
                          </a:hlinkClick>
                        </a:rPr>
                        <a:t>Offline Map Scene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39">
                            <a:extLst>
                              <a:ext uri="{A12FA001-AC4F-418D-AE19-62706E023703}">
                                <ahyp:hlinkClr xmlns:ahyp="http://schemas.microsoft.com/office/drawing/2018/hyperlinkcolor" val="tx"/>
                              </a:ext>
                            </a:extLst>
                          </a:hlinkClick>
                        </a:rPr>
                        <a:t>Traffic </a:t>
                      </a:r>
                      <a:r>
                        <a:rPr lang="it-IT" sz="1600" u="sng" dirty="0" err="1">
                          <a:solidFill>
                            <a:srgbClr val="FF0000"/>
                          </a:solidFill>
                          <a:effectLst/>
                          <a:latin typeface="Calibri" panose="020F0502020204030204" pitchFamily="34" charset="0"/>
                          <a:cs typeface="Calibri" panose="020F0502020204030204" pitchFamily="34" charset="0"/>
                          <a:hlinkClick r:id="rId39">
                            <a:extLst>
                              <a:ext uri="{A12FA001-AC4F-418D-AE19-62706E023703}">
                                <ahyp:hlinkClr xmlns:ahyp="http://schemas.microsoft.com/office/drawing/2018/hyperlinkcolor" val="tx"/>
                              </a:ext>
                            </a:extLst>
                          </a:hlinkClick>
                        </a:rPr>
                        <a:t>Signal</a:t>
                      </a:r>
                      <a:r>
                        <a:rPr lang="it-IT" sz="1600" u="sng" dirty="0">
                          <a:solidFill>
                            <a:srgbClr val="FF0000"/>
                          </a:solidFill>
                          <a:effectLst/>
                          <a:latin typeface="Calibri" panose="020F0502020204030204" pitchFamily="34" charset="0"/>
                          <a:cs typeface="Calibri" panose="020F0502020204030204" pitchFamily="34" charset="0"/>
                          <a:hlinkClick r:id="rId39">
                            <a:extLst>
                              <a:ext uri="{A12FA001-AC4F-418D-AE19-62706E023703}">
                                <ahyp:hlinkClr xmlns:ahyp="http://schemas.microsoft.com/office/drawing/2018/hyperlinkcolor" val="tx"/>
                              </a:ext>
                            </a:extLst>
                          </a:hlinkClick>
                        </a:rPr>
                        <a:t> Descriptors</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40">
                            <a:extLst>
                              <a:ext uri="{A12FA001-AC4F-418D-AE19-62706E023703}">
                                <ahyp:hlinkClr xmlns:ahyp="http://schemas.microsoft.com/office/drawing/2018/hyperlinkcolor" val="tx"/>
                              </a:ext>
                            </a:extLst>
                          </a:hlinkClick>
                        </a:rPr>
                        <a:t>Basic Environment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41">
                            <a:extLst>
                              <a:ext uri="{A12FA001-AC4F-418D-AE19-62706E023703}">
                                <ahyp:hlinkClr xmlns:ahyp="http://schemas.microsoft.com/office/drawing/2018/hyperlinkcolor" val="tx"/>
                              </a:ext>
                            </a:extLst>
                          </a:hlinkClick>
                        </a:rPr>
                        <a:t>Alert</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lgn="ct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41">
                            <a:extLst>
                              <a:ext uri="{A12FA001-AC4F-418D-AE19-62706E023703}">
                                <ahyp:hlinkClr xmlns:ahyp="http://schemas.microsoft.com/office/drawing/2018/hyperlinkcolor" val="tx"/>
                              </a:ext>
                            </a:extLst>
                          </a:hlinkClick>
                        </a:rPr>
                        <a:t>Alert</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864421239"/>
                  </a:ext>
                </a:extLst>
              </a:tr>
            </a:tbl>
          </a:graphicData>
        </a:graphic>
      </p:graphicFrame>
    </p:spTree>
    <p:extLst>
      <p:ext uri="{BB962C8B-B14F-4D97-AF65-F5344CB8AC3E}">
        <p14:creationId xmlns:p14="http://schemas.microsoft.com/office/powerpoint/2010/main" val="1535083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A19D-4D71-F1D8-9783-5EE7912F8BD2}"/>
              </a:ext>
            </a:extLst>
          </p:cNvPr>
          <p:cNvSpPr>
            <a:spLocks noGrp="1"/>
          </p:cNvSpPr>
          <p:nvPr>
            <p:ph type="title"/>
          </p:nvPr>
        </p:nvSpPr>
        <p:spPr/>
        <p:txBody>
          <a:bodyPr/>
          <a:lstStyle/>
          <a:p>
            <a:r>
              <a:rPr lang="en-US" dirty="0"/>
              <a:t>CAV-TEC Data types/2</a:t>
            </a:r>
            <a:endParaRPr lang="en-150" dirty="0"/>
          </a:p>
        </p:txBody>
      </p:sp>
      <p:sp>
        <p:nvSpPr>
          <p:cNvPr id="4" name="Date Placeholder 3">
            <a:extLst>
              <a:ext uri="{FF2B5EF4-FFF2-40B4-BE49-F238E27FC236}">
                <a16:creationId xmlns:a16="http://schemas.microsoft.com/office/drawing/2014/main" id="{BF540451-9615-1A54-041F-A0B2FDC5A0BD}"/>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F4B99304-797E-7D75-3CB9-7958DB9C5131}"/>
              </a:ext>
            </a:extLst>
          </p:cNvPr>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10" name="Content Placeholder 9">
            <a:extLst>
              <a:ext uri="{FF2B5EF4-FFF2-40B4-BE49-F238E27FC236}">
                <a16:creationId xmlns:a16="http://schemas.microsoft.com/office/drawing/2014/main" id="{B1422914-82F4-E16C-1BEE-E8EEF6A45044}"/>
              </a:ext>
            </a:extLst>
          </p:cNvPr>
          <p:cNvGraphicFramePr>
            <a:graphicFrameLocks noGrp="1"/>
          </p:cNvGraphicFramePr>
          <p:nvPr>
            <p:ph idx="1"/>
            <p:extLst>
              <p:ext uri="{D42A27DB-BD31-4B8C-83A1-F6EECF244321}">
                <p14:modId xmlns:p14="http://schemas.microsoft.com/office/powerpoint/2010/main" val="629607645"/>
              </p:ext>
            </p:extLst>
          </p:nvPr>
        </p:nvGraphicFramePr>
        <p:xfrm>
          <a:off x="1301750" y="1905000"/>
          <a:ext cx="10202860" cy="1717040"/>
        </p:xfrm>
        <a:graphic>
          <a:graphicData uri="http://schemas.openxmlformats.org/drawingml/2006/table">
            <a:tbl>
              <a:tblPr firstRow="1" bandRow="1">
                <a:tableStyleId>{5C22544A-7EE6-4342-B048-85BDC9FD1C3A}</a:tableStyleId>
              </a:tblPr>
              <a:tblGrid>
                <a:gridCol w="2040572">
                  <a:extLst>
                    <a:ext uri="{9D8B030D-6E8A-4147-A177-3AD203B41FA5}">
                      <a16:colId xmlns:a16="http://schemas.microsoft.com/office/drawing/2014/main" val="3162623454"/>
                    </a:ext>
                  </a:extLst>
                </a:gridCol>
                <a:gridCol w="2040572">
                  <a:extLst>
                    <a:ext uri="{9D8B030D-6E8A-4147-A177-3AD203B41FA5}">
                      <a16:colId xmlns:a16="http://schemas.microsoft.com/office/drawing/2014/main" val="1783561355"/>
                    </a:ext>
                  </a:extLst>
                </a:gridCol>
                <a:gridCol w="2040572">
                  <a:extLst>
                    <a:ext uri="{9D8B030D-6E8A-4147-A177-3AD203B41FA5}">
                      <a16:colId xmlns:a16="http://schemas.microsoft.com/office/drawing/2014/main" val="210071859"/>
                    </a:ext>
                  </a:extLst>
                </a:gridCol>
                <a:gridCol w="2040572">
                  <a:extLst>
                    <a:ext uri="{9D8B030D-6E8A-4147-A177-3AD203B41FA5}">
                      <a16:colId xmlns:a16="http://schemas.microsoft.com/office/drawing/2014/main" val="1647506306"/>
                    </a:ext>
                  </a:extLst>
                </a:gridCol>
                <a:gridCol w="2040572">
                  <a:extLst>
                    <a:ext uri="{9D8B030D-6E8A-4147-A177-3AD203B41FA5}">
                      <a16:colId xmlns:a16="http://schemas.microsoft.com/office/drawing/2014/main" val="2488734417"/>
                    </a:ext>
                  </a:extLst>
                </a:gridCol>
              </a:tblGrid>
              <a:tr h="370840">
                <a:tc gridSpan="5">
                  <a:txBody>
                    <a:bodyPr/>
                    <a:lstStyle/>
                    <a:p>
                      <a:pPr algn="ctr">
                        <a:spcAft>
                          <a:spcPts val="1875"/>
                        </a:spcAft>
                      </a:pPr>
                      <a:r>
                        <a:rPr lang="it-IT" sz="1600" dirty="0" err="1">
                          <a:effectLst/>
                          <a:latin typeface="Calibri" panose="020F0502020204030204" pitchFamily="34" charset="0"/>
                          <a:cs typeface="Calibri" panose="020F0502020204030204" pitchFamily="34" charset="0"/>
                        </a:rPr>
                        <a:t>Autonomous</a:t>
                      </a:r>
                      <a:r>
                        <a:rPr lang="it-IT" sz="1600" dirty="0">
                          <a:effectLst/>
                          <a:latin typeface="Calibri" panose="020F0502020204030204" pitchFamily="34" charset="0"/>
                          <a:cs typeface="Calibri" panose="020F0502020204030204" pitchFamily="34" charset="0"/>
                        </a:rPr>
                        <a:t> Motion Subsystem (AMS)</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hMerge="1">
                  <a:txBody>
                    <a:bodyPr/>
                    <a:lstStyle/>
                    <a:p>
                      <a:endParaRPr lang="it-IT" sz="160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it-IT" sz="160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it-IT" sz="1600" dirty="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en-150" dirty="0"/>
                    </a:p>
                  </a:txBody>
                  <a:tcPr/>
                </a:tc>
                <a:extLst>
                  <a:ext uri="{0D108BD9-81ED-4DB2-BD59-A6C34878D82A}">
                    <a16:rowId xmlns:a16="http://schemas.microsoft.com/office/drawing/2014/main" val="2856996928"/>
                  </a:ext>
                </a:extLst>
              </a:tr>
              <a:tr h="370840">
                <a:tc>
                  <a:txBody>
                    <a:bodyPr/>
                    <a:lstStyle/>
                    <a:p>
                      <a:pP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CAV Identifier</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Basic Environment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Full Environment Descriptors</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AMS-HCI Message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AMS-HCI Message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3405408316"/>
                  </a:ext>
                </a:extLst>
              </a:tr>
              <a:tr h="370840">
                <a:tc>
                  <a:txBody>
                    <a:bodyPr/>
                    <a:lstStyle/>
                    <a:p>
                      <a:pP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Path</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Pose</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Trajectory</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HCI-AMS Message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HCI-AMS Message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2680584809"/>
                  </a:ext>
                </a:extLst>
              </a:tr>
              <a:tr h="370840">
                <a:tc>
                  <a:txBody>
                    <a:bodyPr/>
                    <a:lstStyle/>
                    <a:p>
                      <a:pP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Route</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Goal</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Road State</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Ego-Remote AMS Message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Ego-Remote AMS Message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1979461393"/>
                  </a:ext>
                </a:extLst>
              </a:tr>
            </a:tbl>
          </a:graphicData>
        </a:graphic>
      </p:graphicFrame>
      <p:graphicFrame>
        <p:nvGraphicFramePr>
          <p:cNvPr id="11" name="Content Placeholder 5">
            <a:extLst>
              <a:ext uri="{FF2B5EF4-FFF2-40B4-BE49-F238E27FC236}">
                <a16:creationId xmlns:a16="http://schemas.microsoft.com/office/drawing/2014/main" id="{27FD5D6F-099E-8BAF-5271-3AE3D6B2CA54}"/>
              </a:ext>
            </a:extLst>
          </p:cNvPr>
          <p:cNvGraphicFramePr>
            <a:graphicFrameLocks/>
          </p:cNvGraphicFramePr>
          <p:nvPr>
            <p:extLst>
              <p:ext uri="{D42A27DB-BD31-4B8C-83A1-F6EECF244321}">
                <p14:modId xmlns:p14="http://schemas.microsoft.com/office/powerpoint/2010/main" val="4248320028"/>
              </p:ext>
            </p:extLst>
          </p:nvPr>
        </p:nvGraphicFramePr>
        <p:xfrm>
          <a:off x="1301750" y="3849212"/>
          <a:ext cx="10202860" cy="1483360"/>
        </p:xfrm>
        <a:graphic>
          <a:graphicData uri="http://schemas.openxmlformats.org/drawingml/2006/table">
            <a:tbl>
              <a:tblPr firstRow="1" bandRow="1">
                <a:tableStyleId>{5C22544A-7EE6-4342-B048-85BDC9FD1C3A}</a:tableStyleId>
              </a:tblPr>
              <a:tblGrid>
                <a:gridCol w="2040572">
                  <a:extLst>
                    <a:ext uri="{9D8B030D-6E8A-4147-A177-3AD203B41FA5}">
                      <a16:colId xmlns:a16="http://schemas.microsoft.com/office/drawing/2014/main" val="3801770770"/>
                    </a:ext>
                  </a:extLst>
                </a:gridCol>
                <a:gridCol w="2040572">
                  <a:extLst>
                    <a:ext uri="{9D8B030D-6E8A-4147-A177-3AD203B41FA5}">
                      <a16:colId xmlns:a16="http://schemas.microsoft.com/office/drawing/2014/main" val="3976334128"/>
                    </a:ext>
                  </a:extLst>
                </a:gridCol>
                <a:gridCol w="2040572">
                  <a:extLst>
                    <a:ext uri="{9D8B030D-6E8A-4147-A177-3AD203B41FA5}">
                      <a16:colId xmlns:a16="http://schemas.microsoft.com/office/drawing/2014/main" val="456079964"/>
                    </a:ext>
                  </a:extLst>
                </a:gridCol>
                <a:gridCol w="2040572">
                  <a:extLst>
                    <a:ext uri="{9D8B030D-6E8A-4147-A177-3AD203B41FA5}">
                      <a16:colId xmlns:a16="http://schemas.microsoft.com/office/drawing/2014/main" val="3807883156"/>
                    </a:ext>
                  </a:extLst>
                </a:gridCol>
                <a:gridCol w="2040572">
                  <a:extLst>
                    <a:ext uri="{9D8B030D-6E8A-4147-A177-3AD203B41FA5}">
                      <a16:colId xmlns:a16="http://schemas.microsoft.com/office/drawing/2014/main" val="1618250542"/>
                    </a:ext>
                  </a:extLst>
                </a:gridCol>
              </a:tblGrid>
              <a:tr h="370840">
                <a:tc gridSpan="5">
                  <a:txBody>
                    <a:bodyPr/>
                    <a:lstStyle/>
                    <a:p>
                      <a:pPr algn="ctr">
                        <a:spcAft>
                          <a:spcPts val="1875"/>
                        </a:spcAft>
                      </a:pPr>
                      <a:r>
                        <a:rPr lang="it-IT" sz="1600" dirty="0">
                          <a:effectLst/>
                          <a:latin typeface="Calibri" panose="020F0502020204030204" pitchFamily="34" charset="0"/>
                          <a:cs typeface="Calibri" panose="020F0502020204030204" pitchFamily="34" charset="0"/>
                        </a:rPr>
                        <a:t>Motion </a:t>
                      </a:r>
                      <a:r>
                        <a:rPr lang="it-IT" sz="1600" dirty="0" err="1">
                          <a:effectLst/>
                          <a:latin typeface="Calibri" panose="020F0502020204030204" pitchFamily="34" charset="0"/>
                          <a:cs typeface="Calibri" panose="020F0502020204030204" pitchFamily="34" charset="0"/>
                        </a:rPr>
                        <a:t>Actuation</a:t>
                      </a:r>
                      <a:r>
                        <a:rPr lang="it-IT" sz="1600" dirty="0">
                          <a:effectLst/>
                          <a:latin typeface="Calibri" panose="020F0502020204030204" pitchFamily="34" charset="0"/>
                          <a:cs typeface="Calibri" panose="020F0502020204030204" pitchFamily="34" charset="0"/>
                        </a:rPr>
                        <a:t> Subsystem (MAS)</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hMerge="1">
                  <a:txBody>
                    <a:bodyPr/>
                    <a:lstStyle/>
                    <a:p>
                      <a:endParaRPr lang="it-IT" sz="1600" dirty="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it-IT" sz="1600" dirty="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it-IT" sz="1600" dirty="0">
                        <a:effectLst/>
                        <a:latin typeface="Calibri" panose="020F0502020204030204" pitchFamily="34" charset="0"/>
                        <a:cs typeface="Calibri" panose="020F0502020204030204" pitchFamily="34" charset="0"/>
                      </a:endParaRPr>
                    </a:p>
                  </a:txBody>
                  <a:tcPr marL="0" marR="0" marT="0" marB="0" anchor="ctr"/>
                </a:tc>
                <a:tc hMerge="1">
                  <a:txBody>
                    <a:bodyPr/>
                    <a:lstStyle/>
                    <a:p>
                      <a:endParaRPr lang="en-150" dirty="0"/>
                    </a:p>
                  </a:txBody>
                  <a:tcPr/>
                </a:tc>
                <a:extLst>
                  <a:ext uri="{0D108BD9-81ED-4DB2-BD59-A6C34878D82A}">
                    <a16:rowId xmlns:a16="http://schemas.microsoft.com/office/drawing/2014/main" val="403780603"/>
                  </a:ext>
                </a:extLst>
              </a:tr>
              <a:tr h="370840">
                <a:tc>
                  <a:txBody>
                    <a:bodyPr/>
                    <a:lstStyle/>
                    <a:p>
                      <a:pP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Odometer Data</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Speedometer</a:t>
                      </a:r>
                      <a:r>
                        <a:rPr lang="it-IT" sz="1600" u="sng" dirty="0">
                          <a:solidFill>
                            <a:srgbClr val="FF0000"/>
                          </a:solidFill>
                          <a:effectLst/>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 Data</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Accelerometer</a:t>
                      </a:r>
                      <a:r>
                        <a:rPr lang="it-IT" sz="1600" u="sng" dirty="0">
                          <a:solidFill>
                            <a:srgbClr val="FF0000"/>
                          </a:solidFill>
                          <a:effectLst/>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 Data</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Spatial</a:t>
                      </a:r>
                      <a:r>
                        <a:rPr lang="it-IT" sz="1600" u="sng" dirty="0">
                          <a:solidFill>
                            <a:srgbClr val="FF0000"/>
                          </a:solidFill>
                          <a:effectLst/>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 </a:t>
                      </a:r>
                      <a:r>
                        <a:rPr lang="it-IT" sz="1600" u="sng" dirty="0" err="1">
                          <a:solidFill>
                            <a:srgbClr val="FF0000"/>
                          </a:solidFill>
                          <a:effectLst/>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Attitude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Spatial</a:t>
                      </a:r>
                      <a:r>
                        <a:rPr lang="it-IT" sz="1600" u="sng" dirty="0">
                          <a:solidFill>
                            <a:srgbClr val="FF0000"/>
                          </a:solidFill>
                          <a:effectLst/>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 </a:t>
                      </a:r>
                      <a:r>
                        <a:rPr lang="it-IT" sz="1600" u="sng" dirty="0" err="1">
                          <a:solidFill>
                            <a:srgbClr val="FF0000"/>
                          </a:solidFill>
                          <a:effectLst/>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Attitude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126190975"/>
                  </a:ext>
                </a:extLst>
              </a:tr>
              <a:tr h="370840">
                <a:tc>
                  <a:txBody>
                    <a:bodyPr/>
                    <a:lstStyle/>
                    <a:p>
                      <a:pPr>
                        <a:spcAft>
                          <a:spcPts val="1875"/>
                        </a:spcAft>
                      </a:pPr>
                      <a:r>
                        <a:rPr lang="it-IT" sz="1600" u="sng">
                          <a:solidFill>
                            <a:srgbClr val="FF0000"/>
                          </a:solidFill>
                          <a:effectLst/>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Other Environment Data</a:t>
                      </a:r>
                      <a:endParaRPr lang="it-IT" sz="160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MAS-AMS Message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Brake</a:t>
                      </a:r>
                      <a:r>
                        <a:rPr lang="it-IT" sz="1600" u="sng" dirty="0">
                          <a:solidFill>
                            <a:srgbClr val="FF0000"/>
                          </a:solidFill>
                          <a:effectLst/>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 </a:t>
                      </a:r>
                      <a:r>
                        <a:rPr lang="it-IT" sz="1600" u="sng" dirty="0" err="1">
                          <a:solidFill>
                            <a:srgbClr val="FF0000"/>
                          </a:solidFill>
                          <a:effectLst/>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Command</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Brake</a:t>
                      </a:r>
                      <a:r>
                        <a:rPr lang="it-IT" sz="1600" u="sng" dirty="0">
                          <a:solidFill>
                            <a:srgbClr val="FF0000"/>
                          </a:solidFill>
                          <a:effectLst/>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 </a:t>
                      </a:r>
                      <a:r>
                        <a:rPr lang="it-IT" sz="1600" u="sng" dirty="0" err="1">
                          <a:solidFill>
                            <a:srgbClr val="FF0000"/>
                          </a:solidFill>
                          <a:effectLst/>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Response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err="1">
                          <a:solidFill>
                            <a:srgbClr val="FF0000"/>
                          </a:solidFill>
                          <a:effectLst/>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Brake</a:t>
                      </a:r>
                      <a:r>
                        <a:rPr lang="it-IT" sz="1600" u="sng" dirty="0">
                          <a:solidFill>
                            <a:srgbClr val="FF0000"/>
                          </a:solidFill>
                          <a:effectLst/>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 </a:t>
                      </a:r>
                      <a:r>
                        <a:rPr lang="it-IT" sz="1600" u="sng" dirty="0" err="1">
                          <a:solidFill>
                            <a:srgbClr val="FF0000"/>
                          </a:solidFill>
                          <a:effectLst/>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Response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2336317499"/>
                  </a:ext>
                </a:extLst>
              </a:tr>
              <a:tr h="370840">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Steering </a:t>
                      </a:r>
                      <a:r>
                        <a:rPr lang="it-IT" sz="1600" u="sng" dirty="0" err="1">
                          <a:solidFill>
                            <a:srgbClr val="FF0000"/>
                          </a:solidFill>
                          <a:effectLst/>
                          <a:latin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Command</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23">
                            <a:extLst>
                              <a:ext uri="{A12FA001-AC4F-418D-AE19-62706E023703}">
                                <ahyp:hlinkClr xmlns:ahyp="http://schemas.microsoft.com/office/drawing/2018/hyperlinkcolor" val="tx"/>
                              </a:ext>
                            </a:extLst>
                          </a:hlinkClick>
                        </a:rPr>
                        <a:t>Steering </a:t>
                      </a:r>
                      <a:r>
                        <a:rPr lang="it-IT" sz="1600" u="sng" dirty="0" err="1">
                          <a:solidFill>
                            <a:srgbClr val="FF0000"/>
                          </a:solidFill>
                          <a:effectLst/>
                          <a:latin typeface="Calibri" panose="020F0502020204030204" pitchFamily="34" charset="0"/>
                          <a:cs typeface="Calibri" panose="020F0502020204030204" pitchFamily="34" charset="0"/>
                          <a:hlinkClick r:id="rId23">
                            <a:extLst>
                              <a:ext uri="{A12FA001-AC4F-418D-AE19-62706E023703}">
                                <ahyp:hlinkClr xmlns:ahyp="http://schemas.microsoft.com/office/drawing/2018/hyperlinkcolor" val="tx"/>
                              </a:ext>
                            </a:extLst>
                          </a:hlinkClick>
                        </a:rPr>
                        <a:t>Response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Motor </a:t>
                      </a:r>
                      <a:r>
                        <a:rPr lang="it-IT" sz="1600" u="sng" dirty="0" err="1">
                          <a:solidFill>
                            <a:srgbClr val="FF0000"/>
                          </a:solidFill>
                          <a:effectLst/>
                          <a:latin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Command</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Motor </a:t>
                      </a:r>
                      <a:r>
                        <a:rPr lang="it-IT" sz="1600" u="sng" dirty="0" err="1">
                          <a:solidFill>
                            <a:srgbClr val="FF0000"/>
                          </a:solidFill>
                          <a:effectLst/>
                          <a:latin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Response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tc>
                  <a:txBody>
                    <a:bodyPr/>
                    <a:lstStyle/>
                    <a:p>
                      <a:pPr>
                        <a:spcAft>
                          <a:spcPts val="1875"/>
                        </a:spcAft>
                      </a:pPr>
                      <a:r>
                        <a:rPr lang="it-IT" sz="1600" u="sng" dirty="0">
                          <a:solidFill>
                            <a:srgbClr val="FF0000"/>
                          </a:solidFill>
                          <a:effectLst/>
                          <a:latin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Motor </a:t>
                      </a:r>
                      <a:r>
                        <a:rPr lang="it-IT" sz="1600" u="sng" dirty="0" err="1">
                          <a:solidFill>
                            <a:srgbClr val="FF0000"/>
                          </a:solidFill>
                          <a:effectLst/>
                          <a:latin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Response</a:t>
                      </a:r>
                      <a:endParaRPr lang="it-IT"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endParaRPr>
                    </a:p>
                  </a:txBody>
                  <a:tcPr marL="0" marR="0" marT="0" marB="0" anchor="ctr"/>
                </a:tc>
                <a:extLst>
                  <a:ext uri="{0D108BD9-81ED-4DB2-BD59-A6C34878D82A}">
                    <a16:rowId xmlns:a16="http://schemas.microsoft.com/office/drawing/2014/main" val="3192930890"/>
                  </a:ext>
                </a:extLst>
              </a:tr>
            </a:tbl>
          </a:graphicData>
        </a:graphic>
      </p:graphicFrame>
    </p:spTree>
    <p:extLst>
      <p:ext uri="{BB962C8B-B14F-4D97-AF65-F5344CB8AC3E}">
        <p14:creationId xmlns:p14="http://schemas.microsoft.com/office/powerpoint/2010/main" val="2781438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B52F5-C37A-001E-FA2D-174B3D5593C4}"/>
              </a:ext>
            </a:extLst>
          </p:cNvPr>
          <p:cNvSpPr>
            <a:spLocks noGrp="1"/>
          </p:cNvSpPr>
          <p:nvPr>
            <p:ph type="title"/>
          </p:nvPr>
        </p:nvSpPr>
        <p:spPr/>
        <p:txBody>
          <a:bodyPr/>
          <a:lstStyle/>
          <a:p>
            <a:r>
              <a:rPr lang="en-US" dirty="0"/>
              <a:t>The scope of CAV</a:t>
            </a:r>
            <a:endParaRPr lang="en-150" dirty="0"/>
          </a:p>
        </p:txBody>
      </p:sp>
      <p:sp>
        <p:nvSpPr>
          <p:cNvPr id="7" name="Text Placeholder 6">
            <a:extLst>
              <a:ext uri="{FF2B5EF4-FFF2-40B4-BE49-F238E27FC236}">
                <a16:creationId xmlns:a16="http://schemas.microsoft.com/office/drawing/2014/main" id="{1A9CB66D-5FB8-C076-6899-A5A9A92A3258}"/>
              </a:ext>
            </a:extLst>
          </p:cNvPr>
          <p:cNvSpPr>
            <a:spLocks noGrp="1"/>
          </p:cNvSpPr>
          <p:nvPr>
            <p:ph type="body" idx="1"/>
          </p:nvPr>
        </p:nvSpPr>
        <p:spPr/>
        <p:txBody>
          <a:bodyPr/>
          <a:lstStyle/>
          <a:p>
            <a:endParaRPr lang="en-150"/>
          </a:p>
        </p:txBody>
      </p:sp>
      <p:sp>
        <p:nvSpPr>
          <p:cNvPr id="4" name="Date Placeholder 3">
            <a:extLst>
              <a:ext uri="{FF2B5EF4-FFF2-40B4-BE49-F238E27FC236}">
                <a16:creationId xmlns:a16="http://schemas.microsoft.com/office/drawing/2014/main" id="{1EA50C12-3622-F507-BD01-C16596BC626B}"/>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8A3ACB7A-220E-F825-B4B0-940868A7EB94}"/>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33145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2B1637-B1C4-6E9E-017E-82511ABD41A8}"/>
              </a:ext>
            </a:extLst>
          </p:cNvPr>
          <p:cNvSpPr>
            <a:spLocks noGrp="1"/>
          </p:cNvSpPr>
          <p:nvPr>
            <p:ph type="title"/>
          </p:nvPr>
        </p:nvSpPr>
        <p:spPr>
          <a:xfrm>
            <a:off x="1321904" y="624110"/>
            <a:ext cx="10182707" cy="1280890"/>
          </a:xfrm>
        </p:spPr>
        <p:txBody>
          <a:bodyPr anchor="t">
            <a:normAutofit/>
          </a:bodyPr>
          <a:lstStyle/>
          <a:p>
            <a:r>
              <a:rPr lang="en-US" dirty="0"/>
              <a:t>MPAI-MMM for Connected Autonomous Vehicles (CAV)</a:t>
            </a:r>
            <a:endParaRPr lang="en-150" dirty="0"/>
          </a:p>
        </p:txBody>
      </p:sp>
      <p:sp>
        <p:nvSpPr>
          <p:cNvPr id="7" name="Content Placeholder 6">
            <a:extLst>
              <a:ext uri="{FF2B5EF4-FFF2-40B4-BE49-F238E27FC236}">
                <a16:creationId xmlns:a16="http://schemas.microsoft.com/office/drawing/2014/main" id="{CDED8E9F-4A57-0B09-D648-231FCF62E4DE}"/>
              </a:ext>
            </a:extLst>
          </p:cNvPr>
          <p:cNvSpPr>
            <a:spLocks noGrp="1"/>
          </p:cNvSpPr>
          <p:nvPr>
            <p:ph sz="half" idx="2"/>
          </p:nvPr>
        </p:nvSpPr>
        <p:spPr>
          <a:xfrm>
            <a:off x="1410789" y="1904999"/>
            <a:ext cx="10093821" cy="4553427"/>
          </a:xfrm>
        </p:spPr>
        <p:txBody>
          <a:bodyPr>
            <a:normAutofit/>
          </a:bodyPr>
          <a:lstStyle/>
          <a:p>
            <a:r>
              <a:rPr lang="en-US" dirty="0"/>
              <a:t>A CAV uses sensors to acquire data from the environment it traverses and create a representation of it.</a:t>
            </a:r>
          </a:p>
          <a:p>
            <a:r>
              <a:rPr lang="en-US" dirty="0"/>
              <a:t>CAV-TEC calls this representation Basic Environment Descriptors (CAV-BED).</a:t>
            </a:r>
          </a:p>
          <a:p>
            <a:r>
              <a:rPr lang="en-US" dirty="0"/>
              <a:t>CAV-BED is represented by Audio-Visual Scene Descriptors (OSD-AVS).</a:t>
            </a:r>
          </a:p>
          <a:p>
            <a:r>
              <a:rPr lang="en-US" dirty="0"/>
              <a:t>A CAV exchanges portions of its BED with CAVs in range.</a:t>
            </a:r>
          </a:p>
          <a:p>
            <a:r>
              <a:rPr lang="en-US" dirty="0"/>
              <a:t>Eventually it produces Full Environment </a:t>
            </a:r>
            <a:r>
              <a:rPr lang="en-US" dirty="0" err="1"/>
              <a:t>Descriptors,an</a:t>
            </a:r>
            <a:r>
              <a:rPr lang="en-US" dirty="0"/>
              <a:t>  environment representation with the same format as BED..</a:t>
            </a:r>
          </a:p>
          <a:p>
            <a:r>
              <a:rPr lang="en-US" dirty="0"/>
              <a:t>CAV-TEC intends to use the technologies specified by MPAI-MMM Technologies for CAV-TEC purposes.</a:t>
            </a:r>
          </a:p>
          <a:p>
            <a:endParaRPr lang="en-150" dirty="0"/>
          </a:p>
        </p:txBody>
      </p:sp>
      <p:sp>
        <p:nvSpPr>
          <p:cNvPr id="4" name="Date Placeholder 3">
            <a:extLst>
              <a:ext uri="{FF2B5EF4-FFF2-40B4-BE49-F238E27FC236}">
                <a16:creationId xmlns:a16="http://schemas.microsoft.com/office/drawing/2014/main" id="{86243692-2416-0542-DF85-E82335B2DB50}"/>
              </a:ext>
            </a:extLst>
          </p:cNvPr>
          <p:cNvSpPr>
            <a:spLocks noGrp="1"/>
          </p:cNvSpPr>
          <p:nvPr>
            <p:ph type="dt" sz="half" idx="10"/>
          </p:nvPr>
        </p:nvSpPr>
        <p:spPr>
          <a:xfrm>
            <a:off x="172212" y="6586076"/>
            <a:ext cx="994520" cy="365125"/>
          </a:xfrm>
        </p:spPr>
        <p:txBody>
          <a:bodyPr>
            <a:normAutofit/>
          </a:bodyPr>
          <a:lstStyle/>
          <a:p>
            <a:pPr>
              <a:spcAft>
                <a:spcPts val="600"/>
              </a:spcAft>
            </a:pPr>
            <a:fld id="{BBFC8A02-69CE-4022-BC92-E0319BEAF265}" type="datetime5">
              <a:rPr lang="en-US" smtClean="0"/>
              <a:pPr>
                <a:spcAft>
                  <a:spcPts val="600"/>
                </a:spcAft>
              </a:pPr>
              <a:t>6-Jun-24</a:t>
            </a:fld>
            <a:endParaRPr lang="en-US"/>
          </a:p>
        </p:txBody>
      </p:sp>
      <p:sp>
        <p:nvSpPr>
          <p:cNvPr id="5" name="Slide Number Placeholder 4">
            <a:extLst>
              <a:ext uri="{FF2B5EF4-FFF2-40B4-BE49-F238E27FC236}">
                <a16:creationId xmlns:a16="http://schemas.microsoft.com/office/drawing/2014/main" id="{85606E20-B3BB-6959-606D-02AA9C7DDF57}"/>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28</a:t>
            </a:fld>
            <a:endParaRPr lang="en-US" sz="400"/>
          </a:p>
        </p:txBody>
      </p:sp>
    </p:spTree>
    <p:extLst>
      <p:ext uri="{BB962C8B-B14F-4D97-AF65-F5344CB8AC3E}">
        <p14:creationId xmlns:p14="http://schemas.microsoft.com/office/powerpoint/2010/main" val="2959866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E8701B-7BED-04A9-A85F-BB1D2315700D}"/>
              </a:ext>
            </a:extLst>
          </p:cNvPr>
          <p:cNvSpPr>
            <a:spLocks noGrp="1"/>
          </p:cNvSpPr>
          <p:nvPr>
            <p:ph type="title"/>
          </p:nvPr>
        </p:nvSpPr>
        <p:spPr/>
        <p:txBody>
          <a:bodyPr/>
          <a:lstStyle/>
          <a:p>
            <a:r>
              <a:rPr lang="en-US" dirty="0"/>
              <a:t>CAV Framework </a:t>
            </a:r>
            <a:r>
              <a:rPr lang="en-US" dirty="0" err="1"/>
              <a:t>Licence</a:t>
            </a:r>
            <a:endParaRPr lang="en-150" dirty="0"/>
          </a:p>
        </p:txBody>
      </p:sp>
      <p:sp>
        <p:nvSpPr>
          <p:cNvPr id="7" name="Text Placeholder 6">
            <a:extLst>
              <a:ext uri="{FF2B5EF4-FFF2-40B4-BE49-F238E27FC236}">
                <a16:creationId xmlns:a16="http://schemas.microsoft.com/office/drawing/2014/main" id="{BC8CD52B-75C9-F60B-B55C-121F9F31E0A2}"/>
              </a:ext>
            </a:extLst>
          </p:cNvPr>
          <p:cNvSpPr>
            <a:spLocks noGrp="1"/>
          </p:cNvSpPr>
          <p:nvPr>
            <p:ph type="body" idx="1"/>
          </p:nvPr>
        </p:nvSpPr>
        <p:spPr/>
        <p:txBody>
          <a:bodyPr/>
          <a:lstStyle/>
          <a:p>
            <a:endParaRPr lang="en-150"/>
          </a:p>
        </p:txBody>
      </p:sp>
      <p:sp>
        <p:nvSpPr>
          <p:cNvPr id="4" name="Date Placeholder 3">
            <a:extLst>
              <a:ext uri="{FF2B5EF4-FFF2-40B4-BE49-F238E27FC236}">
                <a16:creationId xmlns:a16="http://schemas.microsoft.com/office/drawing/2014/main" id="{D160177F-EA36-FD34-A794-1E3624F14393}"/>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890C0640-7137-078C-C984-88371577AFE0}"/>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406094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85ED-8A5C-C836-6954-DA94C5129F56}"/>
              </a:ext>
            </a:extLst>
          </p:cNvPr>
          <p:cNvSpPr>
            <a:spLocks noGrp="1"/>
          </p:cNvSpPr>
          <p:nvPr>
            <p:ph type="title"/>
          </p:nvPr>
        </p:nvSpPr>
        <p:spPr>
          <a:xfrm>
            <a:off x="1302027" y="362172"/>
            <a:ext cx="10202586" cy="871156"/>
          </a:xfrm>
        </p:spPr>
        <p:txBody>
          <a:bodyPr/>
          <a:lstStyle/>
          <a:p>
            <a:r>
              <a:rPr lang="en-US" dirty="0">
                <a:latin typeface="Calibri" panose="020F0502020204030204" pitchFamily="34" charset="0"/>
                <a:cs typeface="Calibri" panose="020F0502020204030204" pitchFamily="34" charset="0"/>
              </a:rPr>
              <a:t>Rigorous standard development process</a:t>
            </a:r>
            <a:endParaRPr lang="en-15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7636BD5-52A8-D6C1-7619-0AFEF86CBFA1}"/>
              </a:ext>
            </a:extLst>
          </p:cNvPr>
          <p:cNvSpPr>
            <a:spLocks noGrp="1"/>
          </p:cNvSpPr>
          <p:nvPr>
            <p:ph type="sldNum" sz="quarter" idx="12"/>
          </p:nvPr>
        </p:nvSpPr>
        <p:spPr>
          <a:xfrm>
            <a:off x="11753512" y="6540357"/>
            <a:ext cx="558914" cy="45719"/>
          </a:xfrm>
        </p:spPr>
        <p:txBody>
          <a:bodyPr/>
          <a:lstStyle/>
          <a:p>
            <a:fld id="{D57F1E4F-1CFF-5643-939E-217C01CDF565}" type="slidenum">
              <a:rPr lang="en-US" smtClean="0"/>
              <a:pPr/>
              <a:t>3</a:t>
            </a:fld>
            <a:endParaRPr lang="en-US" dirty="0"/>
          </a:p>
        </p:txBody>
      </p:sp>
      <p:sp>
        <p:nvSpPr>
          <p:cNvPr id="6" name="Date Placeholder 5">
            <a:extLst>
              <a:ext uri="{FF2B5EF4-FFF2-40B4-BE49-F238E27FC236}">
                <a16:creationId xmlns:a16="http://schemas.microsoft.com/office/drawing/2014/main" id="{D0EC59D6-9B97-EE8C-B159-FA64A0123307}"/>
              </a:ext>
            </a:extLst>
          </p:cNvPr>
          <p:cNvSpPr>
            <a:spLocks noGrp="1"/>
          </p:cNvSpPr>
          <p:nvPr>
            <p:ph type="dt" sz="half" idx="10"/>
          </p:nvPr>
        </p:nvSpPr>
        <p:spPr/>
        <p:txBody>
          <a:bodyPr/>
          <a:lstStyle/>
          <a:p>
            <a:fld id="{82B0CF29-A762-4A6E-ABE2-FDB7C1EAC9BE}" type="datetime5">
              <a:rPr lang="en-US" smtClean="0"/>
              <a:t>6-Jun-24</a:t>
            </a:fld>
            <a:endParaRPr lang="en-US" dirty="0"/>
          </a:p>
        </p:txBody>
      </p:sp>
      <p:cxnSp>
        <p:nvCxnSpPr>
          <p:cNvPr id="8" name="Straight Arrow Connector 7">
            <a:extLst>
              <a:ext uri="{FF2B5EF4-FFF2-40B4-BE49-F238E27FC236}">
                <a16:creationId xmlns:a16="http://schemas.microsoft.com/office/drawing/2014/main" id="{0BD8FBE0-25FF-36A2-152A-464B22959BFE}"/>
              </a:ext>
            </a:extLst>
          </p:cNvPr>
          <p:cNvCxnSpPr>
            <a:cxnSpLocks/>
            <a:stCxn id="55" idx="3"/>
          </p:cNvCxnSpPr>
          <p:nvPr/>
        </p:nvCxnSpPr>
        <p:spPr>
          <a:xfrm>
            <a:off x="3460914" y="2655414"/>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92B92DB7-89F0-98BF-71FF-9E78BCFB811C}"/>
              </a:ext>
            </a:extLst>
          </p:cNvPr>
          <p:cNvSpPr/>
          <p:nvPr/>
        </p:nvSpPr>
        <p:spPr>
          <a:xfrm>
            <a:off x="2067525" y="1970091"/>
            <a:ext cx="1395872" cy="1382813"/>
          </a:xfrm>
          <a:prstGeom prst="ellipse">
            <a:avLst/>
          </a:prstGeom>
          <a:solidFill>
            <a:srgbClr val="CDFF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E93C7275-4B36-CBF2-59D6-840D4AD375E9}"/>
              </a:ext>
            </a:extLst>
          </p:cNvPr>
          <p:cNvSpPr/>
          <p:nvPr/>
        </p:nvSpPr>
        <p:spPr>
          <a:xfrm>
            <a:off x="8761000" y="4052332"/>
            <a:ext cx="1395872" cy="1382813"/>
          </a:xfrm>
          <a:prstGeom prst="ellipse">
            <a:avLst/>
          </a:prstGeom>
          <a:solidFill>
            <a:srgbClr val="00D6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722536D9-C588-B2B8-C529-90126D1929A0}"/>
              </a:ext>
            </a:extLst>
          </p:cNvPr>
          <p:cNvSpPr/>
          <p:nvPr/>
        </p:nvSpPr>
        <p:spPr>
          <a:xfrm>
            <a:off x="6514744" y="4060160"/>
            <a:ext cx="1395872" cy="1382813"/>
          </a:xfrm>
          <a:prstGeom prst="ellipse">
            <a:avLst/>
          </a:prstGeom>
          <a:solidFill>
            <a:srgbClr val="00F6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A17121D-4F2D-DE8B-7FB1-331F38566288}"/>
              </a:ext>
            </a:extLst>
          </p:cNvPr>
          <p:cNvSpPr txBox="1"/>
          <p:nvPr/>
        </p:nvSpPr>
        <p:spPr>
          <a:xfrm>
            <a:off x="8769282" y="4421368"/>
            <a:ext cx="1396857" cy="646331"/>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Call for</a:t>
            </a:r>
          </a:p>
          <a:p>
            <a:pPr algn="ctr"/>
            <a:r>
              <a:rPr lang="en-GB">
                <a:latin typeface="Calibri" panose="020F0502020204030204" pitchFamily="34" charset="0"/>
                <a:ea typeface="Calibri" panose="020F0502020204030204" pitchFamily="34" charset="0"/>
                <a:cs typeface="Calibri" panose="020F0502020204030204" pitchFamily="34" charset="0"/>
              </a:rPr>
              <a:t>Technologies</a:t>
            </a:r>
          </a:p>
        </p:txBody>
      </p:sp>
      <p:sp>
        <p:nvSpPr>
          <p:cNvPr id="13" name="Oval 12">
            <a:extLst>
              <a:ext uri="{FF2B5EF4-FFF2-40B4-BE49-F238E27FC236}">
                <a16:creationId xmlns:a16="http://schemas.microsoft.com/office/drawing/2014/main" id="{9597A91A-B63A-0EA1-6E18-90688152C709}"/>
              </a:ext>
            </a:extLst>
          </p:cNvPr>
          <p:cNvSpPr/>
          <p:nvPr/>
        </p:nvSpPr>
        <p:spPr>
          <a:xfrm>
            <a:off x="2077857" y="3443267"/>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4A6F3DE-5646-CAF9-A0F3-E1C0514A667C}"/>
              </a:ext>
            </a:extLst>
          </p:cNvPr>
          <p:cNvSpPr txBox="1"/>
          <p:nvPr/>
        </p:nvSpPr>
        <p:spPr>
          <a:xfrm>
            <a:off x="6491559" y="4426218"/>
            <a:ext cx="1451937" cy="646331"/>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Standard</a:t>
            </a:r>
          </a:p>
          <a:p>
            <a:pPr algn="ctr"/>
            <a:r>
              <a:rPr lang="en-GB">
                <a:latin typeface="Calibri" panose="020F0502020204030204" pitchFamily="34" charset="0"/>
                <a:ea typeface="Calibri" panose="020F0502020204030204" pitchFamily="34" charset="0"/>
                <a:cs typeface="Calibri" panose="020F0502020204030204" pitchFamily="34" charset="0"/>
              </a:rPr>
              <a:t>Development</a:t>
            </a:r>
          </a:p>
        </p:txBody>
      </p:sp>
      <p:sp>
        <p:nvSpPr>
          <p:cNvPr id="15" name="TextBox 14">
            <a:extLst>
              <a:ext uri="{FF2B5EF4-FFF2-40B4-BE49-F238E27FC236}">
                <a16:creationId xmlns:a16="http://schemas.microsoft.com/office/drawing/2014/main" id="{E15C3099-A63E-AD6E-6382-BC63E56717EA}"/>
              </a:ext>
            </a:extLst>
          </p:cNvPr>
          <p:cNvSpPr txBox="1"/>
          <p:nvPr/>
        </p:nvSpPr>
        <p:spPr>
          <a:xfrm>
            <a:off x="2147902" y="3452957"/>
            <a:ext cx="1243802" cy="584775"/>
          </a:xfrm>
          <a:prstGeom prst="rect">
            <a:avLst/>
          </a:prstGeom>
          <a:noFill/>
        </p:spPr>
        <p:txBody>
          <a:bodyPr wrap="none" rtlCol="0">
            <a:spAutoFit/>
          </a:bodyPr>
          <a:lstStyle/>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Technical</a:t>
            </a:r>
          </a:p>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Specification</a:t>
            </a:r>
          </a:p>
        </p:txBody>
      </p:sp>
      <p:cxnSp>
        <p:nvCxnSpPr>
          <p:cNvPr id="16" name="Straight Arrow Connector 15">
            <a:extLst>
              <a:ext uri="{FF2B5EF4-FFF2-40B4-BE49-F238E27FC236}">
                <a16:creationId xmlns:a16="http://schemas.microsoft.com/office/drawing/2014/main" id="{D127F4F6-728C-C6A7-154D-DE6B8E016BA9}"/>
              </a:ext>
            </a:extLst>
          </p:cNvPr>
          <p:cNvCxnSpPr>
            <a:endCxn id="10" idx="1"/>
          </p:cNvCxnSpPr>
          <p:nvPr/>
        </p:nvCxnSpPr>
        <p:spPr>
          <a:xfrm>
            <a:off x="8615631" y="3804469"/>
            <a:ext cx="349789"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B6F8BA6-6BE6-945F-3505-41D61F9A5A6F}"/>
              </a:ext>
            </a:extLst>
          </p:cNvPr>
          <p:cNvCxnSpPr>
            <a:cxnSpLocks/>
          </p:cNvCxnSpPr>
          <p:nvPr/>
        </p:nvCxnSpPr>
        <p:spPr>
          <a:xfrm flipH="1">
            <a:off x="9940752" y="3841447"/>
            <a:ext cx="361488"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4CAE790A-344C-2DA1-21F0-6F76DADCA29B}"/>
              </a:ext>
            </a:extLst>
          </p:cNvPr>
          <p:cNvCxnSpPr>
            <a:cxnSpLocks/>
            <a:endCxn id="10" idx="3"/>
          </p:cNvCxnSpPr>
          <p:nvPr/>
        </p:nvCxnSpPr>
        <p:spPr>
          <a:xfrm flipV="1">
            <a:off x="8583235" y="5232639"/>
            <a:ext cx="382187"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6005FD5D-7FAE-89AF-FA11-05748D408472}"/>
              </a:ext>
            </a:extLst>
          </p:cNvPr>
          <p:cNvCxnSpPr>
            <a:stCxn id="10" idx="5"/>
          </p:cNvCxnSpPr>
          <p:nvPr/>
        </p:nvCxnSpPr>
        <p:spPr>
          <a:xfrm>
            <a:off x="9952451" y="5232639"/>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0D53E10-AD75-6CBD-1604-9EFE30F996C7}"/>
              </a:ext>
            </a:extLst>
          </p:cNvPr>
          <p:cNvCxnSpPr>
            <a:endCxn id="11" idx="1"/>
          </p:cNvCxnSpPr>
          <p:nvPr/>
        </p:nvCxnSpPr>
        <p:spPr>
          <a:xfrm>
            <a:off x="6369376" y="3812297"/>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2C5ECE4F-E288-E2E2-C016-47C2ADE5DC99}"/>
              </a:ext>
            </a:extLst>
          </p:cNvPr>
          <p:cNvCxnSpPr>
            <a:cxnSpLocks/>
          </p:cNvCxnSpPr>
          <p:nvPr/>
        </p:nvCxnSpPr>
        <p:spPr>
          <a:xfrm flipH="1">
            <a:off x="7705996" y="3837533"/>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2744BAC-25CD-8906-7024-4D5854234D51}"/>
              </a:ext>
            </a:extLst>
          </p:cNvPr>
          <p:cNvCxnSpPr>
            <a:cxnSpLocks/>
            <a:endCxn id="11" idx="3"/>
          </p:cNvCxnSpPr>
          <p:nvPr/>
        </p:nvCxnSpPr>
        <p:spPr>
          <a:xfrm flipV="1">
            <a:off x="6336978" y="5240465"/>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0B7B4B4F-5FB5-75E4-399E-4D2A2EC4222F}"/>
              </a:ext>
            </a:extLst>
          </p:cNvPr>
          <p:cNvCxnSpPr>
            <a:stCxn id="11" idx="5"/>
          </p:cNvCxnSpPr>
          <p:nvPr/>
        </p:nvCxnSpPr>
        <p:spPr>
          <a:xfrm>
            <a:off x="7706194" y="5240465"/>
            <a:ext cx="349789"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4" name="Left Brace 23">
            <a:extLst>
              <a:ext uri="{FF2B5EF4-FFF2-40B4-BE49-F238E27FC236}">
                <a16:creationId xmlns:a16="http://schemas.microsoft.com/office/drawing/2014/main" id="{CF703608-CBFE-3FB2-F180-AC34B368B26D}"/>
              </a:ext>
            </a:extLst>
          </p:cNvPr>
          <p:cNvSpPr/>
          <p:nvPr/>
        </p:nvSpPr>
        <p:spPr>
          <a:xfrm rot="16200000">
            <a:off x="8181861" y="4509174"/>
            <a:ext cx="305696" cy="3644326"/>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104F1BF5-C5E7-52F6-D4F7-7B1CF6343C6F}"/>
              </a:ext>
            </a:extLst>
          </p:cNvPr>
          <p:cNvSpPr txBox="1"/>
          <p:nvPr/>
        </p:nvSpPr>
        <p:spPr>
          <a:xfrm>
            <a:off x="7515036" y="6340936"/>
            <a:ext cx="1760912" cy="369332"/>
          </a:xfrm>
          <a:prstGeom prst="rect">
            <a:avLst/>
          </a:prstGeom>
          <a:noFill/>
        </p:spPr>
        <p:txBody>
          <a:bodyPr wrap="squar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All Members</a:t>
            </a:r>
          </a:p>
        </p:txBody>
      </p:sp>
      <p:sp>
        <p:nvSpPr>
          <p:cNvPr id="26" name="TextBox 25">
            <a:extLst>
              <a:ext uri="{FF2B5EF4-FFF2-40B4-BE49-F238E27FC236}">
                <a16:creationId xmlns:a16="http://schemas.microsoft.com/office/drawing/2014/main" id="{B81AA1F2-DA9F-3F30-FE8F-8DB7569204DE}"/>
              </a:ext>
            </a:extLst>
          </p:cNvPr>
          <p:cNvSpPr txBox="1"/>
          <p:nvPr/>
        </p:nvSpPr>
        <p:spPr>
          <a:xfrm>
            <a:off x="6740026" y="5849813"/>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5</a:t>
            </a:r>
          </a:p>
        </p:txBody>
      </p:sp>
      <p:sp>
        <p:nvSpPr>
          <p:cNvPr id="27" name="Oval 26">
            <a:extLst>
              <a:ext uri="{FF2B5EF4-FFF2-40B4-BE49-F238E27FC236}">
                <a16:creationId xmlns:a16="http://schemas.microsoft.com/office/drawing/2014/main" id="{DB82F051-DD0F-E56B-1A5F-040FF6D55786}"/>
              </a:ext>
            </a:extLst>
          </p:cNvPr>
          <p:cNvSpPr/>
          <p:nvPr/>
        </p:nvSpPr>
        <p:spPr>
          <a:xfrm>
            <a:off x="4305216" y="4047881"/>
            <a:ext cx="1395872" cy="1382813"/>
          </a:xfrm>
          <a:prstGeom prst="ellipse">
            <a:avLst/>
          </a:prstGeom>
          <a:solidFill>
            <a:srgbClr val="00B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90810941-0D8F-FFCC-4E34-F47F1F0FD90D}"/>
              </a:ext>
            </a:extLst>
          </p:cNvPr>
          <p:cNvSpPr txBox="1"/>
          <p:nvPr/>
        </p:nvSpPr>
        <p:spPr>
          <a:xfrm>
            <a:off x="4368989" y="4424087"/>
            <a:ext cx="1276311" cy="646331"/>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Community</a:t>
            </a:r>
          </a:p>
          <a:p>
            <a:pPr algn="ctr"/>
            <a:r>
              <a:rPr lang="en-GB">
                <a:latin typeface="Calibri" panose="020F0502020204030204" pitchFamily="34" charset="0"/>
                <a:ea typeface="Calibri" panose="020F0502020204030204" pitchFamily="34" charset="0"/>
                <a:cs typeface="Calibri" panose="020F0502020204030204" pitchFamily="34" charset="0"/>
              </a:rPr>
              <a:t>Comments</a:t>
            </a:r>
          </a:p>
        </p:txBody>
      </p:sp>
      <p:cxnSp>
        <p:nvCxnSpPr>
          <p:cNvPr id="29" name="Straight Arrow Connector 28">
            <a:extLst>
              <a:ext uri="{FF2B5EF4-FFF2-40B4-BE49-F238E27FC236}">
                <a16:creationId xmlns:a16="http://schemas.microsoft.com/office/drawing/2014/main" id="{0B84F82F-1344-2EE5-818F-783E8A43C539}"/>
              </a:ext>
            </a:extLst>
          </p:cNvPr>
          <p:cNvCxnSpPr>
            <a:endCxn id="27" idx="1"/>
          </p:cNvCxnSpPr>
          <p:nvPr/>
        </p:nvCxnSpPr>
        <p:spPr>
          <a:xfrm>
            <a:off x="4159848" y="3800017"/>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B0DB330-A22E-19D6-E71D-BC166C1F0670}"/>
              </a:ext>
            </a:extLst>
          </p:cNvPr>
          <p:cNvCxnSpPr>
            <a:cxnSpLocks/>
          </p:cNvCxnSpPr>
          <p:nvPr/>
        </p:nvCxnSpPr>
        <p:spPr>
          <a:xfrm flipH="1">
            <a:off x="5484968" y="3836995"/>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59A4CFA2-8DF3-E6AB-B3EA-2275745DE83E}"/>
              </a:ext>
            </a:extLst>
          </p:cNvPr>
          <p:cNvCxnSpPr>
            <a:cxnSpLocks/>
            <a:endCxn id="27" idx="3"/>
          </p:cNvCxnSpPr>
          <p:nvPr/>
        </p:nvCxnSpPr>
        <p:spPr>
          <a:xfrm flipV="1">
            <a:off x="4127451" y="5228187"/>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E183A56-FCCF-BB3E-6F10-F70390646513}"/>
              </a:ext>
            </a:extLst>
          </p:cNvPr>
          <p:cNvCxnSpPr>
            <a:stCxn id="27" idx="5"/>
          </p:cNvCxnSpPr>
          <p:nvPr/>
        </p:nvCxnSpPr>
        <p:spPr>
          <a:xfrm>
            <a:off x="5496667" y="5228187"/>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3" name="Left Brace 32">
            <a:extLst>
              <a:ext uri="{FF2B5EF4-FFF2-40B4-BE49-F238E27FC236}">
                <a16:creationId xmlns:a16="http://schemas.microsoft.com/office/drawing/2014/main" id="{0A7BBBAF-8583-2F48-EC4C-F0668355291C}"/>
              </a:ext>
            </a:extLst>
          </p:cNvPr>
          <p:cNvSpPr/>
          <p:nvPr/>
        </p:nvSpPr>
        <p:spPr>
          <a:xfrm rot="16200000">
            <a:off x="2641841" y="5600864"/>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ABBBE475-79A5-B188-3001-DCB2DB5E7574}"/>
              </a:ext>
            </a:extLst>
          </p:cNvPr>
          <p:cNvSpPr txBox="1"/>
          <p:nvPr/>
        </p:nvSpPr>
        <p:spPr>
          <a:xfrm>
            <a:off x="1811608" y="6322721"/>
            <a:ext cx="2007672" cy="369332"/>
          </a:xfrm>
          <a:prstGeom prst="rect">
            <a:avLst/>
          </a:prstGeom>
          <a:noFill/>
        </p:spPr>
        <p:txBody>
          <a:bodyPr wrap="squar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Principal Members</a:t>
            </a:r>
          </a:p>
        </p:txBody>
      </p:sp>
      <p:sp>
        <p:nvSpPr>
          <p:cNvPr id="35" name="Left Brace 34">
            <a:extLst>
              <a:ext uri="{FF2B5EF4-FFF2-40B4-BE49-F238E27FC236}">
                <a16:creationId xmlns:a16="http://schemas.microsoft.com/office/drawing/2014/main" id="{614AB1E6-1796-7321-EE4B-D368DCABC8E2}"/>
              </a:ext>
            </a:extLst>
          </p:cNvPr>
          <p:cNvSpPr/>
          <p:nvPr/>
        </p:nvSpPr>
        <p:spPr>
          <a:xfrm rot="16200000">
            <a:off x="4934712" y="5612008"/>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114A4E57-D3ED-E397-D964-6C2E588B9D22}"/>
              </a:ext>
            </a:extLst>
          </p:cNvPr>
          <p:cNvSpPr txBox="1"/>
          <p:nvPr/>
        </p:nvSpPr>
        <p:spPr>
          <a:xfrm>
            <a:off x="4889778" y="6323707"/>
            <a:ext cx="423514" cy="369332"/>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All</a:t>
            </a:r>
          </a:p>
        </p:txBody>
      </p:sp>
      <p:sp>
        <p:nvSpPr>
          <p:cNvPr id="37" name="TextBox 36">
            <a:extLst>
              <a:ext uri="{FF2B5EF4-FFF2-40B4-BE49-F238E27FC236}">
                <a16:creationId xmlns:a16="http://schemas.microsoft.com/office/drawing/2014/main" id="{E69232E8-B1DB-B380-2F45-7C87C02F6AFB}"/>
              </a:ext>
            </a:extLst>
          </p:cNvPr>
          <p:cNvSpPr txBox="1"/>
          <p:nvPr/>
        </p:nvSpPr>
        <p:spPr>
          <a:xfrm>
            <a:off x="4647436" y="5853800"/>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6</a:t>
            </a:r>
          </a:p>
        </p:txBody>
      </p:sp>
      <p:sp>
        <p:nvSpPr>
          <p:cNvPr id="38" name="Oval 37">
            <a:extLst>
              <a:ext uri="{FF2B5EF4-FFF2-40B4-BE49-F238E27FC236}">
                <a16:creationId xmlns:a16="http://schemas.microsoft.com/office/drawing/2014/main" id="{77376D1B-B205-34F9-AFFD-59EB6508301A}"/>
              </a:ext>
            </a:extLst>
          </p:cNvPr>
          <p:cNvSpPr/>
          <p:nvPr/>
        </p:nvSpPr>
        <p:spPr>
          <a:xfrm>
            <a:off x="4296087" y="1965949"/>
            <a:ext cx="1395872" cy="1382813"/>
          </a:xfrm>
          <a:prstGeom prst="ellipse">
            <a:avLst/>
          </a:prstGeom>
          <a:solidFill>
            <a:srgbClr val="8BF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Calibri" panose="020F0502020204030204" pitchFamily="34" charset="0"/>
                <a:ea typeface="Calibri" panose="020F0502020204030204" pitchFamily="34" charset="0"/>
                <a:cs typeface="Calibri" panose="020F0502020204030204" pitchFamily="34" charset="0"/>
              </a:rPr>
              <a:t>Use Cases</a:t>
            </a:r>
          </a:p>
        </p:txBody>
      </p:sp>
      <p:sp>
        <p:nvSpPr>
          <p:cNvPr id="39" name="Oval 38">
            <a:extLst>
              <a:ext uri="{FF2B5EF4-FFF2-40B4-BE49-F238E27FC236}">
                <a16:creationId xmlns:a16="http://schemas.microsoft.com/office/drawing/2014/main" id="{A1883D8B-F4D2-2642-F4E9-5417F62E154F}"/>
              </a:ext>
            </a:extLst>
          </p:cNvPr>
          <p:cNvSpPr/>
          <p:nvPr/>
        </p:nvSpPr>
        <p:spPr>
          <a:xfrm>
            <a:off x="6524649" y="1969012"/>
            <a:ext cx="1395872" cy="1382813"/>
          </a:xfrm>
          <a:prstGeom prst="ellipse">
            <a:avLst/>
          </a:prstGeom>
          <a:solidFill>
            <a:srgbClr val="57FF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Oval 39">
            <a:extLst>
              <a:ext uri="{FF2B5EF4-FFF2-40B4-BE49-F238E27FC236}">
                <a16:creationId xmlns:a16="http://schemas.microsoft.com/office/drawing/2014/main" id="{A7B59296-9181-D187-9223-5A7150D84A8F}"/>
              </a:ext>
            </a:extLst>
          </p:cNvPr>
          <p:cNvSpPr/>
          <p:nvPr/>
        </p:nvSpPr>
        <p:spPr>
          <a:xfrm>
            <a:off x="8753213" y="1972585"/>
            <a:ext cx="1395872" cy="1382813"/>
          </a:xfrm>
          <a:prstGeom prst="ellipse">
            <a:avLst/>
          </a:prstGeom>
          <a:solidFill>
            <a:srgbClr val="21FF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3815A22C-2A1B-E7C0-2662-EDAD2D36F902}"/>
              </a:ext>
            </a:extLst>
          </p:cNvPr>
          <p:cNvSpPr txBox="1"/>
          <p:nvPr/>
        </p:nvSpPr>
        <p:spPr>
          <a:xfrm>
            <a:off x="6492441" y="2341961"/>
            <a:ext cx="1496372" cy="646331"/>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Functional</a:t>
            </a:r>
          </a:p>
          <a:p>
            <a:pPr algn="ctr"/>
            <a:r>
              <a:rPr lang="en-GB">
                <a:latin typeface="Calibri" panose="020F0502020204030204" pitchFamily="34" charset="0"/>
                <a:ea typeface="Calibri" panose="020F0502020204030204" pitchFamily="34" charset="0"/>
                <a:cs typeface="Calibri" panose="020F0502020204030204" pitchFamily="34" charset="0"/>
              </a:rPr>
              <a:t>Requirements</a:t>
            </a:r>
          </a:p>
        </p:txBody>
      </p:sp>
      <p:sp>
        <p:nvSpPr>
          <p:cNvPr id="42" name="TextBox 41">
            <a:extLst>
              <a:ext uri="{FF2B5EF4-FFF2-40B4-BE49-F238E27FC236}">
                <a16:creationId xmlns:a16="http://schemas.microsoft.com/office/drawing/2014/main" id="{B01922CB-24FE-262F-7F8B-72DBEFAD676D}"/>
              </a:ext>
            </a:extLst>
          </p:cNvPr>
          <p:cNvSpPr txBox="1"/>
          <p:nvPr/>
        </p:nvSpPr>
        <p:spPr>
          <a:xfrm>
            <a:off x="8702788" y="2345187"/>
            <a:ext cx="1496372" cy="646331"/>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Commercial</a:t>
            </a:r>
          </a:p>
          <a:p>
            <a:pPr algn="ctr"/>
            <a:r>
              <a:rPr lang="en-GB">
                <a:latin typeface="Calibri" panose="020F0502020204030204" pitchFamily="34" charset="0"/>
                <a:ea typeface="Calibri" panose="020F0502020204030204" pitchFamily="34" charset="0"/>
                <a:cs typeface="Calibri" panose="020F0502020204030204" pitchFamily="34" charset="0"/>
              </a:rPr>
              <a:t>Requirements</a:t>
            </a:r>
          </a:p>
        </p:txBody>
      </p:sp>
      <p:cxnSp>
        <p:nvCxnSpPr>
          <p:cNvPr id="43" name="Straight Arrow Connector 42">
            <a:extLst>
              <a:ext uri="{FF2B5EF4-FFF2-40B4-BE49-F238E27FC236}">
                <a16:creationId xmlns:a16="http://schemas.microsoft.com/office/drawing/2014/main" id="{2F748817-64F0-10DD-308C-818467785A2F}"/>
              </a:ext>
            </a:extLst>
          </p:cNvPr>
          <p:cNvCxnSpPr>
            <a:endCxn id="9" idx="1"/>
          </p:cNvCxnSpPr>
          <p:nvPr/>
        </p:nvCxnSpPr>
        <p:spPr>
          <a:xfrm>
            <a:off x="1922158" y="1722227"/>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808C07F6-5C44-5757-8AE0-A0F8C8A071D1}"/>
              </a:ext>
            </a:extLst>
          </p:cNvPr>
          <p:cNvCxnSpPr>
            <a:cxnSpLocks/>
          </p:cNvCxnSpPr>
          <p:nvPr/>
        </p:nvCxnSpPr>
        <p:spPr>
          <a:xfrm flipH="1">
            <a:off x="3247277" y="1759204"/>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51E99ED-4294-2F3B-4C80-F48F102C2CBC}"/>
              </a:ext>
            </a:extLst>
          </p:cNvPr>
          <p:cNvCxnSpPr>
            <a:cxnSpLocks/>
            <a:endCxn id="9" idx="3"/>
          </p:cNvCxnSpPr>
          <p:nvPr/>
        </p:nvCxnSpPr>
        <p:spPr>
          <a:xfrm flipV="1">
            <a:off x="1889760" y="3150396"/>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D68C68BC-7A6B-34BF-AF4A-5346DB1A72ED}"/>
              </a:ext>
            </a:extLst>
          </p:cNvPr>
          <p:cNvCxnSpPr>
            <a:stCxn id="9" idx="5"/>
          </p:cNvCxnSpPr>
          <p:nvPr/>
        </p:nvCxnSpPr>
        <p:spPr>
          <a:xfrm>
            <a:off x="3258976" y="3150396"/>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47" name="Left Brace 46">
            <a:extLst>
              <a:ext uri="{FF2B5EF4-FFF2-40B4-BE49-F238E27FC236}">
                <a16:creationId xmlns:a16="http://schemas.microsoft.com/office/drawing/2014/main" id="{90EDAA03-3EB3-F767-63CF-65CD2301A8E7}"/>
              </a:ext>
            </a:extLst>
          </p:cNvPr>
          <p:cNvSpPr/>
          <p:nvPr/>
        </p:nvSpPr>
        <p:spPr>
          <a:xfrm rot="16200000" flipH="1">
            <a:off x="4798747" y="-1670243"/>
            <a:ext cx="305698" cy="5852997"/>
          </a:xfrm>
          <a:prstGeom prst="leftBrace">
            <a:avLst>
              <a:gd name="adj1" fmla="val 0"/>
              <a:gd name="adj2" fmla="val 521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48" name="Left Brace 47">
            <a:extLst>
              <a:ext uri="{FF2B5EF4-FFF2-40B4-BE49-F238E27FC236}">
                <a16:creationId xmlns:a16="http://schemas.microsoft.com/office/drawing/2014/main" id="{6A7D28FB-CDF3-7E96-458E-51AFC1547972}"/>
              </a:ext>
            </a:extLst>
          </p:cNvPr>
          <p:cNvSpPr/>
          <p:nvPr/>
        </p:nvSpPr>
        <p:spPr>
          <a:xfrm rot="16200000" flipH="1">
            <a:off x="9290286" y="560439"/>
            <a:ext cx="32137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DB3EC78A-D73A-42D9-53A1-5B7BB818A7D0}"/>
              </a:ext>
            </a:extLst>
          </p:cNvPr>
          <p:cNvSpPr txBox="1"/>
          <p:nvPr/>
        </p:nvSpPr>
        <p:spPr>
          <a:xfrm>
            <a:off x="2197053" y="1222458"/>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0</a:t>
            </a:r>
          </a:p>
        </p:txBody>
      </p:sp>
      <p:sp>
        <p:nvSpPr>
          <p:cNvPr id="50" name="TextBox 49">
            <a:extLst>
              <a:ext uri="{FF2B5EF4-FFF2-40B4-BE49-F238E27FC236}">
                <a16:creationId xmlns:a16="http://schemas.microsoft.com/office/drawing/2014/main" id="{A2A7AE09-5C06-4FE3-0D68-00D3B7E0BCA5}"/>
              </a:ext>
            </a:extLst>
          </p:cNvPr>
          <p:cNvSpPr txBox="1"/>
          <p:nvPr/>
        </p:nvSpPr>
        <p:spPr>
          <a:xfrm>
            <a:off x="4577943" y="1222458"/>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1</a:t>
            </a:r>
          </a:p>
        </p:txBody>
      </p:sp>
      <p:sp>
        <p:nvSpPr>
          <p:cNvPr id="51" name="TextBox 50">
            <a:extLst>
              <a:ext uri="{FF2B5EF4-FFF2-40B4-BE49-F238E27FC236}">
                <a16:creationId xmlns:a16="http://schemas.microsoft.com/office/drawing/2014/main" id="{CD710C00-8A51-2934-C52B-4A211B5DBF74}"/>
              </a:ext>
            </a:extLst>
          </p:cNvPr>
          <p:cNvSpPr txBox="1"/>
          <p:nvPr/>
        </p:nvSpPr>
        <p:spPr>
          <a:xfrm>
            <a:off x="6786423" y="1222458"/>
            <a:ext cx="867610" cy="369332"/>
          </a:xfrm>
          <a:prstGeom prst="rect">
            <a:avLst/>
          </a:prstGeom>
          <a:noFill/>
        </p:spPr>
        <p:txBody>
          <a:bodyPr wrap="squar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2</a:t>
            </a:r>
          </a:p>
        </p:txBody>
      </p:sp>
      <p:sp>
        <p:nvSpPr>
          <p:cNvPr id="52" name="TextBox 51">
            <a:extLst>
              <a:ext uri="{FF2B5EF4-FFF2-40B4-BE49-F238E27FC236}">
                <a16:creationId xmlns:a16="http://schemas.microsoft.com/office/drawing/2014/main" id="{F112DD52-8F98-CF23-85C2-3B90652D03C2}"/>
              </a:ext>
            </a:extLst>
          </p:cNvPr>
          <p:cNvSpPr txBox="1"/>
          <p:nvPr/>
        </p:nvSpPr>
        <p:spPr>
          <a:xfrm>
            <a:off x="8941319" y="1256254"/>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3</a:t>
            </a:r>
          </a:p>
        </p:txBody>
      </p:sp>
      <p:cxnSp>
        <p:nvCxnSpPr>
          <p:cNvPr id="53" name="Straight Arrow Connector 52">
            <a:extLst>
              <a:ext uri="{FF2B5EF4-FFF2-40B4-BE49-F238E27FC236}">
                <a16:creationId xmlns:a16="http://schemas.microsoft.com/office/drawing/2014/main" id="{0164A690-E727-E3F7-38B4-8D3C18170B88}"/>
              </a:ext>
            </a:extLst>
          </p:cNvPr>
          <p:cNvCxnSpPr>
            <a:stCxn id="40" idx="4"/>
            <a:endCxn id="10" idx="0"/>
          </p:cNvCxnSpPr>
          <p:nvPr/>
        </p:nvCxnSpPr>
        <p:spPr>
          <a:xfrm>
            <a:off x="9451149" y="3355398"/>
            <a:ext cx="7787" cy="69693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910C4FBD-1122-A820-35C9-E5E2DB273165}"/>
              </a:ext>
            </a:extLst>
          </p:cNvPr>
          <p:cNvSpPr txBox="1"/>
          <p:nvPr/>
        </p:nvSpPr>
        <p:spPr>
          <a:xfrm>
            <a:off x="8913953" y="5849813"/>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4</a:t>
            </a:r>
          </a:p>
        </p:txBody>
      </p:sp>
      <p:sp>
        <p:nvSpPr>
          <p:cNvPr id="55" name="TextBox 54">
            <a:extLst>
              <a:ext uri="{FF2B5EF4-FFF2-40B4-BE49-F238E27FC236}">
                <a16:creationId xmlns:a16="http://schemas.microsoft.com/office/drawing/2014/main" id="{7ABEAC3F-C181-624D-3A4D-77DFFA17CC2B}"/>
              </a:ext>
            </a:extLst>
          </p:cNvPr>
          <p:cNvSpPr txBox="1"/>
          <p:nvPr/>
        </p:nvSpPr>
        <p:spPr>
          <a:xfrm>
            <a:off x="2136269" y="2332248"/>
            <a:ext cx="1324645" cy="646331"/>
          </a:xfrm>
          <a:prstGeom prst="rect">
            <a:avLst/>
          </a:prstGeom>
          <a:noFill/>
        </p:spPr>
        <p:txBody>
          <a:bodyPr wrap="square" rtlCol="0">
            <a:spAutoFit/>
          </a:bodyPr>
          <a:lstStyle/>
          <a:p>
            <a:pPr algn="ctr"/>
            <a:r>
              <a:rPr lang="en-GB" sz="18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Interest</a:t>
            </a:r>
          </a:p>
          <a:p>
            <a:pPr algn="ctr"/>
            <a:r>
              <a:rPr lang="en-GB" sz="18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Collection</a:t>
            </a:r>
            <a:endParaRPr lang="en-GB">
              <a:latin typeface="Calibri" panose="020F0502020204030204" pitchFamily="34" charset="0"/>
              <a:ea typeface="Calibri" panose="020F0502020204030204" pitchFamily="34" charset="0"/>
              <a:cs typeface="Calibri" panose="020F0502020204030204" pitchFamily="34" charset="0"/>
            </a:endParaRPr>
          </a:p>
        </p:txBody>
      </p:sp>
      <p:cxnSp>
        <p:nvCxnSpPr>
          <p:cNvPr id="56" name="Straight Arrow Connector 55">
            <a:extLst>
              <a:ext uri="{FF2B5EF4-FFF2-40B4-BE49-F238E27FC236}">
                <a16:creationId xmlns:a16="http://schemas.microsoft.com/office/drawing/2014/main" id="{0D15287B-0138-29B6-F84C-B4F7A0CFFB77}"/>
              </a:ext>
            </a:extLst>
          </p:cNvPr>
          <p:cNvCxnSpPr>
            <a:cxnSpLocks/>
          </p:cNvCxnSpPr>
          <p:nvPr/>
        </p:nvCxnSpPr>
        <p:spPr>
          <a:xfrm flipV="1">
            <a:off x="1066800" y="2655528"/>
            <a:ext cx="985520" cy="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1BBB8A8B-5982-E45D-901C-9067D38636A3}"/>
              </a:ext>
            </a:extLst>
          </p:cNvPr>
          <p:cNvCxnSpPr>
            <a:cxnSpLocks/>
          </p:cNvCxnSpPr>
          <p:nvPr/>
        </p:nvCxnSpPr>
        <p:spPr>
          <a:xfrm>
            <a:off x="5685954" y="2655414"/>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67B173D0-BC20-DA4D-4EBD-0D9DF2B0FEFC}"/>
              </a:ext>
            </a:extLst>
          </p:cNvPr>
          <p:cNvCxnSpPr>
            <a:cxnSpLocks/>
          </p:cNvCxnSpPr>
          <p:nvPr/>
        </p:nvCxnSpPr>
        <p:spPr>
          <a:xfrm>
            <a:off x="7921154" y="2655414"/>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5E6CE76F-D907-C41E-61DD-E1E46DB0FDB3}"/>
              </a:ext>
            </a:extLst>
          </p:cNvPr>
          <p:cNvCxnSpPr>
            <a:cxnSpLocks/>
          </p:cNvCxnSpPr>
          <p:nvPr/>
        </p:nvCxnSpPr>
        <p:spPr>
          <a:xfrm>
            <a:off x="7910994" y="4748766"/>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4BEF2EE5-9E0D-4B01-2AAC-341EBB915DAB}"/>
              </a:ext>
            </a:extLst>
          </p:cNvPr>
          <p:cNvCxnSpPr>
            <a:cxnSpLocks/>
          </p:cNvCxnSpPr>
          <p:nvPr/>
        </p:nvCxnSpPr>
        <p:spPr>
          <a:xfrm>
            <a:off x="5685954" y="4748766"/>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6948779D-5738-6686-0877-8B98C3478032}"/>
              </a:ext>
            </a:extLst>
          </p:cNvPr>
          <p:cNvCxnSpPr>
            <a:cxnSpLocks/>
            <a:stCxn id="63" idx="6"/>
            <a:endCxn id="27" idx="2"/>
          </p:cNvCxnSpPr>
          <p:nvPr/>
        </p:nvCxnSpPr>
        <p:spPr>
          <a:xfrm>
            <a:off x="3492779" y="4365226"/>
            <a:ext cx="812437" cy="37406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B60D2A5D-5B62-99A8-FF1F-890A3973B16A}"/>
              </a:ext>
            </a:extLst>
          </p:cNvPr>
          <p:cNvCxnSpPr>
            <a:cxnSpLocks/>
          </p:cNvCxnSpPr>
          <p:nvPr/>
        </p:nvCxnSpPr>
        <p:spPr>
          <a:xfrm flipV="1">
            <a:off x="1066800" y="3711948"/>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63" name="Oval 62">
            <a:extLst>
              <a:ext uri="{FF2B5EF4-FFF2-40B4-BE49-F238E27FC236}">
                <a16:creationId xmlns:a16="http://schemas.microsoft.com/office/drawing/2014/main" id="{92E58441-2E93-D921-CF71-1FD45441194A}"/>
              </a:ext>
            </a:extLst>
          </p:cNvPr>
          <p:cNvSpPr/>
          <p:nvPr/>
        </p:nvSpPr>
        <p:spPr>
          <a:xfrm>
            <a:off x="2096907" y="4062392"/>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94CAC4CF-BA57-4E41-B6B1-6F4CE8F1DEFA}"/>
              </a:ext>
            </a:extLst>
          </p:cNvPr>
          <p:cNvSpPr txBox="1"/>
          <p:nvPr/>
        </p:nvSpPr>
        <p:spPr>
          <a:xfrm>
            <a:off x="2277531" y="4084195"/>
            <a:ext cx="1022652" cy="584775"/>
          </a:xfrm>
          <a:prstGeom prst="rect">
            <a:avLst/>
          </a:prstGeom>
          <a:noFill/>
        </p:spPr>
        <p:txBody>
          <a:bodyPr wrap="none" rtlCol="0">
            <a:spAutoFit/>
          </a:bodyPr>
          <a:lstStyle/>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cxnSp>
        <p:nvCxnSpPr>
          <p:cNvPr id="65" name="Straight Arrow Connector 64">
            <a:extLst>
              <a:ext uri="{FF2B5EF4-FFF2-40B4-BE49-F238E27FC236}">
                <a16:creationId xmlns:a16="http://schemas.microsoft.com/office/drawing/2014/main" id="{F2E9FC12-BEB4-F95A-71CA-0CB678391DF1}"/>
              </a:ext>
            </a:extLst>
          </p:cNvPr>
          <p:cNvCxnSpPr>
            <a:cxnSpLocks/>
          </p:cNvCxnSpPr>
          <p:nvPr/>
        </p:nvCxnSpPr>
        <p:spPr>
          <a:xfrm flipV="1">
            <a:off x="1085850" y="4331073"/>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890EDE7E-C95E-F9C3-CCBD-42CB750C40C2}"/>
              </a:ext>
            </a:extLst>
          </p:cNvPr>
          <p:cNvCxnSpPr>
            <a:cxnSpLocks/>
            <a:stCxn id="13" idx="6"/>
            <a:endCxn id="27" idx="2"/>
          </p:cNvCxnSpPr>
          <p:nvPr/>
        </p:nvCxnSpPr>
        <p:spPr>
          <a:xfrm>
            <a:off x="3473729" y="3746101"/>
            <a:ext cx="831487" cy="993187"/>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518CA45B-DEDD-5334-1DBA-1D899A848FBD}"/>
              </a:ext>
            </a:extLst>
          </p:cNvPr>
          <p:cNvSpPr txBox="1"/>
          <p:nvPr/>
        </p:nvSpPr>
        <p:spPr>
          <a:xfrm>
            <a:off x="2244516" y="4820208"/>
            <a:ext cx="1126783" cy="646331"/>
          </a:xfrm>
          <a:prstGeom prst="rect">
            <a:avLst/>
          </a:prstGeom>
          <a:noFill/>
        </p:spPr>
        <p:txBody>
          <a:bodyPr wrap="none" rtlCol="0">
            <a:spAutoFit/>
          </a:bodyPr>
          <a:lstStyle/>
          <a:p>
            <a:pPr algn="ctr"/>
            <a:r>
              <a:rPr lang="en-GB">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sp>
        <p:nvSpPr>
          <p:cNvPr id="68" name="Oval 67">
            <a:extLst>
              <a:ext uri="{FF2B5EF4-FFF2-40B4-BE49-F238E27FC236}">
                <a16:creationId xmlns:a16="http://schemas.microsoft.com/office/drawing/2014/main" id="{63271645-9354-6F42-4711-27AE88B3F443}"/>
              </a:ext>
            </a:extLst>
          </p:cNvPr>
          <p:cNvSpPr/>
          <p:nvPr/>
        </p:nvSpPr>
        <p:spPr>
          <a:xfrm>
            <a:off x="2105971" y="4678739"/>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3AED3224-C353-0C7A-0032-C5547AFA31C8}"/>
              </a:ext>
            </a:extLst>
          </p:cNvPr>
          <p:cNvSpPr txBox="1"/>
          <p:nvPr/>
        </p:nvSpPr>
        <p:spPr>
          <a:xfrm>
            <a:off x="2121644" y="4706185"/>
            <a:ext cx="1352550" cy="584775"/>
          </a:xfrm>
          <a:prstGeom prst="rect">
            <a:avLst/>
          </a:prstGeom>
          <a:noFill/>
        </p:spPr>
        <p:txBody>
          <a:bodyPr wrap="none" rtlCol="0">
            <a:spAutoFit/>
          </a:bodyPr>
          <a:lstStyle/>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Conformance </a:t>
            </a:r>
          </a:p>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Testing</a:t>
            </a:r>
          </a:p>
        </p:txBody>
      </p:sp>
      <p:cxnSp>
        <p:nvCxnSpPr>
          <p:cNvPr id="70" name="Straight Arrow Connector 69">
            <a:extLst>
              <a:ext uri="{FF2B5EF4-FFF2-40B4-BE49-F238E27FC236}">
                <a16:creationId xmlns:a16="http://schemas.microsoft.com/office/drawing/2014/main" id="{3DC5913E-773A-C7B9-95AC-F43AAE43FA62}"/>
              </a:ext>
            </a:extLst>
          </p:cNvPr>
          <p:cNvCxnSpPr>
            <a:cxnSpLocks/>
          </p:cNvCxnSpPr>
          <p:nvPr/>
        </p:nvCxnSpPr>
        <p:spPr>
          <a:xfrm flipV="1">
            <a:off x="1094914" y="4947420"/>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71" name="Oval 70">
            <a:extLst>
              <a:ext uri="{FF2B5EF4-FFF2-40B4-BE49-F238E27FC236}">
                <a16:creationId xmlns:a16="http://schemas.microsoft.com/office/drawing/2014/main" id="{F3994BA0-B2C4-2DAD-2D0D-8952835E6712}"/>
              </a:ext>
            </a:extLst>
          </p:cNvPr>
          <p:cNvSpPr/>
          <p:nvPr/>
        </p:nvSpPr>
        <p:spPr>
          <a:xfrm>
            <a:off x="2125021" y="5297864"/>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CB5A425C-3AAF-FEB9-7709-032F783DCE25}"/>
              </a:ext>
            </a:extLst>
          </p:cNvPr>
          <p:cNvSpPr txBox="1"/>
          <p:nvPr/>
        </p:nvSpPr>
        <p:spPr>
          <a:xfrm>
            <a:off x="2187826" y="5319667"/>
            <a:ext cx="1258293" cy="584775"/>
          </a:xfrm>
          <a:prstGeom prst="rect">
            <a:avLst/>
          </a:prstGeom>
          <a:noFill/>
        </p:spPr>
        <p:txBody>
          <a:bodyPr wrap="none" rtlCol="0">
            <a:spAutoFit/>
          </a:bodyPr>
          <a:lstStyle/>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Performance</a:t>
            </a:r>
          </a:p>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Assessment</a:t>
            </a:r>
          </a:p>
        </p:txBody>
      </p:sp>
      <p:cxnSp>
        <p:nvCxnSpPr>
          <p:cNvPr id="73" name="Straight Arrow Connector 72">
            <a:extLst>
              <a:ext uri="{FF2B5EF4-FFF2-40B4-BE49-F238E27FC236}">
                <a16:creationId xmlns:a16="http://schemas.microsoft.com/office/drawing/2014/main" id="{E0755ED2-40AF-2F69-1E9D-8F82861AF834}"/>
              </a:ext>
            </a:extLst>
          </p:cNvPr>
          <p:cNvCxnSpPr>
            <a:cxnSpLocks/>
          </p:cNvCxnSpPr>
          <p:nvPr/>
        </p:nvCxnSpPr>
        <p:spPr>
          <a:xfrm flipV="1">
            <a:off x="1113964" y="5566545"/>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5800A9F4-A2C8-92CA-2070-74114EFFE0CF}"/>
              </a:ext>
            </a:extLst>
          </p:cNvPr>
          <p:cNvSpPr txBox="1"/>
          <p:nvPr/>
        </p:nvSpPr>
        <p:spPr>
          <a:xfrm>
            <a:off x="2364979" y="5849813"/>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7</a:t>
            </a:r>
          </a:p>
        </p:txBody>
      </p:sp>
      <p:cxnSp>
        <p:nvCxnSpPr>
          <p:cNvPr id="75" name="Straight Arrow Connector 74">
            <a:extLst>
              <a:ext uri="{FF2B5EF4-FFF2-40B4-BE49-F238E27FC236}">
                <a16:creationId xmlns:a16="http://schemas.microsoft.com/office/drawing/2014/main" id="{6FE7549C-49EA-7C72-F959-60207BDD1AFA}"/>
              </a:ext>
            </a:extLst>
          </p:cNvPr>
          <p:cNvCxnSpPr>
            <a:cxnSpLocks/>
            <a:stCxn id="68" idx="6"/>
            <a:endCxn id="27" idx="2"/>
          </p:cNvCxnSpPr>
          <p:nvPr/>
        </p:nvCxnSpPr>
        <p:spPr>
          <a:xfrm flipV="1">
            <a:off x="3501843" y="4739288"/>
            <a:ext cx="803373" cy="24228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7BB81450-D0E5-949B-EC78-F8F85832277F}"/>
              </a:ext>
            </a:extLst>
          </p:cNvPr>
          <p:cNvCxnSpPr>
            <a:cxnSpLocks/>
            <a:stCxn id="71" idx="6"/>
            <a:endCxn id="27" idx="2"/>
          </p:cNvCxnSpPr>
          <p:nvPr/>
        </p:nvCxnSpPr>
        <p:spPr>
          <a:xfrm flipV="1">
            <a:off x="3520893" y="4739288"/>
            <a:ext cx="784323" cy="86141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769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38F5-A3FD-3863-AE70-DD8D427C5481}"/>
              </a:ext>
            </a:extLst>
          </p:cNvPr>
          <p:cNvSpPr>
            <a:spLocks noGrp="1"/>
          </p:cNvSpPr>
          <p:nvPr>
            <p:ph type="title"/>
          </p:nvPr>
        </p:nvSpPr>
        <p:spPr/>
        <p:txBody>
          <a:bodyPr/>
          <a:lstStyle/>
          <a:p>
            <a:r>
              <a:rPr lang="en-US" dirty="0"/>
              <a:t>CAV-6DF Framework </a:t>
            </a:r>
            <a:r>
              <a:rPr lang="en-US" dirty="0" err="1"/>
              <a:t>Licence</a:t>
            </a:r>
            <a:r>
              <a:rPr lang="en-US" dirty="0"/>
              <a:t> - Coverage</a:t>
            </a:r>
            <a:endParaRPr lang="en-GB" dirty="0"/>
          </a:p>
        </p:txBody>
      </p:sp>
      <p:sp>
        <p:nvSpPr>
          <p:cNvPr id="3" name="Content Placeholder 2">
            <a:extLst>
              <a:ext uri="{FF2B5EF4-FFF2-40B4-BE49-F238E27FC236}">
                <a16:creationId xmlns:a16="http://schemas.microsoft.com/office/drawing/2014/main" id="{D4B043B0-87BF-CE50-3BAC-8CB1D908C882}"/>
              </a:ext>
            </a:extLst>
          </p:cNvPr>
          <p:cNvSpPr>
            <a:spLocks noGrp="1"/>
          </p:cNvSpPr>
          <p:nvPr>
            <p:ph idx="1"/>
          </p:nvPr>
        </p:nvSpPr>
        <p:spPr/>
        <p:txBody>
          <a:bodyPr/>
          <a:lstStyle/>
          <a:p>
            <a:r>
              <a:rPr lang="en-GB" dirty="0"/>
              <a:t>The CAV-TEC Framework Licence includes guidelines to be used for the drafting of the commercial licence by Standard Essential Patent (SEP) holders.</a:t>
            </a:r>
          </a:p>
          <a:p>
            <a:r>
              <a:rPr lang="en-GB" dirty="0"/>
              <a:t>The CAV-TEC Framework Licence applies to Technical Specification: Connected Autonomous Vehicle (CAV) – Technologies (CAV-TEC) (in the following “Standard”) as approved by Moving Picture, Audio and Data Coding by Artificial Intelligence (MPAI). </a:t>
            </a:r>
          </a:p>
          <a:p>
            <a:r>
              <a:rPr lang="en-GB" dirty="0"/>
              <a:t>The Standard may include technologies that have been standardised by other MPAI Technical Specifications. Use of the Essential IPR of the Standard will be based on the Conditions of use of the Essential IPR’s.</a:t>
            </a:r>
          </a:p>
        </p:txBody>
      </p:sp>
      <p:sp>
        <p:nvSpPr>
          <p:cNvPr id="4" name="Date Placeholder 3">
            <a:extLst>
              <a:ext uri="{FF2B5EF4-FFF2-40B4-BE49-F238E27FC236}">
                <a16:creationId xmlns:a16="http://schemas.microsoft.com/office/drawing/2014/main" id="{CA35DAA8-4B34-3234-9BB8-3659519931CF}"/>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929501CE-656F-56F8-37BF-51B6DFC425B7}"/>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044632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1A17-C55E-4618-F1F3-FEE5A4266AF2}"/>
              </a:ext>
            </a:extLst>
          </p:cNvPr>
          <p:cNvSpPr>
            <a:spLocks noGrp="1"/>
          </p:cNvSpPr>
          <p:nvPr>
            <p:ph type="title"/>
          </p:nvPr>
        </p:nvSpPr>
        <p:spPr/>
        <p:txBody>
          <a:bodyPr/>
          <a:lstStyle/>
          <a:p>
            <a:r>
              <a:rPr lang="en-GB" dirty="0"/>
              <a:t>Conditions of use of the Essential IPR’s/1</a:t>
            </a:r>
          </a:p>
        </p:txBody>
      </p:sp>
      <p:sp>
        <p:nvSpPr>
          <p:cNvPr id="3" name="Content Placeholder 2">
            <a:extLst>
              <a:ext uri="{FF2B5EF4-FFF2-40B4-BE49-F238E27FC236}">
                <a16:creationId xmlns:a16="http://schemas.microsoft.com/office/drawing/2014/main" id="{18800D15-2AE4-7F6E-B0F2-432B3710C31D}"/>
              </a:ext>
            </a:extLst>
          </p:cNvPr>
          <p:cNvSpPr>
            <a:spLocks noGrp="1"/>
          </p:cNvSpPr>
          <p:nvPr>
            <p:ph idx="1"/>
          </p:nvPr>
        </p:nvSpPr>
        <p:spPr>
          <a:xfrm>
            <a:off x="1302026" y="1904999"/>
            <a:ext cx="10202586" cy="4836043"/>
          </a:xfrm>
        </p:spPr>
        <p:txBody>
          <a:bodyPr>
            <a:normAutofit/>
          </a:bodyPr>
          <a:lstStyle/>
          <a:p>
            <a:pPr marL="0" indent="0" algn="just">
              <a:buNone/>
            </a:pPr>
            <a:r>
              <a:rPr lang="en-GB" dirty="0">
                <a:effectLst/>
                <a:ea typeface="Calibri" panose="020F0502020204030204" pitchFamily="34" charset="0"/>
              </a:rPr>
              <a:t>The Standard Essential IPR holders commit themselves to issue a Licence with the following conditions:</a:t>
            </a:r>
          </a:p>
          <a:p>
            <a:pPr marL="342900" lvl="0" indent="-342900" algn="just">
              <a:buFont typeface="+mj-lt"/>
              <a:buAutoNum type="arabicPeriod"/>
            </a:pPr>
            <a:r>
              <a:rPr lang="en-GB" dirty="0">
                <a:effectLst/>
                <a:ea typeface="Calibri" panose="020F0502020204030204" pitchFamily="34" charset="0"/>
              </a:rPr>
              <a:t>The Licence will be in compliance with generally accepted principles of competition law and the MPAI Statutes.</a:t>
            </a:r>
          </a:p>
          <a:p>
            <a:pPr marL="342900" lvl="0" indent="-342900" algn="just">
              <a:buFont typeface="+mj-lt"/>
              <a:buAutoNum type="arabicPeriod"/>
            </a:pPr>
            <a:r>
              <a:rPr lang="en-GB" dirty="0">
                <a:effectLst/>
                <a:ea typeface="Calibri" panose="020F0502020204030204" pitchFamily="34" charset="0"/>
              </a:rPr>
              <a:t>The Licence will cover:</a:t>
            </a:r>
          </a:p>
          <a:p>
            <a:pPr marL="742950" lvl="1" indent="-285750" algn="just">
              <a:buFont typeface="+mj-lt"/>
              <a:buAutoNum type="arabicPeriod"/>
            </a:pPr>
            <a:r>
              <a:rPr lang="en-GB" dirty="0">
                <a:effectLst/>
                <a:ea typeface="Calibri" panose="020F0502020204030204" pitchFamily="34" charset="0"/>
              </a:rPr>
              <a:t>All claims to Essential IPR and copyright of a Licensor that are practised by a Licensee of the Standard.</a:t>
            </a:r>
          </a:p>
          <a:p>
            <a:pPr marL="742950" lvl="1" indent="-285750" algn="just">
              <a:buFont typeface="+mj-lt"/>
              <a:buAutoNum type="arabicPeriod"/>
            </a:pPr>
            <a:r>
              <a:rPr lang="en-GB" dirty="0">
                <a:effectLst/>
                <a:ea typeface="Calibri" panose="020F0502020204030204" pitchFamily="34" charset="0"/>
              </a:rPr>
              <a:t>Development Rights and Implementation Rights.</a:t>
            </a:r>
          </a:p>
          <a:p>
            <a:pPr marL="342900" lvl="0" indent="-342900" algn="just">
              <a:buFont typeface="+mj-lt"/>
              <a:buAutoNum type="arabicPeriod"/>
            </a:pPr>
            <a:r>
              <a:rPr lang="en-GB" dirty="0">
                <a:effectLst/>
                <a:ea typeface="Calibri" panose="020F0502020204030204" pitchFamily="34" charset="0"/>
              </a:rPr>
              <a:t>The Licence will grant access to Essential IPRs of the Standard in a non-discriminatory fashion.</a:t>
            </a:r>
          </a:p>
        </p:txBody>
      </p:sp>
      <p:sp>
        <p:nvSpPr>
          <p:cNvPr id="4" name="Date Placeholder 3">
            <a:extLst>
              <a:ext uri="{FF2B5EF4-FFF2-40B4-BE49-F238E27FC236}">
                <a16:creationId xmlns:a16="http://schemas.microsoft.com/office/drawing/2014/main" id="{306A86CD-678A-616D-E8DA-104F53C0E785}"/>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3031F603-C784-F01F-0F12-FBBCC97141EE}"/>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835992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F8FBFC-9A13-08C5-FD04-78CE24C6E202}"/>
              </a:ext>
            </a:extLst>
          </p:cNvPr>
          <p:cNvSpPr>
            <a:spLocks noGrp="1"/>
          </p:cNvSpPr>
          <p:nvPr>
            <p:ph type="title"/>
          </p:nvPr>
        </p:nvSpPr>
        <p:spPr/>
        <p:txBody>
          <a:bodyPr/>
          <a:lstStyle/>
          <a:p>
            <a:r>
              <a:rPr lang="en-GB" dirty="0"/>
              <a:t>Conditions of use of the Essential IPR’s/2</a:t>
            </a:r>
          </a:p>
        </p:txBody>
      </p:sp>
      <p:sp>
        <p:nvSpPr>
          <p:cNvPr id="8" name="Content Placeholder 7">
            <a:extLst>
              <a:ext uri="{FF2B5EF4-FFF2-40B4-BE49-F238E27FC236}">
                <a16:creationId xmlns:a16="http://schemas.microsoft.com/office/drawing/2014/main" id="{E20EF93F-464E-D146-8C26-7FE051D46B4D}"/>
              </a:ext>
            </a:extLst>
          </p:cNvPr>
          <p:cNvSpPr>
            <a:spLocks noGrp="1"/>
          </p:cNvSpPr>
          <p:nvPr>
            <p:ph idx="1"/>
          </p:nvPr>
        </p:nvSpPr>
        <p:spPr/>
        <p:txBody>
          <a:bodyPr/>
          <a:lstStyle/>
          <a:p>
            <a:pPr marL="457200" indent="-457200" defTabSz="914400" eaLnBrk="0" fontAlgn="base" hangingPunct="0">
              <a:spcBef>
                <a:spcPct val="0"/>
              </a:spcBef>
              <a:spcAft>
                <a:spcPct val="0"/>
              </a:spcAft>
              <a:buClrTx/>
              <a:buFont typeface="+mj-lt"/>
              <a:buAutoNum type="arabicPeriod" startAt="4"/>
            </a:pPr>
            <a:r>
              <a:rPr lang="en-GB" dirty="0">
                <a:effectLst/>
                <a:ea typeface="Calibri" panose="020F0502020204030204" pitchFamily="34" charset="0"/>
              </a:rPr>
              <a:t>The scope of the Licence may be subject to legal, bias, ethical and moral limitations.</a:t>
            </a:r>
          </a:p>
          <a:p>
            <a:pPr marL="457200" marR="0" lvl="0" indent="-457200" defTabSz="914400" eaLnBrk="0" fontAlgn="base" hangingPunct="0">
              <a:lnSpc>
                <a:spcPct val="100000"/>
              </a:lnSpc>
              <a:spcBef>
                <a:spcPct val="0"/>
              </a:spcBef>
              <a:spcAft>
                <a:spcPct val="0"/>
              </a:spcAft>
              <a:buClrTx/>
              <a:buSzTx/>
              <a:buFont typeface="+mj-lt"/>
              <a:buAutoNum type="arabicPeriod" startAt="4"/>
              <a:tabLst/>
            </a:pPr>
            <a:r>
              <a:rPr lang="en-GB" altLang="en-US" dirty="0">
                <a:ea typeface="Calibri" panose="020F0502020204030204" pitchFamily="34" charset="0"/>
              </a:rPr>
              <a:t>Royalties will apply:</a:t>
            </a:r>
          </a:p>
          <a:p>
            <a:pPr marL="857250" lvl="2" indent="-457200" defTabSz="914400" eaLnBrk="0" fontAlgn="base" hangingPunct="0">
              <a:spcBef>
                <a:spcPct val="0"/>
              </a:spcBef>
              <a:spcAft>
                <a:spcPct val="0"/>
              </a:spcAft>
              <a:buClrTx/>
              <a:buFont typeface="+mj-lt"/>
              <a:buAutoNum type="arabicPeriod" startAt="5"/>
            </a:pPr>
            <a:r>
              <a:rPr lang="en-GB" altLang="en-US" sz="2200" dirty="0">
                <a:ea typeface="Calibri" panose="020F0502020204030204" pitchFamily="34" charset="0"/>
              </a:rPr>
              <a:t>To all profiles of the Standard including the Baseline Profile.</a:t>
            </a:r>
          </a:p>
          <a:p>
            <a:pPr marL="857250" lvl="2" indent="-457200" defTabSz="914400" eaLnBrk="0" fontAlgn="base" hangingPunct="0">
              <a:spcBef>
                <a:spcPct val="0"/>
              </a:spcBef>
              <a:spcAft>
                <a:spcPct val="0"/>
              </a:spcAft>
              <a:buClrTx/>
              <a:buFont typeface="+mj-lt"/>
              <a:buAutoNum type="arabicPeriod" startAt="5"/>
            </a:pPr>
            <a:r>
              <a:rPr lang="en-GB" altLang="en-US" sz="2200" dirty="0">
                <a:ea typeface="Calibri" panose="020F0502020204030204" pitchFamily="34" charset="0"/>
              </a:rPr>
              <a:t>To any Implementation that is based on the Standard</a:t>
            </a:r>
            <a:r>
              <a:rPr lang="en-US" altLang="en-US" sz="2200" dirty="0">
                <a:ea typeface="Calibri" panose="020F0502020204030204" pitchFamily="34" charset="0"/>
              </a:rPr>
              <a:t>, with the exclusion of the types of implementations specified in clause 7.1</a:t>
            </a:r>
            <a:r>
              <a:rPr lang="en-GB" altLang="en-US" sz="2200" dirty="0">
                <a:ea typeface="Calibri" panose="020F0502020204030204" pitchFamily="34" charset="0"/>
              </a:rPr>
              <a:t>.</a:t>
            </a:r>
          </a:p>
          <a:p>
            <a:pPr marL="857250" lvl="2" indent="-457200" defTabSz="914400" eaLnBrk="0" fontAlgn="base" hangingPunct="0">
              <a:spcBef>
                <a:spcPct val="0"/>
              </a:spcBef>
              <a:spcAft>
                <a:spcPct val="0"/>
              </a:spcAft>
              <a:buClrTx/>
              <a:buFont typeface="+mj-lt"/>
              <a:buAutoNum type="arabicPeriod" startAt="5"/>
            </a:pPr>
            <a:r>
              <a:rPr lang="en-GB" altLang="en-US" sz="2200" dirty="0">
                <a:ea typeface="Calibri" panose="020F0502020204030204" pitchFamily="34" charset="0"/>
              </a:rPr>
              <a:t>On a worldwide basis.</a:t>
            </a:r>
          </a:p>
          <a:p>
            <a:pPr marL="457200" marR="0" lvl="0" indent="-457200" defTabSz="914400" eaLnBrk="0" fontAlgn="base" hangingPunct="0">
              <a:lnSpc>
                <a:spcPct val="100000"/>
              </a:lnSpc>
              <a:spcBef>
                <a:spcPct val="0"/>
              </a:spcBef>
              <a:spcAft>
                <a:spcPct val="0"/>
              </a:spcAft>
              <a:buClrTx/>
              <a:buSzTx/>
              <a:buFont typeface="+mj-lt"/>
              <a:buAutoNum type="arabicPeriod" startAt="4"/>
              <a:tabLst/>
            </a:pPr>
            <a:r>
              <a:rPr lang="en-GB" altLang="en-US" dirty="0">
                <a:ea typeface="Calibri" panose="020F0502020204030204" pitchFamily="34" charset="0"/>
              </a:rPr>
              <a:t>An Implementation of the Standard may use other IPR to extend the Implementation Standard or to provide additional functionalities.</a:t>
            </a:r>
          </a:p>
        </p:txBody>
      </p:sp>
      <p:sp>
        <p:nvSpPr>
          <p:cNvPr id="4" name="Date Placeholder 3">
            <a:extLst>
              <a:ext uri="{FF2B5EF4-FFF2-40B4-BE49-F238E27FC236}">
                <a16:creationId xmlns:a16="http://schemas.microsoft.com/office/drawing/2014/main" id="{2FDB53C1-CDF3-DB8B-DC16-F4FEA9710BB4}"/>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8F7FCC43-DFC1-C342-EFF6-6221E28EFC11}"/>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846228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7548-D3BB-1696-B995-EBB578C8EC83}"/>
              </a:ext>
            </a:extLst>
          </p:cNvPr>
          <p:cNvSpPr>
            <a:spLocks noGrp="1"/>
          </p:cNvSpPr>
          <p:nvPr>
            <p:ph type="title"/>
          </p:nvPr>
        </p:nvSpPr>
        <p:spPr/>
        <p:txBody>
          <a:bodyPr/>
          <a:lstStyle/>
          <a:p>
            <a:r>
              <a:rPr lang="en-GB" dirty="0"/>
              <a:t>Conditions of use of the Essential IPR’s/3</a:t>
            </a:r>
          </a:p>
        </p:txBody>
      </p:sp>
      <p:sp>
        <p:nvSpPr>
          <p:cNvPr id="3" name="Content Placeholder 2">
            <a:extLst>
              <a:ext uri="{FF2B5EF4-FFF2-40B4-BE49-F238E27FC236}">
                <a16:creationId xmlns:a16="http://schemas.microsoft.com/office/drawing/2014/main" id="{D3C376C0-5E3B-F89B-2051-955DC0F6D97D}"/>
              </a:ext>
            </a:extLst>
          </p:cNvPr>
          <p:cNvSpPr>
            <a:spLocks noGrp="1"/>
          </p:cNvSpPr>
          <p:nvPr>
            <p:ph idx="1"/>
          </p:nvPr>
        </p:nvSpPr>
        <p:spPr/>
        <p:txBody>
          <a:bodyPr>
            <a:noAutofit/>
          </a:bodyPr>
          <a:lstStyle/>
          <a:p>
            <a:pPr marL="457200" lvl="0" indent="-457200" algn="just">
              <a:buFont typeface="+mj-lt"/>
              <a:buAutoNum type="arabicPeriod" startAt="7"/>
            </a:pPr>
            <a:r>
              <a:rPr lang="en-GB" dirty="0">
                <a:effectLst/>
                <a:ea typeface="Calibri" panose="020F0502020204030204" pitchFamily="34" charset="0"/>
              </a:rPr>
              <a:t>Exemptions:</a:t>
            </a:r>
          </a:p>
          <a:p>
            <a:pPr marL="742950" lvl="1" indent="-285750" algn="just">
              <a:buFont typeface="+mj-lt"/>
              <a:buAutoNum type="arabicPeriod"/>
            </a:pPr>
            <a:r>
              <a:rPr lang="en-GB" sz="2400" dirty="0">
                <a:effectLst/>
                <a:ea typeface="Calibri" panose="020F0502020204030204" pitchFamily="34" charset="0"/>
              </a:rPr>
              <a:t>A Licence for Development and Implementation Rights, to the extent it is developed and implemented only for the purpose of evaluation or demo solutions or technical trials, will be free of charge.</a:t>
            </a:r>
          </a:p>
          <a:p>
            <a:pPr marL="742950" lvl="1" indent="-285750" algn="just">
              <a:buFont typeface="+mj-lt"/>
              <a:buAutoNum type="arabicPeriod"/>
            </a:pPr>
            <a:r>
              <a:rPr lang="en-GB" sz="2400" dirty="0">
                <a:effectLst/>
                <a:ea typeface="Calibri" panose="020F0502020204030204" pitchFamily="34" charset="0"/>
              </a:rPr>
              <a:t>A Licence may be granted free of charge for particular uses if so decided by the licensors.</a:t>
            </a:r>
          </a:p>
          <a:p>
            <a:pPr marL="742950" lvl="1" indent="-285750" algn="just" fontAlgn="auto">
              <a:buFont typeface="+mj-lt"/>
              <a:buAutoNum type="arabicPeriod"/>
            </a:pPr>
            <a:r>
              <a:rPr lang="en-US" sz="2400" dirty="0">
                <a:effectLst/>
                <a:ea typeface="Calibri" panose="020F0502020204030204" pitchFamily="34" charset="0"/>
              </a:rPr>
              <a:t>A free of charge </a:t>
            </a:r>
            <a:r>
              <a:rPr lang="en-US" sz="2400" dirty="0" err="1">
                <a:effectLst/>
                <a:ea typeface="Calibri" panose="020F0502020204030204" pitchFamily="34" charset="0"/>
              </a:rPr>
              <a:t>Licence</a:t>
            </a:r>
            <a:r>
              <a:rPr lang="en-US" sz="2400" dirty="0">
                <a:effectLst/>
                <a:ea typeface="Calibri" panose="020F0502020204030204" pitchFamily="34" charset="0"/>
              </a:rPr>
              <a:t> for a limited time and a limited amount of forfeited royalties will be granted on request.</a:t>
            </a:r>
            <a:endParaRPr lang="en-GB" sz="2400" dirty="0">
              <a:effectLst/>
              <a:ea typeface="Calibri" panose="020F0502020204030204" pitchFamily="34" charset="0"/>
            </a:endParaRPr>
          </a:p>
          <a:p>
            <a:pPr marL="342900" lvl="0" indent="-342900" algn="just">
              <a:buFont typeface="+mj-lt"/>
              <a:buAutoNum type="arabicPeriod" startAt="7"/>
            </a:pPr>
            <a:r>
              <a:rPr lang="en-GB" dirty="0">
                <a:effectLst/>
                <a:ea typeface="Calibri" panose="020F0502020204030204" pitchFamily="34" charset="0"/>
              </a:rPr>
              <a:t>Holders of Standard Essential Patents (SEP) will express a preference on the entity that should administer the patent pool of their SEPs.</a:t>
            </a:r>
          </a:p>
          <a:p>
            <a:pPr marL="342900" lvl="0" indent="-342900" algn="just">
              <a:buFont typeface="+mj-lt"/>
              <a:buAutoNum type="arabicPeriod" startAt="7"/>
            </a:pPr>
            <a:endParaRPr lang="en-GB"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13CB4894-9991-A55C-52AF-7A6A115E446F}"/>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26B550C4-872F-A68E-DC8A-0A5DDB22250D}"/>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231185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AF5F-D852-3F65-F4A9-2D084E39791D}"/>
              </a:ext>
            </a:extLst>
          </p:cNvPr>
          <p:cNvSpPr>
            <a:spLocks noGrp="1"/>
          </p:cNvSpPr>
          <p:nvPr>
            <p:ph type="title"/>
          </p:nvPr>
        </p:nvSpPr>
        <p:spPr/>
        <p:txBody>
          <a:bodyPr/>
          <a:lstStyle/>
          <a:p>
            <a:r>
              <a:rPr lang="en-GB" dirty="0"/>
              <a:t>Conditions of use of the Essential IPR’s/4</a:t>
            </a:r>
          </a:p>
        </p:txBody>
      </p:sp>
      <p:sp>
        <p:nvSpPr>
          <p:cNvPr id="3" name="Content Placeholder 2">
            <a:extLst>
              <a:ext uri="{FF2B5EF4-FFF2-40B4-BE49-F238E27FC236}">
                <a16:creationId xmlns:a16="http://schemas.microsoft.com/office/drawing/2014/main" id="{05F0AB04-CEE3-674D-A28A-D3C33DB7D548}"/>
              </a:ext>
            </a:extLst>
          </p:cNvPr>
          <p:cNvSpPr>
            <a:spLocks noGrp="1"/>
          </p:cNvSpPr>
          <p:nvPr>
            <p:ph idx="1"/>
          </p:nvPr>
        </p:nvSpPr>
        <p:spPr/>
        <p:txBody>
          <a:bodyPr/>
          <a:lstStyle/>
          <a:p>
            <a:pPr marL="457200" lvl="0" indent="-457200" algn="just" fontAlgn="auto">
              <a:buFont typeface="+mj-lt"/>
              <a:buAutoNum type="arabicPeriod" startAt="9"/>
            </a:pPr>
            <a:r>
              <a:rPr lang="en-GB" sz="2400" dirty="0">
                <a:effectLst/>
                <a:ea typeface="Calibri" panose="020F0502020204030204" pitchFamily="34" charset="0"/>
              </a:rPr>
              <a:t>The Licence will be issued before commercial implementations of the Standard become available on the market. Commercial implementation implies General Availability to any users and does not include trials.</a:t>
            </a:r>
          </a:p>
          <a:p>
            <a:pPr marL="342900" lvl="0" indent="-342900" algn="just" fontAlgn="auto">
              <a:buFont typeface="+mj-lt"/>
              <a:buAutoNum type="arabicPeriod" startAt="9"/>
            </a:pPr>
            <a:r>
              <a:rPr lang="en-GB" sz="2400" dirty="0">
                <a:effectLst/>
                <a:ea typeface="Calibri" panose="020F0502020204030204" pitchFamily="34" charset="0"/>
              </a:rPr>
              <a:t>The total cost of the Licences issued by IPR holders will be in line with the total cost of the Licences for similar technologies standardised in the context of Standard Development Organisations.</a:t>
            </a:r>
          </a:p>
          <a:p>
            <a:pPr marL="342900" lvl="0" indent="-342900" algn="just" fontAlgn="auto">
              <a:buFont typeface="+mj-lt"/>
              <a:buAutoNum type="arabicPeriod" startAt="9"/>
            </a:pPr>
            <a:r>
              <a:rPr lang="en-GB" sz="2400" dirty="0">
                <a:effectLst/>
                <a:ea typeface="Calibri" panose="020F0502020204030204" pitchFamily="34" charset="0"/>
              </a:rPr>
              <a:t>The total cost of the Licences will consider the market value of the SEPs.</a:t>
            </a:r>
          </a:p>
          <a:p>
            <a:pPr marL="0" indent="0">
              <a:buNone/>
            </a:pPr>
            <a:endParaRPr lang="en-GB" b="1" dirty="0">
              <a:ea typeface="Calibri" panose="020F0502020204030204" pitchFamily="34" charset="0"/>
            </a:endParaRPr>
          </a:p>
        </p:txBody>
      </p:sp>
      <p:sp>
        <p:nvSpPr>
          <p:cNvPr id="4" name="Date Placeholder 3">
            <a:extLst>
              <a:ext uri="{FF2B5EF4-FFF2-40B4-BE49-F238E27FC236}">
                <a16:creationId xmlns:a16="http://schemas.microsoft.com/office/drawing/2014/main" id="{2F9AA58A-24AC-9859-0EFC-255A2019F478}"/>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4859DE99-3CED-AE7B-454E-7757F95C78BF}"/>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165045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1FB7C1-65A6-1C04-ACD9-AFC39C3F6A81}"/>
              </a:ext>
            </a:extLst>
          </p:cNvPr>
          <p:cNvSpPr>
            <a:spLocks noGrp="1"/>
          </p:cNvSpPr>
          <p:nvPr>
            <p:ph type="title"/>
          </p:nvPr>
        </p:nvSpPr>
        <p:spPr/>
        <p:txBody>
          <a:bodyPr/>
          <a:lstStyle/>
          <a:p>
            <a:r>
              <a:rPr lang="en-US" dirty="0"/>
              <a:t>Template for Responses</a:t>
            </a:r>
            <a:endParaRPr lang="en-150" dirty="0"/>
          </a:p>
        </p:txBody>
      </p:sp>
      <p:sp>
        <p:nvSpPr>
          <p:cNvPr id="7" name="Text Placeholder 6">
            <a:extLst>
              <a:ext uri="{FF2B5EF4-FFF2-40B4-BE49-F238E27FC236}">
                <a16:creationId xmlns:a16="http://schemas.microsoft.com/office/drawing/2014/main" id="{C0B92C7B-912B-7BE1-4F04-518A41E40873}"/>
              </a:ext>
            </a:extLst>
          </p:cNvPr>
          <p:cNvSpPr>
            <a:spLocks noGrp="1"/>
          </p:cNvSpPr>
          <p:nvPr>
            <p:ph type="body" idx="1"/>
          </p:nvPr>
        </p:nvSpPr>
        <p:spPr/>
        <p:txBody>
          <a:bodyPr/>
          <a:lstStyle/>
          <a:p>
            <a:endParaRPr lang="en-150"/>
          </a:p>
        </p:txBody>
      </p:sp>
      <p:sp>
        <p:nvSpPr>
          <p:cNvPr id="4" name="Date Placeholder 3">
            <a:extLst>
              <a:ext uri="{FF2B5EF4-FFF2-40B4-BE49-F238E27FC236}">
                <a16:creationId xmlns:a16="http://schemas.microsoft.com/office/drawing/2014/main" id="{C7E0EFE3-A7A3-0B0B-424D-DBBC10498E48}"/>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DD0C69A5-B252-9A4F-2800-7425D1676B38}"/>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822621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C91E-2C37-ED6D-1921-CBD53066C320}"/>
              </a:ext>
            </a:extLst>
          </p:cNvPr>
          <p:cNvSpPr>
            <a:spLocks noGrp="1"/>
          </p:cNvSpPr>
          <p:nvPr>
            <p:ph type="title"/>
          </p:nvPr>
        </p:nvSpPr>
        <p:spPr/>
        <p:txBody>
          <a:bodyPr/>
          <a:lstStyle/>
          <a:p>
            <a:r>
              <a:rPr lang="en-US" dirty="0"/>
              <a:t>Template for Responses</a:t>
            </a:r>
            <a:endParaRPr lang="en-GB" dirty="0"/>
          </a:p>
        </p:txBody>
      </p:sp>
      <p:sp>
        <p:nvSpPr>
          <p:cNvPr id="3" name="Content Placeholder 2">
            <a:extLst>
              <a:ext uri="{FF2B5EF4-FFF2-40B4-BE49-F238E27FC236}">
                <a16:creationId xmlns:a16="http://schemas.microsoft.com/office/drawing/2014/main" id="{FE1C0F8F-5E48-2656-0B4D-88CB251C13EA}"/>
              </a:ext>
            </a:extLst>
          </p:cNvPr>
          <p:cNvSpPr>
            <a:spLocks noGrp="1"/>
          </p:cNvSpPr>
          <p:nvPr>
            <p:ph idx="1"/>
          </p:nvPr>
        </p:nvSpPr>
        <p:spPr/>
        <p:txBody>
          <a:bodyPr/>
          <a:lstStyle/>
          <a:p>
            <a:r>
              <a:rPr lang="en-GB" dirty="0"/>
              <a:t>This document is provided as a help to those who intend to submit a response to Call for Technologies: Connected Autonomous Vehicle (MPAI-CAV) – Technologies (CAV). </a:t>
            </a:r>
          </a:p>
          <a:p>
            <a:r>
              <a:rPr lang="en-GB" dirty="0"/>
              <a:t>It contains mandatory text that a proposal shall include.</a:t>
            </a:r>
          </a:p>
          <a:p>
            <a:r>
              <a:rPr lang="en-GB" dirty="0"/>
              <a:t>In particular reference to the CAV Framework Licence.</a:t>
            </a:r>
          </a:p>
          <a:p>
            <a:r>
              <a:rPr lang="en-GB" dirty="0"/>
              <a:t>Responses shall be submitted by 2024/07/05 T23:59 UTC to the </a:t>
            </a:r>
            <a:r>
              <a:rPr lang="en-GB" dirty="0">
                <a:hlinkClick r:id="rId2"/>
              </a:rPr>
              <a:t>MPAI Secretariat</a:t>
            </a:r>
            <a:endParaRPr lang="en-GB" dirty="0"/>
          </a:p>
          <a:p>
            <a:pPr marL="0" indent="0">
              <a:buNone/>
            </a:pPr>
            <a:endParaRPr lang="en-GB" dirty="0"/>
          </a:p>
        </p:txBody>
      </p:sp>
      <p:sp>
        <p:nvSpPr>
          <p:cNvPr id="4" name="Date Placeholder 3">
            <a:extLst>
              <a:ext uri="{FF2B5EF4-FFF2-40B4-BE49-F238E27FC236}">
                <a16:creationId xmlns:a16="http://schemas.microsoft.com/office/drawing/2014/main" id="{71F87A4C-B7DE-97C1-79DA-1FA378F93D32}"/>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B98D4A50-8492-E3A8-93EF-522067E82DBB}"/>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706232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CD5E7B-BE78-F112-3137-9C1096275893}"/>
              </a:ext>
            </a:extLst>
          </p:cNvPr>
          <p:cNvSpPr txBox="1"/>
          <p:nvPr/>
        </p:nvSpPr>
        <p:spPr>
          <a:xfrm>
            <a:off x="975361" y="2816190"/>
            <a:ext cx="8274964" cy="2554545"/>
          </a:xfrm>
          <a:prstGeom prst="rect">
            <a:avLst/>
          </a:prstGeom>
          <a:noFill/>
        </p:spPr>
        <p:txBody>
          <a:bodyPr wrap="square" rtlCol="0">
            <a:spAutoFit/>
          </a:bodyPr>
          <a:lstStyle/>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We look forward to working </a:t>
            </a:r>
          </a:p>
          <a:p>
            <a:pPr algn="ctr">
              <a:spcBef>
                <a:spcPct val="0"/>
              </a:spcBef>
            </a:pPr>
            <a:r>
              <a:rPr lang="en-GB" sz="4000" dirty="0">
                <a:solidFill>
                  <a:srgbClr val="FF0000"/>
                </a:solidFill>
                <a:latin typeface="Calibri" panose="020F0502020204030204" pitchFamily="34" charset="0"/>
                <a:ea typeface="Calibri" panose="020F0502020204030204" pitchFamily="34" charset="0"/>
                <a:cs typeface="Calibri" panose="020F0502020204030204" pitchFamily="34" charset="0"/>
              </a:rPr>
              <a:t>with you </a:t>
            </a: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on the exciting </a:t>
            </a: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CAV project!</a:t>
            </a:r>
            <a:endParaRPr lang="en-150"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3">
            <a:extLst>
              <a:ext uri="{FF2B5EF4-FFF2-40B4-BE49-F238E27FC236}">
                <a16:creationId xmlns:a16="http://schemas.microsoft.com/office/drawing/2014/main" id="{916176CB-27A1-23B8-1A27-79F370EC0C8E}"/>
              </a:ext>
            </a:extLst>
          </p:cNvPr>
          <p:cNvSpPr>
            <a:spLocks noGrp="1"/>
          </p:cNvSpPr>
          <p:nvPr>
            <p:ph type="dt" sz="half" idx="10"/>
          </p:nvPr>
        </p:nvSpPr>
        <p:spPr>
          <a:xfrm>
            <a:off x="172212" y="6586076"/>
            <a:ext cx="994520" cy="365125"/>
          </a:xfrm>
        </p:spPr>
        <p:txBody>
          <a:bodyPr/>
          <a:lstStyle/>
          <a:p>
            <a:fld id="{3A5799BA-AC88-42FB-B8BE-FF1867FF2DFC}" type="datetime5">
              <a:rPr lang="en-US" sz="1400" smtClean="0">
                <a:latin typeface="Calibri" panose="020F0502020204030204" pitchFamily="34" charset="0"/>
                <a:cs typeface="Calibri" panose="020F0502020204030204" pitchFamily="34" charset="0"/>
              </a:rPr>
              <a:t>6-Jun-24</a:t>
            </a:fld>
            <a:endParaRPr lang="en-US" sz="1400" dirty="0">
              <a:latin typeface="Calibri" panose="020F0502020204030204" pitchFamily="34" charset="0"/>
              <a:cs typeface="Calibri" panose="020F0502020204030204" pitchFamily="34" charset="0"/>
            </a:endParaRPr>
          </a:p>
        </p:txBody>
      </p:sp>
      <p:sp>
        <p:nvSpPr>
          <p:cNvPr id="3" name="Slide Number Placeholder 4">
            <a:extLst>
              <a:ext uri="{FF2B5EF4-FFF2-40B4-BE49-F238E27FC236}">
                <a16:creationId xmlns:a16="http://schemas.microsoft.com/office/drawing/2014/main" id="{EC0D7677-CE82-E909-A440-A2B1FEF18D83}"/>
              </a:ext>
            </a:extLst>
          </p:cNvPr>
          <p:cNvSpPr>
            <a:spLocks noGrp="1"/>
          </p:cNvSpPr>
          <p:nvPr>
            <p:ph type="sldNum" sz="quarter" idx="12"/>
          </p:nvPr>
        </p:nvSpPr>
        <p:spPr>
          <a:xfrm>
            <a:off x="10071545" y="6563216"/>
            <a:ext cx="558914" cy="45719"/>
          </a:xfrm>
        </p:spPr>
        <p:txBody>
          <a:bodyPr/>
          <a:lstStyle/>
          <a:p>
            <a:fld id="{D57F1E4F-1CFF-5643-939E-217C01CDF565}" type="slidenum">
              <a:rPr lang="en-US" sz="1600" smtClean="0">
                <a:latin typeface="Calibri" panose="020F0502020204030204" pitchFamily="34" charset="0"/>
                <a:cs typeface="Calibri" panose="020F0502020204030204" pitchFamily="34" charset="0"/>
              </a:rPr>
              <a:pPr/>
              <a:t>37</a:t>
            </a:fld>
            <a:endParaRPr lang="en-US" sz="160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D144CF8B-83F9-B1B2-D750-A6B29DD4138A}"/>
              </a:ext>
            </a:extLst>
          </p:cNvPr>
          <p:cNvGrpSpPr/>
          <p:nvPr/>
        </p:nvGrpSpPr>
        <p:grpSpPr>
          <a:xfrm>
            <a:off x="9250325" y="2316472"/>
            <a:ext cx="2970611" cy="4541528"/>
            <a:chOff x="9126271" y="1904998"/>
            <a:chExt cx="3094666" cy="4953002"/>
          </a:xfrm>
        </p:grpSpPr>
        <p:sp>
          <p:nvSpPr>
            <p:cNvPr id="4" name="Slide Number Placeholder 4">
              <a:extLst>
                <a:ext uri="{FF2B5EF4-FFF2-40B4-BE49-F238E27FC236}">
                  <a16:creationId xmlns:a16="http://schemas.microsoft.com/office/drawing/2014/main" id="{8FF036AA-156A-82C5-5477-ECEF27916333}"/>
                </a:ext>
              </a:extLst>
            </p:cNvPr>
            <p:cNvSpPr txBox="1">
              <a:spLocks/>
            </p:cNvSpPr>
            <p:nvPr/>
          </p:nvSpPr>
          <p:spPr>
            <a:xfrm>
              <a:off x="10624443" y="6563216"/>
              <a:ext cx="558914" cy="45719"/>
            </a:xfrm>
            <a:prstGeom prst="rect">
              <a:avLst/>
            </a:prstGeom>
          </p:spPr>
          <p:txBody>
            <a:bodyPr>
              <a:normAutofit fontScale="25000" lnSpcReduction="20000"/>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D57F1E4F-1CFF-5643-939E-217C01CDF565}" type="slidenum">
                <a:rPr lang="en-US" sz="400" smtClean="0"/>
                <a:pPr>
                  <a:lnSpc>
                    <a:spcPct val="90000"/>
                  </a:lnSpc>
                  <a:spcAft>
                    <a:spcPts val="600"/>
                  </a:spcAft>
                </a:pPr>
                <a:t>37</a:t>
              </a:fld>
              <a:endParaRPr lang="en-US" sz="400"/>
            </a:p>
          </p:txBody>
        </p:sp>
        <p:sp>
          <p:nvSpPr>
            <p:cNvPr id="5" name="Slide Number Placeholder 5">
              <a:extLst>
                <a:ext uri="{FF2B5EF4-FFF2-40B4-BE49-F238E27FC236}">
                  <a16:creationId xmlns:a16="http://schemas.microsoft.com/office/drawing/2014/main" id="{50958117-BFA8-2346-1354-F35034FFC4DD}"/>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37</a:t>
              </a:fld>
              <a:endParaRPr lang="en-US" dirty="0"/>
            </a:p>
          </p:txBody>
        </p:sp>
        <p:sp>
          <p:nvSpPr>
            <p:cNvPr id="6" name="Slide Number Placeholder 4">
              <a:extLst>
                <a:ext uri="{FF2B5EF4-FFF2-40B4-BE49-F238E27FC236}">
                  <a16:creationId xmlns:a16="http://schemas.microsoft.com/office/drawing/2014/main" id="{DB6AEE71-EA3F-59FE-ECD2-A0DBB7422800}"/>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600" smtClean="0">
                  <a:latin typeface="Calibri" panose="020F0502020204030204" pitchFamily="34" charset="0"/>
                  <a:cs typeface="Calibri" panose="020F0502020204030204" pitchFamily="34" charset="0"/>
                </a:rPr>
                <a:pPr/>
                <a:t>37</a:t>
              </a:fld>
              <a:endParaRPr lang="en-US" sz="1600" dirty="0">
                <a:latin typeface="Calibri" panose="020F0502020204030204" pitchFamily="34" charset="0"/>
                <a:cs typeface="Calibri" panose="020F0502020204030204" pitchFamily="34" charset="0"/>
              </a:endParaRPr>
            </a:p>
          </p:txBody>
        </p:sp>
        <p:sp>
          <p:nvSpPr>
            <p:cNvPr id="7" name="Slide Number Placeholder 4">
              <a:extLst>
                <a:ext uri="{FF2B5EF4-FFF2-40B4-BE49-F238E27FC236}">
                  <a16:creationId xmlns:a16="http://schemas.microsoft.com/office/drawing/2014/main" id="{4062A52F-1C97-ECF1-EAA6-61A6AB799737}"/>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37</a:t>
              </a:fld>
              <a:endParaRPr lang="en-US" dirty="0"/>
            </a:p>
          </p:txBody>
        </p:sp>
        <p:pic>
          <p:nvPicPr>
            <p:cNvPr id="11" name="Picture 10">
              <a:extLst>
                <a:ext uri="{FF2B5EF4-FFF2-40B4-BE49-F238E27FC236}">
                  <a16:creationId xmlns:a16="http://schemas.microsoft.com/office/drawing/2014/main" id="{752A9FEE-4F46-D72A-FFD0-6D26F5E313E6}"/>
                </a:ext>
              </a:extLst>
            </p:cNvPr>
            <p:cNvPicPr>
              <a:picLocks noChangeAspect="1"/>
            </p:cNvPicPr>
            <p:nvPr/>
          </p:nvPicPr>
          <p:blipFill>
            <a:blip r:embed="rId2"/>
            <a:stretch>
              <a:fillRect/>
            </a:stretch>
          </p:blipFill>
          <p:spPr>
            <a:xfrm>
              <a:off x="9126271" y="1904998"/>
              <a:ext cx="3094666" cy="4953002"/>
            </a:xfrm>
            <a:prstGeom prst="rect">
              <a:avLst/>
            </a:prstGeom>
          </p:spPr>
        </p:pic>
        <p:sp>
          <p:nvSpPr>
            <p:cNvPr id="12" name="TextBox 11">
              <a:extLst>
                <a:ext uri="{FF2B5EF4-FFF2-40B4-BE49-F238E27FC236}">
                  <a16:creationId xmlns:a16="http://schemas.microsoft.com/office/drawing/2014/main" id="{0A8CEC8E-71F9-DA8E-7DF5-7D391263E8F1}"/>
                </a:ext>
              </a:extLst>
            </p:cNvPr>
            <p:cNvSpPr txBox="1"/>
            <p:nvPr/>
          </p:nvSpPr>
          <p:spPr>
            <a:xfrm>
              <a:off x="9137661" y="2606272"/>
              <a:ext cx="3047831" cy="1500412"/>
            </a:xfrm>
            <a:prstGeom prst="rect">
              <a:avLst/>
            </a:prstGeom>
            <a:noFill/>
          </p:spPr>
          <p:txBody>
            <a:bodyPr wrap="square" rtlCol="0">
              <a:spAutoFit/>
            </a:bodyPr>
            <a:lstStyle/>
            <a:p>
              <a:pPr algn="ctr"/>
              <a:r>
                <a:rPr lang="en-US" sz="3000" dirty="0">
                  <a:latin typeface="Calibri" panose="020F0502020204030204" pitchFamily="34" charset="0"/>
                  <a:ea typeface="Calibri" panose="020F0502020204030204" pitchFamily="34" charset="0"/>
                  <a:cs typeface="Calibri" panose="020F0502020204030204" pitchFamily="34" charset="0"/>
                </a:rPr>
                <a:t>Join MPAI</a:t>
              </a:r>
            </a:p>
            <a:p>
              <a:pPr algn="ctr"/>
              <a:r>
                <a:rPr lang="en-US" sz="3000" dirty="0">
                  <a:latin typeface="Calibri" panose="020F0502020204030204" pitchFamily="34" charset="0"/>
                  <a:ea typeface="Calibri" panose="020F0502020204030204" pitchFamily="34" charset="0"/>
                  <a:cs typeface="Calibri" panose="020F0502020204030204" pitchFamily="34" charset="0"/>
                </a:rPr>
                <a:t>Share the fun</a:t>
              </a:r>
            </a:p>
            <a:p>
              <a:pPr algn="ctr"/>
              <a:r>
                <a:rPr lang="en-US" sz="3000" dirty="0">
                  <a:latin typeface="Calibri" panose="020F0502020204030204" pitchFamily="34" charset="0"/>
                  <a:ea typeface="Calibri" panose="020F0502020204030204" pitchFamily="34" charset="0"/>
                  <a:cs typeface="Calibri" panose="020F0502020204030204" pitchFamily="34" charset="0"/>
                </a:rPr>
                <a:t>Build the future</a:t>
              </a:r>
              <a:endParaRPr lang="en-GB" sz="30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logo of a brain&#10;&#10;Description automatically generated with low confidence">
              <a:extLst>
                <a:ext uri="{FF2B5EF4-FFF2-40B4-BE49-F238E27FC236}">
                  <a16:creationId xmlns:a16="http://schemas.microsoft.com/office/drawing/2014/main" id="{BBAB7329-2E2E-0F33-854C-E90B8D2D9700}"/>
                </a:ext>
              </a:extLst>
            </p:cNvPr>
            <p:cNvPicPr>
              <a:picLocks noChangeAspect="1"/>
            </p:cNvPicPr>
            <p:nvPr/>
          </p:nvPicPr>
          <p:blipFill>
            <a:blip r:embed="rId3"/>
            <a:stretch>
              <a:fillRect/>
            </a:stretch>
          </p:blipFill>
          <p:spPr>
            <a:xfrm>
              <a:off x="9675903" y="4217764"/>
              <a:ext cx="2228417" cy="2096387"/>
            </a:xfrm>
            <a:prstGeom prst="rect">
              <a:avLst/>
            </a:prstGeom>
          </p:spPr>
        </p:pic>
      </p:grpSp>
      <p:sp>
        <p:nvSpPr>
          <p:cNvPr id="9" name="Content Placeholder 8">
            <a:extLst>
              <a:ext uri="{FF2B5EF4-FFF2-40B4-BE49-F238E27FC236}">
                <a16:creationId xmlns:a16="http://schemas.microsoft.com/office/drawing/2014/main" id="{6CF3DA7D-9F51-8D5A-26D2-137CB93BA287}"/>
              </a:ext>
            </a:extLst>
          </p:cNvPr>
          <p:cNvSpPr txBox="1">
            <a:spLocks/>
          </p:cNvSpPr>
          <p:nvPr/>
        </p:nvSpPr>
        <p:spPr>
          <a:xfrm>
            <a:off x="1677157" y="5714977"/>
            <a:ext cx="7584101" cy="91464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lgn="ctr">
              <a:buClr>
                <a:srgbClr val="353535"/>
              </a:buClr>
              <a:buNone/>
              <a:defRPr/>
            </a:pPr>
            <a:r>
              <a:rPr lang="it-IT" sz="3200" dirty="0">
                <a:solidFill>
                  <a:srgbClr val="265991">
                    <a:lumMod val="75000"/>
                  </a:srgbClr>
                </a:solidFill>
                <a:ea typeface="Calibri" panose="020F0502020204030204" pitchFamily="34" charset="0"/>
                <a:hlinkClick r:id="rId4"/>
              </a:rPr>
              <a:t>https://mpai.community/community/join/</a:t>
            </a:r>
            <a:r>
              <a:rPr lang="it-IT" sz="3200" dirty="0">
                <a:solidFill>
                  <a:srgbClr val="265991">
                    <a:lumMod val="75000"/>
                  </a:srgbClr>
                </a:solidFill>
                <a:ea typeface="Calibri" panose="020F0502020204030204" pitchFamily="34" charset="0"/>
              </a:rPr>
              <a:t> </a:t>
            </a:r>
            <a:endParaRPr kumimoji="0" lang="en-150" sz="3200" b="0" i="0" u="none" strike="noStrike" kern="1200" cap="none" spc="0" normalizeH="0" baseline="0" noProof="0" dirty="0">
              <a:ln>
                <a:noFill/>
              </a:ln>
              <a:solidFill>
                <a:srgbClr val="265991">
                  <a:lumMod val="75000"/>
                </a:srgbClr>
              </a:solidFill>
              <a:effectLst/>
              <a:uLnTx/>
              <a:uFillTx/>
              <a:ea typeface="Calibri" panose="020F0502020204030204" pitchFamily="34" charset="0"/>
            </a:endParaRPr>
          </a:p>
        </p:txBody>
      </p:sp>
    </p:spTree>
    <p:extLst>
      <p:ext uri="{BB962C8B-B14F-4D97-AF65-F5344CB8AC3E}">
        <p14:creationId xmlns:p14="http://schemas.microsoft.com/office/powerpoint/2010/main" val="198646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5C7C-26A0-9C48-3394-859A416FA115}"/>
              </a:ext>
            </a:extLst>
          </p:cNvPr>
          <p:cNvSpPr>
            <a:spLocks noGrp="1"/>
          </p:cNvSpPr>
          <p:nvPr>
            <p:ph type="title"/>
          </p:nvPr>
        </p:nvSpPr>
        <p:spPr>
          <a:xfrm>
            <a:off x="866092" y="656009"/>
            <a:ext cx="10861619" cy="1280890"/>
          </a:xfrm>
        </p:spPr>
        <p:txBody>
          <a:bodyPr/>
          <a:lstStyle/>
          <a:p>
            <a:r>
              <a:rPr lang="en-US" dirty="0"/>
              <a:t>An overview of approved MPAI standards</a:t>
            </a:r>
            <a:endParaRPr lang="en-GB" dirty="0"/>
          </a:p>
        </p:txBody>
      </p:sp>
      <p:graphicFrame>
        <p:nvGraphicFramePr>
          <p:cNvPr id="6" name="Content Placeholder 5">
            <a:extLst>
              <a:ext uri="{FF2B5EF4-FFF2-40B4-BE49-F238E27FC236}">
                <a16:creationId xmlns:a16="http://schemas.microsoft.com/office/drawing/2014/main" id="{890C95DD-CDFD-707E-8D7C-F9D9460F3DA1}"/>
              </a:ext>
            </a:extLst>
          </p:cNvPr>
          <p:cNvGraphicFramePr>
            <a:graphicFrameLocks noGrp="1"/>
          </p:cNvGraphicFramePr>
          <p:nvPr>
            <p:ph idx="1"/>
            <p:extLst>
              <p:ext uri="{D42A27DB-BD31-4B8C-83A1-F6EECF244321}">
                <p14:modId xmlns:p14="http://schemas.microsoft.com/office/powerpoint/2010/main" val="1949040238"/>
              </p:ext>
            </p:extLst>
          </p:nvPr>
        </p:nvGraphicFramePr>
        <p:xfrm>
          <a:off x="853440" y="1936899"/>
          <a:ext cx="10874272" cy="4450080"/>
        </p:xfrm>
        <a:graphic>
          <a:graphicData uri="http://schemas.openxmlformats.org/drawingml/2006/table">
            <a:tbl>
              <a:tblPr firstRow="1" bandRow="1">
                <a:tableStyleId>{5C22544A-7EE6-4342-B048-85BDC9FD1C3A}</a:tableStyleId>
              </a:tblPr>
              <a:tblGrid>
                <a:gridCol w="2421388">
                  <a:extLst>
                    <a:ext uri="{9D8B030D-6E8A-4147-A177-3AD203B41FA5}">
                      <a16:colId xmlns:a16="http://schemas.microsoft.com/office/drawing/2014/main" val="2018700753"/>
                    </a:ext>
                  </a:extLst>
                </a:gridCol>
                <a:gridCol w="6390201">
                  <a:extLst>
                    <a:ext uri="{9D8B030D-6E8A-4147-A177-3AD203B41FA5}">
                      <a16:colId xmlns:a16="http://schemas.microsoft.com/office/drawing/2014/main" val="3232566918"/>
                    </a:ext>
                  </a:extLst>
                </a:gridCol>
                <a:gridCol w="2062683">
                  <a:extLst>
                    <a:ext uri="{9D8B030D-6E8A-4147-A177-3AD203B41FA5}">
                      <a16:colId xmlns:a16="http://schemas.microsoft.com/office/drawing/2014/main" val="2815627044"/>
                    </a:ext>
                  </a:extLst>
                </a:gridCol>
              </a:tblGrid>
              <a:tr h="370840">
                <a:tc>
                  <a:txBody>
                    <a:bodyPr/>
                    <a:lstStyle/>
                    <a:p>
                      <a:pPr algn="ctr"/>
                      <a:r>
                        <a:rPr lang="en-US" sz="2400" dirty="0">
                          <a:effectLst/>
                          <a:latin typeface="Calibri" panose="020F0502020204030204" pitchFamily="34" charset="0"/>
                          <a:ea typeface="Calibri" panose="020F0502020204030204" pitchFamily="34" charset="0"/>
                          <a:cs typeface="Calibri" panose="020F0502020204030204" pitchFamily="34" charset="0"/>
                        </a:rPr>
                        <a:t>Category</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dirty="0">
                          <a:effectLst/>
                          <a:latin typeface="Calibri" panose="020F0502020204030204" pitchFamily="34" charset="0"/>
                          <a:ea typeface="Calibri" panose="020F0502020204030204" pitchFamily="34" charset="0"/>
                          <a:cs typeface="Calibri" panose="020F0502020204030204" pitchFamily="34" charset="0"/>
                        </a:rPr>
                        <a:t>Title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a:effectLst/>
                          <a:latin typeface="Calibri" panose="020F0502020204030204" pitchFamily="34" charset="0"/>
                          <a:ea typeface="Calibri" panose="020F0502020204030204" pitchFamily="34" charset="0"/>
                          <a:cs typeface="Calibri" panose="020F0502020204030204" pitchFamily="34" charset="0"/>
                        </a:rPr>
                        <a:t>Acronym</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78582996"/>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System</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AI Framework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MPAI-AIF</a:t>
                      </a:r>
                    </a:p>
                  </a:txBody>
                  <a:tcPr marL="68580" marR="68580" marT="0" marB="0"/>
                </a:tc>
                <a:extLst>
                  <a:ext uri="{0D108BD9-81ED-4DB2-BD59-A6C34878D82A}">
                    <a16:rowId xmlns:a16="http://schemas.microsoft.com/office/drawing/2014/main" val="3321572211"/>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Audio</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Context-based Audio Enhancement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MPAI-CAE</a:t>
                      </a:r>
                    </a:p>
                  </a:txBody>
                  <a:tcPr marL="68580" marR="68580" marT="0" marB="0"/>
                </a:tc>
                <a:extLst>
                  <a:ext uri="{0D108BD9-81ED-4DB2-BD59-A6C34878D82A}">
                    <a16:rowId xmlns:a16="http://schemas.microsoft.com/office/drawing/2014/main" val="2817372877"/>
                  </a:ext>
                </a:extLst>
              </a:tr>
              <a:tr h="370840">
                <a:tc>
                  <a:txBody>
                    <a:bodyPr/>
                    <a:lstStyle/>
                    <a:p>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Automotive</a:t>
                      </a:r>
                      <a:endParaRPr lang="en-GB"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Connected Autonomous Vehicle – Architecture </a:t>
                      </a:r>
                    </a:p>
                  </a:txBody>
                  <a:tcPr marL="68580" marR="68580" marT="0" marB="0"/>
                </a:tc>
                <a:tc>
                  <a:txBody>
                    <a:bodyPr/>
                    <a:lstStyle/>
                    <a:p>
                      <a:r>
                        <a:rPr lang="en-GB"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MPAI-CAV</a:t>
                      </a:r>
                    </a:p>
                  </a:txBody>
                  <a:tcPr marL="68580" marR="68580" marT="0" marB="0"/>
                </a:tc>
                <a:extLst>
                  <a:ext uri="{0D108BD9-81ED-4DB2-BD59-A6C34878D82A}">
                    <a16:rowId xmlns:a16="http://schemas.microsoft.com/office/drawing/2014/main" val="3756276325"/>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Finance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Compression and Understanding of Industrial Data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MPAI-CUI</a:t>
                      </a:r>
                    </a:p>
                  </a:txBody>
                  <a:tcPr marL="68580" marR="68580" marT="0" marB="0"/>
                </a:tc>
                <a:extLst>
                  <a:ext uri="{0D108BD9-81ED-4DB2-BD59-A6C34878D82A}">
                    <a16:rowId xmlns:a16="http://schemas.microsoft.com/office/drawing/2014/main" val="958687106"/>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System</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Governance of the MPAI Ecosystem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MPAI-GME</a:t>
                      </a:r>
                    </a:p>
                  </a:txBody>
                  <a:tcPr marL="68580" marR="68580" marT="0" marB="0"/>
                </a:tc>
                <a:extLst>
                  <a:ext uri="{0D108BD9-81ED-4DB2-BD59-A6C34878D82A}">
                    <a16:rowId xmlns:a16="http://schemas.microsoft.com/office/drawing/2014/main" val="2480725235"/>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Human-machine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Human and Machine Communication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MPAI-HMC</a:t>
                      </a:r>
                    </a:p>
                  </a:txBody>
                  <a:tcPr marL="68580" marR="68580" marT="0" marB="0"/>
                </a:tc>
                <a:extLst>
                  <a:ext uri="{0D108BD9-81ED-4DB2-BD59-A6C34878D82A}">
                    <a16:rowId xmlns:a16="http://schemas.microsoft.com/office/drawing/2014/main" val="1286876879"/>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Human-machine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it-IT" sz="2400">
                          <a:effectLst/>
                          <a:latin typeface="Calibri" panose="020F0502020204030204" pitchFamily="34" charset="0"/>
                          <a:ea typeface="Calibri" panose="020F0502020204030204" pitchFamily="34" charset="0"/>
                          <a:cs typeface="Calibri" panose="020F0502020204030204" pitchFamily="34" charset="0"/>
                        </a:rPr>
                        <a:t>Multimodal Conversation </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it-IT" sz="2400">
                          <a:effectLst/>
                          <a:latin typeface="Calibri" panose="020F0502020204030204" pitchFamily="34" charset="0"/>
                          <a:ea typeface="Calibri" panose="020F0502020204030204" pitchFamily="34" charset="0"/>
                          <a:cs typeface="Calibri" panose="020F0502020204030204" pitchFamily="34" charset="0"/>
                        </a:rPr>
                        <a:t>MPAI-MMC</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70858481"/>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Metaverse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it-IT" sz="2400" dirty="0">
                          <a:effectLst/>
                          <a:latin typeface="Calibri" panose="020F0502020204030204" pitchFamily="34" charset="0"/>
                          <a:ea typeface="Calibri" panose="020F0502020204030204" pitchFamily="34" charset="0"/>
                          <a:cs typeface="Calibri" panose="020F0502020204030204" pitchFamily="34" charset="0"/>
                        </a:rPr>
                        <a:t>MPAI Metaverse Model – Architecture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it-IT" sz="2400">
                          <a:effectLst/>
                          <a:latin typeface="Calibri" panose="020F0502020204030204" pitchFamily="34" charset="0"/>
                          <a:ea typeface="Calibri" panose="020F0502020204030204" pitchFamily="34" charset="0"/>
                          <a:cs typeface="Calibri" panose="020F0502020204030204" pitchFamily="34" charset="0"/>
                        </a:rPr>
                        <a:t>MPAI-MMM</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68501187"/>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Watermarking</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Neural Network Watermarking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MPAI-NNW</a:t>
                      </a:r>
                    </a:p>
                  </a:txBody>
                  <a:tcPr marL="68580" marR="68580" marT="0" marB="0"/>
                </a:tc>
                <a:extLst>
                  <a:ext uri="{0D108BD9-81ED-4DB2-BD59-A6C34878D82A}">
                    <a16:rowId xmlns:a16="http://schemas.microsoft.com/office/drawing/2014/main" val="3026546668"/>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Objects &amp; Scenes</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Object and Scene Description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MPAI-OSD</a:t>
                      </a:r>
                    </a:p>
                  </a:txBody>
                  <a:tcPr marL="68580" marR="68580" marT="0" marB="0"/>
                </a:tc>
                <a:extLst>
                  <a:ext uri="{0D108BD9-81ED-4DB2-BD59-A6C34878D82A}">
                    <a16:rowId xmlns:a16="http://schemas.microsoft.com/office/drawing/2014/main" val="434399452"/>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Avatars</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Portable Avatar Format </a:t>
                      </a:r>
                    </a:p>
                  </a:txBody>
                  <a:tcPr marL="68580" marR="68580" marT="0" marB="0"/>
                </a:tc>
                <a:tc>
                  <a:txBody>
                    <a:bodyPr/>
                    <a:lstStyle/>
                    <a:p>
                      <a:r>
                        <a:rPr lang="en-GB" sz="2400" dirty="0">
                          <a:effectLst/>
                          <a:latin typeface="Calibri" panose="020F0502020204030204" pitchFamily="34" charset="0"/>
                          <a:ea typeface="Calibri" panose="020F0502020204030204" pitchFamily="34" charset="0"/>
                          <a:cs typeface="Calibri" panose="020F0502020204030204" pitchFamily="34" charset="0"/>
                        </a:rPr>
                        <a:t>MPAI-PAF</a:t>
                      </a:r>
                    </a:p>
                  </a:txBody>
                  <a:tcPr marL="68580" marR="68580" marT="0" marB="0"/>
                </a:tc>
                <a:extLst>
                  <a:ext uri="{0D108BD9-81ED-4DB2-BD59-A6C34878D82A}">
                    <a16:rowId xmlns:a16="http://schemas.microsoft.com/office/drawing/2014/main" val="1353821360"/>
                  </a:ext>
                </a:extLst>
              </a:tr>
            </a:tbl>
          </a:graphicData>
        </a:graphic>
      </p:graphicFrame>
      <p:sp>
        <p:nvSpPr>
          <p:cNvPr id="4" name="Date Placeholder 3">
            <a:extLst>
              <a:ext uri="{FF2B5EF4-FFF2-40B4-BE49-F238E27FC236}">
                <a16:creationId xmlns:a16="http://schemas.microsoft.com/office/drawing/2014/main" id="{B7A4C4CA-3E41-8D07-9CD1-9B537F85570C}"/>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ED0F53D5-9DCC-5092-0273-4481A58A3F76}"/>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69159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59FC-FDBC-DFD1-CD54-892D783A3D62}"/>
              </a:ext>
            </a:extLst>
          </p:cNvPr>
          <p:cNvSpPr>
            <a:spLocks noGrp="1"/>
          </p:cNvSpPr>
          <p:nvPr>
            <p:ph type="title"/>
          </p:nvPr>
        </p:nvSpPr>
        <p:spPr/>
        <p:txBody>
          <a:bodyPr/>
          <a:lstStyle/>
          <a:p>
            <a:r>
              <a:rPr lang="en-US" dirty="0"/>
              <a:t>On the way to become standards</a:t>
            </a:r>
            <a:endParaRPr lang="en-GB" dirty="0"/>
          </a:p>
        </p:txBody>
      </p:sp>
      <p:sp>
        <p:nvSpPr>
          <p:cNvPr id="4" name="Date Placeholder 3">
            <a:extLst>
              <a:ext uri="{FF2B5EF4-FFF2-40B4-BE49-F238E27FC236}">
                <a16:creationId xmlns:a16="http://schemas.microsoft.com/office/drawing/2014/main" id="{B8C36861-22AE-0E5E-6E0D-34B4DD7483E2}"/>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A4F5E79B-9C73-B004-8A43-DFB92DBA42B0}"/>
              </a:ext>
            </a:extLst>
          </p:cNvPr>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6" name="Content Placeholder 5">
            <a:extLst>
              <a:ext uri="{FF2B5EF4-FFF2-40B4-BE49-F238E27FC236}">
                <a16:creationId xmlns:a16="http://schemas.microsoft.com/office/drawing/2014/main" id="{EDC9DD6D-797E-0031-5F18-3C0A9450FA95}"/>
              </a:ext>
            </a:extLst>
          </p:cNvPr>
          <p:cNvGraphicFramePr>
            <a:graphicFrameLocks noGrp="1"/>
          </p:cNvGraphicFramePr>
          <p:nvPr>
            <p:ph idx="1"/>
            <p:extLst>
              <p:ext uri="{D42A27DB-BD31-4B8C-83A1-F6EECF244321}">
                <p14:modId xmlns:p14="http://schemas.microsoft.com/office/powerpoint/2010/main" val="3095771532"/>
              </p:ext>
            </p:extLst>
          </p:nvPr>
        </p:nvGraphicFramePr>
        <p:xfrm>
          <a:off x="1329064" y="1697201"/>
          <a:ext cx="10185996" cy="2595880"/>
        </p:xfrm>
        <a:graphic>
          <a:graphicData uri="http://schemas.openxmlformats.org/drawingml/2006/table">
            <a:tbl>
              <a:tblPr firstRow="1" bandRow="1">
                <a:tableStyleId>{5C22544A-7EE6-4342-B048-85BDC9FD1C3A}</a:tableStyleId>
              </a:tblPr>
              <a:tblGrid>
                <a:gridCol w="2243469">
                  <a:extLst>
                    <a:ext uri="{9D8B030D-6E8A-4147-A177-3AD203B41FA5}">
                      <a16:colId xmlns:a16="http://schemas.microsoft.com/office/drawing/2014/main" val="2018700753"/>
                    </a:ext>
                  </a:extLst>
                </a:gridCol>
                <a:gridCol w="5773513">
                  <a:extLst>
                    <a:ext uri="{9D8B030D-6E8A-4147-A177-3AD203B41FA5}">
                      <a16:colId xmlns:a16="http://schemas.microsoft.com/office/drawing/2014/main" val="3232566918"/>
                    </a:ext>
                  </a:extLst>
                </a:gridCol>
                <a:gridCol w="2169014">
                  <a:extLst>
                    <a:ext uri="{9D8B030D-6E8A-4147-A177-3AD203B41FA5}">
                      <a16:colId xmlns:a16="http://schemas.microsoft.com/office/drawing/2014/main" val="2815627044"/>
                    </a:ext>
                  </a:extLst>
                </a:gridCol>
              </a:tblGrid>
              <a:tr h="370840">
                <a:tc>
                  <a:txBody>
                    <a:bodyPr/>
                    <a:lstStyle/>
                    <a:p>
                      <a:pPr algn="ctr"/>
                      <a:r>
                        <a:rPr lang="en-US" sz="2400" dirty="0">
                          <a:effectLst/>
                          <a:latin typeface="Calibri" panose="020F0502020204030204" pitchFamily="34" charset="0"/>
                          <a:ea typeface="Calibri" panose="020F0502020204030204" pitchFamily="34" charset="0"/>
                          <a:cs typeface="Calibri" panose="020F0502020204030204" pitchFamily="34" charset="0"/>
                        </a:rPr>
                        <a:t>Category</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dirty="0">
                          <a:effectLst/>
                          <a:latin typeface="Calibri" panose="020F0502020204030204" pitchFamily="34" charset="0"/>
                          <a:ea typeface="Calibri" panose="020F0502020204030204" pitchFamily="34" charset="0"/>
                          <a:cs typeface="Calibri" panose="020F0502020204030204" pitchFamily="34" charset="0"/>
                        </a:rPr>
                        <a:t>Title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a:effectLst/>
                          <a:latin typeface="Calibri" panose="020F0502020204030204" pitchFamily="34" charset="0"/>
                          <a:ea typeface="Calibri" panose="020F0502020204030204" pitchFamily="34" charset="0"/>
                          <a:cs typeface="Calibri" panose="020F0502020204030204" pitchFamily="34" charset="0"/>
                        </a:rPr>
                        <a:t>Acronym</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78582996"/>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System</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AI Module Profiles</a:t>
                      </a: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MPAI-PRF</a:t>
                      </a:r>
                    </a:p>
                  </a:txBody>
                  <a:tcPr marL="68580" marR="68580" marT="0" marB="0"/>
                </a:tc>
                <a:extLst>
                  <a:ext uri="{0D108BD9-81ED-4DB2-BD59-A6C34878D82A}">
                    <a16:rowId xmlns:a16="http://schemas.microsoft.com/office/drawing/2014/main" val="3453520960"/>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Health</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AI for Health</a:t>
                      </a: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MPAI-AIH</a:t>
                      </a:r>
                    </a:p>
                  </a:txBody>
                  <a:tcPr marL="68580" marR="68580" marT="0" marB="0"/>
                </a:tc>
                <a:extLst>
                  <a:ext uri="{0D108BD9-81ED-4DB2-BD59-A6C34878D82A}">
                    <a16:rowId xmlns:a16="http://schemas.microsoft.com/office/drawing/2014/main" val="3321572211"/>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Entertainment</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XR Venues – Live Theatrical Performance</a:t>
                      </a: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MPAI-XRV</a:t>
                      </a:r>
                    </a:p>
                  </a:txBody>
                  <a:tcPr marL="68580" marR="68580" marT="0" marB="0"/>
                </a:tc>
                <a:extLst>
                  <a:ext uri="{0D108BD9-81ED-4DB2-BD59-A6C34878D82A}">
                    <a16:rowId xmlns:a16="http://schemas.microsoft.com/office/drawing/2014/main" val="668538807"/>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Online Gaming</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Server-based Predictive Multiplayer Gaming</a:t>
                      </a: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MPAI-SPG</a:t>
                      </a:r>
                    </a:p>
                  </a:txBody>
                  <a:tcPr marL="68580" marR="68580" marT="0" marB="0"/>
                </a:tc>
                <a:extLst>
                  <a:ext uri="{0D108BD9-81ED-4DB2-BD59-A6C34878D82A}">
                    <a16:rowId xmlns:a16="http://schemas.microsoft.com/office/drawing/2014/main" val="319826647"/>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Video</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End-to-End Video Coding</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MPAI-EEV</a:t>
                      </a:r>
                    </a:p>
                  </a:txBody>
                  <a:tcPr marL="68580" marR="68580" marT="0" marB="0"/>
                </a:tc>
                <a:extLst>
                  <a:ext uri="{0D108BD9-81ED-4DB2-BD59-A6C34878D82A}">
                    <a16:rowId xmlns:a16="http://schemas.microsoft.com/office/drawing/2014/main" val="2817372877"/>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Video</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Up-sampling Filter for Video Application</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MPAI-UFV</a:t>
                      </a:r>
                    </a:p>
                  </a:txBody>
                  <a:tcPr marL="68580" marR="68580" marT="0" marB="0"/>
                </a:tc>
                <a:extLst>
                  <a:ext uri="{0D108BD9-81ED-4DB2-BD59-A6C34878D82A}">
                    <a16:rowId xmlns:a16="http://schemas.microsoft.com/office/drawing/2014/main" val="3756276325"/>
                  </a:ext>
                </a:extLst>
              </a:tr>
            </a:tbl>
          </a:graphicData>
        </a:graphic>
      </p:graphicFrame>
      <p:sp>
        <p:nvSpPr>
          <p:cNvPr id="7" name="Content Placeholder 2">
            <a:extLst>
              <a:ext uri="{FF2B5EF4-FFF2-40B4-BE49-F238E27FC236}">
                <a16:creationId xmlns:a16="http://schemas.microsoft.com/office/drawing/2014/main" id="{8EFEBAE0-F199-61C4-5A22-C51451A9CAD8}"/>
              </a:ext>
            </a:extLst>
          </p:cNvPr>
          <p:cNvSpPr txBox="1">
            <a:spLocks/>
          </p:cNvSpPr>
          <p:nvPr/>
        </p:nvSpPr>
        <p:spPr>
          <a:xfrm>
            <a:off x="1302026" y="4544953"/>
            <a:ext cx="10202586" cy="206398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is launching a projects for </a:t>
            </a:r>
            <a:r>
              <a:rPr lang="en-US" b="1" dirty="0"/>
              <a:t>CAV</a:t>
            </a:r>
            <a:r>
              <a:rPr lang="en-US" dirty="0"/>
              <a:t> </a:t>
            </a:r>
            <a:r>
              <a:rPr lang="en-US" b="1" dirty="0"/>
              <a:t>Technologies CAV-TEC)</a:t>
            </a:r>
            <a:r>
              <a:rPr lang="en-US" dirty="0"/>
              <a:t>, </a:t>
            </a:r>
            <a:r>
              <a:rPr lang="en-US" b="1" dirty="0"/>
              <a:t>MMM Technologies (MMM-TEC)</a:t>
            </a:r>
            <a:r>
              <a:rPr lang="en-US" dirty="0"/>
              <a:t>, and </a:t>
            </a:r>
            <a:r>
              <a:rPr lang="en-US" b="1" dirty="0"/>
              <a:t>CAE Six Degrees of Freedom (CAE-6DF)</a:t>
            </a:r>
            <a:r>
              <a:rPr lang="en-US" dirty="0"/>
              <a:t>. All include:</a:t>
            </a:r>
          </a:p>
          <a:p>
            <a:pPr marL="0" indent="0" algn="ctr">
              <a:buNone/>
            </a:pPr>
            <a:r>
              <a:rPr lang="en-US" dirty="0"/>
              <a:t>Call for Technologies			Use Cases and Functional Requirements</a:t>
            </a:r>
          </a:p>
          <a:p>
            <a:pPr marL="0" indent="0" algn="ctr">
              <a:buFont typeface="Wingdings 3" charset="2"/>
              <a:buNone/>
            </a:pPr>
            <a:r>
              <a:rPr lang="en-US" dirty="0"/>
              <a:t>Framework </a:t>
            </a:r>
            <a:r>
              <a:rPr lang="en-US" dirty="0" err="1"/>
              <a:t>Licence</a:t>
            </a:r>
            <a:r>
              <a:rPr lang="en-US" dirty="0"/>
              <a:t>			Template for Responses</a:t>
            </a:r>
            <a:endParaRPr lang="en-GB" dirty="0"/>
          </a:p>
        </p:txBody>
      </p:sp>
    </p:spTree>
    <p:extLst>
      <p:ext uri="{BB962C8B-B14F-4D97-AF65-F5344CB8AC3E}">
        <p14:creationId xmlns:p14="http://schemas.microsoft.com/office/powerpoint/2010/main" val="19282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14F932-306E-5CA9-AC2A-04E0570B0592}"/>
              </a:ext>
            </a:extLst>
          </p:cNvPr>
          <p:cNvSpPr>
            <a:spLocks noGrp="1"/>
          </p:cNvSpPr>
          <p:nvPr>
            <p:ph type="title"/>
          </p:nvPr>
        </p:nvSpPr>
        <p:spPr/>
        <p:txBody>
          <a:bodyPr/>
          <a:lstStyle/>
          <a:p>
            <a:r>
              <a:rPr lang="en-US" dirty="0"/>
              <a:t>CAV-TEC Call for Technologies</a:t>
            </a:r>
            <a:endParaRPr lang="en-150" dirty="0"/>
          </a:p>
        </p:txBody>
      </p:sp>
      <p:sp>
        <p:nvSpPr>
          <p:cNvPr id="7" name="Text Placeholder 6">
            <a:extLst>
              <a:ext uri="{FF2B5EF4-FFF2-40B4-BE49-F238E27FC236}">
                <a16:creationId xmlns:a16="http://schemas.microsoft.com/office/drawing/2014/main" id="{D3B3F095-B42F-977A-5881-0268D8D120BA}"/>
              </a:ext>
            </a:extLst>
          </p:cNvPr>
          <p:cNvSpPr>
            <a:spLocks noGrp="1"/>
          </p:cNvSpPr>
          <p:nvPr>
            <p:ph type="body" idx="1"/>
          </p:nvPr>
        </p:nvSpPr>
        <p:spPr/>
        <p:txBody>
          <a:bodyPr/>
          <a:lstStyle/>
          <a:p>
            <a:endParaRPr lang="en-150" dirty="0"/>
          </a:p>
        </p:txBody>
      </p:sp>
      <p:sp>
        <p:nvSpPr>
          <p:cNvPr id="4" name="Date Placeholder 3">
            <a:extLst>
              <a:ext uri="{FF2B5EF4-FFF2-40B4-BE49-F238E27FC236}">
                <a16:creationId xmlns:a16="http://schemas.microsoft.com/office/drawing/2014/main" id="{A013E8AB-D7A6-583A-B310-23D06FAF34EA}"/>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6913E150-BCD3-FEA6-BC4C-4C94643275F8}"/>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2442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6F9ED3-41D9-172C-D19B-FB81B2E5AD69}"/>
              </a:ext>
            </a:extLst>
          </p:cNvPr>
          <p:cNvSpPr>
            <a:spLocks noGrp="1"/>
          </p:cNvSpPr>
          <p:nvPr>
            <p:ph type="title"/>
          </p:nvPr>
        </p:nvSpPr>
        <p:spPr/>
        <p:txBody>
          <a:bodyPr/>
          <a:lstStyle/>
          <a:p>
            <a:r>
              <a:rPr lang="en-US" dirty="0"/>
              <a:t>MPAI vision for CAVs</a:t>
            </a:r>
            <a:endParaRPr lang="en-150" dirty="0"/>
          </a:p>
        </p:txBody>
      </p:sp>
      <p:sp>
        <p:nvSpPr>
          <p:cNvPr id="7" name="Content Placeholder 6">
            <a:extLst>
              <a:ext uri="{FF2B5EF4-FFF2-40B4-BE49-F238E27FC236}">
                <a16:creationId xmlns:a16="http://schemas.microsoft.com/office/drawing/2014/main" id="{A71CE1FA-DE8A-FF11-4D21-F49272DC53E6}"/>
              </a:ext>
            </a:extLst>
          </p:cNvPr>
          <p:cNvSpPr>
            <a:spLocks noGrp="1"/>
          </p:cNvSpPr>
          <p:nvPr>
            <p:ph idx="1"/>
          </p:nvPr>
        </p:nvSpPr>
        <p:spPr/>
        <p:txBody>
          <a:bodyPr/>
          <a:lstStyle/>
          <a:p>
            <a:r>
              <a:rPr lang="en-US" dirty="0"/>
              <a:t>Autonomous vehicles greatly contribute to improving human life and environment. </a:t>
            </a:r>
          </a:p>
          <a:p>
            <a:r>
              <a:rPr lang="en-US" dirty="0"/>
              <a:t>Standards facilitate the conversion of CAVs from siloed systems to systems made of standard components that</a:t>
            </a:r>
          </a:p>
          <a:p>
            <a:r>
              <a:rPr lang="en-US" dirty="0"/>
              <a:t>Component-based CAVs are more reliable, explainable, and affordable.</a:t>
            </a:r>
          </a:p>
          <a:p>
            <a:r>
              <a:rPr lang="en-US" dirty="0"/>
              <a:t>MPAI-CAV is the series of standards addressing </a:t>
            </a:r>
            <a:r>
              <a:rPr lang="en-US" dirty="0" err="1"/>
              <a:t>componentisation</a:t>
            </a:r>
            <a:r>
              <a:rPr lang="en-US" dirty="0"/>
              <a:t> of CAVs.</a:t>
            </a:r>
            <a:endParaRPr lang="en-150" dirty="0"/>
          </a:p>
        </p:txBody>
      </p:sp>
      <p:sp>
        <p:nvSpPr>
          <p:cNvPr id="4" name="Date Placeholder 3">
            <a:extLst>
              <a:ext uri="{FF2B5EF4-FFF2-40B4-BE49-F238E27FC236}">
                <a16:creationId xmlns:a16="http://schemas.microsoft.com/office/drawing/2014/main" id="{0BCB37B6-EFA3-22C9-A138-D485DF8062A1}"/>
              </a:ext>
            </a:extLst>
          </p:cNvPr>
          <p:cNvSpPr>
            <a:spLocks noGrp="1"/>
          </p:cNvSpPr>
          <p:nvPr>
            <p:ph type="dt" sz="half" idx="10"/>
          </p:nvPr>
        </p:nvSpPr>
        <p:spPr/>
        <p:txBody>
          <a:bodyPr/>
          <a:lstStyle/>
          <a:p>
            <a:fld id="{BBFC8A02-69CE-4022-BC92-E0319BEAF265}" type="datetime5">
              <a:rPr lang="en-US" smtClean="0"/>
              <a:t>6-Jun-24</a:t>
            </a:fld>
            <a:endParaRPr lang="en-US" dirty="0"/>
          </a:p>
        </p:txBody>
      </p:sp>
      <p:sp>
        <p:nvSpPr>
          <p:cNvPr id="5" name="Slide Number Placeholder 4">
            <a:extLst>
              <a:ext uri="{FF2B5EF4-FFF2-40B4-BE49-F238E27FC236}">
                <a16:creationId xmlns:a16="http://schemas.microsoft.com/office/drawing/2014/main" id="{201E9A8F-28B6-743A-5BCC-FDE2261737AF}"/>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60965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F775-D7A7-3BD9-51FC-628D1D30C728}"/>
              </a:ext>
            </a:extLst>
          </p:cNvPr>
          <p:cNvSpPr>
            <a:spLocks noGrp="1"/>
          </p:cNvSpPr>
          <p:nvPr>
            <p:ph type="title"/>
          </p:nvPr>
        </p:nvSpPr>
        <p:spPr/>
        <p:txBody>
          <a:bodyPr/>
          <a:lstStyle/>
          <a:p>
            <a:r>
              <a:rPr lang="en-US" dirty="0"/>
              <a:t>Call for Technologies/1</a:t>
            </a:r>
            <a:endParaRPr lang="en-GB" dirty="0"/>
          </a:p>
        </p:txBody>
      </p:sp>
      <p:sp>
        <p:nvSpPr>
          <p:cNvPr id="3" name="Content Placeholder 2">
            <a:extLst>
              <a:ext uri="{FF2B5EF4-FFF2-40B4-BE49-F238E27FC236}">
                <a16:creationId xmlns:a16="http://schemas.microsoft.com/office/drawing/2014/main" id="{C3B59FFD-7A96-7E97-A25E-5A02E9DF709F}"/>
              </a:ext>
            </a:extLst>
          </p:cNvPr>
          <p:cNvSpPr>
            <a:spLocks noGrp="1"/>
          </p:cNvSpPr>
          <p:nvPr>
            <p:ph idx="1"/>
          </p:nvPr>
        </p:nvSpPr>
        <p:spPr>
          <a:xfrm>
            <a:off x="1302026" y="1904999"/>
            <a:ext cx="10202586" cy="4953001"/>
          </a:xfrm>
        </p:spPr>
        <p:txBody>
          <a:bodyPr>
            <a:normAutofit/>
          </a:bodyPr>
          <a:lstStyle/>
          <a:p>
            <a:r>
              <a:rPr lang="en-GB" dirty="0"/>
              <a:t>Call for Technologies: Connected Autonomous Vehicle (MPAI-CAV) – Technologies (CAV-TEC) </a:t>
            </a:r>
            <a:r>
              <a:rPr lang="en-GB" dirty="0">
                <a:solidFill>
                  <a:srgbClr val="FF0000"/>
                </a:solidFill>
              </a:rPr>
              <a:t>invites any party </a:t>
            </a:r>
            <a:r>
              <a:rPr lang="en-GB" dirty="0"/>
              <a:t>able and willing to contribute to the development of the planned MPAI CAV Technical Specification </a:t>
            </a:r>
            <a:r>
              <a:rPr lang="en-GB" dirty="0">
                <a:solidFill>
                  <a:srgbClr val="FF0000"/>
                </a:solidFill>
              </a:rPr>
              <a:t>to submit a response</a:t>
            </a:r>
            <a:r>
              <a:rPr lang="en-GB" dirty="0"/>
              <a:t>.</a:t>
            </a:r>
          </a:p>
          <a:p>
            <a:r>
              <a:rPr lang="en-GB" dirty="0"/>
              <a:t> </a:t>
            </a:r>
            <a:r>
              <a:rPr lang="en-GB" dirty="0">
                <a:solidFill>
                  <a:srgbClr val="FF0000"/>
                </a:solidFill>
              </a:rPr>
              <a:t>If they own technologies </a:t>
            </a:r>
            <a:r>
              <a:rPr lang="en-GB" dirty="0"/>
              <a:t>relevant to this Call, they will eventually be required to license their technologies according to the </a:t>
            </a:r>
            <a:r>
              <a:rPr lang="en-GB" dirty="0">
                <a:solidFill>
                  <a:srgbClr val="FF0000"/>
                </a:solidFill>
              </a:rPr>
              <a:t>CAV Framework Licence </a:t>
            </a:r>
            <a:r>
              <a:rPr lang="en-GB" dirty="0"/>
              <a:t>if their technologies are selected by MPAI for possible modification and inclusion in the planned CAV Technical Specification. </a:t>
            </a:r>
          </a:p>
          <a:p>
            <a:r>
              <a:rPr lang="en-GB" dirty="0">
                <a:solidFill>
                  <a:srgbClr val="FF0000"/>
                </a:solidFill>
              </a:rPr>
              <a:t>Any respondent who is not an MPAI member </a:t>
            </a:r>
            <a:r>
              <a:rPr lang="en-GB" dirty="0"/>
              <a:t>and wishes to participate in the development of CAV shall join MPAI. If they own accepted technologies and do not join MPAI, they lose the opportunity to have their technologies included in the planned CAV-TEC.</a:t>
            </a:r>
          </a:p>
        </p:txBody>
      </p:sp>
      <p:sp>
        <p:nvSpPr>
          <p:cNvPr id="4" name="Date Placeholder 3">
            <a:extLst>
              <a:ext uri="{FF2B5EF4-FFF2-40B4-BE49-F238E27FC236}">
                <a16:creationId xmlns:a16="http://schemas.microsoft.com/office/drawing/2014/main" id="{E9D70884-C457-BB7D-9030-C35616C25682}"/>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7336774E-618F-BF7C-980B-A3E776274174}"/>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3452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D7FB-FC6A-8165-11AE-CC255960CAD8}"/>
              </a:ext>
            </a:extLst>
          </p:cNvPr>
          <p:cNvSpPr>
            <a:spLocks noGrp="1"/>
          </p:cNvSpPr>
          <p:nvPr>
            <p:ph type="title"/>
          </p:nvPr>
        </p:nvSpPr>
        <p:spPr/>
        <p:txBody>
          <a:bodyPr/>
          <a:lstStyle/>
          <a:p>
            <a:r>
              <a:rPr lang="en-US" dirty="0"/>
              <a:t>Call for Technologies/2</a:t>
            </a:r>
            <a:endParaRPr lang="en-GB" dirty="0"/>
          </a:p>
        </p:txBody>
      </p:sp>
      <p:sp>
        <p:nvSpPr>
          <p:cNvPr id="3" name="Content Placeholder 2">
            <a:extLst>
              <a:ext uri="{FF2B5EF4-FFF2-40B4-BE49-F238E27FC236}">
                <a16:creationId xmlns:a16="http://schemas.microsoft.com/office/drawing/2014/main" id="{B77DD01F-9FC4-29D5-6B16-3D58B52B6D90}"/>
              </a:ext>
            </a:extLst>
          </p:cNvPr>
          <p:cNvSpPr>
            <a:spLocks noGrp="1"/>
          </p:cNvSpPr>
          <p:nvPr>
            <p:ph idx="1"/>
          </p:nvPr>
        </p:nvSpPr>
        <p:spPr/>
        <p:txBody>
          <a:bodyPr/>
          <a:lstStyle/>
          <a:p>
            <a:r>
              <a:rPr lang="en-GB" dirty="0"/>
              <a:t>The scope of this Call is restricted to responses whose specification in the planned MMM-TEC conforms to Use Cases and Functional Requirements. </a:t>
            </a:r>
          </a:p>
          <a:p>
            <a:r>
              <a:rPr lang="en-GB" dirty="0"/>
              <a:t>Respondents are welcome to additionally : </a:t>
            </a:r>
          </a:p>
          <a:p>
            <a:pPr lvl="1"/>
            <a:r>
              <a:rPr lang="en-GB" dirty="0">
                <a:solidFill>
                  <a:srgbClr val="FF0000"/>
                </a:solidFill>
              </a:rPr>
              <a:t>Provide comments </a:t>
            </a:r>
            <a:r>
              <a:rPr lang="en-GB" dirty="0"/>
              <a:t>on any technical element of Use Cases and Functional Requirements.</a:t>
            </a:r>
          </a:p>
          <a:p>
            <a:pPr lvl="1"/>
            <a:r>
              <a:rPr lang="en-GB" dirty="0">
                <a:solidFill>
                  <a:srgbClr val="FF0000"/>
                </a:solidFill>
              </a:rPr>
              <a:t>Propose technologies not requested by the CAV-TEC Call </a:t>
            </a:r>
            <a:r>
              <a:rPr lang="en-GB" dirty="0"/>
              <a:t>if</a:t>
            </a:r>
            <a:r>
              <a:rPr lang="en-GB" dirty="0">
                <a:solidFill>
                  <a:srgbClr val="FF0000"/>
                </a:solidFill>
              </a:rPr>
              <a:t> </a:t>
            </a:r>
            <a:r>
              <a:rPr lang="en-GB" dirty="0"/>
              <a:t>based on motivated proposals to extend or add new functional requirements, provided they: </a:t>
            </a:r>
          </a:p>
          <a:p>
            <a:pPr lvl="2"/>
            <a:r>
              <a:rPr lang="en-GB" dirty="0"/>
              <a:t>Are within the scope of the Functional Requirements.</a:t>
            </a:r>
          </a:p>
          <a:p>
            <a:pPr lvl="2"/>
            <a:r>
              <a:rPr lang="en-GB" dirty="0"/>
              <a:t>Satisfy the Framework Licence.</a:t>
            </a:r>
          </a:p>
          <a:p>
            <a:endParaRPr lang="en-GB" dirty="0"/>
          </a:p>
          <a:p>
            <a:endParaRPr lang="en-GB" dirty="0"/>
          </a:p>
        </p:txBody>
      </p:sp>
      <p:sp>
        <p:nvSpPr>
          <p:cNvPr id="4" name="Date Placeholder 3">
            <a:extLst>
              <a:ext uri="{FF2B5EF4-FFF2-40B4-BE49-F238E27FC236}">
                <a16:creationId xmlns:a16="http://schemas.microsoft.com/office/drawing/2014/main" id="{665B0A44-7139-F2C0-06BA-A9D5711CCFF2}"/>
              </a:ext>
            </a:extLst>
          </p:cNvPr>
          <p:cNvSpPr>
            <a:spLocks noGrp="1"/>
          </p:cNvSpPr>
          <p:nvPr>
            <p:ph type="dt" sz="half" idx="10"/>
          </p:nvPr>
        </p:nvSpPr>
        <p:spPr/>
        <p:txBody>
          <a:bodyPr/>
          <a:lstStyle/>
          <a:p>
            <a:fld id="{3A5799BA-AC88-42FB-B8BE-FF1867FF2DFC}" type="datetime5">
              <a:rPr lang="en-US" smtClean="0"/>
              <a:t>6-Jun-24</a:t>
            </a:fld>
            <a:endParaRPr lang="en-US" dirty="0"/>
          </a:p>
        </p:txBody>
      </p:sp>
      <p:sp>
        <p:nvSpPr>
          <p:cNvPr id="5" name="Slide Number Placeholder 4">
            <a:extLst>
              <a:ext uri="{FF2B5EF4-FFF2-40B4-BE49-F238E27FC236}">
                <a16:creationId xmlns:a16="http://schemas.microsoft.com/office/drawing/2014/main" id="{734F06C5-376A-F0E6-28A0-1DA109D27FCE}"/>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851984385"/>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5203B4B2-E246-4BFF-9F9B-D644B4636EFC}" vid="{4A2A47ED-04B3-410F-B640-45EEF4622E7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MPAI-new</Template>
  <TotalTime>776</TotalTime>
  <Words>3000</Words>
  <Application>Microsoft Office PowerPoint</Application>
  <PresentationFormat>Widescreen</PresentationFormat>
  <Paragraphs>734</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Poppins</vt:lpstr>
      <vt:lpstr>Wingdings 3</vt:lpstr>
      <vt:lpstr>Filo</vt:lpstr>
      <vt:lpstr>MPAI Call for Technologies:  Connected Autonomous Vehicle (MPAI-CAV) –  Technologies (CAV-TEC)</vt:lpstr>
      <vt:lpstr>Two words about MPAI</vt:lpstr>
      <vt:lpstr>Rigorous standard development process</vt:lpstr>
      <vt:lpstr>An overview of approved MPAI standards</vt:lpstr>
      <vt:lpstr>On the way to become standards</vt:lpstr>
      <vt:lpstr>CAV-TEC Call for Technologies</vt:lpstr>
      <vt:lpstr>MPAI vision for CAVs</vt:lpstr>
      <vt:lpstr>Call for Technologies/1</vt:lpstr>
      <vt:lpstr>Call for Technologies/2</vt:lpstr>
      <vt:lpstr>Dates</vt:lpstr>
      <vt:lpstr>CAV-TEC Use Cases and Functional Requirements</vt:lpstr>
      <vt:lpstr>The path to CAV-TEC</vt:lpstr>
      <vt:lpstr>Current state of CAV standardisation in MPAI</vt:lpstr>
      <vt:lpstr>Connected Autonomous Vehicle</vt:lpstr>
      <vt:lpstr>PowerPoint Presentation</vt:lpstr>
      <vt:lpstr>PowerPoint Presentation</vt:lpstr>
      <vt:lpstr>PowerPoint Presentation</vt:lpstr>
      <vt:lpstr>PowerPoint Presentation</vt:lpstr>
      <vt:lpstr>Autonomous Motion Subsystem</vt:lpstr>
      <vt:lpstr>PowerPoint Presentation</vt:lpstr>
      <vt:lpstr>PowerPoint Presentation</vt:lpstr>
      <vt:lpstr>PowerPoint Presentation</vt:lpstr>
      <vt:lpstr>The scope of MMM - Technologies</vt:lpstr>
      <vt:lpstr>CAV-TEC AI Modules</vt:lpstr>
      <vt:lpstr>CAV-TEC Data types/1</vt:lpstr>
      <vt:lpstr>CAV-TEC Data types/2</vt:lpstr>
      <vt:lpstr>The scope of CAV</vt:lpstr>
      <vt:lpstr>MPAI-MMM for Connected Autonomous Vehicles (CAV)</vt:lpstr>
      <vt:lpstr>CAV Framework Licence</vt:lpstr>
      <vt:lpstr>CAV-6DF Framework Licence - Coverage</vt:lpstr>
      <vt:lpstr>Conditions of use of the Essential IPR’s/1</vt:lpstr>
      <vt:lpstr>Conditions of use of the Essential IPR’s/2</vt:lpstr>
      <vt:lpstr>Conditions of use of the Essential IPR’s/3</vt:lpstr>
      <vt:lpstr>Conditions of use of the Essential IPR’s/4</vt:lpstr>
      <vt:lpstr>Template for Responses</vt:lpstr>
      <vt:lpstr>Template for Responses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MPAI Call for technologies Six Degrees of Freedom Audio (CAE-6DF)</dc:title>
  <dc:creator>Leonardo Chiariglione</dc:creator>
  <cp:lastModifiedBy>Leonardo Chiariglione</cp:lastModifiedBy>
  <cp:revision>3</cp:revision>
  <dcterms:created xsi:type="dcterms:W3CDTF">2024-05-27T08:05:38Z</dcterms:created>
  <dcterms:modified xsi:type="dcterms:W3CDTF">2024-06-06T17:14:22Z</dcterms:modified>
</cp:coreProperties>
</file>