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1046" r:id="rId2"/>
    <p:sldId id="2443" r:id="rId3"/>
    <p:sldId id="2351" r:id="rId4"/>
    <p:sldId id="1047" r:id="rId5"/>
    <p:sldId id="2707" r:id="rId6"/>
    <p:sldId id="1048" r:id="rId7"/>
    <p:sldId id="1049" r:id="rId8"/>
    <p:sldId id="2704" r:id="rId9"/>
    <p:sldId id="1053" r:id="rId10"/>
    <p:sldId id="2708" r:id="rId11"/>
    <p:sldId id="2703" r:id="rId12"/>
    <p:sldId id="2693" r:id="rId13"/>
    <p:sldId id="3044" r:id="rId14"/>
    <p:sldId id="3045" r:id="rId15"/>
    <p:sldId id="3048" r:id="rId16"/>
    <p:sldId id="2705" r:id="rId17"/>
    <p:sldId id="2702" r:id="rId18"/>
    <p:sldId id="1054" r:id="rId19"/>
    <p:sldId id="2752" r:id="rId20"/>
    <p:sldId id="2875" r:id="rId21"/>
    <p:sldId id="3052" r:id="rId22"/>
    <p:sldId id="3047" r:id="rId23"/>
    <p:sldId id="2699" r:id="rId24"/>
    <p:sldId id="2753" r:id="rId25"/>
    <p:sldId id="3049" r:id="rId26"/>
    <p:sldId id="2748" r:id="rId27"/>
    <p:sldId id="2655" r:id="rId28"/>
    <p:sldId id="3050" r:id="rId29"/>
    <p:sldId id="3051" r:id="rId30"/>
    <p:sldId id="2709" r:id="rId31"/>
    <p:sldId id="267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47F00-11FC-4393-9D55-95ABDDEA39D5}" v="13" dt="2024-07-22T16:02:21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Chiariglione" userId="03ff1134-c2b7-4932-850d-6529216fed29" providerId="ADAL" clId="{20808CB9-37A5-4968-A5C1-97D2455DCC52}"/>
    <pc:docChg chg="undo custSel addSld delSld modSld sldOrd">
      <pc:chgData name="Leonardo Chiariglione" userId="03ff1134-c2b7-4932-850d-6529216fed29" providerId="ADAL" clId="{20808CB9-37A5-4968-A5C1-97D2455DCC52}" dt="2024-07-20T20:06:00.725" v="2885"/>
      <pc:docMkLst>
        <pc:docMk/>
      </pc:docMkLst>
      <pc:sldChg chg="add del">
        <pc:chgData name="Leonardo Chiariglione" userId="03ff1134-c2b7-4932-850d-6529216fed29" providerId="ADAL" clId="{20808CB9-37A5-4968-A5C1-97D2455DCC52}" dt="2024-07-20T09:15:13.699" v="1346" actId="47"/>
        <pc:sldMkLst>
          <pc:docMk/>
          <pc:sldMk cId="871168727" sldId="440"/>
        </pc:sldMkLst>
      </pc:sldChg>
      <pc:sldChg chg="modSp mod">
        <pc:chgData name="Leonardo Chiariglione" userId="03ff1134-c2b7-4932-850d-6529216fed29" providerId="ADAL" clId="{20808CB9-37A5-4968-A5C1-97D2455DCC52}" dt="2024-07-20T09:53:09.468" v="2334" actId="20577"/>
        <pc:sldMkLst>
          <pc:docMk/>
          <pc:sldMk cId="3945264366" sldId="1046"/>
        </pc:sldMkLst>
        <pc:spChg chg="mod">
          <ac:chgData name="Leonardo Chiariglione" userId="03ff1134-c2b7-4932-850d-6529216fed29" providerId="ADAL" clId="{20808CB9-37A5-4968-A5C1-97D2455DCC52}" dt="2024-07-20T09:53:09.468" v="2334" actId="20577"/>
          <ac:spMkLst>
            <pc:docMk/>
            <pc:sldMk cId="3945264366" sldId="1046"/>
            <ac:spMk id="4" creationId="{5DD2FF83-21CA-E11D-F8FA-D0EEC00DA6B2}"/>
          </ac:spMkLst>
        </pc:spChg>
      </pc:sldChg>
      <pc:sldChg chg="modSp mod ord">
        <pc:chgData name="Leonardo Chiariglione" userId="03ff1134-c2b7-4932-850d-6529216fed29" providerId="ADAL" clId="{20808CB9-37A5-4968-A5C1-97D2455DCC52}" dt="2024-07-20T14:15:03.833" v="2805" actId="20577"/>
        <pc:sldMkLst>
          <pc:docMk/>
          <pc:sldMk cId="3225638477" sldId="1047"/>
        </pc:sldMkLst>
        <pc:spChg chg="mod">
          <ac:chgData name="Leonardo Chiariglione" userId="03ff1134-c2b7-4932-850d-6529216fed29" providerId="ADAL" clId="{20808CB9-37A5-4968-A5C1-97D2455DCC52}" dt="2024-07-20T14:12:41.739" v="2801" actId="6549"/>
          <ac:spMkLst>
            <pc:docMk/>
            <pc:sldMk cId="3225638477" sldId="1047"/>
            <ac:spMk id="2" creationId="{9D1E1D8E-3701-BE61-6A8B-ED1B8DDE3C52}"/>
          </ac:spMkLst>
        </pc:spChg>
        <pc:spChg chg="mod">
          <ac:chgData name="Leonardo Chiariglione" userId="03ff1134-c2b7-4932-850d-6529216fed29" providerId="ADAL" clId="{20808CB9-37A5-4968-A5C1-97D2455DCC52}" dt="2024-07-20T14:15:03.833" v="2805" actId="20577"/>
          <ac:spMkLst>
            <pc:docMk/>
            <pc:sldMk cId="3225638477" sldId="1047"/>
            <ac:spMk id="3" creationId="{8B7F4EE9-DBA4-A0DE-0393-70B99F03A406}"/>
          </ac:spMkLst>
        </pc:spChg>
      </pc:sldChg>
      <pc:sldChg chg="modSp add mod ord">
        <pc:chgData name="Leonardo Chiariglione" userId="03ff1134-c2b7-4932-850d-6529216fed29" providerId="ADAL" clId="{20808CB9-37A5-4968-A5C1-97D2455DCC52}" dt="2024-07-20T09:21:34.464" v="1433"/>
        <pc:sldMkLst>
          <pc:docMk/>
          <pc:sldMk cId="3101630593" sldId="1048"/>
        </pc:sldMkLst>
        <pc:spChg chg="mod">
          <ac:chgData name="Leonardo Chiariglione" userId="03ff1134-c2b7-4932-850d-6529216fed29" providerId="ADAL" clId="{20808CB9-37A5-4968-A5C1-97D2455DCC52}" dt="2024-07-20T07:11:07.073" v="1" actId="2711"/>
          <ac:spMkLst>
            <pc:docMk/>
            <pc:sldMk cId="3101630593" sldId="1048"/>
            <ac:spMk id="4" creationId="{E362DE6F-1123-9914-0C5F-836E92C6A087}"/>
          </ac:spMkLst>
        </pc:spChg>
        <pc:spChg chg="mod">
          <ac:chgData name="Leonardo Chiariglione" userId="03ff1134-c2b7-4932-850d-6529216fed29" providerId="ADAL" clId="{20808CB9-37A5-4968-A5C1-97D2455DCC52}" dt="2024-07-20T07:11:07.073" v="1" actId="2711"/>
          <ac:spMkLst>
            <pc:docMk/>
            <pc:sldMk cId="3101630593" sldId="1048"/>
            <ac:spMk id="6" creationId="{D29E2D65-8B33-F52A-1E97-3BCC707D8145}"/>
          </ac:spMkLst>
        </pc:spChg>
        <pc:spChg chg="mod">
          <ac:chgData name="Leonardo Chiariglione" userId="03ff1134-c2b7-4932-850d-6529216fed29" providerId="ADAL" clId="{20808CB9-37A5-4968-A5C1-97D2455DCC52}" dt="2024-07-20T07:11:07.073" v="1" actId="2711"/>
          <ac:spMkLst>
            <pc:docMk/>
            <pc:sldMk cId="3101630593" sldId="1048"/>
            <ac:spMk id="8" creationId="{80B0BA30-402E-19F8-1C44-9B07B52B5B52}"/>
          </ac:spMkLst>
        </pc:spChg>
        <pc:spChg chg="mod">
          <ac:chgData name="Leonardo Chiariglione" userId="03ff1134-c2b7-4932-850d-6529216fed29" providerId="ADAL" clId="{20808CB9-37A5-4968-A5C1-97D2455DCC52}" dt="2024-07-20T07:11:07.073" v="1" actId="2711"/>
          <ac:spMkLst>
            <pc:docMk/>
            <pc:sldMk cId="3101630593" sldId="1048"/>
            <ac:spMk id="12" creationId="{EAC28B20-CD98-947E-D5ED-844E4D2F0CDD}"/>
          </ac:spMkLst>
        </pc:spChg>
        <pc:spChg chg="mod">
          <ac:chgData name="Leonardo Chiariglione" userId="03ff1134-c2b7-4932-850d-6529216fed29" providerId="ADAL" clId="{20808CB9-37A5-4968-A5C1-97D2455DCC52}" dt="2024-07-20T07:12:46.362" v="16" actId="14100"/>
          <ac:spMkLst>
            <pc:docMk/>
            <pc:sldMk cId="3101630593" sldId="1048"/>
            <ac:spMk id="16" creationId="{FD3F190E-5A49-5768-5D04-FA8C48927EFC}"/>
          </ac:spMkLst>
        </pc:spChg>
        <pc:spChg chg="mod">
          <ac:chgData name="Leonardo Chiariglione" userId="03ff1134-c2b7-4932-850d-6529216fed29" providerId="ADAL" clId="{20808CB9-37A5-4968-A5C1-97D2455DCC52}" dt="2024-07-20T07:11:07.073" v="1" actId="2711"/>
          <ac:spMkLst>
            <pc:docMk/>
            <pc:sldMk cId="3101630593" sldId="1048"/>
            <ac:spMk id="18" creationId="{FBC8D386-2B3E-0C66-0E54-1AAB9F6908FF}"/>
          </ac:spMkLst>
        </pc:spChg>
        <pc:spChg chg="mod">
          <ac:chgData name="Leonardo Chiariglione" userId="03ff1134-c2b7-4932-850d-6529216fed29" providerId="ADAL" clId="{20808CB9-37A5-4968-A5C1-97D2455DCC52}" dt="2024-07-20T07:11:07.073" v="1" actId="2711"/>
          <ac:spMkLst>
            <pc:docMk/>
            <pc:sldMk cId="3101630593" sldId="1048"/>
            <ac:spMk id="32" creationId="{92BCC21D-D924-81CD-FFC1-E970DBCBA62F}"/>
          </ac:spMkLst>
        </pc:spChg>
        <pc:grpChg chg="mod">
          <ac:chgData name="Leonardo Chiariglione" userId="03ff1134-c2b7-4932-850d-6529216fed29" providerId="ADAL" clId="{20808CB9-37A5-4968-A5C1-97D2455DCC52}" dt="2024-07-20T07:11:07.073" v="1" actId="2711"/>
          <ac:grpSpMkLst>
            <pc:docMk/>
            <pc:sldMk cId="3101630593" sldId="1048"/>
            <ac:grpSpMk id="3" creationId="{881CDEC6-58CE-F2AE-D6C5-28C534B4A42E}"/>
          </ac:grpSpMkLst>
        </pc:grpChg>
        <pc:grpChg chg="mod">
          <ac:chgData name="Leonardo Chiariglione" userId="03ff1134-c2b7-4932-850d-6529216fed29" providerId="ADAL" clId="{20808CB9-37A5-4968-A5C1-97D2455DCC52}" dt="2024-07-20T07:11:07.073" v="1" actId="2711"/>
          <ac:grpSpMkLst>
            <pc:docMk/>
            <pc:sldMk cId="3101630593" sldId="1048"/>
            <ac:grpSpMk id="17" creationId="{E2C1F35C-92EE-837A-D5A2-69B72DEC9263}"/>
          </ac:grpSpMkLst>
        </pc:grpChg>
        <pc:grpChg chg="mod">
          <ac:chgData name="Leonardo Chiariglione" userId="03ff1134-c2b7-4932-850d-6529216fed29" providerId="ADAL" clId="{20808CB9-37A5-4968-A5C1-97D2455DCC52}" dt="2024-07-20T07:11:07.073" v="1" actId="2711"/>
          <ac:grpSpMkLst>
            <pc:docMk/>
            <pc:sldMk cId="3101630593" sldId="1048"/>
            <ac:grpSpMk id="26" creationId="{31DB9411-95A0-3678-A566-23FF04EC83CC}"/>
          </ac:grpSpMkLst>
        </pc:grpChg>
        <pc:grpChg chg="mod">
          <ac:chgData name="Leonardo Chiariglione" userId="03ff1134-c2b7-4932-850d-6529216fed29" providerId="ADAL" clId="{20808CB9-37A5-4968-A5C1-97D2455DCC52}" dt="2024-07-20T07:11:07.073" v="1" actId="2711"/>
          <ac:grpSpMkLst>
            <pc:docMk/>
            <pc:sldMk cId="3101630593" sldId="1048"/>
            <ac:grpSpMk id="33" creationId="{397B076A-D0C4-287E-F523-B1941268C64D}"/>
          </ac:grpSpMkLst>
        </pc:grpChg>
        <pc:picChg chg="mod">
          <ac:chgData name="Leonardo Chiariglione" userId="03ff1134-c2b7-4932-850d-6529216fed29" providerId="ADAL" clId="{20808CB9-37A5-4968-A5C1-97D2455DCC52}" dt="2024-07-20T07:11:07.073" v="1" actId="2711"/>
          <ac:picMkLst>
            <pc:docMk/>
            <pc:sldMk cId="3101630593" sldId="1048"/>
            <ac:picMk id="2" creationId="{59AD9085-0E2A-10E0-D379-6C351D8BE948}"/>
          </ac:picMkLst>
        </pc:picChg>
        <pc:cxnChg chg="mod">
          <ac:chgData name="Leonardo Chiariglione" userId="03ff1134-c2b7-4932-850d-6529216fed29" providerId="ADAL" clId="{20808CB9-37A5-4968-A5C1-97D2455DCC52}" dt="2024-07-20T07:11:07.073" v="1" actId="2711"/>
          <ac:cxnSpMkLst>
            <pc:docMk/>
            <pc:sldMk cId="3101630593" sldId="1048"/>
            <ac:cxnSpMk id="31" creationId="{C5BF689F-5354-7E8B-F98E-AAEE1C19401D}"/>
          </ac:cxnSpMkLst>
        </pc:cxnChg>
      </pc:sldChg>
      <pc:sldChg chg="addSp delSp modSp new mod modClrScheme chgLayout">
        <pc:chgData name="Leonardo Chiariglione" userId="03ff1134-c2b7-4932-850d-6529216fed29" providerId="ADAL" clId="{20808CB9-37A5-4968-A5C1-97D2455DCC52}" dt="2024-07-20T14:20:29.708" v="2838" actId="20577"/>
        <pc:sldMkLst>
          <pc:docMk/>
          <pc:sldMk cId="3254786012" sldId="1049"/>
        </pc:sldMkLst>
        <pc:spChg chg="mod ord">
          <ac:chgData name="Leonardo Chiariglione" userId="03ff1134-c2b7-4932-850d-6529216fed29" providerId="ADAL" clId="{20808CB9-37A5-4968-A5C1-97D2455DCC52}" dt="2024-07-20T07:16:44.591" v="92" actId="26606"/>
          <ac:spMkLst>
            <pc:docMk/>
            <pc:sldMk cId="3254786012" sldId="1049"/>
            <ac:spMk id="2" creationId="{31F07DD3-86FE-91D0-ABB9-1378A8407528}"/>
          </ac:spMkLst>
        </pc:spChg>
        <pc:spChg chg="mod ord">
          <ac:chgData name="Leonardo Chiariglione" userId="03ff1134-c2b7-4932-850d-6529216fed29" providerId="ADAL" clId="{20808CB9-37A5-4968-A5C1-97D2455DCC52}" dt="2024-07-20T07:16:44.826" v="93" actId="27636"/>
          <ac:spMkLst>
            <pc:docMk/>
            <pc:sldMk cId="3254786012" sldId="1049"/>
            <ac:spMk id="3" creationId="{D7C803BC-27F3-E4B1-A13A-2518D3CFC93D}"/>
          </ac:spMkLst>
        </pc:spChg>
        <pc:spChg chg="add mod ord">
          <ac:chgData name="Leonardo Chiariglione" userId="03ff1134-c2b7-4932-850d-6529216fed29" providerId="ADAL" clId="{20808CB9-37A5-4968-A5C1-97D2455DCC52}" dt="2024-07-20T07:16:44.591" v="92" actId="26606"/>
          <ac:spMkLst>
            <pc:docMk/>
            <pc:sldMk cId="3254786012" sldId="1049"/>
            <ac:spMk id="4" creationId="{55325550-4289-D15E-9D3B-5A8E9E638C59}"/>
          </ac:spMkLst>
        </pc:spChg>
        <pc:spChg chg="add del mod ord">
          <ac:chgData name="Leonardo Chiariglione" userId="03ff1134-c2b7-4932-850d-6529216fed29" providerId="ADAL" clId="{20808CB9-37A5-4968-A5C1-97D2455DCC52}" dt="2024-07-20T07:14:35.889" v="55" actId="26606"/>
          <ac:spMkLst>
            <pc:docMk/>
            <pc:sldMk cId="3254786012" sldId="1049"/>
            <ac:spMk id="5" creationId="{C11AA067-5830-B90B-71C8-BB0EC8D57B77}"/>
          </ac:spMkLst>
        </pc:spChg>
        <pc:spChg chg="add mod ord">
          <ac:chgData name="Leonardo Chiariglione" userId="03ff1134-c2b7-4932-850d-6529216fed29" providerId="ADAL" clId="{20808CB9-37A5-4968-A5C1-97D2455DCC52}" dt="2024-07-20T14:20:29.708" v="2838" actId="20577"/>
          <ac:spMkLst>
            <pc:docMk/>
            <pc:sldMk cId="3254786012" sldId="1049"/>
            <ac:spMk id="6" creationId="{65B7EFBD-B548-DDB3-E1B9-5282FD41DB71}"/>
          </ac:spMkLst>
        </pc:spChg>
        <pc:picChg chg="add mod">
          <ac:chgData name="Leonardo Chiariglione" userId="03ff1134-c2b7-4932-850d-6529216fed29" providerId="ADAL" clId="{20808CB9-37A5-4968-A5C1-97D2455DCC52}" dt="2024-07-20T07:16:44.591" v="92" actId="26606"/>
          <ac:picMkLst>
            <pc:docMk/>
            <pc:sldMk cId="3254786012" sldId="1049"/>
            <ac:picMk id="7" creationId="{83DBE483-1D6D-81D1-54B7-C78C5F236A1B}"/>
          </ac:picMkLst>
        </pc:picChg>
      </pc:sldChg>
      <pc:sldChg chg="modSp new del mod">
        <pc:chgData name="Leonardo Chiariglione" userId="03ff1134-c2b7-4932-850d-6529216fed29" providerId="ADAL" clId="{20808CB9-37A5-4968-A5C1-97D2455DCC52}" dt="2024-07-20T09:13:48.337" v="1343" actId="47"/>
        <pc:sldMkLst>
          <pc:docMk/>
          <pc:sldMk cId="2143670647" sldId="1050"/>
        </pc:sldMkLst>
        <pc:spChg chg="mod">
          <ac:chgData name="Leonardo Chiariglione" userId="03ff1134-c2b7-4932-850d-6529216fed29" providerId="ADAL" clId="{20808CB9-37A5-4968-A5C1-97D2455DCC52}" dt="2024-07-20T07:21:11.064" v="221" actId="20577"/>
          <ac:spMkLst>
            <pc:docMk/>
            <pc:sldMk cId="2143670647" sldId="1050"/>
            <ac:spMk id="2" creationId="{EE45CF77-4D5B-3766-2C2C-755E0B881492}"/>
          </ac:spMkLst>
        </pc:spChg>
      </pc:sldChg>
      <pc:sldChg chg="addSp modSp add mod ord modClrScheme chgLayout">
        <pc:chgData name="Leonardo Chiariglione" userId="03ff1134-c2b7-4932-850d-6529216fed29" providerId="ADAL" clId="{20808CB9-37A5-4968-A5C1-97D2455DCC52}" dt="2024-07-20T14:22:16.171" v="2843" actId="6549"/>
        <pc:sldMkLst>
          <pc:docMk/>
          <pc:sldMk cId="2404638243" sldId="1053"/>
        </pc:sldMkLst>
        <pc:spChg chg="mod">
          <ac:chgData name="Leonardo Chiariglione" userId="03ff1134-c2b7-4932-850d-6529216fed29" providerId="ADAL" clId="{20808CB9-37A5-4968-A5C1-97D2455DCC52}" dt="2024-07-20T08:50:01.802" v="980" actId="26606"/>
          <ac:spMkLst>
            <pc:docMk/>
            <pc:sldMk cId="2404638243" sldId="1053"/>
            <ac:spMk id="3" creationId="{53F581D8-8535-15DC-89B8-A39334DC257D}"/>
          </ac:spMkLst>
        </pc:spChg>
        <pc:spChg chg="mod">
          <ac:chgData name="Leonardo Chiariglione" userId="03ff1134-c2b7-4932-850d-6529216fed29" providerId="ADAL" clId="{20808CB9-37A5-4968-A5C1-97D2455DCC52}" dt="2024-07-20T08:50:45.903" v="983" actId="27636"/>
          <ac:spMkLst>
            <pc:docMk/>
            <pc:sldMk cId="2404638243" sldId="1053"/>
            <ac:spMk id="4" creationId="{3588EF85-CDE2-2CDC-A687-472E51480033}"/>
          </ac:spMkLst>
        </pc:spChg>
        <pc:spChg chg="mod">
          <ac:chgData name="Leonardo Chiariglione" userId="03ff1134-c2b7-4932-850d-6529216fed29" providerId="ADAL" clId="{20808CB9-37A5-4968-A5C1-97D2455DCC52}" dt="2024-07-20T08:50:01.802" v="980" actId="26606"/>
          <ac:spMkLst>
            <pc:docMk/>
            <pc:sldMk cId="2404638243" sldId="1053"/>
            <ac:spMk id="5" creationId="{5E1C2BEC-B97E-C82D-FADC-F2B6583DD089}"/>
          </ac:spMkLst>
        </pc:spChg>
        <pc:spChg chg="mod">
          <ac:chgData name="Leonardo Chiariglione" userId="03ff1134-c2b7-4932-850d-6529216fed29" providerId="ADAL" clId="{20808CB9-37A5-4968-A5C1-97D2455DCC52}" dt="2024-07-20T14:22:16.171" v="2843" actId="6549"/>
          <ac:spMkLst>
            <pc:docMk/>
            <pc:sldMk cId="2404638243" sldId="1053"/>
            <ac:spMk id="6" creationId="{B22CF4CC-E4BF-919A-0E5E-B04250B93577}"/>
          </ac:spMkLst>
        </pc:spChg>
        <pc:picChg chg="add mod ord">
          <ac:chgData name="Leonardo Chiariglione" userId="03ff1134-c2b7-4932-850d-6529216fed29" providerId="ADAL" clId="{20808CB9-37A5-4968-A5C1-97D2455DCC52}" dt="2024-07-20T08:50:45.673" v="982" actId="26606"/>
          <ac:picMkLst>
            <pc:docMk/>
            <pc:sldMk cId="2404638243" sldId="1053"/>
            <ac:picMk id="8" creationId="{04CFC6FC-5798-6319-0827-6A52BD0A015F}"/>
          </ac:picMkLst>
        </pc:picChg>
      </pc:sldChg>
      <pc:sldChg chg="modSp add mod">
        <pc:chgData name="Leonardo Chiariglione" userId="03ff1134-c2b7-4932-850d-6529216fed29" providerId="ADAL" clId="{20808CB9-37A5-4968-A5C1-97D2455DCC52}" dt="2024-07-20T10:03:06.751" v="2412" actId="20577"/>
        <pc:sldMkLst>
          <pc:docMk/>
          <pc:sldMk cId="486130895" sldId="1054"/>
        </pc:sldMkLst>
        <pc:spChg chg="mod">
          <ac:chgData name="Leonardo Chiariglione" userId="03ff1134-c2b7-4932-850d-6529216fed29" providerId="ADAL" clId="{20808CB9-37A5-4968-A5C1-97D2455DCC52}" dt="2024-07-20T10:03:06.751" v="2412" actId="20577"/>
          <ac:spMkLst>
            <pc:docMk/>
            <pc:sldMk cId="486130895" sldId="1054"/>
            <ac:spMk id="2" creationId="{93A2843E-0203-473F-3724-E71F8DC05BC6}"/>
          </ac:spMkLst>
        </pc:spChg>
        <pc:cxnChg chg="mod">
          <ac:chgData name="Leonardo Chiariglione" userId="03ff1134-c2b7-4932-850d-6529216fed29" providerId="ADAL" clId="{20808CB9-37A5-4968-A5C1-97D2455DCC52}" dt="2024-07-20T10:00:33.908" v="2406" actId="1037"/>
          <ac:cxnSpMkLst>
            <pc:docMk/>
            <pc:sldMk cId="486130895" sldId="1054"/>
            <ac:cxnSpMk id="27" creationId="{7739D7A6-56C6-76BA-BA6A-CB70C974D222}"/>
          </ac:cxnSpMkLst>
        </pc:cxnChg>
      </pc:sldChg>
      <pc:sldChg chg="modSp add mod">
        <pc:chgData name="Leonardo Chiariglione" userId="03ff1134-c2b7-4932-850d-6529216fed29" providerId="ADAL" clId="{20808CB9-37A5-4968-A5C1-97D2455DCC52}" dt="2024-07-20T09:53:50.092" v="2336" actId="2711"/>
        <pc:sldMkLst>
          <pc:docMk/>
          <pc:sldMk cId="843515042" sldId="2351"/>
        </pc:sldMkLst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3" creationId="{618DA545-103A-A047-574C-BE00098B999B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4" creationId="{EFA11A8B-194F-3059-5097-691CEC482CA7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5" creationId="{80B1B2FA-DBFA-3F3A-403E-1E13724AB94F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6" creationId="{7B093DAD-7253-1EAD-E6E4-E723A5D7C689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7" creationId="{1CA8D736-B90C-6656-C046-636628E9E85A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8" creationId="{21C3D44C-252B-6556-5659-BD336B94F6CA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9" creationId="{920B511A-E0A4-7C82-26DC-736525DB0B33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18" creationId="{897AC8D3-C987-18CD-F364-AAA184D8F5A7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19" creationId="{03FCEC1A-6D70-A913-70F2-90FF2A026872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20" creationId="{AED444E3-3405-A220-B01F-5B98194BB174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21" creationId="{F6249AA3-E689-0302-24A8-8B0CEF227F54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22" creationId="{8C7C8915-900F-FA09-069A-2C902B3622EA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27" creationId="{A792B9AB-DDFD-FC20-6AA7-5617BDAA8EEE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28" creationId="{E26F9740-7283-8120-28C0-75CF0093F51D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29" creationId="{62020E96-36B8-3806-843B-F57501CB3D8B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30" creationId="{6727D5A7-8453-EE86-0085-F845B2EE18C2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31" creationId="{5C5B8EB3-947A-860A-CBE4-53262E9A9430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32" creationId="{149212CA-2D13-C39A-0C00-34380908A793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33" creationId="{06BF8CFA-9361-1321-D3DC-878AD4998998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34" creationId="{9A4C4700-DAB9-E393-D420-FCF41795E150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35" creationId="{D58066E4-E033-CB2F-BB48-F84504246D0D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36" creationId="{D8714490-C30B-9B2E-CCBB-B761B900FD11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41" creationId="{9856B418-4C45-6273-60F8-DA5899F20BB7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42" creationId="{1BAAB368-0387-8100-7EE6-328F8FC745AD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43" creationId="{D0888242-89E8-FC97-6A61-1F77AABEADD2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44" creationId="{E94FBB24-D1B7-232F-30D2-95C547643A77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45" creationId="{8E946406-2054-678E-6271-1E18A220C505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46" creationId="{433E3D73-5DA6-3154-E07A-71CC5FE280F0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48" creationId="{E812DA28-FB9E-F244-09CA-64E2E541E0FF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49" creationId="{3246F8D7-B58D-24A8-B696-971A8A768B94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57" creationId="{A988FD34-990A-B5BC-57D6-7725927EFFE7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58" creationId="{71454BC4-5E9F-6A57-FBB5-C85A60F5A10F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61" creationId="{2891F1F0-8759-B5ED-25A6-FADCD6D1F674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62" creationId="{9F5DAABE-3E98-627D-46FA-1223EBBE536A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63" creationId="{0BAE69FD-A6B1-CF6A-02B6-FED44275325F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65" creationId="{63E930B8-305E-9E43-49DE-B7D99CC1E61C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66" creationId="{D4B412FD-E5DB-49FA-93A3-890948A61B71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68" creationId="{4175E34A-C51E-86E7-A571-6EE1E651A2A7}"/>
          </ac:spMkLst>
        </pc:spChg>
        <pc:spChg chg="mod">
          <ac:chgData name="Leonardo Chiariglione" userId="03ff1134-c2b7-4932-850d-6529216fed29" providerId="ADAL" clId="{20808CB9-37A5-4968-A5C1-97D2455DCC52}" dt="2024-07-20T09:53:50.092" v="2336" actId="2711"/>
          <ac:spMkLst>
            <pc:docMk/>
            <pc:sldMk cId="843515042" sldId="2351"/>
            <ac:spMk id="71" creationId="{3AC42566-DDD3-F88B-654A-7F17682FA06B}"/>
          </ac:spMkLst>
        </pc:spChg>
      </pc:sldChg>
      <pc:sldChg chg="addSp modSp add mod modClrScheme modAnim chgLayout">
        <pc:chgData name="Leonardo Chiariglione" userId="03ff1134-c2b7-4932-850d-6529216fed29" providerId="ADAL" clId="{20808CB9-37A5-4968-A5C1-97D2455DCC52}" dt="2024-07-20T20:06:00.725" v="2885"/>
        <pc:sldMkLst>
          <pc:docMk/>
          <pc:sldMk cId="1488663094" sldId="2443"/>
        </pc:sldMkLst>
        <pc:spChg chg="mod ord">
          <ac:chgData name="Leonardo Chiariglione" userId="03ff1134-c2b7-4932-850d-6529216fed29" providerId="ADAL" clId="{20808CB9-37A5-4968-A5C1-97D2455DCC52}" dt="2024-07-20T09:53:25.738" v="2335" actId="122"/>
          <ac:spMkLst>
            <pc:docMk/>
            <pc:sldMk cId="1488663094" sldId="2443"/>
            <ac:spMk id="2" creationId="{434702E9-E293-5303-790C-809D8EDAD348}"/>
          </ac:spMkLst>
        </pc:spChg>
        <pc:spChg chg="mod ord">
          <ac:chgData name="Leonardo Chiariglione" userId="03ff1134-c2b7-4932-850d-6529216fed29" providerId="ADAL" clId="{20808CB9-37A5-4968-A5C1-97D2455DCC52}" dt="2024-07-20T09:11:33.405" v="1227" actId="700"/>
          <ac:spMkLst>
            <pc:docMk/>
            <pc:sldMk cId="1488663094" sldId="2443"/>
            <ac:spMk id="3" creationId="{E178BD7E-CB50-76F3-52AE-3284CE5C521E}"/>
          </ac:spMkLst>
        </pc:spChg>
        <pc:spChg chg="mod">
          <ac:chgData name="Leonardo Chiariglione" userId="03ff1134-c2b7-4932-850d-6529216fed29" providerId="ADAL" clId="{20808CB9-37A5-4968-A5C1-97D2455DCC52}" dt="2024-07-20T09:13:08.364" v="1337" actId="1076"/>
          <ac:spMkLst>
            <pc:docMk/>
            <pc:sldMk cId="1488663094" sldId="2443"/>
            <ac:spMk id="4" creationId="{C450DC1A-266C-33DB-F209-0544F5DC378C}"/>
          </ac:spMkLst>
        </pc:spChg>
        <pc:spChg chg="mod">
          <ac:chgData name="Leonardo Chiariglione" userId="03ff1134-c2b7-4932-850d-6529216fed29" providerId="ADAL" clId="{20808CB9-37A5-4968-A5C1-97D2455DCC52}" dt="2024-07-20T09:13:16.587" v="1339" actId="1076"/>
          <ac:spMkLst>
            <pc:docMk/>
            <pc:sldMk cId="1488663094" sldId="2443"/>
            <ac:spMk id="5" creationId="{FCB1E213-64AF-2FAD-7EAB-772DA4E1068C}"/>
          </ac:spMkLst>
        </pc:spChg>
        <pc:spChg chg="add mod">
          <ac:chgData name="Leonardo Chiariglione" userId="03ff1134-c2b7-4932-850d-6529216fed29" providerId="ADAL" clId="{20808CB9-37A5-4968-A5C1-97D2455DCC52}" dt="2024-07-20T09:13:12.131" v="1338" actId="1076"/>
          <ac:spMkLst>
            <pc:docMk/>
            <pc:sldMk cId="1488663094" sldId="2443"/>
            <ac:spMk id="6" creationId="{4AA97BF8-AF7F-50C2-4902-76A2B990F328}"/>
          </ac:spMkLst>
        </pc:spChg>
        <pc:spChg chg="mod">
          <ac:chgData name="Leonardo Chiariglione" userId="03ff1134-c2b7-4932-850d-6529216fed29" providerId="ADAL" clId="{20808CB9-37A5-4968-A5C1-97D2455DCC52}" dt="2024-07-20T09:11:38.598" v="1229" actId="1076"/>
          <ac:spMkLst>
            <pc:docMk/>
            <pc:sldMk cId="1488663094" sldId="2443"/>
            <ac:spMk id="8" creationId="{6A9C925C-6FF2-F963-7830-38AA4E05A5B0}"/>
          </ac:spMkLst>
        </pc:spChg>
        <pc:spChg chg="mod">
          <ac:chgData name="Leonardo Chiariglione" userId="03ff1134-c2b7-4932-850d-6529216fed29" providerId="ADAL" clId="{20808CB9-37A5-4968-A5C1-97D2455DCC52}" dt="2024-07-20T09:11:38.598" v="1229" actId="1076"/>
          <ac:spMkLst>
            <pc:docMk/>
            <pc:sldMk cId="1488663094" sldId="2443"/>
            <ac:spMk id="9" creationId="{67A00117-ABF3-1BB7-FC78-9CF62AFC4AAD}"/>
          </ac:spMkLst>
        </pc:spChg>
        <pc:spChg chg="mod">
          <ac:chgData name="Leonardo Chiariglione" userId="03ff1134-c2b7-4932-850d-6529216fed29" providerId="ADAL" clId="{20808CB9-37A5-4968-A5C1-97D2455DCC52}" dt="2024-07-20T09:11:38.598" v="1229" actId="1076"/>
          <ac:spMkLst>
            <pc:docMk/>
            <pc:sldMk cId="1488663094" sldId="2443"/>
            <ac:spMk id="10" creationId="{BAB9721F-751B-49F4-C4B7-DF5F7E06C518}"/>
          </ac:spMkLst>
        </pc:spChg>
      </pc:sldChg>
      <pc:sldChg chg="add">
        <pc:chgData name="Leonardo Chiariglione" userId="03ff1134-c2b7-4932-850d-6529216fed29" providerId="ADAL" clId="{20808CB9-37A5-4968-A5C1-97D2455DCC52}" dt="2024-07-20T09:02:26.159" v="986"/>
        <pc:sldMkLst>
          <pc:docMk/>
          <pc:sldMk cId="4078010860" sldId="2655"/>
        </pc:sldMkLst>
      </pc:sldChg>
      <pc:sldChg chg="add del">
        <pc:chgData name="Leonardo Chiariglione" userId="03ff1134-c2b7-4932-850d-6529216fed29" providerId="ADAL" clId="{20808CB9-37A5-4968-A5C1-97D2455DCC52}" dt="2024-07-20T10:19:05.792" v="2614" actId="47"/>
        <pc:sldMkLst>
          <pc:docMk/>
          <pc:sldMk cId="2190706617" sldId="2656"/>
        </pc:sldMkLst>
      </pc:sldChg>
      <pc:sldChg chg="add del">
        <pc:chgData name="Leonardo Chiariglione" userId="03ff1134-c2b7-4932-850d-6529216fed29" providerId="ADAL" clId="{20808CB9-37A5-4968-A5C1-97D2455DCC52}" dt="2024-07-20T10:29:18.327" v="2629" actId="47"/>
        <pc:sldMkLst>
          <pc:docMk/>
          <pc:sldMk cId="1934221844" sldId="2667"/>
        </pc:sldMkLst>
      </pc:sldChg>
      <pc:sldChg chg="modSp add">
        <pc:chgData name="Leonardo Chiariglione" userId="03ff1134-c2b7-4932-850d-6529216fed29" providerId="ADAL" clId="{20808CB9-37A5-4968-A5C1-97D2455DCC52}" dt="2024-07-20T10:32:37.339" v="2652" actId="20577"/>
        <pc:sldMkLst>
          <pc:docMk/>
          <pc:sldMk cId="1986466659" sldId="2676"/>
        </pc:sldMkLst>
        <pc:spChg chg="mod">
          <ac:chgData name="Leonardo Chiariglione" userId="03ff1134-c2b7-4932-850d-6529216fed29" providerId="ADAL" clId="{20808CB9-37A5-4968-A5C1-97D2455DCC52}" dt="2024-07-20T10:32:37.339" v="2652" actId="20577"/>
          <ac:spMkLst>
            <pc:docMk/>
            <pc:sldMk cId="1986466659" sldId="2676"/>
            <ac:spMk id="8" creationId="{F8CD5E7B-BE78-F112-3137-9C1096275893}"/>
          </ac:spMkLst>
        </pc:spChg>
      </pc:sldChg>
      <pc:sldChg chg="add del">
        <pc:chgData name="Leonardo Chiariglione" userId="03ff1134-c2b7-4932-850d-6529216fed29" providerId="ADAL" clId="{20808CB9-37A5-4968-A5C1-97D2455DCC52}" dt="2024-07-20T10:24:49.717" v="2621" actId="47"/>
        <pc:sldMkLst>
          <pc:docMk/>
          <pc:sldMk cId="1879814239" sldId="2682"/>
        </pc:sldMkLst>
      </pc:sldChg>
      <pc:sldChg chg="add del">
        <pc:chgData name="Leonardo Chiariglione" userId="03ff1134-c2b7-4932-850d-6529216fed29" providerId="ADAL" clId="{20808CB9-37A5-4968-A5C1-97D2455DCC52}" dt="2024-07-20T10:28:21.503" v="2627" actId="47"/>
        <pc:sldMkLst>
          <pc:docMk/>
          <pc:sldMk cId="3104987152" sldId="2684"/>
        </pc:sldMkLst>
      </pc:sldChg>
      <pc:sldChg chg="addSp delSp modSp add mod">
        <pc:chgData name="Leonardo Chiariglione" userId="03ff1134-c2b7-4932-850d-6529216fed29" providerId="ADAL" clId="{20808CB9-37A5-4968-A5C1-97D2455DCC52}" dt="2024-07-20T14:19:42.889" v="2817" actId="478"/>
        <pc:sldMkLst>
          <pc:docMk/>
          <pc:sldMk cId="507129063" sldId="2693"/>
        </pc:sldMkLst>
        <pc:spChg chg="add del mod">
          <ac:chgData name="Leonardo Chiariglione" userId="03ff1134-c2b7-4932-850d-6529216fed29" providerId="ADAL" clId="{20808CB9-37A5-4968-A5C1-97D2455DCC52}" dt="2024-07-20T14:19:42.889" v="2817" actId="478"/>
          <ac:spMkLst>
            <pc:docMk/>
            <pc:sldMk cId="507129063" sldId="2693"/>
            <ac:spMk id="9" creationId="{453B2021-9875-C5B6-96B4-FBB090CA2E8D}"/>
          </ac:spMkLst>
        </pc:spChg>
        <pc:picChg chg="mod">
          <ac:chgData name="Leonardo Chiariglione" userId="03ff1134-c2b7-4932-850d-6529216fed29" providerId="ADAL" clId="{20808CB9-37A5-4968-A5C1-97D2455DCC52}" dt="2024-07-20T14:19:33.919" v="2815" actId="1076"/>
          <ac:picMkLst>
            <pc:docMk/>
            <pc:sldMk cId="507129063" sldId="2693"/>
            <ac:picMk id="17" creationId="{6191640B-8120-ED8D-D2F4-1BD584F47C62}"/>
          </ac:picMkLst>
        </pc:picChg>
      </pc:sldChg>
      <pc:sldChg chg="modSp add del mod modAnim">
        <pc:chgData name="Leonardo Chiariglione" userId="03ff1134-c2b7-4932-850d-6529216fed29" providerId="ADAL" clId="{20808CB9-37A5-4968-A5C1-97D2455DCC52}" dt="2024-07-20T09:26:21.791" v="1444" actId="2696"/>
        <pc:sldMkLst>
          <pc:docMk/>
          <pc:sldMk cId="3828701602" sldId="2693"/>
        </pc:sldMkLst>
        <pc:spChg chg="mod">
          <ac:chgData name="Leonardo Chiariglione" userId="03ff1134-c2b7-4932-850d-6529216fed29" providerId="ADAL" clId="{20808CB9-37A5-4968-A5C1-97D2455DCC52}" dt="2024-07-20T09:22:56.306" v="1438" actId="1035"/>
          <ac:spMkLst>
            <pc:docMk/>
            <pc:sldMk cId="3828701602" sldId="2693"/>
            <ac:spMk id="20" creationId="{7451ACD3-1BD9-7DF7-C680-BE4DB4F91515}"/>
          </ac:spMkLst>
        </pc:spChg>
        <pc:picChg chg="mod">
          <ac:chgData name="Leonardo Chiariglione" userId="03ff1134-c2b7-4932-850d-6529216fed29" providerId="ADAL" clId="{20808CB9-37A5-4968-A5C1-97D2455DCC52}" dt="2024-07-20T09:22:56.306" v="1438" actId="1035"/>
          <ac:picMkLst>
            <pc:docMk/>
            <pc:sldMk cId="3828701602" sldId="2693"/>
            <ac:picMk id="19" creationId="{E13697CD-DA88-D502-BF4F-D55BA88B692E}"/>
          </ac:picMkLst>
        </pc:picChg>
      </pc:sldChg>
      <pc:sldChg chg="add del">
        <pc:chgData name="Leonardo Chiariglione" userId="03ff1134-c2b7-4932-850d-6529216fed29" providerId="ADAL" clId="{20808CB9-37A5-4968-A5C1-97D2455DCC52}" dt="2024-07-20T10:21:30.383" v="2616" actId="47"/>
        <pc:sldMkLst>
          <pc:docMk/>
          <pc:sldMk cId="3208120958" sldId="2698"/>
        </pc:sldMkLst>
      </pc:sldChg>
      <pc:sldChg chg="add">
        <pc:chgData name="Leonardo Chiariglione" userId="03ff1134-c2b7-4932-850d-6529216fed29" providerId="ADAL" clId="{20808CB9-37A5-4968-A5C1-97D2455DCC52}" dt="2024-07-20T09:02:26.159" v="986"/>
        <pc:sldMkLst>
          <pc:docMk/>
          <pc:sldMk cId="3796609423" sldId="2699"/>
        </pc:sldMkLst>
      </pc:sldChg>
      <pc:sldChg chg="add del">
        <pc:chgData name="Leonardo Chiariglione" userId="03ff1134-c2b7-4932-850d-6529216fed29" providerId="ADAL" clId="{20808CB9-37A5-4968-A5C1-97D2455DCC52}" dt="2024-07-20T10:11:15.571" v="2436" actId="47"/>
        <pc:sldMkLst>
          <pc:docMk/>
          <pc:sldMk cId="1831624196" sldId="2700"/>
        </pc:sldMkLst>
      </pc:sldChg>
      <pc:sldChg chg="add del">
        <pc:chgData name="Leonardo Chiariglione" userId="03ff1134-c2b7-4932-850d-6529216fed29" providerId="ADAL" clId="{20808CB9-37A5-4968-A5C1-97D2455DCC52}" dt="2024-07-20T10:29:08.648" v="2628" actId="47"/>
        <pc:sldMkLst>
          <pc:docMk/>
          <pc:sldMk cId="3129412018" sldId="2701"/>
        </pc:sldMkLst>
      </pc:sldChg>
      <pc:sldChg chg="addSp modSp add mod modClrScheme chgLayout">
        <pc:chgData name="Leonardo Chiariglione" userId="03ff1134-c2b7-4932-850d-6529216fed29" providerId="ADAL" clId="{20808CB9-37A5-4968-A5C1-97D2455DCC52}" dt="2024-07-20T09:40:00.238" v="1728" actId="27636"/>
        <pc:sldMkLst>
          <pc:docMk/>
          <pc:sldMk cId="546356438" sldId="2702"/>
        </pc:sldMkLst>
        <pc:spChg chg="mod">
          <ac:chgData name="Leonardo Chiariglione" userId="03ff1134-c2b7-4932-850d-6529216fed29" providerId="ADAL" clId="{20808CB9-37A5-4968-A5C1-97D2455DCC52}" dt="2024-07-20T09:37:36.638" v="1663" actId="26606"/>
          <ac:spMkLst>
            <pc:docMk/>
            <pc:sldMk cId="546356438" sldId="2702"/>
            <ac:spMk id="3" creationId="{4B425841-AF5C-BE0A-C095-678FCCF0447F}"/>
          </ac:spMkLst>
        </pc:spChg>
        <pc:spChg chg="mod">
          <ac:chgData name="Leonardo Chiariglione" userId="03ff1134-c2b7-4932-850d-6529216fed29" providerId="ADAL" clId="{20808CB9-37A5-4968-A5C1-97D2455DCC52}" dt="2024-07-20T09:37:36.667" v="1664" actId="27636"/>
          <ac:spMkLst>
            <pc:docMk/>
            <pc:sldMk cId="546356438" sldId="2702"/>
            <ac:spMk id="4" creationId="{C0FF39F9-0C09-E378-D906-B74C14C2B621}"/>
          </ac:spMkLst>
        </pc:spChg>
        <pc:spChg chg="mod">
          <ac:chgData name="Leonardo Chiariglione" userId="03ff1134-c2b7-4932-850d-6529216fed29" providerId="ADAL" clId="{20808CB9-37A5-4968-A5C1-97D2455DCC52}" dt="2024-07-20T09:37:36.638" v="1663" actId="26606"/>
          <ac:spMkLst>
            <pc:docMk/>
            <pc:sldMk cId="546356438" sldId="2702"/>
            <ac:spMk id="5" creationId="{B6E0D2F9-1C0A-4949-BDF7-DD4A5D4FD0E7}"/>
          </ac:spMkLst>
        </pc:spChg>
        <pc:spChg chg="mod">
          <ac:chgData name="Leonardo Chiariglione" userId="03ff1134-c2b7-4932-850d-6529216fed29" providerId="ADAL" clId="{20808CB9-37A5-4968-A5C1-97D2455DCC52}" dt="2024-07-20T09:40:00.238" v="1728" actId="27636"/>
          <ac:spMkLst>
            <pc:docMk/>
            <pc:sldMk cId="546356438" sldId="2702"/>
            <ac:spMk id="6" creationId="{E68A33A3-8627-E03B-692D-B6A2636D99F2}"/>
          </ac:spMkLst>
        </pc:spChg>
        <pc:picChg chg="add">
          <ac:chgData name="Leonardo Chiariglione" userId="03ff1134-c2b7-4932-850d-6529216fed29" providerId="ADAL" clId="{20808CB9-37A5-4968-A5C1-97D2455DCC52}" dt="2024-07-20T09:37:36.638" v="1663" actId="26606"/>
          <ac:picMkLst>
            <pc:docMk/>
            <pc:sldMk cId="546356438" sldId="2702"/>
            <ac:picMk id="8" creationId="{9F22A352-50C3-38A9-5FF3-DAAA4DA196A8}"/>
          </ac:picMkLst>
        </pc:picChg>
      </pc:sldChg>
      <pc:sldChg chg="modSp add mod">
        <pc:chgData name="Leonardo Chiariglione" userId="03ff1134-c2b7-4932-850d-6529216fed29" providerId="ADAL" clId="{20808CB9-37A5-4968-A5C1-97D2455DCC52}" dt="2024-07-20T08:49:13.719" v="979" actId="6549"/>
        <pc:sldMkLst>
          <pc:docMk/>
          <pc:sldMk cId="90400091" sldId="2703"/>
        </pc:sldMkLst>
        <pc:spChg chg="mod">
          <ac:chgData name="Leonardo Chiariglione" userId="03ff1134-c2b7-4932-850d-6529216fed29" providerId="ADAL" clId="{20808CB9-37A5-4968-A5C1-97D2455DCC52}" dt="2024-07-20T08:49:13.719" v="979" actId="6549"/>
          <ac:spMkLst>
            <pc:docMk/>
            <pc:sldMk cId="90400091" sldId="2703"/>
            <ac:spMk id="8" creationId="{43F72823-198F-48D5-8515-6A2F955DA793}"/>
          </ac:spMkLst>
        </pc:spChg>
        <pc:cxnChg chg="mod">
          <ac:chgData name="Leonardo Chiariglione" userId="03ff1134-c2b7-4932-850d-6529216fed29" providerId="ADAL" clId="{20808CB9-37A5-4968-A5C1-97D2455DCC52}" dt="2024-07-20T08:48:43.644" v="978" actId="14100"/>
          <ac:cxnSpMkLst>
            <pc:docMk/>
            <pc:sldMk cId="90400091" sldId="2703"/>
            <ac:cxnSpMk id="11" creationId="{8FDFB413-DADA-D1D1-7CCA-DCB633E32357}"/>
          </ac:cxnSpMkLst>
        </pc:cxnChg>
        <pc:cxnChg chg="mod">
          <ac:chgData name="Leonardo Chiariglione" userId="03ff1134-c2b7-4932-850d-6529216fed29" providerId="ADAL" clId="{20808CB9-37A5-4968-A5C1-97D2455DCC52}" dt="2024-07-20T08:48:30.226" v="976" actId="14100"/>
          <ac:cxnSpMkLst>
            <pc:docMk/>
            <pc:sldMk cId="90400091" sldId="2703"/>
            <ac:cxnSpMk id="13" creationId="{6320EB46-8359-6389-778E-C41DD7D68E1B}"/>
          </ac:cxnSpMkLst>
        </pc:cxnChg>
      </pc:sldChg>
      <pc:sldChg chg="addSp delSp modSp new del mod">
        <pc:chgData name="Leonardo Chiariglione" userId="03ff1134-c2b7-4932-850d-6529216fed29" providerId="ADAL" clId="{20808CB9-37A5-4968-A5C1-97D2455DCC52}" dt="2024-07-20T14:19:53.730" v="2818" actId="2696"/>
        <pc:sldMkLst>
          <pc:docMk/>
          <pc:sldMk cId="467331715" sldId="2704"/>
        </pc:sldMkLst>
        <pc:spChg chg="mod">
          <ac:chgData name="Leonardo Chiariglione" userId="03ff1134-c2b7-4932-850d-6529216fed29" providerId="ADAL" clId="{20808CB9-37A5-4968-A5C1-97D2455DCC52}" dt="2024-07-20T09:49:30.129" v="2292" actId="20577"/>
          <ac:spMkLst>
            <pc:docMk/>
            <pc:sldMk cId="467331715" sldId="2704"/>
            <ac:spMk id="2" creationId="{89251152-1D08-C8CD-8081-12CBA89BA5A2}"/>
          </ac:spMkLst>
        </pc:spChg>
        <pc:spChg chg="del">
          <ac:chgData name="Leonardo Chiariglione" userId="03ff1134-c2b7-4932-850d-6529216fed29" providerId="ADAL" clId="{20808CB9-37A5-4968-A5C1-97D2455DCC52}" dt="2024-07-20T08:40:41.673" v="910" actId="3680"/>
          <ac:spMkLst>
            <pc:docMk/>
            <pc:sldMk cId="467331715" sldId="2704"/>
            <ac:spMk id="3" creationId="{AFA43CB6-1043-F1BC-BE30-6E52A68C825A}"/>
          </ac:spMkLst>
        </pc:spChg>
        <pc:graphicFrameChg chg="add mod ord modGraphic">
          <ac:chgData name="Leonardo Chiariglione" userId="03ff1134-c2b7-4932-850d-6529216fed29" providerId="ADAL" clId="{20808CB9-37A5-4968-A5C1-97D2455DCC52}" dt="2024-07-20T09:50:40.353" v="2296" actId="207"/>
          <ac:graphicFrameMkLst>
            <pc:docMk/>
            <pc:sldMk cId="467331715" sldId="2704"/>
            <ac:graphicFrameMk id="6" creationId="{35BC2B9B-D708-46E7-68BA-3351EC484914}"/>
          </ac:graphicFrameMkLst>
        </pc:graphicFrameChg>
      </pc:sldChg>
      <pc:sldChg chg="modSp add mod">
        <pc:chgData name="Leonardo Chiariglione" userId="03ff1134-c2b7-4932-850d-6529216fed29" providerId="ADAL" clId="{20808CB9-37A5-4968-A5C1-97D2455DCC52}" dt="2024-07-20T14:21:25.051" v="2842" actId="20577"/>
        <pc:sldMkLst>
          <pc:docMk/>
          <pc:sldMk cId="3925524427" sldId="2704"/>
        </pc:sldMkLst>
        <pc:graphicFrameChg chg="modGraphic">
          <ac:chgData name="Leonardo Chiariglione" userId="03ff1134-c2b7-4932-850d-6529216fed29" providerId="ADAL" clId="{20808CB9-37A5-4968-A5C1-97D2455DCC52}" dt="2024-07-20T14:21:25.051" v="2842" actId="20577"/>
          <ac:graphicFrameMkLst>
            <pc:docMk/>
            <pc:sldMk cId="3925524427" sldId="2704"/>
            <ac:graphicFrameMk id="6" creationId="{35BC2B9B-D708-46E7-68BA-3351EC484914}"/>
          </ac:graphicFrameMkLst>
        </pc:graphicFrameChg>
      </pc:sldChg>
      <pc:sldChg chg="add">
        <pc:chgData name="Leonardo Chiariglione" userId="03ff1134-c2b7-4932-850d-6529216fed29" providerId="ADAL" clId="{20808CB9-37A5-4968-A5C1-97D2455DCC52}" dt="2024-07-20T08:59:18.893" v="984"/>
        <pc:sldMkLst>
          <pc:docMk/>
          <pc:sldMk cId="3880911349" sldId="2705"/>
        </pc:sldMkLst>
      </pc:sldChg>
      <pc:sldChg chg="add">
        <pc:chgData name="Leonardo Chiariglione" userId="03ff1134-c2b7-4932-850d-6529216fed29" providerId="ADAL" clId="{20808CB9-37A5-4968-A5C1-97D2455DCC52}" dt="2024-07-20T09:02:26.159" v="986"/>
        <pc:sldMkLst>
          <pc:docMk/>
          <pc:sldMk cId="4051806454" sldId="2706"/>
        </pc:sldMkLst>
      </pc:sldChg>
      <pc:sldChg chg="modSp add mod">
        <pc:chgData name="Leonardo Chiariglione" userId="03ff1134-c2b7-4932-850d-6529216fed29" providerId="ADAL" clId="{20808CB9-37A5-4968-A5C1-97D2455DCC52}" dt="2024-07-20T14:17:20.251" v="2813" actId="20577"/>
        <pc:sldMkLst>
          <pc:docMk/>
          <pc:sldMk cId="1290830441" sldId="2707"/>
        </pc:sldMkLst>
        <pc:spChg chg="mod">
          <ac:chgData name="Leonardo Chiariglione" userId="03ff1134-c2b7-4932-850d-6529216fed29" providerId="ADAL" clId="{20808CB9-37A5-4968-A5C1-97D2455DCC52}" dt="2024-07-20T09:16:37.829" v="1363" actId="6549"/>
          <ac:spMkLst>
            <pc:docMk/>
            <pc:sldMk cId="1290830441" sldId="2707"/>
            <ac:spMk id="2" creationId="{C7E87B31-A00B-AA13-97B1-9281D5E0218C}"/>
          </ac:spMkLst>
        </pc:spChg>
        <pc:spChg chg="mod">
          <ac:chgData name="Leonardo Chiariglione" userId="03ff1134-c2b7-4932-850d-6529216fed29" providerId="ADAL" clId="{20808CB9-37A5-4968-A5C1-97D2455DCC52}" dt="2024-07-20T14:17:20.251" v="2813" actId="20577"/>
          <ac:spMkLst>
            <pc:docMk/>
            <pc:sldMk cId="1290830441" sldId="2707"/>
            <ac:spMk id="3" creationId="{17BC58AD-6654-A0AB-0480-75BF0A47570D}"/>
          </ac:spMkLst>
        </pc:spChg>
      </pc:sldChg>
      <pc:sldChg chg="modSp add mod">
        <pc:chgData name="Leonardo Chiariglione" userId="03ff1134-c2b7-4932-850d-6529216fed29" providerId="ADAL" clId="{20808CB9-37A5-4968-A5C1-97D2455DCC52}" dt="2024-07-20T14:24:01.522" v="2844" actId="20577"/>
        <pc:sldMkLst>
          <pc:docMk/>
          <pc:sldMk cId="397367362" sldId="2708"/>
        </pc:sldMkLst>
        <pc:spChg chg="mod">
          <ac:chgData name="Leonardo Chiariglione" userId="03ff1134-c2b7-4932-850d-6529216fed29" providerId="ADAL" clId="{20808CB9-37A5-4968-A5C1-97D2455DCC52}" dt="2024-07-20T09:27:54.667" v="1467" actId="20577"/>
          <ac:spMkLst>
            <pc:docMk/>
            <pc:sldMk cId="397367362" sldId="2708"/>
            <ac:spMk id="2" creationId="{02BEDEAF-E120-4B2F-2667-9A2B91E88CB5}"/>
          </ac:spMkLst>
        </pc:spChg>
        <pc:spChg chg="mod">
          <ac:chgData name="Leonardo Chiariglione" userId="03ff1134-c2b7-4932-850d-6529216fed29" providerId="ADAL" clId="{20808CB9-37A5-4968-A5C1-97D2455DCC52}" dt="2024-07-20T14:24:01.522" v="2844" actId="20577"/>
          <ac:spMkLst>
            <pc:docMk/>
            <pc:sldMk cId="397367362" sldId="2708"/>
            <ac:spMk id="3" creationId="{94E595FF-1012-3EA4-A15F-E83BDDDD0870}"/>
          </ac:spMkLst>
        </pc:spChg>
      </pc:sldChg>
      <pc:sldChg chg="add del">
        <pc:chgData name="Leonardo Chiariglione" userId="03ff1134-c2b7-4932-850d-6529216fed29" providerId="ADAL" clId="{20808CB9-37A5-4968-A5C1-97D2455DCC52}" dt="2024-07-20T09:20:58.913" v="1430" actId="2696"/>
        <pc:sldMkLst>
          <pc:docMk/>
          <pc:sldMk cId="3477623987" sldId="2708"/>
        </pc:sldMkLst>
      </pc:sldChg>
      <pc:sldChg chg="addSp modSp new del mod modClrScheme chgLayout">
        <pc:chgData name="Leonardo Chiariglione" userId="03ff1134-c2b7-4932-850d-6529216fed29" providerId="ADAL" clId="{20808CB9-37A5-4968-A5C1-97D2455DCC52}" dt="2024-07-20T10:33:25.247" v="2653" actId="2696"/>
        <pc:sldMkLst>
          <pc:docMk/>
          <pc:sldMk cId="1396095789" sldId="2709"/>
        </pc:sldMkLst>
        <pc:spChg chg="mod ord">
          <ac:chgData name="Leonardo Chiariglione" userId="03ff1134-c2b7-4932-850d-6529216fed29" providerId="ADAL" clId="{20808CB9-37A5-4968-A5C1-97D2455DCC52}" dt="2024-07-20T09:46:36.262" v="2140" actId="26606"/>
          <ac:spMkLst>
            <pc:docMk/>
            <pc:sldMk cId="1396095789" sldId="2709"/>
            <ac:spMk id="2" creationId="{780A937A-3C4D-E408-9A84-A0A1408D330A}"/>
          </ac:spMkLst>
        </pc:spChg>
        <pc:spChg chg="mod ord">
          <ac:chgData name="Leonardo Chiariglione" userId="03ff1134-c2b7-4932-850d-6529216fed29" providerId="ADAL" clId="{20808CB9-37A5-4968-A5C1-97D2455DCC52}" dt="2024-07-20T09:49:09.498" v="2281" actId="27636"/>
          <ac:spMkLst>
            <pc:docMk/>
            <pc:sldMk cId="1396095789" sldId="2709"/>
            <ac:spMk id="3" creationId="{469EA049-B477-A55E-223C-48AA4791C523}"/>
          </ac:spMkLst>
        </pc:spChg>
        <pc:spChg chg="add mod ord">
          <ac:chgData name="Leonardo Chiariglione" userId="03ff1134-c2b7-4932-850d-6529216fed29" providerId="ADAL" clId="{20808CB9-37A5-4968-A5C1-97D2455DCC52}" dt="2024-07-20T09:46:36.262" v="2140" actId="26606"/>
          <ac:spMkLst>
            <pc:docMk/>
            <pc:sldMk cId="1396095789" sldId="2709"/>
            <ac:spMk id="4" creationId="{79BD13EF-4667-5524-C75D-5F27D645461A}"/>
          </ac:spMkLst>
        </pc:spChg>
        <pc:spChg chg="add mod ord">
          <ac:chgData name="Leonardo Chiariglione" userId="03ff1134-c2b7-4932-850d-6529216fed29" providerId="ADAL" clId="{20808CB9-37A5-4968-A5C1-97D2455DCC52}" dt="2024-07-20T09:55:50.373" v="2340" actId="6549"/>
          <ac:spMkLst>
            <pc:docMk/>
            <pc:sldMk cId="1396095789" sldId="2709"/>
            <ac:spMk id="5" creationId="{B841769A-DC93-C6A4-5C3E-F47B2D19E98D}"/>
          </ac:spMkLst>
        </pc:spChg>
        <pc:picChg chg="add mod ord">
          <ac:chgData name="Leonardo Chiariglione" userId="03ff1134-c2b7-4932-850d-6529216fed29" providerId="ADAL" clId="{20808CB9-37A5-4968-A5C1-97D2455DCC52}" dt="2024-07-20T09:49:09.447" v="2280" actId="26606"/>
          <ac:picMkLst>
            <pc:docMk/>
            <pc:sldMk cId="1396095789" sldId="2709"/>
            <ac:picMk id="7" creationId="{67CFCABD-642E-AA5D-2647-1B0B7B50D68B}"/>
          </ac:picMkLst>
        </pc:picChg>
      </pc:sldChg>
      <pc:sldChg chg="modSp new del mod">
        <pc:chgData name="Leonardo Chiariglione" userId="03ff1134-c2b7-4932-850d-6529216fed29" providerId="ADAL" clId="{20808CB9-37A5-4968-A5C1-97D2455DCC52}" dt="2024-07-20T09:13:47.595" v="1342" actId="47"/>
        <pc:sldMkLst>
          <pc:docMk/>
          <pc:sldMk cId="2452555845" sldId="2709"/>
        </pc:sldMkLst>
        <pc:spChg chg="mod">
          <ac:chgData name="Leonardo Chiariglione" userId="03ff1134-c2b7-4932-850d-6529216fed29" providerId="ADAL" clId="{20808CB9-37A5-4968-A5C1-97D2455DCC52}" dt="2024-07-20T09:07:22.892" v="999" actId="20577"/>
          <ac:spMkLst>
            <pc:docMk/>
            <pc:sldMk cId="2452555845" sldId="2709"/>
            <ac:spMk id="2" creationId="{EA4DC8DC-E9CF-FBA0-F085-A5BF7C648724}"/>
          </ac:spMkLst>
        </pc:spChg>
        <pc:spChg chg="mod">
          <ac:chgData name="Leonardo Chiariglione" userId="03ff1134-c2b7-4932-850d-6529216fed29" providerId="ADAL" clId="{20808CB9-37A5-4968-A5C1-97D2455DCC52}" dt="2024-07-20T09:09:34.437" v="1203" actId="20577"/>
          <ac:spMkLst>
            <pc:docMk/>
            <pc:sldMk cId="2452555845" sldId="2709"/>
            <ac:spMk id="3" creationId="{4A3822C7-E51B-D944-5F22-99F62AE3D92B}"/>
          </ac:spMkLst>
        </pc:spChg>
      </pc:sldChg>
      <pc:sldChg chg="modSp add mod">
        <pc:chgData name="Leonardo Chiariglione" userId="03ff1134-c2b7-4932-850d-6529216fed29" providerId="ADAL" clId="{20808CB9-37A5-4968-A5C1-97D2455DCC52}" dt="2024-07-20T14:35:31.644" v="2880" actId="20577"/>
        <pc:sldMkLst>
          <pc:docMk/>
          <pc:sldMk cId="4181799801" sldId="2709"/>
        </pc:sldMkLst>
        <pc:spChg chg="mod">
          <ac:chgData name="Leonardo Chiariglione" userId="03ff1134-c2b7-4932-850d-6529216fed29" providerId="ADAL" clId="{20808CB9-37A5-4968-A5C1-97D2455DCC52}" dt="2024-07-20T14:35:31.644" v="2880" actId="20577"/>
          <ac:spMkLst>
            <pc:docMk/>
            <pc:sldMk cId="4181799801" sldId="2709"/>
            <ac:spMk id="5" creationId="{B841769A-DC93-C6A4-5C3E-F47B2D19E98D}"/>
          </ac:spMkLst>
        </pc:spChg>
      </pc:sldChg>
      <pc:sldChg chg="add del">
        <pc:chgData name="Leonardo Chiariglione" userId="03ff1134-c2b7-4932-850d-6529216fed29" providerId="ADAL" clId="{20808CB9-37A5-4968-A5C1-97D2455DCC52}" dt="2024-07-20T09:58:07.861" v="2347" actId="47"/>
        <pc:sldMkLst>
          <pc:docMk/>
          <pc:sldMk cId="2529829560" sldId="2733"/>
        </pc:sldMkLst>
      </pc:sldChg>
      <pc:sldChg chg="modSp add mod">
        <pc:chgData name="Leonardo Chiariglione" userId="03ff1134-c2b7-4932-850d-6529216fed29" providerId="ADAL" clId="{20808CB9-37A5-4968-A5C1-97D2455DCC52}" dt="2024-07-20T10:28:06.070" v="2626" actId="14100"/>
        <pc:sldMkLst>
          <pc:docMk/>
          <pc:sldMk cId="749291918" sldId="2748"/>
        </pc:sldMkLst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2" creationId="{FE7D06CD-B11F-E439-D93B-D1B0C715B0BC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3" creationId="{66C1DA99-7AF9-BB6A-187D-A5DD7DA9B937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4" creationId="{A1AC5328-EE96-C0C4-6969-0B80C72FD4BB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7" creationId="{B2F299AE-B698-FDA4-87A8-8BBCC2FC0ACF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14" creationId="{12C5292B-9271-C461-782C-62B411D09F4F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15" creationId="{C5D57931-5FFC-98A0-79DE-76DFB5E712D5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18" creationId="{F9F9E6BA-A52B-2398-B573-F311D98A2761}"/>
          </ac:spMkLst>
        </pc:spChg>
        <pc:spChg chg="mod">
          <ac:chgData name="Leonardo Chiariglione" userId="03ff1134-c2b7-4932-850d-6529216fed29" providerId="ADAL" clId="{20808CB9-37A5-4968-A5C1-97D2455DCC52}" dt="2024-07-20T10:28:06.070" v="2626" actId="14100"/>
          <ac:spMkLst>
            <pc:docMk/>
            <pc:sldMk cId="749291918" sldId="2748"/>
            <ac:spMk id="28" creationId="{B82E734B-495E-583F-7FCC-CD7173EC7236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44" creationId="{6F1FC390-90C1-55AD-93F1-76033B6E46CC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46" creationId="{EF4339EF-DB4E-5F26-57AD-3BC68AB84938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47" creationId="{4F359332-9431-C223-AAAB-45246BDBA9E9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48" creationId="{CF1BC3C3-65FF-74C4-0B7A-BEC8C13CB403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51" creationId="{161DFCBF-88F4-80D0-38E2-951ECE945791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73" creationId="{6BC4CAF0-F930-217A-CC14-1D65C9FDF8D5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74" creationId="{C7C4E384-DD9B-DE1E-04F2-297FC9CE7438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75" creationId="{5CA8D83D-C9A1-D0F9-85A4-C82653E37C4F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77" creationId="{7F3BC663-B5E7-79AD-8C77-B73A19D180A3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79" creationId="{24B57EAA-2888-C022-715F-8BF8947696F1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80" creationId="{A8ECDC35-C6DA-CDD4-BFC8-1D765568E015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83" creationId="{DE68F0AE-4DB8-881A-F93E-98A7F6AFB07E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84" creationId="{7D843033-50F3-5541-9C7E-7FD59D48E771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85" creationId="{D22A3F9A-5A78-A397-B879-22406FFE7D45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86" creationId="{B2FB5B96-D02D-A5D6-2560-9AD9E70AECA3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88" creationId="{B5D3DF38-D553-C289-0BAF-E75AEFE1FD80}"/>
          </ac:spMkLst>
        </pc:spChg>
        <pc:spChg chg="mod">
          <ac:chgData name="Leonardo Chiariglione" userId="03ff1134-c2b7-4932-850d-6529216fed29" providerId="ADAL" clId="{20808CB9-37A5-4968-A5C1-97D2455DCC52}" dt="2024-07-20T10:26:27.387" v="2624" actId="2711"/>
          <ac:spMkLst>
            <pc:docMk/>
            <pc:sldMk cId="749291918" sldId="2748"/>
            <ac:spMk id="90" creationId="{C15A7B56-35FC-CAEB-8A77-F8698ADCD306}"/>
          </ac:spMkLst>
        </pc:spChg>
      </pc:sldChg>
      <pc:sldChg chg="modSp add mod">
        <pc:chgData name="Leonardo Chiariglione" userId="03ff1134-c2b7-4932-850d-6529216fed29" providerId="ADAL" clId="{20808CB9-37A5-4968-A5C1-97D2455DCC52}" dt="2024-07-20T10:06:07.106" v="2415" actId="2711"/>
        <pc:sldMkLst>
          <pc:docMk/>
          <pc:sldMk cId="3118165915" sldId="2752"/>
        </pc:sldMkLst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2" creationId="{C88E2A46-955F-2CFC-FBBC-DF9AE473FF3D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3" creationId="{FD7D8FEE-1098-6B58-9D9B-0B7693AC80A2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4" creationId="{CA2DC2B7-2187-5739-3CC6-AF68E51AC01D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5" creationId="{A689FEEE-FC86-A6F0-2BDE-3E26396FE5C7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7" creationId="{2B82A155-5A8B-7405-A59D-5E16DADB1667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10" creationId="{BC7BA627-D475-6BD9-7BFB-2CDA6BAC1A4D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13" creationId="{4DB3975F-5E97-7039-32B0-973A28B8A756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14" creationId="{355448A5-3646-3AA0-96E4-ADA04183CDDA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16" creationId="{918B4A24-714D-6C89-6A46-026A02B69B9C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19" creationId="{F4C28851-B75D-83C1-A202-A4C09539E8DF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20" creationId="{7C361D5C-9F79-DA79-CB2C-11E86A5A488D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22" creationId="{C58A55A2-75B1-2C3B-302E-D73731FE6A01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24" creationId="{2A1FDB73-1369-2CB2-499A-D622B3239D5A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33" creationId="{63FA2741-4D50-958C-BD2E-86FCBFFF8766}"/>
          </ac:spMkLst>
        </pc:spChg>
        <pc:spChg chg="mod">
          <ac:chgData name="Leonardo Chiariglione" userId="03ff1134-c2b7-4932-850d-6529216fed29" providerId="ADAL" clId="{20808CB9-37A5-4968-A5C1-97D2455DCC52}" dt="2024-07-20T10:06:07.106" v="2415" actId="2711"/>
          <ac:spMkLst>
            <pc:docMk/>
            <pc:sldMk cId="3118165915" sldId="2752"/>
            <ac:spMk id="34" creationId="{78627952-981D-7BA9-E606-AA005B3DC7B8}"/>
          </ac:spMkLst>
        </pc:spChg>
      </pc:sldChg>
      <pc:sldChg chg="add">
        <pc:chgData name="Leonardo Chiariglione" userId="03ff1134-c2b7-4932-850d-6529216fed29" providerId="ADAL" clId="{20808CB9-37A5-4968-A5C1-97D2455DCC52}" dt="2024-07-20T10:21:26.774" v="2615"/>
        <pc:sldMkLst>
          <pc:docMk/>
          <pc:sldMk cId="1953263380" sldId="2753"/>
        </pc:sldMkLst>
      </pc:sldChg>
      <pc:sldChg chg="modSp add mod">
        <pc:chgData name="Leonardo Chiariglione" userId="03ff1134-c2b7-4932-850d-6529216fed29" providerId="ADAL" clId="{20808CB9-37A5-4968-A5C1-97D2455DCC52}" dt="2024-07-20T10:09:48.887" v="2435" actId="14100"/>
        <pc:sldMkLst>
          <pc:docMk/>
          <pc:sldMk cId="2631616709" sldId="2875"/>
        </pc:sldMkLst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2" creationId="{69185CAF-2691-6C98-FD0C-CB252F04F245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3" creationId="{609FC5E8-D01F-12CB-B740-386A84279F5D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4" creationId="{2E2ADFD7-4267-EA51-9479-0C69E8A67E1E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5" creationId="{DFF234C6-1C28-D937-30E9-EF33A663BEB7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8" creationId="{D4190703-7AEC-C8B9-2D4F-93956D072FE2}"/>
          </ac:spMkLst>
        </pc:spChg>
        <pc:spChg chg="mod">
          <ac:chgData name="Leonardo Chiariglione" userId="03ff1134-c2b7-4932-850d-6529216fed29" providerId="ADAL" clId="{20808CB9-37A5-4968-A5C1-97D2455DCC52}" dt="2024-07-20T10:08:40.603" v="2418" actId="6549"/>
          <ac:spMkLst>
            <pc:docMk/>
            <pc:sldMk cId="2631616709" sldId="2875"/>
            <ac:spMk id="9" creationId="{B10D7C1A-CEE2-1453-0392-6A36D206E393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10" creationId="{EF82BA7C-EFDF-77EF-94FB-1195C8078773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11" creationId="{3301017A-ED4A-C95F-F275-EDC7A76F22A9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19" creationId="{9F0FBD03-F970-8AEB-C461-440DA8B1B2FD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20" creationId="{C1D59B78-E5F9-5C0D-155B-3C2ADB809328}"/>
          </ac:spMkLst>
        </pc:spChg>
        <pc:spChg chg="mod">
          <ac:chgData name="Leonardo Chiariglione" userId="03ff1134-c2b7-4932-850d-6529216fed29" providerId="ADAL" clId="{20808CB9-37A5-4968-A5C1-97D2455DCC52}" dt="2024-07-20T10:09:48.887" v="2435" actId="14100"/>
          <ac:spMkLst>
            <pc:docMk/>
            <pc:sldMk cId="2631616709" sldId="2875"/>
            <ac:spMk id="23" creationId="{4C1BD4A0-0B8A-83DF-E8C3-07D2F0CB7759}"/>
          </ac:spMkLst>
        </pc:spChg>
        <pc:spChg chg="mod">
          <ac:chgData name="Leonardo Chiariglione" userId="03ff1134-c2b7-4932-850d-6529216fed29" providerId="ADAL" clId="{20808CB9-37A5-4968-A5C1-97D2455DCC52}" dt="2024-07-20T10:09:21.696" v="2426" actId="20577"/>
          <ac:spMkLst>
            <pc:docMk/>
            <pc:sldMk cId="2631616709" sldId="2875"/>
            <ac:spMk id="24" creationId="{1BE6D8F6-8DE9-1865-A332-B458135B09DA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25" creationId="{018F7338-9A5A-A3D0-8E9B-66482234F75C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26" creationId="{03E41B0B-AF97-B152-8156-04159D6A6E25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27" creationId="{D90F3CB1-28FE-970D-4A83-2A05EC549CDC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28" creationId="{F3304E9F-A315-5062-7C0E-1480B84F7AAD}"/>
          </ac:spMkLst>
        </pc:spChg>
        <pc:spChg chg="mod">
          <ac:chgData name="Leonardo Chiariglione" userId="03ff1134-c2b7-4932-850d-6529216fed29" providerId="ADAL" clId="{20808CB9-37A5-4968-A5C1-97D2455DCC52}" dt="2024-07-20T10:08:36.011" v="2417" actId="2711"/>
          <ac:spMkLst>
            <pc:docMk/>
            <pc:sldMk cId="2631616709" sldId="2875"/>
            <ac:spMk id="29" creationId="{E79E7BAA-C02E-5810-60AE-FD915D44C713}"/>
          </ac:spMkLst>
        </pc:spChg>
      </pc:sldChg>
      <pc:sldChg chg="delSp modSp add mod setBg delDesignElem">
        <pc:chgData name="Leonardo Chiariglione" userId="03ff1134-c2b7-4932-850d-6529216fed29" providerId="ADAL" clId="{20808CB9-37A5-4968-A5C1-97D2455DCC52}" dt="2024-07-20T14:27:24.801" v="2855" actId="6549"/>
        <pc:sldMkLst>
          <pc:docMk/>
          <pc:sldMk cId="896531492" sldId="3044"/>
        </pc:sldMkLst>
        <pc:spChg chg="mod">
          <ac:chgData name="Leonardo Chiariglione" userId="03ff1134-c2b7-4932-850d-6529216fed29" providerId="ADAL" clId="{20808CB9-37A5-4968-A5C1-97D2455DCC52}" dt="2024-07-20T09:58:01.191" v="2344" actId="27636"/>
          <ac:spMkLst>
            <pc:docMk/>
            <pc:sldMk cId="896531492" sldId="3044"/>
            <ac:spMk id="2" creationId="{CEA34EFA-F87A-C64C-B022-442FFFF5DA55}"/>
          </ac:spMkLst>
        </pc:spChg>
        <pc:spChg chg="mod">
          <ac:chgData name="Leonardo Chiariglione" userId="03ff1134-c2b7-4932-850d-6529216fed29" providerId="ADAL" clId="{20808CB9-37A5-4968-A5C1-97D2455DCC52}" dt="2024-07-20T14:27:24.801" v="2855" actId="6549"/>
          <ac:spMkLst>
            <pc:docMk/>
            <pc:sldMk cId="896531492" sldId="3044"/>
            <ac:spMk id="3" creationId="{A4074EC5-3625-B0B3-FFC8-6CA1BE89283C}"/>
          </ac:spMkLst>
        </pc:spChg>
        <pc:spChg chg="del">
          <ac:chgData name="Leonardo Chiariglione" userId="03ff1134-c2b7-4932-850d-6529216fed29" providerId="ADAL" clId="{20808CB9-37A5-4968-A5C1-97D2455DCC52}" dt="2024-07-20T09:58:01.156" v="2343"/>
          <ac:spMkLst>
            <pc:docMk/>
            <pc:sldMk cId="896531492" sldId="3044"/>
            <ac:spMk id="9" creationId="{E51BA4DF-2BD4-4EC2-B1DB-B27C8AC71864}"/>
          </ac:spMkLst>
        </pc:spChg>
      </pc:sldChg>
      <pc:sldChg chg="delSp modSp add mod setBg delDesignElem">
        <pc:chgData name="Leonardo Chiariglione" userId="03ff1134-c2b7-4932-850d-6529216fed29" providerId="ADAL" clId="{20808CB9-37A5-4968-A5C1-97D2455DCC52}" dt="2024-07-20T09:58:01.233" v="2346" actId="27636"/>
        <pc:sldMkLst>
          <pc:docMk/>
          <pc:sldMk cId="3980595748" sldId="3045"/>
        </pc:sldMkLst>
        <pc:spChg chg="mod">
          <ac:chgData name="Leonardo Chiariglione" userId="03ff1134-c2b7-4932-850d-6529216fed29" providerId="ADAL" clId="{20808CB9-37A5-4968-A5C1-97D2455DCC52}" dt="2024-07-20T09:58:01.233" v="2346" actId="27636"/>
          <ac:spMkLst>
            <pc:docMk/>
            <pc:sldMk cId="3980595748" sldId="3045"/>
            <ac:spMk id="2" creationId="{CEA34EFA-F87A-C64C-B022-442FFFF5DA55}"/>
          </ac:spMkLst>
        </pc:spChg>
        <pc:spChg chg="del">
          <ac:chgData name="Leonardo Chiariglione" userId="03ff1134-c2b7-4932-850d-6529216fed29" providerId="ADAL" clId="{20808CB9-37A5-4968-A5C1-97D2455DCC52}" dt="2024-07-20T09:58:01.156" v="2343"/>
          <ac:spMkLst>
            <pc:docMk/>
            <pc:sldMk cId="3980595748" sldId="3045"/>
            <ac:spMk id="9" creationId="{E51BA4DF-2BD4-4EC2-B1DB-B27C8AC71864}"/>
          </ac:spMkLst>
        </pc:spChg>
      </pc:sldChg>
      <pc:sldChg chg="modSp add mod chgLayout">
        <pc:chgData name="Leonardo Chiariglione" userId="03ff1134-c2b7-4932-850d-6529216fed29" providerId="ADAL" clId="{20808CB9-37A5-4968-A5C1-97D2455DCC52}" dt="2024-07-20T10:18:04.230" v="2613" actId="1038"/>
        <pc:sldMkLst>
          <pc:docMk/>
          <pc:sldMk cId="3888883187" sldId="3047"/>
        </pc:sldMkLst>
        <pc:spChg chg="mod ord">
          <ac:chgData name="Leonardo Chiariglione" userId="03ff1134-c2b7-4932-850d-6529216fed29" providerId="ADAL" clId="{20808CB9-37A5-4968-A5C1-97D2455DCC52}" dt="2024-07-20T10:15:07.259" v="2485" actId="6549"/>
          <ac:spMkLst>
            <pc:docMk/>
            <pc:sldMk cId="3888883187" sldId="3047"/>
            <ac:spMk id="2" creationId="{CA205A9C-9A70-98BB-EA21-43FBC7F62855}"/>
          </ac:spMkLst>
        </pc:spChg>
        <pc:spChg chg="mod">
          <ac:chgData name="Leonardo Chiariglione" userId="03ff1134-c2b7-4932-850d-6529216fed29" providerId="ADAL" clId="{20808CB9-37A5-4968-A5C1-97D2455DCC52}" dt="2024-07-20T10:16:42.259" v="2572" actId="1036"/>
          <ac:spMkLst>
            <pc:docMk/>
            <pc:sldMk cId="3888883187" sldId="3047"/>
            <ac:spMk id="3" creationId="{A48F1285-4D15-CAFD-C4BB-8E85EC2DC073}"/>
          </ac:spMkLst>
        </pc:spChg>
        <pc:spChg chg="mod">
          <ac:chgData name="Leonardo Chiariglione" userId="03ff1134-c2b7-4932-850d-6529216fed29" providerId="ADAL" clId="{20808CB9-37A5-4968-A5C1-97D2455DCC52}" dt="2024-07-20T10:17:42.582" v="2601" actId="1037"/>
          <ac:spMkLst>
            <pc:docMk/>
            <pc:sldMk cId="3888883187" sldId="3047"/>
            <ac:spMk id="4" creationId="{D8B9265F-B1D7-09D0-F2DC-57B9380E3637}"/>
          </ac:spMkLst>
        </pc:spChg>
        <pc:spChg chg="mod">
          <ac:chgData name="Leonardo Chiariglione" userId="03ff1134-c2b7-4932-850d-6529216fed29" providerId="ADAL" clId="{20808CB9-37A5-4968-A5C1-97D2455DCC52}" dt="2024-07-20T10:16:15.425" v="2564" actId="14100"/>
          <ac:spMkLst>
            <pc:docMk/>
            <pc:sldMk cId="3888883187" sldId="3047"/>
            <ac:spMk id="5" creationId="{A493AC46-2EF3-0BE7-9580-D5374F96D44F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6" creationId="{F425684B-AC5A-DEB7-F59F-F59B223900C9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8" creationId="{51D892B0-AAD1-A0D4-44DB-5AF306666ABE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9" creationId="{2E1EB9BF-2EE3-7F48-8249-7ACC3F0F5FF7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13" creationId="{8B3A14F9-11CC-EFC8-C7F8-8E982FEA0AD0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15" creationId="{1CCE20FA-027F-E4CD-CA67-84E85455FF7B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16" creationId="{6E79A801-5B26-0431-8CAC-8C93ED103A05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19" creationId="{684F7F90-19AD-FAB0-F3B3-E91FE11FD4A8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20" creationId="{85486ECC-C109-E8F2-8B5A-0BBDF0984EF1}"/>
          </ac:spMkLst>
        </pc:spChg>
        <pc:spChg chg="mod">
          <ac:chgData name="Leonardo Chiariglione" userId="03ff1134-c2b7-4932-850d-6529216fed29" providerId="ADAL" clId="{20808CB9-37A5-4968-A5C1-97D2455DCC52}" dt="2024-07-20T10:16:03.384" v="2562" actId="14100"/>
          <ac:spMkLst>
            <pc:docMk/>
            <pc:sldMk cId="3888883187" sldId="3047"/>
            <ac:spMk id="27" creationId="{B8046D78-48A8-ABA1-6121-7AF3711B16B7}"/>
          </ac:spMkLst>
        </pc:spChg>
        <pc:spChg chg="mod">
          <ac:chgData name="Leonardo Chiariglione" userId="03ff1134-c2b7-4932-850d-6529216fed29" providerId="ADAL" clId="{20808CB9-37A5-4968-A5C1-97D2455DCC52}" dt="2024-07-20T10:17:32.286" v="2595" actId="14100"/>
          <ac:spMkLst>
            <pc:docMk/>
            <pc:sldMk cId="3888883187" sldId="3047"/>
            <ac:spMk id="28" creationId="{F314DDB0-5B34-DF10-E12C-9AFB0DEA7770}"/>
          </ac:spMkLst>
        </pc:spChg>
        <pc:spChg chg="mod">
          <ac:chgData name="Leonardo Chiariglione" userId="03ff1134-c2b7-4932-850d-6529216fed29" providerId="ADAL" clId="{20808CB9-37A5-4968-A5C1-97D2455DCC52}" dt="2024-07-20T10:17:00.512" v="2590" actId="1036"/>
          <ac:spMkLst>
            <pc:docMk/>
            <pc:sldMk cId="3888883187" sldId="3047"/>
            <ac:spMk id="29" creationId="{D676160C-6094-45BC-1360-E1C08EBE4572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30" creationId="{35F620BB-7057-DB2E-A434-B99220204615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34" creationId="{60737ECE-2BB5-C6C6-582C-6683E8D221BA}"/>
          </ac:spMkLst>
        </pc:spChg>
        <pc:spChg chg="mod">
          <ac:chgData name="Leonardo Chiariglione" userId="03ff1134-c2b7-4932-850d-6529216fed29" providerId="ADAL" clId="{20808CB9-37A5-4968-A5C1-97D2455DCC52}" dt="2024-07-20T10:15:45.063" v="2560" actId="1038"/>
          <ac:spMkLst>
            <pc:docMk/>
            <pc:sldMk cId="3888883187" sldId="3047"/>
            <ac:spMk id="36" creationId="{78A4E00F-DF4C-6DC1-6B45-E46F97ADBDE2}"/>
          </ac:spMkLst>
        </pc:spChg>
        <pc:spChg chg="mod">
          <ac:chgData name="Leonardo Chiariglione" userId="03ff1134-c2b7-4932-850d-6529216fed29" providerId="ADAL" clId="{20808CB9-37A5-4968-A5C1-97D2455DCC52}" dt="2024-07-20T10:17:15.473" v="2592" actId="14100"/>
          <ac:spMkLst>
            <pc:docMk/>
            <pc:sldMk cId="3888883187" sldId="3047"/>
            <ac:spMk id="38" creationId="{E43B4707-F142-9EC1-24C5-36AB813C9580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40" creationId="{D091A64D-204A-63D1-CF70-9EB4B28BAF2D}"/>
          </ac:spMkLst>
        </pc:spChg>
        <pc:spChg chg="mod">
          <ac:chgData name="Leonardo Chiariglione" userId="03ff1134-c2b7-4932-850d-6529216fed29" providerId="ADAL" clId="{20808CB9-37A5-4968-A5C1-97D2455DCC52}" dt="2024-07-20T10:17:24.154" v="2594" actId="14100"/>
          <ac:spMkLst>
            <pc:docMk/>
            <pc:sldMk cId="3888883187" sldId="3047"/>
            <ac:spMk id="57" creationId="{796F51A4-7EEF-36BA-459C-BB0930EFECA7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59" creationId="{DD554F5B-90A8-E7ED-DB4C-F52FA4C75EF4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62" creationId="{86EC3D5A-B92B-6A2D-0ABD-333CBD9A54E7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64" creationId="{CE1BDA43-0052-2026-8599-488FF69A9F37}"/>
          </ac:spMkLst>
        </pc:spChg>
        <pc:spChg chg="mod">
          <ac:chgData name="Leonardo Chiariglione" userId="03ff1134-c2b7-4932-850d-6529216fed29" providerId="ADAL" clId="{20808CB9-37A5-4968-A5C1-97D2455DCC52}" dt="2024-07-20T10:18:04.230" v="2613" actId="1038"/>
          <ac:spMkLst>
            <pc:docMk/>
            <pc:sldMk cId="3888883187" sldId="3047"/>
            <ac:spMk id="74" creationId="{9FE99E19-BF13-94A1-8ED3-5F9EFDCB0C73}"/>
          </ac:spMkLst>
        </pc:spChg>
        <pc:spChg chg="mod">
          <ac:chgData name="Leonardo Chiariglione" userId="03ff1134-c2b7-4932-850d-6529216fed29" providerId="ADAL" clId="{20808CB9-37A5-4968-A5C1-97D2455DCC52}" dt="2024-07-20T10:17:58.720" v="2609" actId="1038"/>
          <ac:spMkLst>
            <pc:docMk/>
            <pc:sldMk cId="3888883187" sldId="3047"/>
            <ac:spMk id="75" creationId="{4B35F0AC-7686-C582-8A80-0307723C3D03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77" creationId="{94BF65A0-A9AD-B531-E116-033FA00A3028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78" creationId="{530D85E4-8675-B55D-B373-D45173678D45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81" creationId="{9406124B-9638-0E9A-D0AA-B6198707C71A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83" creationId="{AB2F5592-3613-0AAB-2834-8EE6AFE21733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92" creationId="{08555B85-CA64-2740-62D3-E87ABC713492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95" creationId="{0316C137-E59F-FD9A-0E6B-978EF5BBE882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96" creationId="{B250EDD0-8E9C-2063-4B5C-4C06F1271957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98" creationId="{465A624C-687C-E665-9AA0-A3426FA41C2C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99" creationId="{0A80378D-BDE6-ED49-9434-C402131D2277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100" creationId="{3D6F1E1C-D811-21C7-FAA3-BBEBF81098BB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101" creationId="{194EE900-7415-C802-73F9-09545C8CA279}"/>
          </ac:spMkLst>
        </pc:spChg>
        <pc:spChg chg="mod">
          <ac:chgData name="Leonardo Chiariglione" userId="03ff1134-c2b7-4932-850d-6529216fed29" providerId="ADAL" clId="{20808CB9-37A5-4968-A5C1-97D2455DCC52}" dt="2024-07-20T10:14:43.106" v="2480" actId="1037"/>
          <ac:spMkLst>
            <pc:docMk/>
            <pc:sldMk cId="3888883187" sldId="3047"/>
            <ac:spMk id="103" creationId="{79CA40D3-B3B2-286D-CC21-E4B10F8784B3}"/>
          </ac:spMkLst>
        </pc:spChg>
        <pc:spChg chg="mod">
          <ac:chgData name="Leonardo Chiariglione" userId="03ff1134-c2b7-4932-850d-6529216fed29" providerId="ADAL" clId="{20808CB9-37A5-4968-A5C1-97D2455DCC52}" dt="2024-07-20T10:15:25.187" v="2537" actId="1036"/>
          <ac:spMkLst>
            <pc:docMk/>
            <pc:sldMk cId="3888883187" sldId="3047"/>
            <ac:spMk id="106" creationId="{6B742620-F5CC-0391-5F18-298AAF35CE68}"/>
          </ac:spMkLst>
        </pc:sp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10" creationId="{8AA09CFB-F6F1-FB24-D63C-6416EBED1AC9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11" creationId="{E6049BE8-7684-E8B1-DB28-048AAD059F20}"/>
          </ac:cxnSpMkLst>
        </pc:cxnChg>
        <pc:cxnChg chg="mod">
          <ac:chgData name="Leonardo Chiariglione" userId="03ff1134-c2b7-4932-850d-6529216fed29" providerId="ADAL" clId="{20808CB9-37A5-4968-A5C1-97D2455DCC52}" dt="2024-07-20T10:16:42.259" v="2572" actId="1036"/>
          <ac:cxnSpMkLst>
            <pc:docMk/>
            <pc:sldMk cId="3888883187" sldId="3047"/>
            <ac:cxnSpMk id="12" creationId="{2B7BDEF5-0DEF-58FD-30F9-2FD8F596DB9C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14" creationId="{B72C2E78-C455-6C17-82E0-33566CEE5AA2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17" creationId="{79125A0D-3EB9-AE9F-0A9C-4F1E52159334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18" creationId="{6FEFB8BF-234F-EDB7-71D9-E878513EBED5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26" creationId="{8E8EF6AE-FD48-1F5E-DE0F-CCC737668FCA}"/>
          </ac:cxnSpMkLst>
        </pc:cxnChg>
        <pc:cxnChg chg="mod">
          <ac:chgData name="Leonardo Chiariglione" userId="03ff1134-c2b7-4932-850d-6529216fed29" providerId="ADAL" clId="{20808CB9-37A5-4968-A5C1-97D2455DCC52}" dt="2024-07-20T10:16:53.933" v="2580" actId="1036"/>
          <ac:cxnSpMkLst>
            <pc:docMk/>
            <pc:sldMk cId="3888883187" sldId="3047"/>
            <ac:cxnSpMk id="31" creationId="{3FB4F6F3-6AF3-831E-C537-81C6D90DF6F4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32" creationId="{92C66B46-7BC5-81CF-7C50-A62F13FAB6FE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33" creationId="{AD5ADE16-CE13-AD74-D71D-F5AB3531672C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39" creationId="{10E58ADE-4844-457B-BB75-9584101706B9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44" creationId="{3DF030C9-983A-BD7F-9530-7D9A87AF938C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53" creationId="{201AE9AE-DACC-5E71-BE6E-25C40CED7799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56" creationId="{457779DB-5FBC-F88F-5ADB-8F97A1179BE1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58" creationId="{51D20D36-5BB0-0635-1144-62691D1C050C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67" creationId="{599E912F-2ED4-9503-9085-C64358ABAE93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71" creationId="{A5F48F54-061C-85DF-3528-D1D5D682C5E0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72" creationId="{1D03F62C-7BF4-BEF6-C02B-89FD3E689A75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73" creationId="{CA42C0FB-FE98-1BC5-551D-2FCD24722E99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80" creationId="{1F8674F8-4578-F4F3-D829-8E6A02B90FBF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82" creationId="{E22B5988-110C-FDBB-7D3A-43C309802127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85" creationId="{363D2516-9A38-1D68-3AFA-C5BA34C39F2E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88" creationId="{DB715ED9-F37A-3E5E-5305-CD49269A0B4D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90" creationId="{360998E8-41C8-CA0C-BA3F-CDAFD067E1BE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91" creationId="{DBB49FC5-E2A2-C438-680F-D0563D532A6C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94" creationId="{5DF70A46-AB06-8DD0-52BD-3AC8B7BA860B}"/>
          </ac:cxnSpMkLst>
        </pc:cxnChg>
        <pc:cxnChg chg="mod">
          <ac:chgData name="Leonardo Chiariglione" userId="03ff1134-c2b7-4932-850d-6529216fed29" providerId="ADAL" clId="{20808CB9-37A5-4968-A5C1-97D2455DCC52}" dt="2024-07-20T10:14:43.106" v="2480" actId="1037"/>
          <ac:cxnSpMkLst>
            <pc:docMk/>
            <pc:sldMk cId="3888883187" sldId="3047"/>
            <ac:cxnSpMk id="102" creationId="{A3E8BE72-5A6A-318C-4802-F64864D9DD2D}"/>
          </ac:cxnSpMkLst>
        </pc:cxnChg>
        <pc:cxnChg chg="mod">
          <ac:chgData name="Leonardo Chiariglione" userId="03ff1134-c2b7-4932-850d-6529216fed29" providerId="ADAL" clId="{20808CB9-37A5-4968-A5C1-97D2455DCC52}" dt="2024-07-20T10:15:25.187" v="2537" actId="1036"/>
          <ac:cxnSpMkLst>
            <pc:docMk/>
            <pc:sldMk cId="3888883187" sldId="3047"/>
            <ac:cxnSpMk id="107" creationId="{D1C09FE7-7079-0698-5928-80EB8D887CE1}"/>
          </ac:cxnSpMkLst>
        </pc:cxnChg>
      </pc:sldChg>
      <pc:sldChg chg="modSp add mod">
        <pc:chgData name="Leonardo Chiariglione" userId="03ff1134-c2b7-4932-850d-6529216fed29" providerId="ADAL" clId="{20808CB9-37A5-4968-A5C1-97D2455DCC52}" dt="2024-07-20T10:00:05.420" v="2402" actId="6549"/>
        <pc:sldMkLst>
          <pc:docMk/>
          <pc:sldMk cId="2797631102" sldId="3048"/>
        </pc:sldMkLst>
        <pc:spChg chg="mod">
          <ac:chgData name="Leonardo Chiariglione" userId="03ff1134-c2b7-4932-850d-6529216fed29" providerId="ADAL" clId="{20808CB9-37A5-4968-A5C1-97D2455DCC52}" dt="2024-07-20T10:00:05.420" v="2402" actId="6549"/>
          <ac:spMkLst>
            <pc:docMk/>
            <pc:sldMk cId="2797631102" sldId="3048"/>
            <ac:spMk id="74" creationId="{1B67D39D-C6B5-39F3-C1E4-9999449D3A1B}"/>
          </ac:spMkLst>
        </pc:spChg>
      </pc:sldChg>
      <pc:sldChg chg="modSp add mod">
        <pc:chgData name="Leonardo Chiariglione" userId="03ff1134-c2b7-4932-850d-6529216fed29" providerId="ADAL" clId="{20808CB9-37A5-4968-A5C1-97D2455DCC52}" dt="2024-07-20T10:23:52.297" v="2620" actId="2711"/>
        <pc:sldMkLst>
          <pc:docMk/>
          <pc:sldMk cId="1522601327" sldId="3049"/>
        </pc:sldMkLst>
        <pc:spChg chg="mod">
          <ac:chgData name="Leonardo Chiariglione" userId="03ff1134-c2b7-4932-850d-6529216fed29" providerId="ADAL" clId="{20808CB9-37A5-4968-A5C1-97D2455DCC52}" dt="2024-07-20T10:23:52.297" v="2620" actId="2711"/>
          <ac:spMkLst>
            <pc:docMk/>
            <pc:sldMk cId="1522601327" sldId="3049"/>
            <ac:spMk id="2" creationId="{C650A65D-5AA8-AAAD-6A80-E08012E4E729}"/>
          </ac:spMkLst>
        </pc:spChg>
        <pc:spChg chg="mod">
          <ac:chgData name="Leonardo Chiariglione" userId="03ff1134-c2b7-4932-850d-6529216fed29" providerId="ADAL" clId="{20808CB9-37A5-4968-A5C1-97D2455DCC52}" dt="2024-07-20T10:23:52.297" v="2620" actId="2711"/>
          <ac:spMkLst>
            <pc:docMk/>
            <pc:sldMk cId="1522601327" sldId="3049"/>
            <ac:spMk id="3" creationId="{1D874155-E0A7-469F-282E-79830ADDB7A6}"/>
          </ac:spMkLst>
        </pc:spChg>
        <pc:spChg chg="mod">
          <ac:chgData name="Leonardo Chiariglione" userId="03ff1134-c2b7-4932-850d-6529216fed29" providerId="ADAL" clId="{20808CB9-37A5-4968-A5C1-97D2455DCC52}" dt="2024-07-20T10:23:52.297" v="2620" actId="2711"/>
          <ac:spMkLst>
            <pc:docMk/>
            <pc:sldMk cId="1522601327" sldId="3049"/>
            <ac:spMk id="4" creationId="{8A0A1F1F-2E5F-B8DA-FDB7-E30D78A515F4}"/>
          </ac:spMkLst>
        </pc:spChg>
        <pc:spChg chg="mod">
          <ac:chgData name="Leonardo Chiariglione" userId="03ff1134-c2b7-4932-850d-6529216fed29" providerId="ADAL" clId="{20808CB9-37A5-4968-A5C1-97D2455DCC52}" dt="2024-07-20T10:23:52.297" v="2620" actId="2711"/>
          <ac:spMkLst>
            <pc:docMk/>
            <pc:sldMk cId="1522601327" sldId="3049"/>
            <ac:spMk id="5" creationId="{5B29D2B5-1988-4CE9-917F-EF840D9021EF}"/>
          </ac:spMkLst>
        </pc:spChg>
        <pc:spChg chg="mod">
          <ac:chgData name="Leonardo Chiariglione" userId="03ff1134-c2b7-4932-850d-6529216fed29" providerId="ADAL" clId="{20808CB9-37A5-4968-A5C1-97D2455DCC52}" dt="2024-07-20T10:23:52.297" v="2620" actId="2711"/>
          <ac:spMkLst>
            <pc:docMk/>
            <pc:sldMk cId="1522601327" sldId="3049"/>
            <ac:spMk id="6" creationId="{53DDCFE9-8DD9-E3F7-1F37-BF5D72029C6D}"/>
          </ac:spMkLst>
        </pc:spChg>
        <pc:spChg chg="mod">
          <ac:chgData name="Leonardo Chiariglione" userId="03ff1134-c2b7-4932-850d-6529216fed29" providerId="ADAL" clId="{20808CB9-37A5-4968-A5C1-97D2455DCC52}" dt="2024-07-20T10:23:52.297" v="2620" actId="2711"/>
          <ac:spMkLst>
            <pc:docMk/>
            <pc:sldMk cId="1522601327" sldId="3049"/>
            <ac:spMk id="7" creationId="{0B386B80-0541-3ABE-DA11-B86FEEC9CB1B}"/>
          </ac:spMkLst>
        </pc:spChg>
        <pc:spChg chg="mod">
          <ac:chgData name="Leonardo Chiariglione" userId="03ff1134-c2b7-4932-850d-6529216fed29" providerId="ADAL" clId="{20808CB9-37A5-4968-A5C1-97D2455DCC52}" dt="2024-07-20T10:23:52.297" v="2620" actId="2711"/>
          <ac:spMkLst>
            <pc:docMk/>
            <pc:sldMk cId="1522601327" sldId="3049"/>
            <ac:spMk id="10" creationId="{BE19FF83-D5AC-4028-3019-7F224D250F19}"/>
          </ac:spMkLst>
        </pc:spChg>
        <pc:spChg chg="mod">
          <ac:chgData name="Leonardo Chiariglione" userId="03ff1134-c2b7-4932-850d-6529216fed29" providerId="ADAL" clId="{20808CB9-37A5-4968-A5C1-97D2455DCC52}" dt="2024-07-20T10:23:52.297" v="2620" actId="2711"/>
          <ac:spMkLst>
            <pc:docMk/>
            <pc:sldMk cId="1522601327" sldId="3049"/>
            <ac:spMk id="11" creationId="{C89CA15B-4D6B-0994-6F7A-58B45D8A0C51}"/>
          </ac:spMkLst>
        </pc:spChg>
        <pc:spChg chg="mod">
          <ac:chgData name="Leonardo Chiariglione" userId="03ff1134-c2b7-4932-850d-6529216fed29" providerId="ADAL" clId="{20808CB9-37A5-4968-A5C1-97D2455DCC52}" dt="2024-07-20T10:23:52.297" v="2620" actId="2711"/>
          <ac:spMkLst>
            <pc:docMk/>
            <pc:sldMk cId="1522601327" sldId="3049"/>
            <ac:spMk id="13" creationId="{772A2246-05E7-7B90-EE37-4CA243C3A02C}"/>
          </ac:spMkLst>
        </pc:spChg>
        <pc:spChg chg="mod">
          <ac:chgData name="Leonardo Chiariglione" userId="03ff1134-c2b7-4932-850d-6529216fed29" providerId="ADAL" clId="{20808CB9-37A5-4968-A5C1-97D2455DCC52}" dt="2024-07-20T10:23:52.297" v="2620" actId="2711"/>
          <ac:spMkLst>
            <pc:docMk/>
            <pc:sldMk cId="1522601327" sldId="3049"/>
            <ac:spMk id="16" creationId="{92BB28D3-B99C-8DC5-1B62-102CF42D1677}"/>
          </ac:spMkLst>
        </pc:spChg>
        <pc:spChg chg="mod">
          <ac:chgData name="Leonardo Chiariglione" userId="03ff1134-c2b7-4932-850d-6529216fed29" providerId="ADAL" clId="{20808CB9-37A5-4968-A5C1-97D2455DCC52}" dt="2024-07-20T10:23:52.297" v="2620" actId="2711"/>
          <ac:spMkLst>
            <pc:docMk/>
            <pc:sldMk cId="1522601327" sldId="3049"/>
            <ac:spMk id="27" creationId="{8E047F6D-2012-62B2-2A60-BC649ACB744D}"/>
          </ac:spMkLst>
        </pc:spChg>
      </pc:sldChg>
      <pc:sldChg chg="new del">
        <pc:chgData name="Leonardo Chiariglione" userId="03ff1134-c2b7-4932-850d-6529216fed29" providerId="ADAL" clId="{20808CB9-37A5-4968-A5C1-97D2455DCC52}" dt="2024-07-20T10:23:37.605" v="2618" actId="680"/>
        <pc:sldMkLst>
          <pc:docMk/>
          <pc:sldMk cId="3760711117" sldId="3049"/>
        </pc:sldMkLst>
      </pc:sldChg>
      <pc:sldChg chg="modSp add mod">
        <pc:chgData name="Leonardo Chiariglione" userId="03ff1134-c2b7-4932-850d-6529216fed29" providerId="ADAL" clId="{20808CB9-37A5-4968-A5C1-97D2455DCC52}" dt="2024-07-20T10:32:06.997" v="2644" actId="1036"/>
        <pc:sldMkLst>
          <pc:docMk/>
          <pc:sldMk cId="3295724261" sldId="3050"/>
        </pc:sldMkLst>
        <pc:spChg chg="mod">
          <ac:chgData name="Leonardo Chiariglione" userId="03ff1134-c2b7-4932-850d-6529216fed29" providerId="ADAL" clId="{20808CB9-37A5-4968-A5C1-97D2455DCC52}" dt="2024-07-20T10:31:41.299" v="2632" actId="1076"/>
          <ac:spMkLst>
            <pc:docMk/>
            <pc:sldMk cId="3295724261" sldId="3050"/>
            <ac:spMk id="3" creationId="{283787F6-CE34-7DA4-C592-82F6B02096FE}"/>
          </ac:spMkLst>
        </pc:spChg>
        <pc:spChg chg="mod">
          <ac:chgData name="Leonardo Chiariglione" userId="03ff1134-c2b7-4932-850d-6529216fed29" providerId="ADAL" clId="{20808CB9-37A5-4968-A5C1-97D2455DCC52}" dt="2024-07-20T10:31:41.299" v="2632" actId="1076"/>
          <ac:spMkLst>
            <pc:docMk/>
            <pc:sldMk cId="3295724261" sldId="3050"/>
            <ac:spMk id="8" creationId="{E4AC873E-F516-5A68-3C74-F1BF403433F2}"/>
          </ac:spMkLst>
        </pc:spChg>
        <pc:graphicFrameChg chg="mod modGraphic">
          <ac:chgData name="Leonardo Chiariglione" userId="03ff1134-c2b7-4932-850d-6529216fed29" providerId="ADAL" clId="{20808CB9-37A5-4968-A5C1-97D2455DCC52}" dt="2024-07-20T10:32:06.997" v="2644" actId="1036"/>
          <ac:graphicFrameMkLst>
            <pc:docMk/>
            <pc:sldMk cId="3295724261" sldId="3050"/>
            <ac:graphicFrameMk id="7" creationId="{B4FBD172-93BA-537B-15B0-3598D3EA80CD}"/>
          </ac:graphicFrameMkLst>
        </pc:graphicFrameChg>
      </pc:sldChg>
      <pc:sldChg chg="add">
        <pc:chgData name="Leonardo Chiariglione" userId="03ff1134-c2b7-4932-850d-6529216fed29" providerId="ADAL" clId="{20808CB9-37A5-4968-A5C1-97D2455DCC52}" dt="2024-07-20T10:31:14.983" v="2630"/>
        <pc:sldMkLst>
          <pc:docMk/>
          <pc:sldMk cId="2109010017" sldId="3051"/>
        </pc:sldMkLst>
      </pc:sldChg>
      <pc:sldChg chg="addSp modSp add mod modClrScheme chgLayout">
        <pc:chgData name="Leonardo Chiariglione" userId="03ff1134-c2b7-4932-850d-6529216fed29" providerId="ADAL" clId="{20808CB9-37A5-4968-A5C1-97D2455DCC52}" dt="2024-07-20T14:33:21.042" v="2874" actId="20577"/>
        <pc:sldMkLst>
          <pc:docMk/>
          <pc:sldMk cId="32847633" sldId="3052"/>
        </pc:sldMkLst>
        <pc:spChg chg="mod">
          <ac:chgData name="Leonardo Chiariglione" userId="03ff1134-c2b7-4932-850d-6529216fed29" providerId="ADAL" clId="{20808CB9-37A5-4968-A5C1-97D2455DCC52}" dt="2024-07-20T14:31:37.675" v="2868" actId="20577"/>
          <ac:spMkLst>
            <pc:docMk/>
            <pc:sldMk cId="32847633" sldId="3052"/>
            <ac:spMk id="2" creationId="{4E417B17-30A0-B069-50E6-EBCE3566A086}"/>
          </ac:spMkLst>
        </pc:spChg>
        <pc:spChg chg="mod">
          <ac:chgData name="Leonardo Chiariglione" userId="03ff1134-c2b7-4932-850d-6529216fed29" providerId="ADAL" clId="{20808CB9-37A5-4968-A5C1-97D2455DCC52}" dt="2024-07-20T14:33:21.042" v="2874" actId="20577"/>
          <ac:spMkLst>
            <pc:docMk/>
            <pc:sldMk cId="32847633" sldId="3052"/>
            <ac:spMk id="3" creationId="{3FDCE5CA-2416-E272-00A6-64D4B62818F4}"/>
          </ac:spMkLst>
        </pc:spChg>
        <pc:spChg chg="mod">
          <ac:chgData name="Leonardo Chiariglione" userId="03ff1134-c2b7-4932-850d-6529216fed29" providerId="ADAL" clId="{20808CB9-37A5-4968-A5C1-97D2455DCC52}" dt="2024-07-20T11:12:35.165" v="2785" actId="26606"/>
          <ac:spMkLst>
            <pc:docMk/>
            <pc:sldMk cId="32847633" sldId="3052"/>
            <ac:spMk id="4" creationId="{6C8A8181-4A1A-EA9E-9371-F7C443F82648}"/>
          </ac:spMkLst>
        </pc:spChg>
        <pc:spChg chg="mod">
          <ac:chgData name="Leonardo Chiariglione" userId="03ff1134-c2b7-4932-850d-6529216fed29" providerId="ADAL" clId="{20808CB9-37A5-4968-A5C1-97D2455DCC52}" dt="2024-07-20T11:13:39.760" v="2798" actId="27636"/>
          <ac:spMkLst>
            <pc:docMk/>
            <pc:sldMk cId="32847633" sldId="3052"/>
            <ac:spMk id="5" creationId="{98DA6013-A0A6-0E96-EBD2-7C69E76A6229}"/>
          </ac:spMkLst>
        </pc:spChg>
        <pc:picChg chg="add mod ord">
          <ac:chgData name="Leonardo Chiariglione" userId="03ff1134-c2b7-4932-850d-6529216fed29" providerId="ADAL" clId="{20808CB9-37A5-4968-A5C1-97D2455DCC52}" dt="2024-07-20T11:13:39.756" v="2797" actId="26606"/>
          <ac:picMkLst>
            <pc:docMk/>
            <pc:sldMk cId="32847633" sldId="3052"/>
            <ac:picMk id="8" creationId="{81C35AF9-A520-0D3A-44B6-83A8DC2392CE}"/>
          </ac:picMkLst>
        </pc:picChg>
      </pc:sldChg>
      <pc:sldChg chg="addSp delSp modSp new del mod">
        <pc:chgData name="Leonardo Chiariglione" userId="03ff1134-c2b7-4932-850d-6529216fed29" providerId="ADAL" clId="{20808CB9-37A5-4968-A5C1-97D2455DCC52}" dt="2024-07-20T11:12:08.643" v="2783" actId="2696"/>
        <pc:sldMkLst>
          <pc:docMk/>
          <pc:sldMk cId="3335915090" sldId="3052"/>
        </pc:sldMkLst>
        <pc:spChg chg="mod">
          <ac:chgData name="Leonardo Chiariglione" userId="03ff1134-c2b7-4932-850d-6529216fed29" providerId="ADAL" clId="{20808CB9-37A5-4968-A5C1-97D2455DCC52}" dt="2024-07-20T11:03:16.025" v="2659" actId="20578"/>
          <ac:spMkLst>
            <pc:docMk/>
            <pc:sldMk cId="3335915090" sldId="3052"/>
            <ac:spMk id="2" creationId="{4E417B17-30A0-B069-50E6-EBCE3566A086}"/>
          </ac:spMkLst>
        </pc:spChg>
        <pc:spChg chg="mod">
          <ac:chgData name="Leonardo Chiariglione" userId="03ff1134-c2b7-4932-850d-6529216fed29" providerId="ADAL" clId="{20808CB9-37A5-4968-A5C1-97D2455DCC52}" dt="2024-07-20T11:11:44.981" v="2782" actId="27636"/>
          <ac:spMkLst>
            <pc:docMk/>
            <pc:sldMk cId="3335915090" sldId="3052"/>
            <ac:spMk id="3" creationId="{3FDCE5CA-2416-E272-00A6-64D4B62818F4}"/>
          </ac:spMkLst>
        </pc:spChg>
        <pc:spChg chg="add mod">
          <ac:chgData name="Leonardo Chiariglione" userId="03ff1134-c2b7-4932-850d-6529216fed29" providerId="ADAL" clId="{20808CB9-37A5-4968-A5C1-97D2455DCC52}" dt="2024-07-20T11:03:16.053" v="2660" actId="27636"/>
          <ac:spMkLst>
            <pc:docMk/>
            <pc:sldMk cId="3335915090" sldId="3052"/>
            <ac:spMk id="6" creationId="{0C8568F1-BE1C-BCB9-FCA8-F6F9D981A6C0}"/>
          </ac:spMkLst>
        </pc:spChg>
        <pc:spChg chg="add del mod">
          <ac:chgData name="Leonardo Chiariglione" userId="03ff1134-c2b7-4932-850d-6529216fed29" providerId="ADAL" clId="{20808CB9-37A5-4968-A5C1-97D2455DCC52}" dt="2024-07-20T11:03:30.384" v="2663" actId="478"/>
          <ac:spMkLst>
            <pc:docMk/>
            <pc:sldMk cId="3335915090" sldId="3052"/>
            <ac:spMk id="7" creationId="{5D479C49-647F-4136-D4C9-6B9B0FE2217F}"/>
          </ac:spMkLst>
        </pc:spChg>
      </pc:sldChg>
    </pc:docChg>
  </pc:docChgLst>
  <pc:docChgLst>
    <pc:chgData name="Leonardo Chiariglione" userId="03ff1134-c2b7-4932-850d-6529216fed29" providerId="ADAL" clId="{F4B47F00-11FC-4393-9D55-95ABDDEA39D5}"/>
    <pc:docChg chg="undo custSel delSld modSld sldOrd">
      <pc:chgData name="Leonardo Chiariglione" userId="03ff1134-c2b7-4932-850d-6529216fed29" providerId="ADAL" clId="{F4B47F00-11FC-4393-9D55-95ABDDEA39D5}" dt="2024-07-22T16:04:53.071" v="579" actId="2711"/>
      <pc:docMkLst>
        <pc:docMk/>
      </pc:docMkLst>
      <pc:sldChg chg="modSp mod">
        <pc:chgData name="Leonardo Chiariglione" userId="03ff1134-c2b7-4932-850d-6529216fed29" providerId="ADAL" clId="{F4B47F00-11FC-4393-9D55-95ABDDEA39D5}" dt="2024-07-22T15:53:54.276" v="55" actId="1036"/>
        <pc:sldMkLst>
          <pc:docMk/>
          <pc:sldMk cId="3225638477" sldId="1047"/>
        </pc:sldMkLst>
        <pc:spChg chg="mod">
          <ac:chgData name="Leonardo Chiariglione" userId="03ff1134-c2b7-4932-850d-6529216fed29" providerId="ADAL" clId="{F4B47F00-11FC-4393-9D55-95ABDDEA39D5}" dt="2024-07-22T15:53:54.276" v="55" actId="1036"/>
          <ac:spMkLst>
            <pc:docMk/>
            <pc:sldMk cId="3225638477" sldId="1047"/>
            <ac:spMk id="3" creationId="{8B7F4EE9-DBA4-A0DE-0393-70B99F03A406}"/>
          </ac:spMkLst>
        </pc:spChg>
      </pc:sldChg>
      <pc:sldChg chg="modSp mod">
        <pc:chgData name="Leonardo Chiariglione" userId="03ff1134-c2b7-4932-850d-6529216fed29" providerId="ADAL" clId="{F4B47F00-11FC-4393-9D55-95ABDDEA39D5}" dt="2024-07-22T15:54:51.832" v="57" actId="6549"/>
        <pc:sldMkLst>
          <pc:docMk/>
          <pc:sldMk cId="2404638243" sldId="1053"/>
        </pc:sldMkLst>
        <pc:spChg chg="mod">
          <ac:chgData name="Leonardo Chiariglione" userId="03ff1134-c2b7-4932-850d-6529216fed29" providerId="ADAL" clId="{F4B47F00-11FC-4393-9D55-95ABDDEA39D5}" dt="2024-07-22T15:54:51.832" v="57" actId="6549"/>
          <ac:spMkLst>
            <pc:docMk/>
            <pc:sldMk cId="2404638243" sldId="1053"/>
            <ac:spMk id="6" creationId="{B22CF4CC-E4BF-919A-0E5E-B04250B93577}"/>
          </ac:spMkLst>
        </pc:spChg>
      </pc:sldChg>
      <pc:sldChg chg="ord">
        <pc:chgData name="Leonardo Chiariglione" userId="03ff1134-c2b7-4932-850d-6529216fed29" providerId="ADAL" clId="{F4B47F00-11FC-4393-9D55-95ABDDEA39D5}" dt="2024-07-22T14:53:26.748" v="10"/>
        <pc:sldMkLst>
          <pc:docMk/>
          <pc:sldMk cId="486130895" sldId="1054"/>
        </pc:sldMkLst>
      </pc:sldChg>
      <pc:sldChg chg="addSp delSp modSp mod">
        <pc:chgData name="Leonardo Chiariglione" userId="03ff1134-c2b7-4932-850d-6529216fed29" providerId="ADAL" clId="{F4B47F00-11FC-4393-9D55-95ABDDEA39D5}" dt="2024-07-22T16:03:02.977" v="576" actId="14100"/>
        <pc:sldMkLst>
          <pc:docMk/>
          <pc:sldMk cId="4078010860" sldId="2655"/>
        </pc:sldMkLst>
        <pc:spChg chg="mod">
          <ac:chgData name="Leonardo Chiariglione" userId="03ff1134-c2b7-4932-850d-6529216fed29" providerId="ADAL" clId="{F4B47F00-11FC-4393-9D55-95ABDDEA39D5}" dt="2024-07-22T16:02:07.871" v="533" actId="1038"/>
          <ac:spMkLst>
            <pc:docMk/>
            <pc:sldMk cId="4078010860" sldId="2655"/>
            <ac:spMk id="8" creationId="{5D82FAD1-AF36-0707-6A1D-36E3033777BD}"/>
          </ac:spMkLst>
        </pc:spChg>
        <pc:spChg chg="mod">
          <ac:chgData name="Leonardo Chiariglione" userId="03ff1134-c2b7-4932-850d-6529216fed29" providerId="ADAL" clId="{F4B47F00-11FC-4393-9D55-95ABDDEA39D5}" dt="2024-07-22T16:01:37.111" v="495" actId="1036"/>
          <ac:spMkLst>
            <pc:docMk/>
            <pc:sldMk cId="4078010860" sldId="2655"/>
            <ac:spMk id="14" creationId="{9446F061-CC3F-9977-2D6A-1CBB481958EA}"/>
          </ac:spMkLst>
        </pc:spChg>
        <pc:spChg chg="add mod">
          <ac:chgData name="Leonardo Chiariglione" userId="03ff1134-c2b7-4932-850d-6529216fed29" providerId="ADAL" clId="{F4B47F00-11FC-4393-9D55-95ABDDEA39D5}" dt="2024-07-22T16:03:02.977" v="576" actId="14100"/>
          <ac:spMkLst>
            <pc:docMk/>
            <pc:sldMk cId="4078010860" sldId="2655"/>
            <ac:spMk id="17" creationId="{FE34C3F0-4B3F-9051-71B6-430637BE6D56}"/>
          </ac:spMkLst>
        </pc:spChg>
        <pc:spChg chg="mod">
          <ac:chgData name="Leonardo Chiariglione" userId="03ff1134-c2b7-4932-850d-6529216fed29" providerId="ADAL" clId="{F4B47F00-11FC-4393-9D55-95ABDDEA39D5}" dt="2024-07-22T16:01:50.226" v="506" actId="1037"/>
          <ac:spMkLst>
            <pc:docMk/>
            <pc:sldMk cId="4078010860" sldId="2655"/>
            <ac:spMk id="27" creationId="{C7CF7888-159F-F9DF-1D14-0F6444D69481}"/>
          </ac:spMkLst>
        </pc:spChg>
        <pc:cxnChg chg="add mod">
          <ac:chgData name="Leonardo Chiariglione" userId="03ff1134-c2b7-4932-850d-6529216fed29" providerId="ADAL" clId="{F4B47F00-11FC-4393-9D55-95ABDDEA39D5}" dt="2024-07-22T16:00:35.205" v="252" actId="1038"/>
          <ac:cxnSpMkLst>
            <pc:docMk/>
            <pc:sldMk cId="4078010860" sldId="2655"/>
            <ac:cxnSpMk id="3" creationId="{19928B24-4E02-29A7-C594-9DAE5E0BD013}"/>
          </ac:cxnSpMkLst>
        </pc:cxnChg>
        <pc:cxnChg chg="add mod">
          <ac:chgData name="Leonardo Chiariglione" userId="03ff1134-c2b7-4932-850d-6529216fed29" providerId="ADAL" clId="{F4B47F00-11FC-4393-9D55-95ABDDEA39D5}" dt="2024-07-22T16:00:45.607" v="276"/>
          <ac:cxnSpMkLst>
            <pc:docMk/>
            <pc:sldMk cId="4078010860" sldId="2655"/>
            <ac:cxnSpMk id="9" creationId="{4B55D843-DDAE-DE4B-7EE0-CCBFE82E4867}"/>
          </ac:cxnSpMkLst>
        </pc:cxnChg>
        <pc:cxnChg chg="del mod">
          <ac:chgData name="Leonardo Chiariglione" userId="03ff1134-c2b7-4932-850d-6529216fed29" providerId="ADAL" clId="{F4B47F00-11FC-4393-9D55-95ABDDEA39D5}" dt="2024-07-22T16:02:11.664" v="534" actId="478"/>
          <ac:cxnSpMkLst>
            <pc:docMk/>
            <pc:sldMk cId="4078010860" sldId="2655"/>
            <ac:cxnSpMk id="12" creationId="{63767A6A-30A6-4B9B-1B0A-3EC88229C887}"/>
          </ac:cxnSpMkLst>
        </pc:cxnChg>
        <pc:cxnChg chg="del mod">
          <ac:chgData name="Leonardo Chiariglione" userId="03ff1134-c2b7-4932-850d-6529216fed29" providerId="ADAL" clId="{F4B47F00-11FC-4393-9D55-95ABDDEA39D5}" dt="2024-07-22T16:00:25.802" v="181" actId="478"/>
          <ac:cxnSpMkLst>
            <pc:docMk/>
            <pc:sldMk cId="4078010860" sldId="2655"/>
            <ac:cxnSpMk id="13" creationId="{16200EAA-2150-D722-D14D-B58CEB3EA7C7}"/>
          </ac:cxnSpMkLst>
        </pc:cxnChg>
        <pc:cxnChg chg="add mod">
          <ac:chgData name="Leonardo Chiariglione" userId="03ff1134-c2b7-4932-850d-6529216fed29" providerId="ADAL" clId="{F4B47F00-11FC-4393-9D55-95ABDDEA39D5}" dt="2024-07-22T16:01:13.885" v="373" actId="1036"/>
          <ac:cxnSpMkLst>
            <pc:docMk/>
            <pc:sldMk cId="4078010860" sldId="2655"/>
            <ac:cxnSpMk id="15" creationId="{2179178F-4931-4AB7-AB52-175B1F5CACA0}"/>
          </ac:cxnSpMkLst>
        </pc:cxnChg>
        <pc:cxnChg chg="add mod">
          <ac:chgData name="Leonardo Chiariglione" userId="03ff1134-c2b7-4932-850d-6529216fed29" providerId="ADAL" clId="{F4B47F00-11FC-4393-9D55-95ABDDEA39D5}" dt="2024-07-22T16:01:30.502" v="482" actId="1037"/>
          <ac:cxnSpMkLst>
            <pc:docMk/>
            <pc:sldMk cId="4078010860" sldId="2655"/>
            <ac:cxnSpMk id="16" creationId="{F3528482-6B93-BEA6-8441-BBC208F8AC37}"/>
          </ac:cxnSpMkLst>
        </pc:cxnChg>
      </pc:sldChg>
      <pc:sldChg chg="modSp">
        <pc:chgData name="Leonardo Chiariglione" userId="03ff1134-c2b7-4932-850d-6529216fed29" providerId="ADAL" clId="{F4B47F00-11FC-4393-9D55-95ABDDEA39D5}" dt="2024-07-22T14:56:28.030" v="49" actId="20577"/>
        <pc:sldMkLst>
          <pc:docMk/>
          <pc:sldMk cId="1986466659" sldId="2676"/>
        </pc:sldMkLst>
        <pc:spChg chg="mod">
          <ac:chgData name="Leonardo Chiariglione" userId="03ff1134-c2b7-4932-850d-6529216fed29" providerId="ADAL" clId="{F4B47F00-11FC-4393-9D55-95ABDDEA39D5}" dt="2024-07-22T14:56:28.030" v="49" actId="20577"/>
          <ac:spMkLst>
            <pc:docMk/>
            <pc:sldMk cId="1986466659" sldId="2676"/>
            <ac:spMk id="8" creationId="{F8CD5E7B-BE78-F112-3137-9C1096275893}"/>
          </ac:spMkLst>
        </pc:spChg>
      </pc:sldChg>
      <pc:sldChg chg="modSp mod">
        <pc:chgData name="Leonardo Chiariglione" userId="03ff1134-c2b7-4932-850d-6529216fed29" providerId="ADAL" clId="{F4B47F00-11FC-4393-9D55-95ABDDEA39D5}" dt="2024-07-22T14:51:43.584" v="7" actId="6549"/>
        <pc:sldMkLst>
          <pc:docMk/>
          <pc:sldMk cId="546356438" sldId="2702"/>
        </pc:sldMkLst>
        <pc:spChg chg="mod">
          <ac:chgData name="Leonardo Chiariglione" userId="03ff1134-c2b7-4932-850d-6529216fed29" providerId="ADAL" clId="{F4B47F00-11FC-4393-9D55-95ABDDEA39D5}" dt="2024-07-22T14:51:43.584" v="7" actId="6549"/>
          <ac:spMkLst>
            <pc:docMk/>
            <pc:sldMk cId="546356438" sldId="2702"/>
            <ac:spMk id="6" creationId="{E68A33A3-8627-E03B-692D-B6A2636D99F2}"/>
          </ac:spMkLst>
        </pc:spChg>
      </pc:sldChg>
      <pc:sldChg chg="del">
        <pc:chgData name="Leonardo Chiariglione" userId="03ff1134-c2b7-4932-850d-6529216fed29" providerId="ADAL" clId="{F4B47F00-11FC-4393-9D55-95ABDDEA39D5}" dt="2024-07-22T14:53:22.430" v="8" actId="47"/>
        <pc:sldMkLst>
          <pc:docMk/>
          <pc:sldMk cId="4051806454" sldId="2706"/>
        </pc:sldMkLst>
      </pc:sldChg>
      <pc:sldChg chg="modSp mod">
        <pc:chgData name="Leonardo Chiariglione" userId="03ff1134-c2b7-4932-850d-6529216fed29" providerId="ADAL" clId="{F4B47F00-11FC-4393-9D55-95ABDDEA39D5}" dt="2024-07-22T15:59:11.352" v="74" actId="1035"/>
        <pc:sldMkLst>
          <pc:docMk/>
          <pc:sldMk cId="749291918" sldId="2748"/>
        </pc:sldMkLst>
        <pc:spChg chg="mod">
          <ac:chgData name="Leonardo Chiariglione" userId="03ff1134-c2b7-4932-850d-6529216fed29" providerId="ADAL" clId="{F4B47F00-11FC-4393-9D55-95ABDDEA39D5}" dt="2024-07-22T15:58:59.864" v="68" actId="1035"/>
          <ac:spMkLst>
            <pc:docMk/>
            <pc:sldMk cId="749291918" sldId="2748"/>
            <ac:spMk id="51" creationId="{161DFCBF-88F4-80D0-38E2-951ECE945791}"/>
          </ac:spMkLst>
        </pc:spChg>
        <pc:spChg chg="mod">
          <ac:chgData name="Leonardo Chiariglione" userId="03ff1134-c2b7-4932-850d-6529216fed29" providerId="ADAL" clId="{F4B47F00-11FC-4393-9D55-95ABDDEA39D5}" dt="2024-07-22T15:59:11.352" v="74" actId="1035"/>
          <ac:spMkLst>
            <pc:docMk/>
            <pc:sldMk cId="749291918" sldId="2748"/>
            <ac:spMk id="85" creationId="{D22A3F9A-5A78-A397-B879-22406FFE7D45}"/>
          </ac:spMkLst>
        </pc:spChg>
        <pc:cxnChg chg="mod">
          <ac:chgData name="Leonardo Chiariglione" userId="03ff1134-c2b7-4932-850d-6529216fed29" providerId="ADAL" clId="{F4B47F00-11FC-4393-9D55-95ABDDEA39D5}" dt="2024-07-22T15:59:05.251" v="71" actId="1035"/>
          <ac:cxnSpMkLst>
            <pc:docMk/>
            <pc:sldMk cId="749291918" sldId="2748"/>
            <ac:cxnSpMk id="65" creationId="{30859108-D0AA-2306-77B1-7F274112A3AF}"/>
          </ac:cxnSpMkLst>
        </pc:cxnChg>
      </pc:sldChg>
      <pc:sldChg chg="modSp mod">
        <pc:chgData name="Leonardo Chiariglione" userId="03ff1134-c2b7-4932-850d-6529216fed29" providerId="ADAL" clId="{F4B47F00-11FC-4393-9D55-95ABDDEA39D5}" dt="2024-07-22T15:57:32.352" v="64" actId="6549"/>
        <pc:sldMkLst>
          <pc:docMk/>
          <pc:sldMk cId="3118165915" sldId="2752"/>
        </pc:sldMkLst>
        <pc:spChg chg="mod">
          <ac:chgData name="Leonardo Chiariglione" userId="03ff1134-c2b7-4932-850d-6529216fed29" providerId="ADAL" clId="{F4B47F00-11FC-4393-9D55-95ABDDEA39D5}" dt="2024-07-22T15:57:26.951" v="63" actId="20577"/>
          <ac:spMkLst>
            <pc:docMk/>
            <pc:sldMk cId="3118165915" sldId="2752"/>
            <ac:spMk id="5" creationId="{A689FEEE-FC86-A6F0-2BDE-3E26396FE5C7}"/>
          </ac:spMkLst>
        </pc:spChg>
        <pc:spChg chg="mod">
          <ac:chgData name="Leonardo Chiariglione" userId="03ff1134-c2b7-4932-850d-6529216fed29" providerId="ADAL" clId="{F4B47F00-11FC-4393-9D55-95ABDDEA39D5}" dt="2024-07-22T15:57:32.352" v="64" actId="6549"/>
          <ac:spMkLst>
            <pc:docMk/>
            <pc:sldMk cId="3118165915" sldId="2752"/>
            <ac:spMk id="34" creationId="{78627952-981D-7BA9-E606-AA005B3DC7B8}"/>
          </ac:spMkLst>
        </pc:spChg>
      </pc:sldChg>
      <pc:sldChg chg="modSp mod">
        <pc:chgData name="Leonardo Chiariglione" userId="03ff1134-c2b7-4932-850d-6529216fed29" providerId="ADAL" clId="{F4B47F00-11FC-4393-9D55-95ABDDEA39D5}" dt="2024-07-22T14:50:37.082" v="3" actId="403"/>
        <pc:sldMkLst>
          <pc:docMk/>
          <pc:sldMk cId="896531492" sldId="3044"/>
        </pc:sldMkLst>
        <pc:spChg chg="mod">
          <ac:chgData name="Leonardo Chiariglione" userId="03ff1134-c2b7-4932-850d-6529216fed29" providerId="ADAL" clId="{F4B47F00-11FC-4393-9D55-95ABDDEA39D5}" dt="2024-07-22T14:50:26.404" v="1" actId="14100"/>
          <ac:spMkLst>
            <pc:docMk/>
            <pc:sldMk cId="896531492" sldId="3044"/>
            <ac:spMk id="2" creationId="{CEA34EFA-F87A-C64C-B022-442FFFF5DA55}"/>
          </ac:spMkLst>
        </pc:spChg>
        <pc:spChg chg="mod">
          <ac:chgData name="Leonardo Chiariglione" userId="03ff1134-c2b7-4932-850d-6529216fed29" providerId="ADAL" clId="{F4B47F00-11FC-4393-9D55-95ABDDEA39D5}" dt="2024-07-22T14:50:37.082" v="3" actId="403"/>
          <ac:spMkLst>
            <pc:docMk/>
            <pc:sldMk cId="896531492" sldId="3044"/>
            <ac:spMk id="3" creationId="{A4074EC5-3625-B0B3-FFC8-6CA1BE89283C}"/>
          </ac:spMkLst>
        </pc:spChg>
      </pc:sldChg>
      <pc:sldChg chg="modSp mod">
        <pc:chgData name="Leonardo Chiariglione" userId="03ff1134-c2b7-4932-850d-6529216fed29" providerId="ADAL" clId="{F4B47F00-11FC-4393-9D55-95ABDDEA39D5}" dt="2024-07-22T14:50:58.169" v="6" actId="14100"/>
        <pc:sldMkLst>
          <pc:docMk/>
          <pc:sldMk cId="3980595748" sldId="3045"/>
        </pc:sldMkLst>
        <pc:spChg chg="mod">
          <ac:chgData name="Leonardo Chiariglione" userId="03ff1134-c2b7-4932-850d-6529216fed29" providerId="ADAL" clId="{F4B47F00-11FC-4393-9D55-95ABDDEA39D5}" dt="2024-07-22T14:50:55.426" v="5" actId="14100"/>
          <ac:spMkLst>
            <pc:docMk/>
            <pc:sldMk cId="3980595748" sldId="3045"/>
            <ac:spMk id="2" creationId="{CEA34EFA-F87A-C64C-B022-442FFFF5DA55}"/>
          </ac:spMkLst>
        </pc:spChg>
        <pc:spChg chg="mod">
          <ac:chgData name="Leonardo Chiariglione" userId="03ff1134-c2b7-4932-850d-6529216fed29" providerId="ADAL" clId="{F4B47F00-11FC-4393-9D55-95ABDDEA39D5}" dt="2024-07-22T14:50:58.169" v="6" actId="14100"/>
          <ac:spMkLst>
            <pc:docMk/>
            <pc:sldMk cId="3980595748" sldId="3045"/>
            <ac:spMk id="3" creationId="{A4074EC5-3625-B0B3-FFC8-6CA1BE89283C}"/>
          </ac:spMkLst>
        </pc:spChg>
      </pc:sldChg>
      <pc:sldChg chg="modSp mod">
        <pc:chgData name="Leonardo Chiariglione" userId="03ff1134-c2b7-4932-850d-6529216fed29" providerId="ADAL" clId="{F4B47F00-11FC-4393-9D55-95ABDDEA39D5}" dt="2024-07-22T16:04:30.053" v="578" actId="20577"/>
        <pc:sldMkLst>
          <pc:docMk/>
          <pc:sldMk cId="3295724261" sldId="3050"/>
        </pc:sldMkLst>
        <pc:graphicFrameChg chg="modGraphic">
          <ac:chgData name="Leonardo Chiariglione" userId="03ff1134-c2b7-4932-850d-6529216fed29" providerId="ADAL" clId="{F4B47F00-11FC-4393-9D55-95ABDDEA39D5}" dt="2024-07-22T16:04:30.053" v="578" actId="20577"/>
          <ac:graphicFrameMkLst>
            <pc:docMk/>
            <pc:sldMk cId="3295724261" sldId="3050"/>
            <ac:graphicFrameMk id="7" creationId="{B4FBD172-93BA-537B-15B0-3598D3EA80CD}"/>
          </ac:graphicFrameMkLst>
        </pc:graphicFrameChg>
      </pc:sldChg>
      <pc:sldChg chg="modSp mod">
        <pc:chgData name="Leonardo Chiariglione" userId="03ff1134-c2b7-4932-850d-6529216fed29" providerId="ADAL" clId="{F4B47F00-11FC-4393-9D55-95ABDDEA39D5}" dt="2024-07-22T16:04:53.071" v="579" actId="2711"/>
        <pc:sldMkLst>
          <pc:docMk/>
          <pc:sldMk cId="2109010017" sldId="3051"/>
        </pc:sldMkLst>
        <pc:spChg chg="mod">
          <ac:chgData name="Leonardo Chiariglione" userId="03ff1134-c2b7-4932-850d-6529216fed29" providerId="ADAL" clId="{F4B47F00-11FC-4393-9D55-95ABDDEA39D5}" dt="2024-07-22T16:04:53.071" v="579" actId="2711"/>
          <ac:spMkLst>
            <pc:docMk/>
            <pc:sldMk cId="2109010017" sldId="3051"/>
            <ac:spMk id="3" creationId="{10BFFA0B-6F7B-1EF0-C238-13177A2DBE8D}"/>
          </ac:spMkLst>
        </pc:spChg>
      </pc:sldChg>
      <pc:sldChg chg="modSp mod">
        <pc:chgData name="Leonardo Chiariglione" userId="03ff1134-c2b7-4932-850d-6529216fed29" providerId="ADAL" clId="{F4B47F00-11FC-4393-9D55-95ABDDEA39D5}" dt="2024-07-22T15:57:54.683" v="65" actId="20577"/>
        <pc:sldMkLst>
          <pc:docMk/>
          <pc:sldMk cId="32847633" sldId="3052"/>
        </pc:sldMkLst>
        <pc:spChg chg="mod">
          <ac:chgData name="Leonardo Chiariglione" userId="03ff1134-c2b7-4932-850d-6529216fed29" providerId="ADAL" clId="{F4B47F00-11FC-4393-9D55-95ABDDEA39D5}" dt="2024-07-22T15:57:54.683" v="65" actId="20577"/>
          <ac:spMkLst>
            <pc:docMk/>
            <pc:sldMk cId="32847633" sldId="3052"/>
            <ac:spMk id="3" creationId="{3FDCE5CA-2416-E272-00A6-64D4B62818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44BED-0306-421B-96EC-473715794E1B}" type="datetimeFigureOut">
              <a:rPr lang="it-IT" smtClean="0"/>
              <a:t>22/07/2024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7A9E7-FEC4-44CE-996C-D46F21CEDDA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7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DB062-950D-4DC9-93CF-C4405BEE7C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4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3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1123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6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78735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12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99508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3647F-1D64-4962-BB9C-7DFCF3B491F4}" type="slidenum">
              <a:rPr lang="en-150" smtClean="0"/>
              <a:t>20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3802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149372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341522"/>
            <a:ext cx="8915399" cy="1126283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Immagine 10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2BF849D0-0CC3-4E7E-B491-799673715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DD7281-BA65-C815-B63F-B9461D75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951C460-57E7-4052-ABB4-B393537290A7}" type="datetime5">
              <a:rPr lang="en-US" smtClean="0"/>
              <a:t>24-Jul-22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9BD818-05FF-E809-A56A-9BFE9642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88B21B-2ED2-3011-B94B-6A1627899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48" y="609600"/>
            <a:ext cx="97331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0748" y="3505199"/>
            <a:ext cx="9300818" cy="73880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0748" y="4354046"/>
            <a:ext cx="999386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05AF7-2DB1-C525-5302-EE09396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F2698A19-3A0C-4FF0-8F5D-8FF2A6FD9EB0}" type="datetime5">
              <a:rPr lang="en-US" smtClean="0"/>
              <a:t>24-Jul-22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F880FBD-92F8-43AD-7519-CF13DB7AD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542B0-734B-2EE6-B175-9C0531D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541B4A-DE86-1C3A-73A6-BB9229739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CF55854-50AA-490B-B242-8CAF9C8EE651}" type="datetime5">
              <a:rPr lang="en-US" smtClean="0"/>
              <a:t>24-Jul-22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D310C-E8CC-8CEC-83E5-795AC3F7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FF05E-40C8-CAA7-D447-B4D5D51C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1FED30D-5657-6895-4A33-24411DF3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5ED10BBF-BACC-4522-8E66-8C02D9463D11}" type="datetime5">
              <a:rPr lang="en-US" smtClean="0"/>
              <a:t>24-Jul-22</a:t>
            </a:fld>
            <a:endParaRPr lang="en-US" dirty="0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12BA79-2EFC-E6F7-0A87-EEB9B83BC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144B0-A96A-233A-E6E5-9C09C769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B9F27B-9742-FCEE-5730-40649A77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914E1761-4829-4AAD-8462-8613D5A31EFB}" type="datetime5">
              <a:rPr lang="en-US" smtClean="0"/>
              <a:t>24-Jul-22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421568F-38DC-549E-10EC-4F5A5662F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274B-91A4-26F3-1E21-34526FAF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5057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FA3E0-0B48-5F29-02AF-53334B0F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3A5799BA-AC88-42FB-B8BE-FF1867FF2DFC}" type="datetime5">
              <a:rPr lang="en-US" smtClean="0"/>
              <a:t>24-Jul-22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3D5051F-15C0-0841-873F-A0D3C6BA9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2FC7-F22B-96F5-EC36-56C5EBE7A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930" y="2308912"/>
            <a:ext cx="10023681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0930" y="3780291"/>
            <a:ext cx="1002368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magine 7" descr="Immagine che contiene testo, persona, mano&#10;&#10;Descrizione generata automaticamente">
            <a:extLst>
              <a:ext uri="{FF2B5EF4-FFF2-40B4-BE49-F238E27FC236}">
                <a16:creationId xmlns:a16="http://schemas.microsoft.com/office/drawing/2014/main" id="{7A04E972-9E8C-40D1-AA2C-8CE104ECB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212" y="0"/>
            <a:ext cx="12024828" cy="2306866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A87B8BD-BA7D-530B-E22F-BF55F39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BFC8A02-69CE-4022-BC92-E0319BEAF265}" type="datetime5">
              <a:rPr lang="en-US" smtClean="0"/>
              <a:t>24-Jul-22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F1F6D4-44A5-391B-7C2A-7970C4D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3512" y="6540357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CFD8F4D-B546-2BCE-4A26-4BB609F198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2519CDC-64D5-ABEB-1200-CE250110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062A16E3-455F-40B0-92E8-BFF9BA927C0E}" type="datetime5">
              <a:rPr lang="en-US" smtClean="0"/>
              <a:t>24-Jul-22</a:t>
            </a:fld>
            <a:endParaRPr lang="en-US" dirty="0"/>
          </a:p>
        </p:txBody>
      </p:sp>
      <p:pic>
        <p:nvPicPr>
          <p:cNvPr id="6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0AF3881-7571-E3CF-2215-28CE8F5BF7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74D74A9-6810-E53E-C8D0-57088D11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68AB7-A84C-7ABD-F461-F14E66A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42AC49D9-311B-4A4C-B975-9A6E535768C4}" type="datetime5">
              <a:rPr lang="en-US" smtClean="0"/>
              <a:t>24-Jul-22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44A8F-CAD8-E81A-067A-0207B4DA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724CCE-4313-E005-0BC2-B2294F059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5A6E06-37F6-D535-3094-29ADD174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6C0CBBC7-A28A-46CD-96D7-477DC46FC735}" type="datetime5">
              <a:rPr lang="en-US" smtClean="0"/>
              <a:t>24-Jul-22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FCEBDEA2-8DA6-0CCD-FFD3-C59EFFF7DC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1B8AEF-30D7-2CD2-ECD7-5282FF662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1174" y="446088"/>
            <a:ext cx="4653237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601234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1174" y="1598612"/>
            <a:ext cx="4653237" cy="4813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F1EC8C-ED91-B04B-DE0B-91669DD6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717A02B1-549B-4A53-AA3E-14B434CF5894}" type="datetime5">
              <a:rPr lang="en-US" smtClean="0"/>
              <a:t>24-Jul-22</a:t>
            </a:fld>
            <a:endParaRPr lang="en-US" dirty="0"/>
          </a:p>
        </p:txBody>
      </p:sp>
      <p:pic>
        <p:nvPicPr>
          <p:cNvPr id="7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033DCC-D158-DF90-2102-81BCC528DC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9B9B94-6CA0-3898-F01C-F773DF1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1722" y="4800600"/>
            <a:ext cx="1015289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51722" y="634965"/>
            <a:ext cx="1015289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8A7FA9-50BD-90AF-F2CB-4DF6DDA8B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81B5C6CB-826C-4A6E-9063-71B498FB7552}" type="datetime5">
              <a:rPr lang="en-US" smtClean="0"/>
              <a:t>24-Jul-22</a:t>
            </a:fld>
            <a:endParaRPr lang="en-US" dirty="0"/>
          </a:p>
        </p:txBody>
      </p:sp>
      <p:pic>
        <p:nvPicPr>
          <p:cNvPr id="12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95CB02-C7B9-847A-6A1A-EB842C058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64F139-00A7-1F3A-7F9C-53B6188E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2" y="609600"/>
            <a:ext cx="10033620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1418" y="4354046"/>
            <a:ext cx="10103194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337F5-CB7C-FA71-4C84-CD69AD0146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>
            <a:lvl1pPr>
              <a:defRPr sz="1200"/>
            </a:lvl1pPr>
          </a:lstStyle>
          <a:p>
            <a:fld id="{B1A69883-3336-413A-A9ED-E293EE46FEAE}" type="datetime5">
              <a:rPr lang="en-US" smtClean="0"/>
              <a:t>24-Jul-22</a:t>
            </a:fld>
            <a:endParaRPr lang="en-US" dirty="0"/>
          </a:p>
        </p:txBody>
      </p:sp>
      <p:pic>
        <p:nvPicPr>
          <p:cNvPr id="9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311AB8-2A91-B430-3773-F9C2C1ACED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7012" y="6096136"/>
            <a:ext cx="1736075" cy="72741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BBFC4-EA5D-045D-75BC-050BD104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>
            <a:lvl1pPr>
              <a:defRPr sz="1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20000"/>
                <a:alpha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1532" y="1905000"/>
            <a:ext cx="10183080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F2EA3A01-28AF-46A8-4B4D-9289BC338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" y="6544128"/>
            <a:ext cx="1048971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E6297D0-C7A1-4675-B3F7-BFB22ED21CCC}" type="datetime5">
              <a:rPr lang="en-US" smtClean="0"/>
              <a:pPr/>
              <a:t>24-Jul-22</a:t>
            </a:fld>
            <a:endParaRPr lang="en-US" dirty="0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2E4ABF2-7922-BFF1-00BA-322F4F460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0452" y="6458428"/>
            <a:ext cx="779767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4">
              <a:lumMod val="50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2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accent3">
              <a:lumMod val="7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hmc/mpai-hmc-aiw-and-aim-specification/" TargetMode="External"/><Relationship Id="rId13" Type="http://schemas.openxmlformats.org/officeDocument/2006/relationships/hyperlink" Target="https://mpai.community/standards/mpai-hmc/use-case-communicating-entities-in-context-hmc-cec/#InputOutputData" TargetMode="External"/><Relationship Id="rId3" Type="http://schemas.openxmlformats.org/officeDocument/2006/relationships/hyperlink" Target="https://mpai.community/standards/mpai-hmc/mpai-hmc-scope/" TargetMode="External"/><Relationship Id="rId7" Type="http://schemas.openxmlformats.org/officeDocument/2006/relationships/hyperlink" Target="https://mpai.community/standards/mpai-hmc/v1-1/ai-workflows/" TargetMode="External"/><Relationship Id="rId12" Type="http://schemas.openxmlformats.org/officeDocument/2006/relationships/hyperlink" Target="https://mpai.community/standards/mpai-hmc/use-case-communicating-entities-in-context-hmc-cec/#ReferenceModel" TargetMode="External"/><Relationship Id="rId17" Type="http://schemas.openxmlformats.org/officeDocument/2006/relationships/image" Target="../media/image10.png"/><Relationship Id="rId2" Type="http://schemas.openxmlformats.org/officeDocument/2006/relationships/hyperlink" Target="https://mpai.community/standards/mpai-hmc/mpai-hmc-introduction/" TargetMode="External"/><Relationship Id="rId16" Type="http://schemas.openxmlformats.org/officeDocument/2006/relationships/hyperlink" Target="https://mpai.community/standards/mpai-hmc/use-case-communicating-entities-in-context-hmc-cec/#Specifica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pai.community/standards/mpai-hmc/v1-1/usage-scenarios/" TargetMode="External"/><Relationship Id="rId11" Type="http://schemas.openxmlformats.org/officeDocument/2006/relationships/hyperlink" Target="https://mpai.community/standards/mpai-hmc/use-case-communicating-entities-in-context-hmc-cec/#Functions" TargetMode="External"/><Relationship Id="rId5" Type="http://schemas.openxmlformats.org/officeDocument/2006/relationships/hyperlink" Target="https://mpai.community/standards/mpai-hms/mpai-hmc-references/" TargetMode="External"/><Relationship Id="rId15" Type="http://schemas.openxmlformats.org/officeDocument/2006/relationships/hyperlink" Target="https://mpai.community/standards/mpai-hmc/use-case-communicating-entities-in-context-hmc-cec/#InputOutputDataofAIMs" TargetMode="External"/><Relationship Id="rId10" Type="http://schemas.openxmlformats.org/officeDocument/2006/relationships/hyperlink" Target="https://mpai.community/standards/mpai-hmc/v1-1/data-types/" TargetMode="External"/><Relationship Id="rId4" Type="http://schemas.openxmlformats.org/officeDocument/2006/relationships/hyperlink" Target="https://mpai.community/standards/mpai-hmc-definitions/" TargetMode="External"/><Relationship Id="rId9" Type="http://schemas.openxmlformats.org/officeDocument/2006/relationships/hyperlink" Target="https://mpai.community/standards/mpai-hmc/v1-1/ai-modules/" TargetMode="External"/><Relationship Id="rId14" Type="http://schemas.openxmlformats.org/officeDocument/2006/relationships/hyperlink" Target="https://mpai.community/standards/mpai-hmc/use-case-communicating-entities-in-context-hmc-cec/#FunctionsofAIMs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hmc/v1-1/ai-modules/audio-visual-scene-description/" TargetMode="External"/><Relationship Id="rId7" Type="http://schemas.openxmlformats.org/officeDocument/2006/relationships/hyperlink" Target="https://mpai.community/standards/mpai-hmc/v1-1/ai-modules/audio-visual-scene-rendering/" TargetMode="External"/><Relationship Id="rId2" Type="http://schemas.openxmlformats.org/officeDocument/2006/relationships/hyperlink" Target="https://mpai.community/standards/mpai-hmc/v1-1/ai-modules/scene-integration-and-descrip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mpai-hmc/v1-1/ai-modules/personal-status-display/" TargetMode="External"/><Relationship Id="rId5" Type="http://schemas.openxmlformats.org/officeDocument/2006/relationships/hyperlink" Target="https://mpai.community/standards/mpai-hmc/v1-1/ai-modules/entity-dialogue-processing/" TargetMode="External"/><Relationship Id="rId4" Type="http://schemas.openxmlformats.org/officeDocument/2006/relationships/hyperlink" Target="https://mpai.community/standards/mpai-hmc/v1-1/ai-modules/entityand--context-understandin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hmc/v1-1/ai-modules/av-scene-integration-and-descriptio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osd/v1-1/ai-modules/audio-visual-scene-description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pai.community/standards/mpai-cae/usc/v2-2/ai-modules/audio-scene-descrip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hmc/v1-1/ai-modules/entity-context-understanding/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osd/v1-1/ai-modules/visual-object-identification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mmc/v2-2/ai-modules/personal-status-extraction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mmc/v2-2/ai-modules/entity-dialogue-processing/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paf/v1-2/ai-modules/personal-status-display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mpai.community/standards/mpai-paf/v1-2/ai-modules/audio-visual-scene-rendering/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chemas.mpai.community/HMC/V1.1/data/CECProfiles.js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pai.communit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pai.community/standards/mpai-aif/v2-1/data-types/neural-network-model/" TargetMode="External"/><Relationship Id="rId3" Type="http://schemas.openxmlformats.org/officeDocument/2006/relationships/hyperlink" Target="https://mpai.community/standards/mpai-paf/v1-2/data-types/avatar/" TargetMode="External"/><Relationship Id="rId7" Type="http://schemas.openxmlformats.org/officeDocument/2006/relationships/hyperlink" Target="https://mpai.community/standards/mpai-mmc/v2-2/data-types/speech-object/" TargetMode="External"/><Relationship Id="rId2" Type="http://schemas.openxmlformats.org/officeDocument/2006/relationships/hyperlink" Target="https://mpai.community/standards/mpai-paf/v1-2/data-types/portable-avat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pai.community/standards/data-types/text-object/" TargetMode="External"/><Relationship Id="rId5" Type="http://schemas.openxmlformats.org/officeDocument/2006/relationships/hyperlink" Target="https://mpai.community/standards/mpai-osd/v1-1/data-types/selector/" TargetMode="External"/><Relationship Id="rId10" Type="http://schemas.openxmlformats.org/officeDocument/2006/relationships/hyperlink" Target="https://mpai.community/standards/mpai-osd/v1-1/data-types/audio-visual-scene-descriptors/" TargetMode="External"/><Relationship Id="rId4" Type="http://schemas.openxmlformats.org/officeDocument/2006/relationships/hyperlink" Target="https://mpai.community/standards/mpai-osd/v1-1/data-types/space-time/" TargetMode="External"/><Relationship Id="rId9" Type="http://schemas.openxmlformats.org/officeDocument/2006/relationships/hyperlink" Target="https://mpai.community/standards/mpai-mmc/v2-2/data-types/personal-statu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A326-962E-449B-B27F-735553353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62" y="2894853"/>
            <a:ext cx="9360883" cy="141969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Human and Machine Communication </a:t>
            </a: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(MPAI-HMC) V1.1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58A7E-DB60-4EC9-815D-66D1515C3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7836" y="5301173"/>
            <a:ext cx="4996328" cy="1068293"/>
          </a:xfrm>
        </p:spPr>
        <p:txBody>
          <a:bodyPr>
            <a:normAutofit/>
          </a:bodyPr>
          <a:lstStyle/>
          <a:p>
            <a:r>
              <a:rPr lang="en-US" sz="1700">
                <a:solidFill>
                  <a:schemeClr val="tx1"/>
                </a:solidFill>
              </a:rPr>
              <a:t>.</a:t>
            </a:r>
            <a:endParaRPr lang="en-GB" sz="1700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E8F07C-B7FF-3F3B-D89D-0D68E3FD9187}"/>
              </a:ext>
            </a:extLst>
          </p:cNvPr>
          <p:cNvSpPr txBox="1"/>
          <p:nvPr/>
        </p:nvSpPr>
        <p:spPr>
          <a:xfrm>
            <a:off x="2836721" y="4401327"/>
            <a:ext cx="7906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DD2FF83-21CA-E11D-F8FA-D0EEC00DA6B2}"/>
              </a:ext>
            </a:extLst>
          </p:cNvPr>
          <p:cNvSpPr txBox="1">
            <a:spLocks/>
          </p:cNvSpPr>
          <p:nvPr/>
        </p:nvSpPr>
        <p:spPr>
          <a:xfrm>
            <a:off x="2124979" y="4459317"/>
            <a:ext cx="8915399" cy="10682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Leonardo Chiariglione, MPAI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Online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2024/07/22T15UTC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04A84-1F9E-E6C3-B0F2-63EB1115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3701BD-82A4-F171-2DBA-A5883B08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EF4C-C5A2-446D-A1E6-822FFAFB143B}" type="datetime5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24-Jul-22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6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EDEAF-E120-4B2F-2667-9A2B91E8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027" y="624110"/>
            <a:ext cx="10202586" cy="729485"/>
          </a:xfrm>
        </p:spPr>
        <p:txBody>
          <a:bodyPr/>
          <a:lstStyle/>
          <a:p>
            <a:r>
              <a:rPr lang="en-US" dirty="0"/>
              <a:t>How is MPAI-HMC implemented?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95FF-1012-3EA4-A15F-E83BDDDD0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973" y="1469507"/>
            <a:ext cx="10202586" cy="1662072"/>
          </a:xfrm>
        </p:spPr>
        <p:txBody>
          <a:bodyPr>
            <a:normAutofit fontScale="92500"/>
          </a:bodyPr>
          <a:lstStyle/>
          <a:p>
            <a:r>
              <a:rPr lang="en-GB" dirty="0"/>
              <a:t>As an AI Workflow of interconnected AI Modules executed in an MPAI AI Framework. </a:t>
            </a:r>
          </a:p>
          <a:p>
            <a:r>
              <a:rPr lang="en-GB" dirty="0"/>
              <a:t>AIMs are specified by their interfaces and I/O data. </a:t>
            </a:r>
          </a:p>
          <a:p>
            <a:r>
              <a:rPr lang="en-GB" dirty="0"/>
              <a:t>Only the format of the data is specified.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D2E3D-7230-6240-216A-77176F0F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24-Jul-22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4E649-2E6D-558C-6088-76C43340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A310A594-B94F-0238-0F2A-A67E4D17F9F6}"/>
              </a:ext>
            </a:extLst>
          </p:cNvPr>
          <p:cNvSpPr/>
          <p:nvPr/>
        </p:nvSpPr>
        <p:spPr>
          <a:xfrm>
            <a:off x="4158360" y="3141113"/>
            <a:ext cx="5383080" cy="2216160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en-GB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en-GB" spc="-1">
              <a:solidFill>
                <a:srgbClr val="000000"/>
              </a:solidFill>
              <a:latin typeface="Calibri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it-IT" sz="1800" b="0" strike="noStrike" spc="-1">
              <a:latin typeface="Arial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E662F2D-036A-7736-7BBB-ED0B41A07B9E}"/>
              </a:ext>
            </a:extLst>
          </p:cNvPr>
          <p:cNvSpPr/>
          <p:nvPr/>
        </p:nvSpPr>
        <p:spPr>
          <a:xfrm>
            <a:off x="2045520" y="3161987"/>
            <a:ext cx="941760" cy="2171880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8" name="Right Brace 40">
            <a:extLst>
              <a:ext uri="{FF2B5EF4-FFF2-40B4-BE49-F238E27FC236}">
                <a16:creationId xmlns:a16="http://schemas.microsoft.com/office/drawing/2014/main" id="{59FFFCFF-52D4-9397-6AAB-C527F9C0092D}"/>
              </a:ext>
            </a:extLst>
          </p:cNvPr>
          <p:cNvSpPr/>
          <p:nvPr/>
        </p:nvSpPr>
        <p:spPr>
          <a:xfrm>
            <a:off x="10142305" y="3161987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9" name="Right Brace 72">
            <a:extLst>
              <a:ext uri="{FF2B5EF4-FFF2-40B4-BE49-F238E27FC236}">
                <a16:creationId xmlns:a16="http://schemas.microsoft.com/office/drawing/2014/main" id="{0ABFF2FA-5A4B-A0EA-5E00-15095BD2B183}"/>
              </a:ext>
            </a:extLst>
          </p:cNvPr>
          <p:cNvSpPr/>
          <p:nvPr/>
        </p:nvSpPr>
        <p:spPr>
          <a:xfrm rot="10800000">
            <a:off x="3440989" y="3166307"/>
            <a:ext cx="158040" cy="21218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ED52ACE-8370-BD11-3771-3C0BE2B1C4F8}"/>
              </a:ext>
            </a:extLst>
          </p:cNvPr>
          <p:cNvGrpSpPr/>
          <p:nvPr/>
        </p:nvGrpSpPr>
        <p:grpSpPr>
          <a:xfrm>
            <a:off x="5806574" y="3377204"/>
            <a:ext cx="1660358" cy="615204"/>
            <a:chOff x="1478768" y="3118317"/>
            <a:chExt cx="5014301" cy="1870924"/>
          </a:xfrm>
        </p:grpSpPr>
        <p:sp>
          <p:nvSpPr>
            <p:cNvPr id="11" name="Rectangle 42">
              <a:extLst>
                <a:ext uri="{FF2B5EF4-FFF2-40B4-BE49-F238E27FC236}">
                  <a16:creationId xmlns:a16="http://schemas.microsoft.com/office/drawing/2014/main" id="{3443BDEA-DB70-D2DE-B8BB-8D52EA766451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4BBC4D-FE32-F71F-3583-4DB3E4C177A9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AEE9FF-A770-937A-3B8C-75A4544C989F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8A463C-0DDF-00AF-C369-F2F2B558200B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0CB314-3884-BACC-49A9-ADCBA7A31E00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7FED7EB-6884-D0B8-E8F0-61A7B63F78EB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96A76B4-C223-96CA-9496-BCF9064669E3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23AE7C-2961-CC73-E813-C449CFA5B151}"/>
              </a:ext>
            </a:extLst>
          </p:cNvPr>
          <p:cNvGrpSpPr/>
          <p:nvPr/>
        </p:nvGrpSpPr>
        <p:grpSpPr>
          <a:xfrm>
            <a:off x="7596767" y="3480899"/>
            <a:ext cx="1660358" cy="615204"/>
            <a:chOff x="1478768" y="3118317"/>
            <a:chExt cx="5014301" cy="1870924"/>
          </a:xfrm>
        </p:grpSpPr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9A9EA39D-30CA-CD0A-2A9A-FE0F670D3D5E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70B97B6-3433-A825-E260-483E8CDC381E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D57082D-18AD-2042-822E-0387DB5DCEC6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FF95643-4A5F-1DEF-C23B-79078AA46675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73016DE-750A-CF58-1EE6-5A4952E95916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9EFE86-B6A9-131B-3996-A7EF9B0E3CB6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2558CEA-7E13-1100-D887-4EBAEF484BDD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EC2E68B-8210-6225-9A4D-8C5FEB470C48}"/>
              </a:ext>
            </a:extLst>
          </p:cNvPr>
          <p:cNvGrpSpPr/>
          <p:nvPr/>
        </p:nvGrpSpPr>
        <p:grpSpPr>
          <a:xfrm>
            <a:off x="5810078" y="4271134"/>
            <a:ext cx="1660358" cy="615204"/>
            <a:chOff x="1478768" y="3118317"/>
            <a:chExt cx="5014301" cy="1870924"/>
          </a:xfrm>
        </p:grpSpPr>
        <p:sp>
          <p:nvSpPr>
            <p:cNvPr id="27" name="Rectangle 42">
              <a:extLst>
                <a:ext uri="{FF2B5EF4-FFF2-40B4-BE49-F238E27FC236}">
                  <a16:creationId xmlns:a16="http://schemas.microsoft.com/office/drawing/2014/main" id="{D356BE0B-1177-777E-C618-6DFE97FA606E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91B9935-83AB-BBC8-1812-CE9043860C56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7EE3E61-69C7-AAD4-9F1A-12222C9FCA86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E8D0466-11B0-1640-D847-2DECBBE0AD11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872294D-2A31-B7F4-481F-3098D91E305A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BFFF4E7-B0AB-D399-9D3C-301B8BBBD752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97532BF-9BF8-093B-3256-7CA1F3FDA979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D0D97A1-0636-71B2-D40B-D84E6A176360}"/>
              </a:ext>
            </a:extLst>
          </p:cNvPr>
          <p:cNvGrpSpPr/>
          <p:nvPr/>
        </p:nvGrpSpPr>
        <p:grpSpPr>
          <a:xfrm>
            <a:off x="7615621" y="4621545"/>
            <a:ext cx="1660358" cy="615204"/>
            <a:chOff x="1478768" y="3118317"/>
            <a:chExt cx="5014301" cy="1870924"/>
          </a:xfrm>
        </p:grpSpPr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A5E7D32D-8D5B-D7A7-F1B6-10508C689030}"/>
                </a:ext>
              </a:extLst>
            </p:cNvPr>
            <p:cNvSpPr/>
            <p:nvPr/>
          </p:nvSpPr>
          <p:spPr>
            <a:xfrm>
              <a:off x="2711697" y="3118317"/>
              <a:ext cx="2548492" cy="187092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 Module (AIM)</a:t>
              </a:r>
              <a:endParaRPr lang="it-IT" sz="1400" b="0" strike="noStrike" spc="-1">
                <a:latin typeface="Arial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94A08B6-3E0D-EE9D-1CCC-3F57B0264496}"/>
                </a:ext>
              </a:extLst>
            </p:cNvPr>
            <p:cNvCxnSpPr>
              <a:cxnSpLocks/>
            </p:cNvCxnSpPr>
            <p:nvPr/>
          </p:nvCxnSpPr>
          <p:spPr>
            <a:xfrm>
              <a:off x="5257347" y="3544519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7CB9A54-67FF-BBFB-AA59-60439D8843DB}"/>
                </a:ext>
              </a:extLst>
            </p:cNvPr>
            <p:cNvCxnSpPr>
              <a:cxnSpLocks/>
            </p:cNvCxnSpPr>
            <p:nvPr/>
          </p:nvCxnSpPr>
          <p:spPr>
            <a:xfrm>
              <a:off x="5258915" y="406457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293B4CE-7B25-372E-8517-7D06F81C63DA}"/>
                </a:ext>
              </a:extLst>
            </p:cNvPr>
            <p:cNvCxnSpPr>
              <a:cxnSpLocks/>
            </p:cNvCxnSpPr>
            <p:nvPr/>
          </p:nvCxnSpPr>
          <p:spPr>
            <a:xfrm>
              <a:off x="5260483" y="4584620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984E501-2F33-F48E-FD6D-82EC15423D75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8" y="3546087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E467C0-200B-2511-061D-43E6F298640D}"/>
                </a:ext>
              </a:extLst>
            </p:cNvPr>
            <p:cNvCxnSpPr>
              <a:cxnSpLocks/>
            </p:cNvCxnSpPr>
            <p:nvPr/>
          </p:nvCxnSpPr>
          <p:spPr>
            <a:xfrm>
              <a:off x="1480336" y="406613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1E3CE7-AF28-3965-E63B-1331539DF7F8}"/>
                </a:ext>
              </a:extLst>
            </p:cNvPr>
            <p:cNvCxnSpPr>
              <a:cxnSpLocks/>
            </p:cNvCxnSpPr>
            <p:nvPr/>
          </p:nvCxnSpPr>
          <p:spPr>
            <a:xfrm>
              <a:off x="1481904" y="4586188"/>
              <a:ext cx="1232586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98C6FD-166F-A744-05BE-8954C1091287}"/>
              </a:ext>
            </a:extLst>
          </p:cNvPr>
          <p:cNvGrpSpPr/>
          <p:nvPr/>
        </p:nvGrpSpPr>
        <p:grpSpPr>
          <a:xfrm>
            <a:off x="9539599" y="3272495"/>
            <a:ext cx="582135" cy="1952367"/>
            <a:chOff x="2969117" y="1271600"/>
            <a:chExt cx="582135" cy="2163463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6E414D8-8F8E-DFE7-43FB-5D198BD93295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0BDEF3A-D86C-75EF-EED7-BF31DCBA5DBE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C2F1D2-352C-6D76-62BF-B4F43AD469D5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0176679-BEFC-815E-EDE8-A9FD3B14234B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0F60BAB-62DE-8D64-FE6F-164F3715CDD6}"/>
              </a:ext>
            </a:extLst>
          </p:cNvPr>
          <p:cNvGrpSpPr/>
          <p:nvPr/>
        </p:nvGrpSpPr>
        <p:grpSpPr>
          <a:xfrm>
            <a:off x="3581862" y="3272495"/>
            <a:ext cx="582135" cy="1952367"/>
            <a:chOff x="2969117" y="1271600"/>
            <a:chExt cx="582135" cy="216346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1626346-7B2B-BF62-DBA6-7166CE9B69F9}"/>
                </a:ext>
              </a:extLst>
            </p:cNvPr>
            <p:cNvCxnSpPr>
              <a:cxnSpLocks/>
            </p:cNvCxnSpPr>
            <p:nvPr/>
          </p:nvCxnSpPr>
          <p:spPr>
            <a:xfrm>
              <a:off x="2976972" y="1271600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DC102B2-8588-C0C4-0BB7-DF244BFF62C4}"/>
                </a:ext>
              </a:extLst>
            </p:cNvPr>
            <p:cNvCxnSpPr>
              <a:cxnSpLocks/>
            </p:cNvCxnSpPr>
            <p:nvPr/>
          </p:nvCxnSpPr>
          <p:spPr>
            <a:xfrm>
              <a:off x="2987970" y="1989614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25292DE-48C1-9D77-1AAC-F9BBCB187F1F}"/>
                </a:ext>
              </a:extLst>
            </p:cNvPr>
            <p:cNvCxnSpPr>
              <a:cxnSpLocks/>
            </p:cNvCxnSpPr>
            <p:nvPr/>
          </p:nvCxnSpPr>
          <p:spPr>
            <a:xfrm>
              <a:off x="2969117" y="2706056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BFC7AF2-91E2-A4BC-A3FC-3A959B948F85}"/>
                </a:ext>
              </a:extLst>
            </p:cNvPr>
            <p:cNvCxnSpPr>
              <a:cxnSpLocks/>
            </p:cNvCxnSpPr>
            <p:nvPr/>
          </p:nvCxnSpPr>
          <p:spPr>
            <a:xfrm>
              <a:off x="2980115" y="3433495"/>
              <a:ext cx="563282" cy="1568"/>
            </a:xfrm>
            <a:prstGeom prst="line">
              <a:avLst/>
            </a:prstGeom>
            <a:solidFill>
              <a:srgbClr val="92D050"/>
            </a:solidFill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52" name="Rectangle 56">
            <a:extLst>
              <a:ext uri="{FF2B5EF4-FFF2-40B4-BE49-F238E27FC236}">
                <a16:creationId xmlns:a16="http://schemas.microsoft.com/office/drawing/2014/main" id="{7913B8E3-1A4D-873F-09AE-6BE169093052}"/>
              </a:ext>
            </a:extLst>
          </p:cNvPr>
          <p:cNvSpPr/>
          <p:nvPr/>
        </p:nvSpPr>
        <p:spPr>
          <a:xfrm>
            <a:off x="2045520" y="5563305"/>
            <a:ext cx="5570101" cy="399953"/>
          </a:xfrm>
          <a:prstGeom prst="rect">
            <a:avLst/>
          </a:prstGeom>
          <a:solidFill>
            <a:srgbClr val="FFDF7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 (Non-secure/Secure) 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3" name="Straight Connector 57">
            <a:extLst>
              <a:ext uri="{FF2B5EF4-FFF2-40B4-BE49-F238E27FC236}">
                <a16:creationId xmlns:a16="http://schemas.microsoft.com/office/drawing/2014/main" id="{24BFB333-ADC8-D243-4A70-C256664DBADC}"/>
              </a:ext>
            </a:extLst>
          </p:cNvPr>
          <p:cNvSpPr/>
          <p:nvPr/>
        </p:nvSpPr>
        <p:spPr>
          <a:xfrm>
            <a:off x="2060910" y="5465352"/>
            <a:ext cx="5554711" cy="36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/>
          </a:p>
        </p:txBody>
      </p:sp>
      <p:sp>
        <p:nvSpPr>
          <p:cNvPr id="54" name="Rectangle 51">
            <a:extLst>
              <a:ext uri="{FF2B5EF4-FFF2-40B4-BE49-F238E27FC236}">
                <a16:creationId xmlns:a16="http://schemas.microsoft.com/office/drawing/2014/main" id="{9137EE9D-C226-5081-640A-544AF3BCB6C3}"/>
              </a:ext>
            </a:extLst>
          </p:cNvPr>
          <p:cNvSpPr/>
          <p:nvPr/>
        </p:nvSpPr>
        <p:spPr>
          <a:xfrm>
            <a:off x="3992001" y="6147379"/>
            <a:ext cx="750190" cy="526388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8B1D736D-E6E2-0532-369F-5C4A03AFE007}"/>
              </a:ext>
            </a:extLst>
          </p:cNvPr>
          <p:cNvSpPr/>
          <p:nvPr/>
        </p:nvSpPr>
        <p:spPr>
          <a:xfrm>
            <a:off x="2116114" y="6145380"/>
            <a:ext cx="681155" cy="52638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 MPAI Store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6" name="Rectangle 52">
            <a:extLst>
              <a:ext uri="{FF2B5EF4-FFF2-40B4-BE49-F238E27FC236}">
                <a16:creationId xmlns:a16="http://schemas.microsoft.com/office/drawing/2014/main" id="{2ABC0288-3F54-7805-0653-7EC5C6D02D87}"/>
              </a:ext>
            </a:extLst>
          </p:cNvPr>
          <p:cNvSpPr/>
          <p:nvPr/>
        </p:nvSpPr>
        <p:spPr>
          <a:xfrm>
            <a:off x="4844597" y="6146857"/>
            <a:ext cx="681155" cy="5275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57" name="TextBox 52">
            <a:extLst>
              <a:ext uri="{FF2B5EF4-FFF2-40B4-BE49-F238E27FC236}">
                <a16:creationId xmlns:a16="http://schemas.microsoft.com/office/drawing/2014/main" id="{0333EDC1-F691-9645-D019-AAEEBB8EFCC8}"/>
              </a:ext>
            </a:extLst>
          </p:cNvPr>
          <p:cNvSpPr/>
          <p:nvPr/>
        </p:nvSpPr>
        <p:spPr>
          <a:xfrm>
            <a:off x="2952453" y="3877489"/>
            <a:ext cx="461665" cy="72071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/>
              <a:t>Inputs</a:t>
            </a:r>
            <a:endParaRPr lang="it-IT"/>
          </a:p>
        </p:txBody>
      </p:sp>
      <p:sp>
        <p:nvSpPr>
          <p:cNvPr id="58" name="TextBox 53">
            <a:extLst>
              <a:ext uri="{FF2B5EF4-FFF2-40B4-BE49-F238E27FC236}">
                <a16:creationId xmlns:a16="http://schemas.microsoft.com/office/drawing/2014/main" id="{2C61C4E1-E273-228E-F230-086BDCEF2CDA}"/>
              </a:ext>
            </a:extLst>
          </p:cNvPr>
          <p:cNvSpPr/>
          <p:nvPr/>
        </p:nvSpPr>
        <p:spPr>
          <a:xfrm>
            <a:off x="10180196" y="3777484"/>
            <a:ext cx="461665" cy="900246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/>
              <a:t>Outputs</a:t>
            </a:r>
            <a:endParaRPr lang="it-IT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6F3F6AC-E860-06AB-6E0C-45856C1698FD}"/>
              </a:ext>
            </a:extLst>
          </p:cNvPr>
          <p:cNvSpPr txBox="1"/>
          <p:nvPr/>
        </p:nvSpPr>
        <p:spPr>
          <a:xfrm>
            <a:off x="9629866" y="5895772"/>
            <a:ext cx="85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SAL</a:t>
            </a:r>
          </a:p>
        </p:txBody>
      </p:sp>
      <p:sp>
        <p:nvSpPr>
          <p:cNvPr id="60" name="Rectangle 5">
            <a:extLst>
              <a:ext uri="{FF2B5EF4-FFF2-40B4-BE49-F238E27FC236}">
                <a16:creationId xmlns:a16="http://schemas.microsoft.com/office/drawing/2014/main" id="{7F900CEC-AB11-E7E2-5995-1D3714729391}"/>
              </a:ext>
            </a:extLst>
          </p:cNvPr>
          <p:cNvSpPr/>
          <p:nvPr/>
        </p:nvSpPr>
        <p:spPr>
          <a:xfrm>
            <a:off x="2864234" y="6145380"/>
            <a:ext cx="1027145" cy="5292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err="1">
                <a:solidFill>
                  <a:srgbClr val="000000"/>
                </a:solidFill>
                <a:latin typeface="Calibri"/>
                <a:ea typeface="DejaVu Sans"/>
              </a:rPr>
              <a:t>Communi</a:t>
            </a: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-cation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BA2955E-E30E-1730-31AB-763E2AFCBF3E}"/>
              </a:ext>
            </a:extLst>
          </p:cNvPr>
          <p:cNvCxnSpPr>
            <a:cxnSpLocks/>
          </p:cNvCxnSpPr>
          <p:nvPr/>
        </p:nvCxnSpPr>
        <p:spPr>
          <a:xfrm>
            <a:off x="2864234" y="6060791"/>
            <a:ext cx="103462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E1C0930-B06B-AAFA-7787-274AA45B4067}"/>
              </a:ext>
            </a:extLst>
          </p:cNvPr>
          <p:cNvCxnSpPr/>
          <p:nvPr/>
        </p:nvCxnSpPr>
        <p:spPr>
          <a:xfrm flipV="1">
            <a:off x="4034046" y="6061398"/>
            <a:ext cx="695892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724306B-FFFF-9F98-E036-3CDFEAB2F7B7}"/>
              </a:ext>
            </a:extLst>
          </p:cNvPr>
          <p:cNvCxnSpPr/>
          <p:nvPr/>
        </p:nvCxnSpPr>
        <p:spPr>
          <a:xfrm flipV="1">
            <a:off x="4872253" y="6061400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80F608D-B753-143D-BE1C-3A26489216FA}"/>
              </a:ext>
            </a:extLst>
          </p:cNvPr>
          <p:cNvCxnSpPr/>
          <p:nvPr/>
        </p:nvCxnSpPr>
        <p:spPr>
          <a:xfrm flipV="1">
            <a:off x="2144552" y="6061397"/>
            <a:ext cx="63057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5" name="Rectangle 4">
            <a:extLst>
              <a:ext uri="{FF2B5EF4-FFF2-40B4-BE49-F238E27FC236}">
                <a16:creationId xmlns:a16="http://schemas.microsoft.com/office/drawing/2014/main" id="{2BD0EEC1-A14C-C39D-E63C-FAFC1915A819}"/>
              </a:ext>
            </a:extLst>
          </p:cNvPr>
          <p:cNvSpPr/>
          <p:nvPr/>
        </p:nvSpPr>
        <p:spPr>
          <a:xfrm>
            <a:off x="8434339" y="6130599"/>
            <a:ext cx="1135788" cy="529341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657F0B6-C512-D8AC-B2CD-E1DD0C02296D}"/>
              </a:ext>
            </a:extLst>
          </p:cNvPr>
          <p:cNvSpPr/>
          <p:nvPr/>
        </p:nvSpPr>
        <p:spPr>
          <a:xfrm>
            <a:off x="7172734" y="6142040"/>
            <a:ext cx="1201866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67" name="Rectangle 4">
            <a:extLst>
              <a:ext uri="{FF2B5EF4-FFF2-40B4-BE49-F238E27FC236}">
                <a16:creationId xmlns:a16="http://schemas.microsoft.com/office/drawing/2014/main" id="{F06F3A0C-1B69-F149-C319-E60484A10167}"/>
              </a:ext>
            </a:extLst>
          </p:cNvPr>
          <p:cNvSpPr/>
          <p:nvPr/>
        </p:nvSpPr>
        <p:spPr>
          <a:xfrm>
            <a:off x="5605538" y="6144417"/>
            <a:ext cx="1507457" cy="529342"/>
          </a:xfrm>
          <a:prstGeom prst="rect">
            <a:avLst/>
          </a:prstGeom>
          <a:solidFill>
            <a:schemeClr val="accent2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BD9948F-A07D-8726-5209-9E76F77343D4}"/>
              </a:ext>
            </a:extLst>
          </p:cNvPr>
          <p:cNvCxnSpPr>
            <a:cxnSpLocks/>
          </p:cNvCxnSpPr>
          <p:nvPr/>
        </p:nvCxnSpPr>
        <p:spPr>
          <a:xfrm flipV="1">
            <a:off x="5586930" y="6061412"/>
            <a:ext cx="3948501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ED47225-1A50-5AAB-AE9F-C78E5ED88810}"/>
              </a:ext>
            </a:extLst>
          </p:cNvPr>
          <p:cNvCxnSpPr>
            <a:cxnSpLocks/>
          </p:cNvCxnSpPr>
          <p:nvPr/>
        </p:nvCxnSpPr>
        <p:spPr>
          <a:xfrm>
            <a:off x="4481986" y="4174903"/>
            <a:ext cx="1034629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B8FF9D3-74E5-FFD0-6A87-C2B73067E783}"/>
              </a:ext>
            </a:extLst>
          </p:cNvPr>
          <p:cNvGrpSpPr/>
          <p:nvPr/>
        </p:nvGrpSpPr>
        <p:grpSpPr>
          <a:xfrm>
            <a:off x="4347978" y="4271134"/>
            <a:ext cx="1333370" cy="951798"/>
            <a:chOff x="4347978" y="2661733"/>
            <a:chExt cx="1333370" cy="711130"/>
          </a:xfrm>
        </p:grpSpPr>
        <p:sp>
          <p:nvSpPr>
            <p:cNvPr id="71" name="Rectangle 58">
              <a:extLst>
                <a:ext uri="{FF2B5EF4-FFF2-40B4-BE49-F238E27FC236}">
                  <a16:creationId xmlns:a16="http://schemas.microsoft.com/office/drawing/2014/main" id="{96124366-2B9D-FE2F-1191-4C9C0249BDB2}"/>
                </a:ext>
              </a:extLst>
            </p:cNvPr>
            <p:cNvSpPr/>
            <p:nvPr/>
          </p:nvSpPr>
          <p:spPr>
            <a:xfrm>
              <a:off x="4347978" y="2661733"/>
              <a:ext cx="1329676" cy="361641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 dirty="0">
                  <a:solidFill>
                    <a:srgbClr val="000000"/>
                  </a:solidFill>
                  <a:latin typeface="Calibri"/>
                  <a:ea typeface="DejaVu Sans"/>
                </a:rPr>
                <a:t>(non-secure)</a:t>
              </a:r>
              <a:endParaRPr lang="en-GB" sz="1200" b="0" strike="noStrike" spc="-1" dirty="0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72" name="Rectangle 58">
              <a:extLst>
                <a:ext uri="{FF2B5EF4-FFF2-40B4-BE49-F238E27FC236}">
                  <a16:creationId xmlns:a16="http://schemas.microsoft.com/office/drawing/2014/main" id="{26B7D1F5-CACE-0313-6094-4BD660A2CB4E}"/>
                </a:ext>
              </a:extLst>
            </p:cNvPr>
            <p:cNvSpPr/>
            <p:nvPr/>
          </p:nvSpPr>
          <p:spPr>
            <a:xfrm>
              <a:off x="4351672" y="3023210"/>
              <a:ext cx="1329676" cy="349653"/>
            </a:xfrm>
            <a:prstGeom prst="rect">
              <a:avLst/>
            </a:prstGeom>
            <a:solidFill>
              <a:srgbClr val="7DDD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200" b="0" strike="noStrike" spc="-1">
                  <a:solidFill>
                    <a:srgbClr val="000000"/>
                  </a:solidFill>
                  <a:latin typeface="Calibri"/>
                  <a:ea typeface="DejaVu Sans"/>
                </a:rPr>
                <a:t>AIM/AIW Storage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200" spc="-1">
                  <a:solidFill>
                    <a:srgbClr val="000000"/>
                  </a:solidFill>
                  <a:latin typeface="Calibri"/>
                  <a:ea typeface="DejaVu Sans"/>
                </a:rPr>
                <a:t>(secure)</a:t>
              </a:r>
              <a:endParaRPr lang="en-GB" sz="12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6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1FA0-3CE5-42B9-7790-BCED4818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MPAI-HMC 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3F72823-198F-48D5-8515-6A2F955DA7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2"/>
              </a:rPr>
              <a:t>Introduction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3"/>
              </a:rPr>
              <a:t>Scope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4"/>
              </a:rPr>
              <a:t>Definitions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5"/>
              </a:rPr>
              <a:t>References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6"/>
              </a:rPr>
              <a:t>Usage Scenarios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7"/>
              </a:rPr>
              <a:t>AI Workflows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  <a:hlinkClick r:id="rId8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9"/>
              </a:rPr>
              <a:t>AI Modules</a:t>
            </a:r>
            <a:endParaRPr lang="en-GB" b="1" i="0" u="sng" dirty="0">
              <a:solidFill>
                <a:srgbClr val="00A7D1"/>
              </a:solidFill>
              <a:effectLst/>
              <a:ea typeface="Calibri" panose="020F0502020204030204" pitchFamily="34" charset="0"/>
            </a:endParaRPr>
          </a:p>
          <a:p>
            <a:r>
              <a:rPr lang="en-GB" b="1" i="0" u="sng" dirty="0">
                <a:solidFill>
                  <a:srgbClr val="00A7D1"/>
                </a:solidFill>
                <a:effectLst/>
                <a:ea typeface="Calibri" panose="020F0502020204030204" pitchFamily="34" charset="0"/>
                <a:hlinkClick r:id="rId10"/>
              </a:rPr>
              <a:t>Data Types</a:t>
            </a:r>
            <a:endParaRPr lang="en-GB" dirty="0">
              <a:ea typeface="Calibri" panose="020F050202020403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DEC954-08AE-0088-75ED-37FEEFEB1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2940964"/>
            <a:ext cx="5123689" cy="3155769"/>
          </a:xfrm>
        </p:spPr>
        <p:txBody>
          <a:bodyPr/>
          <a:lstStyle/>
          <a:p>
            <a:pPr algn="l"/>
            <a:r>
              <a:rPr lang="en-GB" b="0" i="0" u="sng" dirty="0">
                <a:solidFill>
                  <a:srgbClr val="337AB7"/>
                </a:solidFill>
                <a:effectLst/>
                <a:ea typeface="Calibri" panose="020F0502020204030204" pitchFamily="34" charset="0"/>
                <a:hlinkClick r:id="rId11"/>
              </a:rPr>
              <a:t>Functions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algn="l"/>
            <a:r>
              <a:rPr lang="en-GB" b="0" i="0" u="sng" dirty="0">
                <a:solidFill>
                  <a:srgbClr val="337AB7"/>
                </a:solidFill>
                <a:effectLst/>
                <a:ea typeface="Calibri" panose="020F0502020204030204" pitchFamily="34" charset="0"/>
                <a:hlinkClick r:id="rId12"/>
              </a:rPr>
              <a:t>Reference Model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algn="l"/>
            <a:r>
              <a:rPr lang="en-GB" b="0" i="0" u="sng" dirty="0">
                <a:solidFill>
                  <a:srgbClr val="337AB7"/>
                </a:solidFill>
                <a:effectLst/>
                <a:ea typeface="Calibri" panose="020F0502020204030204" pitchFamily="34" charset="0"/>
                <a:hlinkClick r:id="rId13"/>
              </a:rPr>
              <a:t>Input/Output Data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algn="l"/>
            <a:r>
              <a:rPr lang="en-GB" b="0" i="0" u="sng" dirty="0">
                <a:solidFill>
                  <a:srgbClr val="337AB7"/>
                </a:solidFill>
                <a:effectLst/>
                <a:ea typeface="Calibri" panose="020F0502020204030204" pitchFamily="34" charset="0"/>
                <a:hlinkClick r:id="rId14"/>
              </a:rPr>
              <a:t>Functions of AI Modules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algn="l"/>
            <a:r>
              <a:rPr lang="en-GB" b="0" i="0" u="sng" dirty="0">
                <a:solidFill>
                  <a:srgbClr val="337AB7"/>
                </a:solidFill>
                <a:effectLst/>
                <a:ea typeface="Calibri" panose="020F0502020204030204" pitchFamily="34" charset="0"/>
                <a:hlinkClick r:id="rId15"/>
              </a:rPr>
              <a:t>Input/Output Data of AI Modules </a:t>
            </a:r>
            <a:endParaRPr lang="en-GB" b="0" i="0" dirty="0">
              <a:solidFill>
                <a:srgbClr val="333333"/>
              </a:solidFill>
              <a:effectLst/>
              <a:ea typeface="Calibri" panose="020F0502020204030204" pitchFamily="34" charset="0"/>
            </a:endParaRPr>
          </a:p>
          <a:p>
            <a:pPr algn="l"/>
            <a:r>
              <a:rPr lang="en-GB" b="0" i="0" u="sng" dirty="0">
                <a:solidFill>
                  <a:srgbClr val="337AB7"/>
                </a:solidFill>
                <a:effectLst/>
                <a:ea typeface="Calibri" panose="020F0502020204030204" pitchFamily="34" charset="0"/>
                <a:hlinkClick r:id="rId16"/>
              </a:rPr>
              <a:t>AIW, AIMs, and JSON Metadata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2C6F7-AE4E-2CF3-C1EA-BF9F3C4F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24-Jul-22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D01C9-1611-C8BF-CA7F-B8241726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FAA6BD8-C846-68F7-705C-3B3AEBF87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659" y="552895"/>
            <a:ext cx="2667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DFB413-DADA-D1D1-7CCA-DCB633E32357}"/>
              </a:ext>
            </a:extLst>
          </p:cNvPr>
          <p:cNvCxnSpPr>
            <a:cxnSpLocks/>
          </p:cNvCxnSpPr>
          <p:nvPr/>
        </p:nvCxnSpPr>
        <p:spPr>
          <a:xfrm flipV="1">
            <a:off x="3476847" y="3185890"/>
            <a:ext cx="2936410" cy="14926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20EB46-8359-6389-778E-C41DD7D68E1B}"/>
              </a:ext>
            </a:extLst>
          </p:cNvPr>
          <p:cNvCxnSpPr>
            <a:cxnSpLocks/>
          </p:cNvCxnSpPr>
          <p:nvPr/>
        </p:nvCxnSpPr>
        <p:spPr>
          <a:xfrm>
            <a:off x="3476847" y="4678532"/>
            <a:ext cx="2936410" cy="988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769785-CAD2-82C0-5B4E-DBFDBD57E5F3}"/>
              </a:ext>
            </a:extLst>
          </p:cNvPr>
          <p:cNvSpPr/>
          <p:nvPr/>
        </p:nvSpPr>
        <p:spPr>
          <a:xfrm>
            <a:off x="6754130" y="1027646"/>
            <a:ext cx="1192702" cy="584203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Machine1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13253C-732D-1AFC-16AA-B1E1FC0F53F1}"/>
              </a:ext>
            </a:extLst>
          </p:cNvPr>
          <p:cNvSpPr/>
          <p:nvPr/>
        </p:nvSpPr>
        <p:spPr>
          <a:xfrm>
            <a:off x="2639335" y="5033779"/>
            <a:ext cx="1242204" cy="96381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Machine2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E811F-51A2-1ECD-4566-8D4BD8B2A7DC}"/>
              </a:ext>
            </a:extLst>
          </p:cNvPr>
          <p:cNvSpPr/>
          <p:nvPr/>
        </p:nvSpPr>
        <p:spPr>
          <a:xfrm>
            <a:off x="10395518" y="5015143"/>
            <a:ext cx="1422295" cy="72030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Machine4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8CE599-34F9-614A-31BD-89AF15926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670" y="2480033"/>
            <a:ext cx="1362265" cy="125747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775EAD-6630-F789-781B-9059729755AC}"/>
              </a:ext>
            </a:extLst>
          </p:cNvPr>
          <p:cNvCxnSpPr>
            <a:cxnSpLocks/>
          </p:cNvCxnSpPr>
          <p:nvPr/>
        </p:nvCxnSpPr>
        <p:spPr>
          <a:xfrm flipH="1">
            <a:off x="7954469" y="2676422"/>
            <a:ext cx="2466238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13697CD-DA88-D502-BF4F-D55BA88B6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76" y="999212"/>
            <a:ext cx="1550482" cy="14643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51ACD3-1BD9-7DF7-C680-BE4DB4F91515}"/>
              </a:ext>
            </a:extLst>
          </p:cNvPr>
          <p:cNvSpPr txBox="1"/>
          <p:nvPr/>
        </p:nvSpPr>
        <p:spPr>
          <a:xfrm>
            <a:off x="406842" y="2411532"/>
            <a:ext cx="145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human1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4D27AD-14F7-EEFD-B0DA-344CCB44525C}"/>
              </a:ext>
            </a:extLst>
          </p:cNvPr>
          <p:cNvSpPr txBox="1"/>
          <p:nvPr/>
        </p:nvSpPr>
        <p:spPr>
          <a:xfrm>
            <a:off x="5720924" y="1308346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810B06-55EA-A335-0C61-3AB99C4C558D}"/>
              </a:ext>
            </a:extLst>
          </p:cNvPr>
          <p:cNvSpPr txBox="1"/>
          <p:nvPr/>
        </p:nvSpPr>
        <p:spPr>
          <a:xfrm>
            <a:off x="5693208" y="2894011"/>
            <a:ext cx="1148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Digitised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 in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6F056F-3B24-9FEB-FD1E-85989DFD07E4}"/>
              </a:ext>
            </a:extLst>
          </p:cNvPr>
          <p:cNvSpPr txBox="1"/>
          <p:nvPr/>
        </p:nvSpPr>
        <p:spPr>
          <a:xfrm>
            <a:off x="5866162" y="4869989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Virtual 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3A4BCB-BFC5-0234-331C-7DEA15BE4026}"/>
              </a:ext>
            </a:extLst>
          </p:cNvPr>
          <p:cNvSpPr txBox="1"/>
          <p:nvPr/>
        </p:nvSpPr>
        <p:spPr>
          <a:xfrm>
            <a:off x="8043853" y="5199462"/>
            <a:ext cx="224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Items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8746B5-A16A-76DB-5229-D6C196F82167}"/>
              </a:ext>
            </a:extLst>
          </p:cNvPr>
          <p:cNvSpPr txBox="1"/>
          <p:nvPr/>
        </p:nvSpPr>
        <p:spPr>
          <a:xfrm>
            <a:off x="9424152" y="2283002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AB4866-78CE-4917-BD38-D0D3BA5628BE}"/>
              </a:ext>
            </a:extLst>
          </p:cNvPr>
          <p:cNvSpPr txBox="1"/>
          <p:nvPr/>
        </p:nvSpPr>
        <p:spPr>
          <a:xfrm>
            <a:off x="10388066" y="3747600"/>
            <a:ext cx="145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human3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6" descr="Real Human Hair Wigs – Perfect Locks">
            <a:extLst>
              <a:ext uri="{FF2B5EF4-FFF2-40B4-BE49-F238E27FC236}">
                <a16:creationId xmlns:a16="http://schemas.microsoft.com/office/drawing/2014/main" id="{7BD7E80D-40E5-4D7D-F59C-FF3B0B23B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5" y="2824478"/>
            <a:ext cx="1676400" cy="171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ABC02B4-4B0D-82EA-C25B-4942A399C1F2}"/>
              </a:ext>
            </a:extLst>
          </p:cNvPr>
          <p:cNvSpPr txBox="1"/>
          <p:nvPr/>
        </p:nvSpPr>
        <p:spPr>
          <a:xfrm>
            <a:off x="368975" y="4547439"/>
            <a:ext cx="142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 human2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C1CE2D-5BAE-7949-7D3B-D5109AF10DC9}"/>
              </a:ext>
            </a:extLst>
          </p:cNvPr>
          <p:cNvSpPr/>
          <p:nvPr/>
        </p:nvSpPr>
        <p:spPr>
          <a:xfrm>
            <a:off x="2639335" y="6149374"/>
            <a:ext cx="1242204" cy="72030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Machine3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FC4784-FC9A-E094-58DC-CE1CB8D3D465}"/>
              </a:ext>
            </a:extLst>
          </p:cNvPr>
          <p:cNvCxnSpPr>
            <a:cxnSpLocks/>
          </p:cNvCxnSpPr>
          <p:nvPr/>
        </p:nvCxnSpPr>
        <p:spPr>
          <a:xfrm>
            <a:off x="3881539" y="6318021"/>
            <a:ext cx="287259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DB5A468-B6F5-42F2-F4B9-8E39160B7653}"/>
              </a:ext>
            </a:extLst>
          </p:cNvPr>
          <p:cNvSpPr txBox="1"/>
          <p:nvPr/>
        </p:nvSpPr>
        <p:spPr>
          <a:xfrm>
            <a:off x="4255075" y="6351495"/>
            <a:ext cx="224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Items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4BE4836-1308-C76B-C1DF-97C3DDF84C51}"/>
              </a:ext>
            </a:extLst>
          </p:cNvPr>
          <p:cNvCxnSpPr>
            <a:cxnSpLocks/>
          </p:cNvCxnSpPr>
          <p:nvPr/>
        </p:nvCxnSpPr>
        <p:spPr>
          <a:xfrm>
            <a:off x="1916535" y="2339183"/>
            <a:ext cx="4837595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F3D3ECB-44C7-3F31-9781-2BBBBDF6D5B8}"/>
              </a:ext>
            </a:extLst>
          </p:cNvPr>
          <p:cNvCxnSpPr>
            <a:cxnSpLocks/>
          </p:cNvCxnSpPr>
          <p:nvPr/>
        </p:nvCxnSpPr>
        <p:spPr>
          <a:xfrm>
            <a:off x="1933220" y="4417461"/>
            <a:ext cx="4837595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6B020D6-B893-58FC-138A-30A41936B251}"/>
              </a:ext>
            </a:extLst>
          </p:cNvPr>
          <p:cNvSpPr txBox="1"/>
          <p:nvPr/>
        </p:nvSpPr>
        <p:spPr>
          <a:xfrm>
            <a:off x="5667584" y="1975096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79F2F60-2270-C080-10AD-814731427D15}"/>
              </a:ext>
            </a:extLst>
          </p:cNvPr>
          <p:cNvCxnSpPr>
            <a:cxnSpLocks/>
          </p:cNvCxnSpPr>
          <p:nvPr/>
        </p:nvCxnSpPr>
        <p:spPr>
          <a:xfrm>
            <a:off x="7928160" y="5187096"/>
            <a:ext cx="2487536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E3C3B0-B2F3-D955-4F82-3EA0BC63934B}"/>
              </a:ext>
            </a:extLst>
          </p:cNvPr>
          <p:cNvCxnSpPr>
            <a:cxnSpLocks/>
          </p:cNvCxnSpPr>
          <p:nvPr/>
        </p:nvCxnSpPr>
        <p:spPr>
          <a:xfrm>
            <a:off x="3881539" y="5822666"/>
            <a:ext cx="2880065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400EBD3-56E3-6E79-2B29-84E038EDB001}"/>
              </a:ext>
            </a:extLst>
          </p:cNvPr>
          <p:cNvCxnSpPr>
            <a:cxnSpLocks/>
          </p:cNvCxnSpPr>
          <p:nvPr/>
        </p:nvCxnSpPr>
        <p:spPr>
          <a:xfrm>
            <a:off x="3888609" y="6728419"/>
            <a:ext cx="2880065" cy="0"/>
          </a:xfrm>
          <a:prstGeom prst="line">
            <a:avLst/>
          </a:prstGeom>
          <a:noFill/>
          <a:ln>
            <a:solidFill>
              <a:srgbClr val="0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5FF735B-3C08-3D0F-BF73-BFA0AFB920F5}"/>
              </a:ext>
            </a:extLst>
          </p:cNvPr>
          <p:cNvCxnSpPr>
            <a:cxnSpLocks/>
          </p:cNvCxnSpPr>
          <p:nvPr/>
        </p:nvCxnSpPr>
        <p:spPr>
          <a:xfrm flipH="1">
            <a:off x="7948479" y="3499759"/>
            <a:ext cx="2466238" cy="0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F2CE93E-4283-FB5C-AF73-FB2A825756CA}"/>
              </a:ext>
            </a:extLst>
          </p:cNvPr>
          <p:cNvCxnSpPr>
            <a:cxnSpLocks/>
          </p:cNvCxnSpPr>
          <p:nvPr/>
        </p:nvCxnSpPr>
        <p:spPr>
          <a:xfrm>
            <a:off x="7927181" y="5568096"/>
            <a:ext cx="2487536" cy="0"/>
          </a:xfrm>
          <a:prstGeom prst="line">
            <a:avLst/>
          </a:prstGeom>
          <a:noFill/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5DAD02E-C846-9EC5-1D4C-A41D9ABCE9D6}"/>
              </a:ext>
            </a:extLst>
          </p:cNvPr>
          <p:cNvSpPr txBox="1"/>
          <p:nvPr/>
        </p:nvSpPr>
        <p:spPr>
          <a:xfrm>
            <a:off x="5741849" y="5460384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EF0D08D-267E-76DF-6BB2-279C50ECC0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4822" y="1696808"/>
            <a:ext cx="603281" cy="99700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19E61DD-E235-F3FB-6904-EB75FD232EC8}"/>
              </a:ext>
            </a:extLst>
          </p:cNvPr>
          <p:cNvSpPr txBox="1"/>
          <p:nvPr/>
        </p:nvSpPr>
        <p:spPr>
          <a:xfrm>
            <a:off x="5741013" y="4052348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14B212F-285D-4A7C-80AF-346BBD4560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3120" y="3824371"/>
            <a:ext cx="603281" cy="997001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45BCCA-50F2-BF40-0A81-6CCC5843D154}"/>
              </a:ext>
            </a:extLst>
          </p:cNvPr>
          <p:cNvCxnSpPr>
            <a:cxnSpLocks/>
          </p:cNvCxnSpPr>
          <p:nvPr/>
        </p:nvCxnSpPr>
        <p:spPr>
          <a:xfrm>
            <a:off x="1924009" y="1673803"/>
            <a:ext cx="4837595" cy="0"/>
          </a:xfrm>
          <a:prstGeom prst="line">
            <a:avLst/>
          </a:prstGeom>
          <a:noFill/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17D5CCB-B0C0-E5DD-FB21-FBDF08DE94EF}"/>
              </a:ext>
            </a:extLst>
          </p:cNvPr>
          <p:cNvCxnSpPr>
            <a:cxnSpLocks/>
          </p:cNvCxnSpPr>
          <p:nvPr/>
        </p:nvCxnSpPr>
        <p:spPr>
          <a:xfrm>
            <a:off x="1931581" y="3498964"/>
            <a:ext cx="4837595" cy="0"/>
          </a:xfrm>
          <a:prstGeom prst="line">
            <a:avLst/>
          </a:prstGeom>
          <a:noFill/>
          <a:ln>
            <a:solidFill>
              <a:srgbClr val="0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pic>
        <p:nvPicPr>
          <p:cNvPr id="8" name="Picture 6" descr="Real Human Hair Wigs – Perfect Locks">
            <a:extLst>
              <a:ext uri="{FF2B5EF4-FFF2-40B4-BE49-F238E27FC236}">
                <a16:creationId xmlns:a16="http://schemas.microsoft.com/office/drawing/2014/main" id="{26D10586-79F6-5A52-53C6-2DF95190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198" y="2681562"/>
            <a:ext cx="1311215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50A9424-84CE-9463-7C63-6DF8D4B3F143}"/>
              </a:ext>
            </a:extLst>
          </p:cNvPr>
          <p:cNvCxnSpPr>
            <a:cxnSpLocks/>
          </p:cNvCxnSpPr>
          <p:nvPr/>
        </p:nvCxnSpPr>
        <p:spPr>
          <a:xfrm>
            <a:off x="3908209" y="5224551"/>
            <a:ext cx="2872591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BA74298D-383E-02EB-7CCE-624D21285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9909" y="3010761"/>
            <a:ext cx="603281" cy="99700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6531C670-4C5F-EB5E-88F7-C0F44C8892E7}"/>
              </a:ext>
            </a:extLst>
          </p:cNvPr>
          <p:cNvSpPr txBox="1"/>
          <p:nvPr/>
        </p:nvSpPr>
        <p:spPr>
          <a:xfrm>
            <a:off x="9430502" y="3131460"/>
            <a:ext cx="1048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600914-D0DB-E0A4-465A-DF2A4D9520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7013" y="2909121"/>
            <a:ext cx="857294" cy="10605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E82835-A6EC-F999-AEA2-28014910F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7013" y="1177209"/>
            <a:ext cx="857294" cy="10605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91640B-8120-ED8D-D2F4-1BD584F47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1731" y="2120527"/>
            <a:ext cx="857294" cy="1060505"/>
          </a:xfrm>
          <a:prstGeom prst="rect">
            <a:avLst/>
          </a:prstGeom>
        </p:spPr>
      </p:pic>
      <p:pic>
        <p:nvPicPr>
          <p:cNvPr id="7" name="Picture 4" descr="Vector woman avatar profile on round icon">
            <a:extLst>
              <a:ext uri="{FF2B5EF4-FFF2-40B4-BE49-F238E27FC236}">
                <a16:creationId xmlns:a16="http://schemas.microsoft.com/office/drawing/2014/main" id="{62878DB6-13BA-4BF9-B4C3-9F15889E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23" y="4647443"/>
            <a:ext cx="1091889" cy="109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AC0D3C-2D15-D5AA-3C3C-63978DCE7702}"/>
              </a:ext>
            </a:extLst>
          </p:cNvPr>
          <p:cNvSpPr txBox="1">
            <a:spLocks/>
          </p:cNvSpPr>
          <p:nvPr/>
        </p:nvSpPr>
        <p:spPr>
          <a:xfrm>
            <a:off x="1302027" y="28678"/>
            <a:ext cx="10202586" cy="121982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 collection of usage scenarios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12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20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" grpId="0" animBg="1"/>
      <p:bldP spid="23" grpId="0"/>
      <p:bldP spid="42" grpId="0"/>
      <p:bldP spid="52" grpId="0"/>
      <p:bldP spid="55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4EFA-F87A-C64C-B022-442FFFF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457200"/>
            <a:ext cx="6798541" cy="701749"/>
          </a:xfrm>
        </p:spPr>
        <p:txBody>
          <a:bodyPr anchor="b">
            <a:normAutofit fontScale="90000"/>
          </a:bodyPr>
          <a:lstStyle/>
          <a:p>
            <a:r>
              <a:rPr lang="en-GB" sz="4000" i="1" dirty="0">
                <a:highlight>
                  <a:srgbClr val="FFFFFF"/>
                </a:highlight>
              </a:rPr>
              <a:t>Communicating Entities in Context</a:t>
            </a:r>
            <a:r>
              <a:rPr lang="en-GB" sz="4000" dirty="0">
                <a:highlight>
                  <a:srgbClr val="FFFFFF"/>
                </a:highlight>
              </a:rPr>
              <a:t> </a:t>
            </a:r>
            <a:endParaRPr lang="en-GB" sz="4000" dirty="0"/>
          </a:p>
        </p:txBody>
      </p:sp>
      <p:pic>
        <p:nvPicPr>
          <p:cNvPr id="5" name="Picture 4" descr="Abstract background of data">
            <a:extLst>
              <a:ext uri="{FF2B5EF4-FFF2-40B4-BE49-F238E27FC236}">
                <a16:creationId xmlns:a16="http://schemas.microsoft.com/office/drawing/2014/main" id="{2773B52E-0E2E-12F4-1886-650E043E1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81" r="36999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74EC5-3625-B0B3-FFC8-6CA1BE89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350335"/>
            <a:ext cx="6798539" cy="5348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highlight>
                  <a:srgbClr val="FFFFFF"/>
                </a:highlight>
              </a:rPr>
              <a:t>E</a:t>
            </a:r>
            <a:r>
              <a:rPr lang="en-GB" sz="2000" b="0" i="0" dirty="0">
                <a:effectLst/>
                <a:highlight>
                  <a:srgbClr val="FFFFFF"/>
                </a:highlight>
              </a:rPr>
              <a:t>nables Machines to communicate with Entities in different Contexts:</a:t>
            </a:r>
          </a:p>
          <a:p>
            <a:r>
              <a:rPr lang="en-GB" sz="2000" b="1" i="0" dirty="0">
                <a:effectLst/>
                <a:highlight>
                  <a:srgbClr val="FFFFFF"/>
                </a:highlight>
              </a:rPr>
              <a:t>Machine</a:t>
            </a:r>
            <a:r>
              <a:rPr lang="en-GB" sz="2000" b="0" i="0" dirty="0">
                <a:effectLst/>
                <a:highlight>
                  <a:srgbClr val="FFFFFF"/>
                </a:highlight>
              </a:rPr>
              <a:t> is Software embedded in a device implementing HMC-CEC.</a:t>
            </a:r>
          </a:p>
          <a:p>
            <a:r>
              <a:rPr lang="en-GB" sz="2000" b="1" i="0" dirty="0">
                <a:effectLst/>
                <a:highlight>
                  <a:srgbClr val="FFFFFF"/>
                </a:highlight>
              </a:rPr>
              <a:t>Entity</a:t>
            </a:r>
            <a:r>
              <a:rPr lang="en-GB" sz="2000" b="0" i="0" dirty="0">
                <a:effectLst/>
                <a:highlight>
                  <a:srgbClr val="FFFFFF"/>
                </a:highlight>
              </a:rPr>
              <a:t> refers to one of: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000" b="0" i="0" dirty="0">
                <a:effectLst/>
                <a:highlight>
                  <a:srgbClr val="FFFFFF"/>
                </a:highlight>
              </a:rPr>
              <a:t>A </a:t>
            </a:r>
            <a:r>
              <a:rPr lang="en-GB" sz="2000" b="0" i="0" u="sng" dirty="0">
                <a:effectLst/>
                <a:highlight>
                  <a:srgbClr val="FFFFFF"/>
                </a:highlight>
              </a:rPr>
              <a:t>human in a real</a:t>
            </a:r>
            <a:r>
              <a:rPr lang="en-GB" sz="2000" b="0" i="0" dirty="0">
                <a:effectLst/>
                <a:highlight>
                  <a:srgbClr val="FFFFFF"/>
                </a:highlight>
              </a:rPr>
              <a:t> audio-visual scene.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000" b="0" i="0" dirty="0">
                <a:effectLst/>
                <a:highlight>
                  <a:srgbClr val="FFFFFF"/>
                </a:highlight>
              </a:rPr>
              <a:t>A human in a real scene represented as a </a:t>
            </a:r>
            <a:r>
              <a:rPr lang="en-GB" sz="2000" b="0" i="0" u="sng" dirty="0">
                <a:effectLst/>
                <a:highlight>
                  <a:srgbClr val="FFFFFF"/>
                </a:highlight>
              </a:rPr>
              <a:t>Digitised Human</a:t>
            </a:r>
            <a:r>
              <a:rPr lang="en-GB" sz="2000" b="0" i="0" dirty="0">
                <a:effectLst/>
                <a:highlight>
                  <a:srgbClr val="FFFFFF"/>
                </a:highlight>
              </a:rPr>
              <a:t> in an Audio-Visual Scene.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000" b="0" i="0" dirty="0">
                <a:effectLst/>
                <a:highlight>
                  <a:srgbClr val="FFFFFF"/>
                </a:highlight>
              </a:rPr>
              <a:t>A Machine represented as a </a:t>
            </a:r>
            <a:r>
              <a:rPr lang="en-GB" sz="2000" b="0" i="0" u="sng" dirty="0">
                <a:effectLst/>
                <a:highlight>
                  <a:srgbClr val="FFFFFF"/>
                </a:highlight>
              </a:rPr>
              <a:t>Virtual Human</a:t>
            </a:r>
            <a:r>
              <a:rPr lang="en-GB" sz="2000" b="0" i="0" dirty="0">
                <a:effectLst/>
                <a:highlight>
                  <a:srgbClr val="FFFFFF"/>
                </a:highlight>
              </a:rPr>
              <a:t> in an Audio-Visual Scene.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GB" sz="2000" b="0" i="0" dirty="0">
                <a:effectLst/>
                <a:highlight>
                  <a:srgbClr val="FFFFFF"/>
                </a:highlight>
              </a:rPr>
              <a:t>A Digital Human in an Audio-Visual Scene </a:t>
            </a:r>
            <a:r>
              <a:rPr lang="en-GB" sz="2000" b="0" i="0" u="sng" dirty="0">
                <a:effectLst/>
                <a:highlight>
                  <a:srgbClr val="FFFFFF"/>
                </a:highlight>
              </a:rPr>
              <a:t>rendered as a real</a:t>
            </a:r>
            <a:r>
              <a:rPr lang="en-GB" sz="2000" b="0" i="0" dirty="0">
                <a:effectLst/>
                <a:highlight>
                  <a:srgbClr val="FFFFFF"/>
                </a:highlight>
              </a:rPr>
              <a:t> audio-visual scene.</a:t>
            </a:r>
          </a:p>
          <a:p>
            <a:r>
              <a:rPr lang="en-GB" sz="2000" b="1" dirty="0">
                <a:highlight>
                  <a:srgbClr val="FFFFFF"/>
                </a:highlight>
              </a:rPr>
              <a:t>Digital Human</a:t>
            </a:r>
            <a:r>
              <a:rPr lang="en-GB" sz="2000" dirty="0">
                <a:highlight>
                  <a:srgbClr val="FFFFFF"/>
                </a:highlight>
              </a:rPr>
              <a:t> is either a Digitised Human or a Virtual Human.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96531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4EFA-F87A-C64C-B022-442FFFF5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457200"/>
            <a:ext cx="6798541" cy="850605"/>
          </a:xfrm>
        </p:spPr>
        <p:txBody>
          <a:bodyPr anchor="b">
            <a:normAutofit fontScale="90000"/>
          </a:bodyPr>
          <a:lstStyle/>
          <a:p>
            <a:r>
              <a:rPr lang="en-GB" sz="4000" i="1" dirty="0">
                <a:highlight>
                  <a:srgbClr val="FFFFFF"/>
                </a:highlight>
              </a:rPr>
              <a:t>Communicating Entities in Context</a:t>
            </a:r>
            <a:r>
              <a:rPr lang="en-GB" sz="4000" dirty="0">
                <a:highlight>
                  <a:srgbClr val="FFFFFF"/>
                </a:highlight>
              </a:rPr>
              <a:t> </a:t>
            </a:r>
            <a:endParaRPr lang="en-GB" sz="4000" dirty="0"/>
          </a:p>
        </p:txBody>
      </p:sp>
      <p:pic>
        <p:nvPicPr>
          <p:cNvPr id="5" name="Picture 4" descr="Abstract background of data">
            <a:extLst>
              <a:ext uri="{FF2B5EF4-FFF2-40B4-BE49-F238E27FC236}">
                <a16:creationId xmlns:a16="http://schemas.microsoft.com/office/drawing/2014/main" id="{2773B52E-0E2E-12F4-1886-650E043E1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81" r="36999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74EC5-3625-B0B3-FFC8-6CA1BE892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1669312"/>
            <a:ext cx="6798539" cy="502920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Entities communicate in one of the following ways:</a:t>
            </a:r>
          </a:p>
          <a:p>
            <a:pPr algn="l">
              <a:buFont typeface="+mj-lt"/>
              <a:buAutoNum type="arabicPeriod"/>
            </a:pPr>
            <a:r>
              <a:rPr lang="en-GB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To </a:t>
            </a:r>
            <a:r>
              <a:rPr lang="en-GB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humans</a:t>
            </a:r>
            <a:r>
              <a:rPr lang="en-GB" sz="240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by using: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Entities’ body, speech, Context, and audio-visual scenes that the Entities are immersed in.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HMC-CEC-enabled Machines emitting Communication Items.</a:t>
            </a:r>
          </a:p>
          <a:p>
            <a:pPr algn="l">
              <a:buFont typeface="+mj-lt"/>
              <a:buAutoNum type="arabicPeriod"/>
            </a:pPr>
            <a:r>
              <a:rPr lang="en-GB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To </a:t>
            </a:r>
            <a:r>
              <a:rPr lang="en-GB" sz="24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Machines</a:t>
            </a:r>
            <a:r>
              <a:rPr lang="en-GB" sz="240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by: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Rendering Entities as speaking humanoids in audiovisual scenes, as appropriate.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Emitting Communication Items.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80595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110EAEE-ABC7-2014-D52F-2ACB58BB58D4}"/>
              </a:ext>
            </a:extLst>
          </p:cNvPr>
          <p:cNvSpPr/>
          <p:nvPr/>
        </p:nvSpPr>
        <p:spPr>
          <a:xfrm>
            <a:off x="2843395" y="1156591"/>
            <a:ext cx="8191944" cy="439811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400"/>
          </a:p>
        </p:txBody>
      </p:sp>
      <p:sp>
        <p:nvSpPr>
          <p:cNvPr id="3" name="TextBox 74">
            <a:extLst>
              <a:ext uri="{FF2B5EF4-FFF2-40B4-BE49-F238E27FC236}">
                <a16:creationId xmlns:a16="http://schemas.microsoft.com/office/drawing/2014/main" id="{835FF8BA-394B-A1F2-0E23-2934740B0F18}"/>
              </a:ext>
            </a:extLst>
          </p:cNvPr>
          <p:cNvSpPr/>
          <p:nvPr/>
        </p:nvSpPr>
        <p:spPr>
          <a:xfrm>
            <a:off x="2129547" y="4712441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Visual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4" name="Rectangle 126">
            <a:extLst>
              <a:ext uri="{FF2B5EF4-FFF2-40B4-BE49-F238E27FC236}">
                <a16:creationId xmlns:a16="http://schemas.microsoft.com/office/drawing/2014/main" id="{990432BC-8846-2127-40FA-D2E01A885268}"/>
              </a:ext>
            </a:extLst>
          </p:cNvPr>
          <p:cNvSpPr/>
          <p:nvPr/>
        </p:nvSpPr>
        <p:spPr>
          <a:xfrm>
            <a:off x="2927863" y="3816515"/>
            <a:ext cx="580829" cy="167673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Audio-Visual Scene Description</a:t>
            </a:r>
            <a:endParaRPr lang="it-IT" sz="14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DD02E3-1F12-F06F-19DE-72AEB775D97C}"/>
              </a:ext>
            </a:extLst>
          </p:cNvPr>
          <p:cNvCxnSpPr>
            <a:cxnSpLocks/>
          </p:cNvCxnSpPr>
          <p:nvPr/>
        </p:nvCxnSpPr>
        <p:spPr>
          <a:xfrm>
            <a:off x="2099993" y="4959296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" name="TextBox 74">
            <a:extLst>
              <a:ext uri="{FF2B5EF4-FFF2-40B4-BE49-F238E27FC236}">
                <a16:creationId xmlns:a16="http://schemas.microsoft.com/office/drawing/2014/main" id="{6C4B5984-D784-486C-2781-265B5271A3A7}"/>
              </a:ext>
            </a:extLst>
          </p:cNvPr>
          <p:cNvSpPr/>
          <p:nvPr/>
        </p:nvSpPr>
        <p:spPr>
          <a:xfrm>
            <a:off x="2058458" y="2773905"/>
            <a:ext cx="78580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Selector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7" name="Rectangle 111">
            <a:extLst>
              <a:ext uri="{FF2B5EF4-FFF2-40B4-BE49-F238E27FC236}">
                <a16:creationId xmlns:a16="http://schemas.microsoft.com/office/drawing/2014/main" id="{30EE77B7-C568-D0E0-92F9-5ED8D999911E}"/>
              </a:ext>
            </a:extLst>
          </p:cNvPr>
          <p:cNvSpPr/>
          <p:nvPr/>
        </p:nvSpPr>
        <p:spPr>
          <a:xfrm>
            <a:off x="2916799" y="1253291"/>
            <a:ext cx="587542" cy="1673065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Integration &amp; Description</a:t>
            </a:r>
            <a:endParaRPr lang="it-IT" sz="1400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4">
            <a:extLst>
              <a:ext uri="{FF2B5EF4-FFF2-40B4-BE49-F238E27FC236}">
                <a16:creationId xmlns:a16="http://schemas.microsoft.com/office/drawing/2014/main" id="{9F5DFC15-AA2F-8E29-13A4-EF346E7FC5BF}"/>
              </a:ext>
            </a:extLst>
          </p:cNvPr>
          <p:cNvSpPr/>
          <p:nvPr/>
        </p:nvSpPr>
        <p:spPr>
          <a:xfrm>
            <a:off x="1933334" y="1857975"/>
            <a:ext cx="895835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Input Portable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Avatar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5E0031-566B-4BE1-56D7-9D1102BD9409}"/>
              </a:ext>
            </a:extLst>
          </p:cNvPr>
          <p:cNvCxnSpPr>
            <a:cxnSpLocks/>
          </p:cNvCxnSpPr>
          <p:nvPr/>
        </p:nvCxnSpPr>
        <p:spPr>
          <a:xfrm>
            <a:off x="2060624" y="2108594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TextBox 53">
            <a:extLst>
              <a:ext uri="{FF2B5EF4-FFF2-40B4-BE49-F238E27FC236}">
                <a16:creationId xmlns:a16="http://schemas.microsoft.com/office/drawing/2014/main" id="{39DC0DD7-55B0-CD83-921B-06102CB47C71}"/>
              </a:ext>
            </a:extLst>
          </p:cNvPr>
          <p:cNvSpPr/>
          <p:nvPr/>
        </p:nvSpPr>
        <p:spPr>
          <a:xfrm>
            <a:off x="3548146" y="1854593"/>
            <a:ext cx="108481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33EFA3-3C2E-38BE-5E6F-69A6B2E535D1}"/>
              </a:ext>
            </a:extLst>
          </p:cNvPr>
          <p:cNvCxnSpPr>
            <a:cxnSpLocks/>
          </p:cNvCxnSpPr>
          <p:nvPr/>
        </p:nvCxnSpPr>
        <p:spPr>
          <a:xfrm>
            <a:off x="3503412" y="2126284"/>
            <a:ext cx="10709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C81629-C9E4-D4B1-2BD8-227FE9385249}"/>
              </a:ext>
            </a:extLst>
          </p:cNvPr>
          <p:cNvCxnSpPr>
            <a:cxnSpLocks/>
          </p:cNvCxnSpPr>
          <p:nvPr/>
        </p:nvCxnSpPr>
        <p:spPr>
          <a:xfrm>
            <a:off x="3500586" y="4639898"/>
            <a:ext cx="10709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Rectangle 111">
            <a:extLst>
              <a:ext uri="{FF2B5EF4-FFF2-40B4-BE49-F238E27FC236}">
                <a16:creationId xmlns:a16="http://schemas.microsoft.com/office/drawing/2014/main" id="{5340443E-1120-4076-A20E-30C34F90E4E1}"/>
              </a:ext>
            </a:extLst>
          </p:cNvPr>
          <p:cNvSpPr/>
          <p:nvPr/>
        </p:nvSpPr>
        <p:spPr>
          <a:xfrm>
            <a:off x="4571575" y="1247454"/>
            <a:ext cx="587542" cy="42457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Entity and Context Understanding</a:t>
            </a:r>
            <a:endParaRPr lang="it-IT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0B109914-B29F-BB11-FD4E-96753C2F6731}"/>
              </a:ext>
            </a:extLst>
          </p:cNvPr>
          <p:cNvSpPr/>
          <p:nvPr/>
        </p:nvSpPr>
        <p:spPr>
          <a:xfrm>
            <a:off x="6597433" y="2939927"/>
            <a:ext cx="1092607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Personal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Status 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D9FF056B-6E1D-9AB6-F4C3-AF6CBABC6D7C}"/>
              </a:ext>
            </a:extLst>
          </p:cNvPr>
          <p:cNvSpPr/>
          <p:nvPr/>
        </p:nvSpPr>
        <p:spPr>
          <a:xfrm>
            <a:off x="6752588" y="3949941"/>
            <a:ext cx="82345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Text 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D6817C-E0ED-E51F-C82D-1FFA414F6CA9}"/>
              </a:ext>
            </a:extLst>
          </p:cNvPr>
          <p:cNvCxnSpPr>
            <a:cxnSpLocks/>
          </p:cNvCxnSpPr>
          <p:nvPr/>
        </p:nvCxnSpPr>
        <p:spPr>
          <a:xfrm>
            <a:off x="6752588" y="1670941"/>
            <a:ext cx="22705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3FF7D-D5DE-A53B-54F7-5D2633B217DA}"/>
              </a:ext>
            </a:extLst>
          </p:cNvPr>
          <p:cNvCxnSpPr>
            <a:cxnSpLocks/>
          </p:cNvCxnSpPr>
          <p:nvPr/>
        </p:nvCxnSpPr>
        <p:spPr>
          <a:xfrm>
            <a:off x="6548324" y="4208903"/>
            <a:ext cx="98097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2875C8-C2B7-14AC-89E5-12BC5D828BC3}"/>
              </a:ext>
            </a:extLst>
          </p:cNvPr>
          <p:cNvCxnSpPr>
            <a:cxnSpLocks/>
          </p:cNvCxnSpPr>
          <p:nvPr/>
        </p:nvCxnSpPr>
        <p:spPr>
          <a:xfrm>
            <a:off x="6530481" y="3202474"/>
            <a:ext cx="98097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" name="TextBox 6">
            <a:extLst>
              <a:ext uri="{FF2B5EF4-FFF2-40B4-BE49-F238E27FC236}">
                <a16:creationId xmlns:a16="http://schemas.microsoft.com/office/drawing/2014/main" id="{D2E30F24-782B-5E34-0D69-89E45218D6BF}"/>
              </a:ext>
            </a:extLst>
          </p:cNvPr>
          <p:cNvSpPr/>
          <p:nvPr/>
        </p:nvSpPr>
        <p:spPr>
          <a:xfrm>
            <a:off x="7477376" y="1365225"/>
            <a:ext cx="15434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Avatar ID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80AE3D-D996-739B-2F4B-7E30FAFF6380}"/>
              </a:ext>
            </a:extLst>
          </p:cNvPr>
          <p:cNvCxnSpPr>
            <a:cxnSpLocks/>
          </p:cNvCxnSpPr>
          <p:nvPr/>
        </p:nvCxnSpPr>
        <p:spPr>
          <a:xfrm>
            <a:off x="9277468" y="2248351"/>
            <a:ext cx="281282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BC543EA-0377-B109-2E82-CEB045215B92}"/>
              </a:ext>
            </a:extLst>
          </p:cNvPr>
          <p:cNvSpPr txBox="1"/>
          <p:nvPr/>
        </p:nvSpPr>
        <p:spPr>
          <a:xfrm>
            <a:off x="11046532" y="1994838"/>
            <a:ext cx="1029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</a:p>
          <a:p>
            <a:pPr algn="ctr"/>
            <a:r>
              <a:rPr lang="it-IT" sz="1400"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4CED16-6567-14FA-4B11-4E56D35E04D5}"/>
              </a:ext>
            </a:extLst>
          </p:cNvPr>
          <p:cNvCxnSpPr>
            <a:cxnSpLocks/>
          </p:cNvCxnSpPr>
          <p:nvPr/>
        </p:nvCxnSpPr>
        <p:spPr>
          <a:xfrm>
            <a:off x="10893869" y="4329353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" name="TextBox 53">
            <a:extLst>
              <a:ext uri="{FF2B5EF4-FFF2-40B4-BE49-F238E27FC236}">
                <a16:creationId xmlns:a16="http://schemas.microsoft.com/office/drawing/2014/main" id="{62C572EA-AA09-6CE0-2A57-359D70249238}"/>
              </a:ext>
            </a:extLst>
          </p:cNvPr>
          <p:cNvSpPr/>
          <p:nvPr/>
        </p:nvSpPr>
        <p:spPr>
          <a:xfrm>
            <a:off x="11072866" y="406960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Audio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24" name="Rectangle 111">
            <a:extLst>
              <a:ext uri="{FF2B5EF4-FFF2-40B4-BE49-F238E27FC236}">
                <a16:creationId xmlns:a16="http://schemas.microsoft.com/office/drawing/2014/main" id="{E582297B-42A8-2119-A3C8-A5C08D235C96}"/>
              </a:ext>
            </a:extLst>
          </p:cNvPr>
          <p:cNvSpPr/>
          <p:nvPr/>
        </p:nvSpPr>
        <p:spPr>
          <a:xfrm>
            <a:off x="10304780" y="3199169"/>
            <a:ext cx="587542" cy="229407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Audio-Visual Scene Rendering</a:t>
            </a:r>
          </a:p>
        </p:txBody>
      </p:sp>
      <p:sp>
        <p:nvSpPr>
          <p:cNvPr id="25" name="TextBox 74">
            <a:extLst>
              <a:ext uri="{FF2B5EF4-FFF2-40B4-BE49-F238E27FC236}">
                <a16:creationId xmlns:a16="http://schemas.microsoft.com/office/drawing/2014/main" id="{F95DBD2E-E2E4-8F60-61AF-24978C71D51D}"/>
              </a:ext>
            </a:extLst>
          </p:cNvPr>
          <p:cNvSpPr/>
          <p:nvPr/>
        </p:nvSpPr>
        <p:spPr>
          <a:xfrm>
            <a:off x="2113123" y="3337964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Text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808607-E3C2-700D-E969-CA704AD9DF15}"/>
              </a:ext>
            </a:extLst>
          </p:cNvPr>
          <p:cNvCxnSpPr>
            <a:cxnSpLocks/>
          </p:cNvCxnSpPr>
          <p:nvPr/>
        </p:nvCxnSpPr>
        <p:spPr>
          <a:xfrm>
            <a:off x="2136837" y="3583760"/>
            <a:ext cx="243177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7" name="Rectangle 7">
            <a:extLst>
              <a:ext uri="{FF2B5EF4-FFF2-40B4-BE49-F238E27FC236}">
                <a16:creationId xmlns:a16="http://schemas.microsoft.com/office/drawing/2014/main" id="{E7D1C539-BBC8-AD72-E2E8-3215083E5A3F}"/>
              </a:ext>
            </a:extLst>
          </p:cNvPr>
          <p:cNvSpPr/>
          <p:nvPr/>
        </p:nvSpPr>
        <p:spPr>
          <a:xfrm>
            <a:off x="1067133" y="5794455"/>
            <a:ext cx="6174975" cy="3439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Controller</a:t>
            </a:r>
            <a:endParaRPr lang="it-IT" sz="1200" b="0" strike="noStrike" spc="-1">
              <a:latin typeface="Arial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84FD9E0-B5F9-B30B-3B45-D8E8EA2BF1CA}"/>
              </a:ext>
            </a:extLst>
          </p:cNvPr>
          <p:cNvCxnSpPr>
            <a:cxnSpLocks/>
          </p:cNvCxnSpPr>
          <p:nvPr/>
        </p:nvCxnSpPr>
        <p:spPr>
          <a:xfrm flipV="1">
            <a:off x="1052623" y="5691115"/>
            <a:ext cx="6189483" cy="20193"/>
          </a:xfrm>
          <a:prstGeom prst="line">
            <a:avLst/>
          </a:prstGeom>
          <a:noFill/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9" name="Rectangle 51">
            <a:extLst>
              <a:ext uri="{FF2B5EF4-FFF2-40B4-BE49-F238E27FC236}">
                <a16:creationId xmlns:a16="http://schemas.microsoft.com/office/drawing/2014/main" id="{EAA964D8-5F24-62D3-A1D0-B64284E5E7F3}"/>
              </a:ext>
            </a:extLst>
          </p:cNvPr>
          <p:cNvSpPr/>
          <p:nvPr/>
        </p:nvSpPr>
        <p:spPr>
          <a:xfrm>
            <a:off x="3407242" y="6306869"/>
            <a:ext cx="1124745" cy="369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Global Storage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0" name="Rectangle 1">
            <a:extLst>
              <a:ext uri="{FF2B5EF4-FFF2-40B4-BE49-F238E27FC236}">
                <a16:creationId xmlns:a16="http://schemas.microsoft.com/office/drawing/2014/main" id="{977F0541-13E1-94FD-8FA7-986D33A9F872}"/>
              </a:ext>
            </a:extLst>
          </p:cNvPr>
          <p:cNvSpPr/>
          <p:nvPr/>
        </p:nvSpPr>
        <p:spPr>
          <a:xfrm>
            <a:off x="1084806" y="6285531"/>
            <a:ext cx="912816" cy="367260"/>
          </a:xfrm>
          <a:prstGeom prst="rect">
            <a:avLst/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FFFFFF"/>
                </a:solidFill>
                <a:latin typeface="Calibri"/>
                <a:ea typeface="DejaVu Sans"/>
              </a:rPr>
              <a:t>MPAI Store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1" name="Rectangle 52">
            <a:extLst>
              <a:ext uri="{FF2B5EF4-FFF2-40B4-BE49-F238E27FC236}">
                <a16:creationId xmlns:a16="http://schemas.microsoft.com/office/drawing/2014/main" id="{94BB63EE-81DE-F589-61FB-432D8866593E}"/>
              </a:ext>
            </a:extLst>
          </p:cNvPr>
          <p:cNvSpPr/>
          <p:nvPr/>
        </p:nvSpPr>
        <p:spPr>
          <a:xfrm>
            <a:off x="4613301" y="6306347"/>
            <a:ext cx="745879" cy="3701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Access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0F5BE53E-B886-B81C-A207-64E9EE09C55E}"/>
              </a:ext>
            </a:extLst>
          </p:cNvPr>
          <p:cNvSpPr/>
          <p:nvPr/>
        </p:nvSpPr>
        <p:spPr>
          <a:xfrm>
            <a:off x="2071984" y="6304870"/>
            <a:ext cx="1253020" cy="371342"/>
          </a:xfrm>
          <a:prstGeom prst="rect">
            <a:avLst/>
          </a:prstGeom>
          <a:solidFill>
            <a:srgbClr val="D8BEEC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AA1687-2B7D-E07B-59E5-C161571B8DC2}"/>
              </a:ext>
            </a:extLst>
          </p:cNvPr>
          <p:cNvCxnSpPr>
            <a:cxnSpLocks/>
          </p:cNvCxnSpPr>
          <p:nvPr/>
        </p:nvCxnSpPr>
        <p:spPr>
          <a:xfrm>
            <a:off x="3411120" y="6220281"/>
            <a:ext cx="113294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65B3F34-AE18-BFE3-3258-604AEB146D14}"/>
              </a:ext>
            </a:extLst>
          </p:cNvPr>
          <p:cNvCxnSpPr>
            <a:cxnSpLocks/>
          </p:cNvCxnSpPr>
          <p:nvPr/>
        </p:nvCxnSpPr>
        <p:spPr>
          <a:xfrm flipV="1">
            <a:off x="4622231" y="6220888"/>
            <a:ext cx="762016" cy="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5" name="Rectangle 4">
            <a:extLst>
              <a:ext uri="{FF2B5EF4-FFF2-40B4-BE49-F238E27FC236}">
                <a16:creationId xmlns:a16="http://schemas.microsoft.com/office/drawing/2014/main" id="{1F096FC4-C15B-3097-7207-BA5F0D6DA7B2}"/>
              </a:ext>
            </a:extLst>
          </p:cNvPr>
          <p:cNvSpPr/>
          <p:nvPr/>
        </p:nvSpPr>
        <p:spPr>
          <a:xfrm>
            <a:off x="8739875" y="6290090"/>
            <a:ext cx="1401760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Attestation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6455B7E-C38A-E4EC-BE90-C321EE28329C}"/>
              </a:ext>
            </a:extLst>
          </p:cNvPr>
          <p:cNvSpPr/>
          <p:nvPr/>
        </p:nvSpPr>
        <p:spPr>
          <a:xfrm>
            <a:off x="7242106" y="6301530"/>
            <a:ext cx="1401760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Encryption Service</a:t>
            </a:r>
            <a:endParaRPr lang="it-IT" sz="1100" b="0" strike="noStrike" spc="-1">
              <a:latin typeface="Arial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3CF1C16A-A3BF-4927-C9CE-BD56B22638EA}"/>
              </a:ext>
            </a:extLst>
          </p:cNvPr>
          <p:cNvSpPr/>
          <p:nvPr/>
        </p:nvSpPr>
        <p:spPr>
          <a:xfrm>
            <a:off x="5452434" y="6303907"/>
            <a:ext cx="1708226" cy="3714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Communication Service</a:t>
            </a:r>
            <a:endParaRPr lang="it-IT" sz="1100" b="0" strike="noStrike" spc="-1">
              <a:latin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8E0EDBD-1D39-38F1-5553-38544FC859CA}"/>
              </a:ext>
            </a:extLst>
          </p:cNvPr>
          <p:cNvCxnSpPr>
            <a:cxnSpLocks/>
          </p:cNvCxnSpPr>
          <p:nvPr/>
        </p:nvCxnSpPr>
        <p:spPr>
          <a:xfrm flipV="1">
            <a:off x="5490758" y="6231743"/>
            <a:ext cx="4629767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956B4DB-710A-7364-46CE-3739C34E9AA1}"/>
              </a:ext>
            </a:extLst>
          </p:cNvPr>
          <p:cNvCxnSpPr>
            <a:cxnSpLocks/>
          </p:cNvCxnSpPr>
          <p:nvPr/>
        </p:nvCxnSpPr>
        <p:spPr>
          <a:xfrm flipV="1">
            <a:off x="1069789" y="6223039"/>
            <a:ext cx="927323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359F910-036B-480F-B577-C2E1A656B5CD}"/>
              </a:ext>
            </a:extLst>
          </p:cNvPr>
          <p:cNvCxnSpPr>
            <a:cxnSpLocks/>
          </p:cNvCxnSpPr>
          <p:nvPr/>
        </p:nvCxnSpPr>
        <p:spPr>
          <a:xfrm flipV="1">
            <a:off x="2081421" y="6221110"/>
            <a:ext cx="1241684" cy="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1" name="TextBox 53">
            <a:extLst>
              <a:ext uri="{FF2B5EF4-FFF2-40B4-BE49-F238E27FC236}">
                <a16:creationId xmlns:a16="http://schemas.microsoft.com/office/drawing/2014/main" id="{B0687A14-81C7-EC5E-7D4D-320E02C08CC2}"/>
              </a:ext>
            </a:extLst>
          </p:cNvPr>
          <p:cNvSpPr/>
          <p:nvPr/>
        </p:nvSpPr>
        <p:spPr>
          <a:xfrm>
            <a:off x="3583585" y="4388955"/>
            <a:ext cx="108481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AV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Descriptors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42" name="Rectangle 40">
            <a:extLst>
              <a:ext uri="{FF2B5EF4-FFF2-40B4-BE49-F238E27FC236}">
                <a16:creationId xmlns:a16="http://schemas.microsoft.com/office/drawing/2014/main" id="{BE5594A9-0715-09AB-F787-A2EF1D3073BB}"/>
              </a:ext>
            </a:extLst>
          </p:cNvPr>
          <p:cNvSpPr/>
          <p:nvPr/>
        </p:nvSpPr>
        <p:spPr>
          <a:xfrm>
            <a:off x="1101347" y="1146692"/>
            <a:ext cx="770595" cy="4470192"/>
          </a:xfrm>
          <a:prstGeom prst="rect">
            <a:avLst/>
          </a:prstGeom>
          <a:solidFill>
            <a:srgbClr val="FF6699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User Agent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2C93DF-4887-1063-ED0F-BAE2AD77B679}"/>
              </a:ext>
            </a:extLst>
          </p:cNvPr>
          <p:cNvSpPr txBox="1"/>
          <p:nvPr/>
        </p:nvSpPr>
        <p:spPr>
          <a:xfrm>
            <a:off x="9545480" y="4065567"/>
            <a:ext cx="810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Output </a:t>
            </a:r>
            <a:r>
              <a:rPr lang="it-IT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Portable</a:t>
            </a:r>
            <a:endParaRPr lang="it-IT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400" dirty="0">
                <a:latin typeface="Calibri" panose="020F0502020204030204" pitchFamily="34" charset="0"/>
                <a:cs typeface="Calibri" panose="020F0502020204030204" pitchFamily="34" charset="0"/>
              </a:rPr>
              <a:t>Avatar 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460FE10-2DDD-1D8F-BCCF-4424724F4073}"/>
              </a:ext>
            </a:extLst>
          </p:cNvPr>
          <p:cNvCxnSpPr>
            <a:cxnSpLocks/>
          </p:cNvCxnSpPr>
          <p:nvPr/>
        </p:nvCxnSpPr>
        <p:spPr>
          <a:xfrm>
            <a:off x="9380489" y="4325638"/>
            <a:ext cx="95599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FF1E3D-0057-6BB7-8B44-2CE003352CD8}"/>
              </a:ext>
            </a:extLst>
          </p:cNvPr>
          <p:cNvCxnSpPr>
            <a:cxnSpLocks/>
          </p:cNvCxnSpPr>
          <p:nvPr/>
        </p:nvCxnSpPr>
        <p:spPr>
          <a:xfrm>
            <a:off x="10897679" y="5007533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6" name="TextBox 53">
            <a:extLst>
              <a:ext uri="{FF2B5EF4-FFF2-40B4-BE49-F238E27FC236}">
                <a16:creationId xmlns:a16="http://schemas.microsoft.com/office/drawing/2014/main" id="{263D615B-7D4A-3F72-231F-D8A512D1DA44}"/>
              </a:ext>
            </a:extLst>
          </p:cNvPr>
          <p:cNvSpPr/>
          <p:nvPr/>
        </p:nvSpPr>
        <p:spPr>
          <a:xfrm>
            <a:off x="11076676" y="4747788"/>
            <a:ext cx="91953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Output Visual</a:t>
            </a:r>
            <a:endParaRPr lang="it-IT" sz="1400" b="0" strike="noStrike" spc="-1">
              <a:latin typeface="Arial"/>
            </a:endParaRPr>
          </a:p>
        </p:txBody>
      </p:sp>
      <p:sp>
        <p:nvSpPr>
          <p:cNvPr id="47" name="TextBox 74">
            <a:extLst>
              <a:ext uri="{FF2B5EF4-FFF2-40B4-BE49-F238E27FC236}">
                <a16:creationId xmlns:a16="http://schemas.microsoft.com/office/drawing/2014/main" id="{9851F837-869B-B5C7-2D1B-3026C176BDB6}"/>
              </a:ext>
            </a:extLst>
          </p:cNvPr>
          <p:cNvSpPr/>
          <p:nvPr/>
        </p:nvSpPr>
        <p:spPr>
          <a:xfrm>
            <a:off x="2129901" y="4167874"/>
            <a:ext cx="73010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Input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Audio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4E8C6F7-40BF-3D5F-7C02-BBE2DAC24BC0}"/>
              </a:ext>
            </a:extLst>
          </p:cNvPr>
          <p:cNvCxnSpPr>
            <a:cxnSpLocks/>
          </p:cNvCxnSpPr>
          <p:nvPr/>
        </p:nvCxnSpPr>
        <p:spPr>
          <a:xfrm>
            <a:off x="2088917" y="4426705"/>
            <a:ext cx="86611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9" name="TextBox 53">
            <a:extLst>
              <a:ext uri="{FF2B5EF4-FFF2-40B4-BE49-F238E27FC236}">
                <a16:creationId xmlns:a16="http://schemas.microsoft.com/office/drawing/2014/main" id="{ACFFE07A-9279-128F-1EB0-23477F64BBE6}"/>
              </a:ext>
            </a:extLst>
          </p:cNvPr>
          <p:cNvSpPr/>
          <p:nvPr/>
        </p:nvSpPr>
        <p:spPr>
          <a:xfrm>
            <a:off x="11169504" y="3410641"/>
            <a:ext cx="783625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Output Text</a:t>
            </a:r>
            <a:endParaRPr lang="it-IT" sz="1400" b="0" strike="noStrike" spc="-1">
              <a:latin typeface="Arial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1A24F1F-5413-5667-E9FB-153AEB64D436}"/>
              </a:ext>
            </a:extLst>
          </p:cNvPr>
          <p:cNvCxnSpPr>
            <a:cxnSpLocks/>
          </p:cNvCxnSpPr>
          <p:nvPr/>
        </p:nvCxnSpPr>
        <p:spPr>
          <a:xfrm>
            <a:off x="10886249" y="3681653"/>
            <a:ext cx="105926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BE62E30-90B6-E610-B923-7672804F2516}"/>
              </a:ext>
            </a:extLst>
          </p:cNvPr>
          <p:cNvCxnSpPr>
            <a:cxnSpLocks/>
          </p:cNvCxnSpPr>
          <p:nvPr/>
        </p:nvCxnSpPr>
        <p:spPr>
          <a:xfrm>
            <a:off x="2162632" y="3053863"/>
            <a:ext cx="243177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47C70F2-681B-40E2-D63F-41685B7825D7}"/>
              </a:ext>
            </a:extLst>
          </p:cNvPr>
          <p:cNvGrpSpPr/>
          <p:nvPr/>
        </p:nvGrpSpPr>
        <p:grpSpPr>
          <a:xfrm>
            <a:off x="5094305" y="1672384"/>
            <a:ext cx="1140897" cy="3130481"/>
            <a:chOff x="5094305" y="1672384"/>
            <a:chExt cx="1894844" cy="3130481"/>
          </a:xfrm>
        </p:grpSpPr>
        <p:sp>
          <p:nvSpPr>
            <p:cNvPr id="53" name="TextBox 6">
              <a:extLst>
                <a:ext uri="{FF2B5EF4-FFF2-40B4-BE49-F238E27FC236}">
                  <a16:creationId xmlns:a16="http://schemas.microsoft.com/office/drawing/2014/main" id="{B635CE1B-8F82-F85E-4348-A11B37C6EBDD}"/>
                </a:ext>
              </a:extLst>
            </p:cNvPr>
            <p:cNvSpPr/>
            <p:nvPr/>
          </p:nvSpPr>
          <p:spPr>
            <a:xfrm>
              <a:off x="5242724" y="3351650"/>
              <a:ext cx="1573841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Personal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Status </a:t>
              </a:r>
              <a:endParaRPr lang="it-IT" sz="1400" b="0" strike="noStrike" spc="-1" dirty="0">
                <a:latin typeface="Arial"/>
              </a:endParaRPr>
            </a:p>
          </p:txBody>
        </p:sp>
        <p:sp>
          <p:nvSpPr>
            <p:cNvPr id="54" name="TextBox 164">
              <a:extLst>
                <a:ext uri="{FF2B5EF4-FFF2-40B4-BE49-F238E27FC236}">
                  <a16:creationId xmlns:a16="http://schemas.microsoft.com/office/drawing/2014/main" id="{F84E0557-F0F4-9871-F050-509BDDE7A0A9}"/>
                </a:ext>
              </a:extLst>
            </p:cNvPr>
            <p:cNvSpPr/>
            <p:nvPr/>
          </p:nvSpPr>
          <p:spPr>
            <a:xfrm>
              <a:off x="5258647" y="2744041"/>
              <a:ext cx="1581501" cy="30632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/>
              <a:r>
                <a:rPr lang="en-GB" sz="14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Meaning</a:t>
              </a:r>
              <a:endParaRPr lang="it-IT" sz="1400" b="0" strike="noStrike" spc="-1" dirty="0">
                <a:latin typeface="Arial"/>
              </a:endParaRPr>
            </a:p>
          </p:txBody>
        </p:sp>
        <p:sp>
          <p:nvSpPr>
            <p:cNvPr id="55" name="TextBox 164">
              <a:extLst>
                <a:ext uri="{FF2B5EF4-FFF2-40B4-BE49-F238E27FC236}">
                  <a16:creationId xmlns:a16="http://schemas.microsoft.com/office/drawing/2014/main" id="{470DB4A2-8E78-AD9B-2786-2BC1A87DB144}"/>
                </a:ext>
              </a:extLst>
            </p:cNvPr>
            <p:cNvSpPr/>
            <p:nvPr/>
          </p:nvSpPr>
          <p:spPr>
            <a:xfrm>
              <a:off x="5126656" y="2234246"/>
              <a:ext cx="1814642" cy="30632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/>
              <a:r>
                <a:rPr lang="en-GB" sz="14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Text Object  </a:t>
              </a:r>
              <a:endParaRPr lang="it-IT" sz="1400" b="0" strike="noStrike" spc="-1" dirty="0">
                <a:latin typeface="Arial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FA3827-2D53-9906-1D6B-0703123C2779}"/>
                </a:ext>
              </a:extLst>
            </p:cNvPr>
            <p:cNvCxnSpPr>
              <a:cxnSpLocks/>
            </p:cNvCxnSpPr>
            <p:nvPr/>
          </p:nvCxnSpPr>
          <p:spPr>
            <a:xfrm>
              <a:off x="5179562" y="3604985"/>
              <a:ext cx="1703254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290923E-9FF2-DAB6-55BE-BCBE83324867}"/>
                </a:ext>
              </a:extLst>
            </p:cNvPr>
            <p:cNvCxnSpPr>
              <a:cxnSpLocks/>
            </p:cNvCxnSpPr>
            <p:nvPr/>
          </p:nvCxnSpPr>
          <p:spPr>
            <a:xfrm>
              <a:off x="5163674" y="4215815"/>
              <a:ext cx="1703254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9FD66A9-47D7-5DC7-DFD5-E532DC9094DB}"/>
                </a:ext>
              </a:extLst>
            </p:cNvPr>
            <p:cNvCxnSpPr>
              <a:cxnSpLocks/>
            </p:cNvCxnSpPr>
            <p:nvPr/>
          </p:nvCxnSpPr>
          <p:spPr>
            <a:xfrm>
              <a:off x="5163996" y="2543013"/>
              <a:ext cx="1703254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59" name="TextBox 164">
              <a:extLst>
                <a:ext uri="{FF2B5EF4-FFF2-40B4-BE49-F238E27FC236}">
                  <a16:creationId xmlns:a16="http://schemas.microsoft.com/office/drawing/2014/main" id="{148A4E17-E9AA-0538-2826-55DB41C4D71A}"/>
                </a:ext>
              </a:extLst>
            </p:cNvPr>
            <p:cNvSpPr/>
            <p:nvPr/>
          </p:nvSpPr>
          <p:spPr>
            <a:xfrm>
              <a:off x="5155234" y="1672384"/>
              <a:ext cx="1723240" cy="30632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/>
              <a:r>
                <a:rPr lang="en-GB" sz="14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Entity ID  </a:t>
              </a:r>
              <a:endParaRPr lang="it-IT" sz="1400" b="0" strike="noStrike" spc="-1" dirty="0">
                <a:latin typeface="Arial"/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A00C0D-A504-3C51-544C-CC29A0ED325A}"/>
                </a:ext>
              </a:extLst>
            </p:cNvPr>
            <p:cNvCxnSpPr>
              <a:cxnSpLocks/>
            </p:cNvCxnSpPr>
            <p:nvPr/>
          </p:nvCxnSpPr>
          <p:spPr>
            <a:xfrm>
              <a:off x="5170858" y="1983029"/>
              <a:ext cx="1703254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ED2B007-DB4A-C285-07EB-7ACF1F7B8D14}"/>
                </a:ext>
              </a:extLst>
            </p:cNvPr>
            <p:cNvCxnSpPr>
              <a:cxnSpLocks/>
            </p:cNvCxnSpPr>
            <p:nvPr/>
          </p:nvCxnSpPr>
          <p:spPr>
            <a:xfrm>
              <a:off x="5174024" y="4802000"/>
              <a:ext cx="1703254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62" name="TextBox 164">
              <a:extLst>
                <a:ext uri="{FF2B5EF4-FFF2-40B4-BE49-F238E27FC236}">
                  <a16:creationId xmlns:a16="http://schemas.microsoft.com/office/drawing/2014/main" id="{8AA5FE3D-7AC4-1FB2-CD05-D268FFD9E15B}"/>
                </a:ext>
              </a:extLst>
            </p:cNvPr>
            <p:cNvSpPr/>
            <p:nvPr/>
          </p:nvSpPr>
          <p:spPr>
            <a:xfrm>
              <a:off x="5094305" y="4496542"/>
              <a:ext cx="1894844" cy="30632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/>
              <a:r>
                <a:rPr lang="en-GB" sz="14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Instance ID</a:t>
              </a:r>
              <a:endParaRPr lang="it-IT" sz="1400" b="0" strike="noStrike" spc="-1" dirty="0">
                <a:latin typeface="Arial"/>
              </a:endParaRP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836AC70-9AF5-F41B-D345-73435E8A3BF8}"/>
                </a:ext>
              </a:extLst>
            </p:cNvPr>
            <p:cNvCxnSpPr>
              <a:cxnSpLocks/>
            </p:cNvCxnSpPr>
            <p:nvPr/>
          </p:nvCxnSpPr>
          <p:spPr>
            <a:xfrm>
              <a:off x="5183101" y="3055634"/>
              <a:ext cx="1703254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64" name="TextBox 6">
              <a:extLst>
                <a:ext uri="{FF2B5EF4-FFF2-40B4-BE49-F238E27FC236}">
                  <a16:creationId xmlns:a16="http://schemas.microsoft.com/office/drawing/2014/main" id="{067F2AFC-FEA0-92F8-8449-A5732A2D7085}"/>
                </a:ext>
              </a:extLst>
            </p:cNvPr>
            <p:cNvSpPr/>
            <p:nvPr/>
          </p:nvSpPr>
          <p:spPr>
            <a:xfrm>
              <a:off x="5155234" y="3953726"/>
              <a:ext cx="1766950" cy="521766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AV Scene 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sz="1400" b="0" strike="noStrike" spc="-1" dirty="0">
                  <a:solidFill>
                    <a:srgbClr val="000000"/>
                  </a:solidFill>
                  <a:latin typeface="Calibri"/>
                  <a:ea typeface="DejaVu Sans"/>
                </a:rPr>
                <a:t>Geometry </a:t>
              </a:r>
              <a:endParaRPr lang="it-IT" sz="1400" b="0" strike="noStrike" spc="-1" dirty="0">
                <a:latin typeface="Arial"/>
              </a:endParaRPr>
            </a:p>
          </p:txBody>
        </p:sp>
      </p:grpSp>
      <p:sp>
        <p:nvSpPr>
          <p:cNvPr id="65" name="Rectangle 111">
            <a:extLst>
              <a:ext uri="{FF2B5EF4-FFF2-40B4-BE49-F238E27FC236}">
                <a16:creationId xmlns:a16="http://schemas.microsoft.com/office/drawing/2014/main" id="{DF7AD370-AD14-6E11-9D9C-71765A0E6DF9}"/>
              </a:ext>
            </a:extLst>
          </p:cNvPr>
          <p:cNvSpPr/>
          <p:nvPr/>
        </p:nvSpPr>
        <p:spPr>
          <a:xfrm>
            <a:off x="9023111" y="1253288"/>
            <a:ext cx="587542" cy="42457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Personal Status Display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DE54F77-65FE-1716-DA3A-92D9CE730880}"/>
              </a:ext>
            </a:extLst>
          </p:cNvPr>
          <p:cNvCxnSpPr>
            <a:cxnSpLocks/>
          </p:cNvCxnSpPr>
          <p:nvPr/>
        </p:nvCxnSpPr>
        <p:spPr>
          <a:xfrm>
            <a:off x="6743063" y="2385316"/>
            <a:ext cx="22705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7" name="TextBox 6">
            <a:extLst>
              <a:ext uri="{FF2B5EF4-FFF2-40B4-BE49-F238E27FC236}">
                <a16:creationId xmlns:a16="http://schemas.microsoft.com/office/drawing/2014/main" id="{3E7401AE-66D4-5428-FB7B-DB196408297B}"/>
              </a:ext>
            </a:extLst>
          </p:cNvPr>
          <p:cNvSpPr/>
          <p:nvPr/>
        </p:nvSpPr>
        <p:spPr>
          <a:xfrm>
            <a:off x="7035718" y="2082835"/>
            <a:ext cx="2034411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Personal Status </a:t>
            </a:r>
            <a:endParaRPr lang="it-IT" sz="1400" b="0" strike="noStrike" spc="-1" dirty="0">
              <a:latin typeface="Arial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E2AA84E-997F-0142-5D1F-6A85ABD69470}"/>
              </a:ext>
            </a:extLst>
          </p:cNvPr>
          <p:cNvCxnSpPr>
            <a:cxnSpLocks/>
          </p:cNvCxnSpPr>
          <p:nvPr/>
        </p:nvCxnSpPr>
        <p:spPr>
          <a:xfrm>
            <a:off x="6743063" y="5185666"/>
            <a:ext cx="227052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9" name="TextBox 6">
            <a:extLst>
              <a:ext uri="{FF2B5EF4-FFF2-40B4-BE49-F238E27FC236}">
                <a16:creationId xmlns:a16="http://schemas.microsoft.com/office/drawing/2014/main" id="{F0C74869-BC4C-5005-0C5A-42997E22DFE4}"/>
              </a:ext>
            </a:extLst>
          </p:cNvPr>
          <p:cNvSpPr/>
          <p:nvPr/>
        </p:nvSpPr>
        <p:spPr>
          <a:xfrm>
            <a:off x="7875035" y="4873866"/>
            <a:ext cx="116832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Text 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70" name="Rectangle 111">
            <a:extLst>
              <a:ext uri="{FF2B5EF4-FFF2-40B4-BE49-F238E27FC236}">
                <a16:creationId xmlns:a16="http://schemas.microsoft.com/office/drawing/2014/main" id="{06FBC712-CD93-2199-F2A2-42F290C507BD}"/>
              </a:ext>
            </a:extLst>
          </p:cNvPr>
          <p:cNvSpPr/>
          <p:nvPr/>
        </p:nvSpPr>
        <p:spPr>
          <a:xfrm>
            <a:off x="6150820" y="1250371"/>
            <a:ext cx="587542" cy="42457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it-IT" sz="1400" spc="-1">
                <a:solidFill>
                  <a:srgbClr val="000000"/>
                </a:solidFill>
                <a:latin typeface="Calibri"/>
                <a:ea typeface="DejaVu Sans"/>
              </a:rPr>
              <a:t>Entity Dialogue Processing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4B997BF-4226-7E65-FEC4-22B762C8D6D0}"/>
              </a:ext>
            </a:extLst>
          </p:cNvPr>
          <p:cNvCxnSpPr>
            <a:cxnSpLocks/>
          </p:cNvCxnSpPr>
          <p:nvPr/>
        </p:nvCxnSpPr>
        <p:spPr>
          <a:xfrm>
            <a:off x="8064006" y="3671706"/>
            <a:ext cx="98097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8BDC5036-B129-78B1-3568-6ECD73282ED6}"/>
              </a:ext>
            </a:extLst>
          </p:cNvPr>
          <p:cNvSpPr/>
          <p:nvPr/>
        </p:nvSpPr>
        <p:spPr>
          <a:xfrm>
            <a:off x="7511455" y="2612031"/>
            <a:ext cx="581469" cy="2135887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US" sz="1400" spc="-1">
                <a:solidFill>
                  <a:srgbClr val="000000"/>
                </a:solidFill>
                <a:latin typeface="Calibri"/>
                <a:ea typeface="DejaVu Sans"/>
              </a:rPr>
              <a:t>Text-to-Text </a:t>
            </a:r>
            <a:r>
              <a:rPr lang="en-US" sz="1400" spc="-1" dirty="0">
                <a:solidFill>
                  <a:srgbClr val="000000"/>
                </a:solidFill>
                <a:latin typeface="Calibri"/>
                <a:ea typeface="DejaVu Sans"/>
              </a:rPr>
              <a:t>Translation</a:t>
            </a:r>
            <a:endParaRPr lang="en-150" sz="14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3" name="TextBox 6">
            <a:extLst>
              <a:ext uri="{FF2B5EF4-FFF2-40B4-BE49-F238E27FC236}">
                <a16:creationId xmlns:a16="http://schemas.microsoft.com/office/drawing/2014/main" id="{EAA2A1AA-FAD9-7428-C8F6-361EEFCD3F4B}"/>
              </a:ext>
            </a:extLst>
          </p:cNvPr>
          <p:cNvSpPr/>
          <p:nvPr/>
        </p:nvSpPr>
        <p:spPr>
          <a:xfrm>
            <a:off x="8092925" y="3388077"/>
            <a:ext cx="954336" cy="737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Machine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400" spc="-1" dirty="0">
                <a:solidFill>
                  <a:srgbClr val="000000"/>
                </a:solidFill>
                <a:latin typeface="Calibri"/>
                <a:ea typeface="DejaVu Sans"/>
              </a:rPr>
              <a:t>Translated Text  </a:t>
            </a:r>
            <a:endParaRPr lang="it-IT" sz="1400" b="0" strike="noStrike" spc="-1" dirty="0">
              <a:latin typeface="Arial"/>
            </a:endParaRPr>
          </a:p>
        </p:txBody>
      </p:sp>
      <p:sp>
        <p:nvSpPr>
          <p:cNvPr id="74" name="Title 73">
            <a:extLst>
              <a:ext uri="{FF2B5EF4-FFF2-40B4-BE49-F238E27FC236}">
                <a16:creationId xmlns:a16="http://schemas.microsoft.com/office/drawing/2014/main" id="{1B67D39D-C6B5-39F3-C1E4-9999449D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544"/>
            <a:ext cx="10515600" cy="740553"/>
          </a:xfrm>
        </p:spPr>
        <p:txBody>
          <a:bodyPr>
            <a:normAutofit/>
          </a:bodyPr>
          <a:lstStyle/>
          <a:p>
            <a:r>
              <a:rPr lang="en-US" dirty="0"/>
              <a:t>Communicating Entities in Context (HMC-CEC)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2797631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FD6559-80DC-E8FF-1EC1-82CC8B4E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MPAI-HMC Operation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C1D477-21EF-7601-3450-453B474F87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0221" y="1905000"/>
          <a:ext cx="10483886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366">
                  <a:extLst>
                    <a:ext uri="{9D8B030D-6E8A-4147-A177-3AD203B41FA5}">
                      <a16:colId xmlns:a16="http://schemas.microsoft.com/office/drawing/2014/main" val="2277093459"/>
                    </a:ext>
                  </a:extLst>
                </a:gridCol>
                <a:gridCol w="8008520">
                  <a:extLst>
                    <a:ext uri="{9D8B030D-6E8A-4147-A177-3AD203B41FA5}">
                      <a16:colId xmlns:a16="http://schemas.microsoft.com/office/drawing/2014/main" val="4214434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AIM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Receives/Produces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72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AV Scene Integration &amp; Description </a:t>
                      </a:r>
                      <a:endParaRPr lang="en-GB" sz="2000" u="sng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Receives a Portable Avatar that includes a speaking avatar and an AV Scene.</a:t>
                      </a:r>
                    </a:p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Produces  AV Scene Descriptors by adding speaking avatar.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327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Audio-Visual Scene Description 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Captures Input Audio and Input Visual.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Produces the Audio-Visual Scene Descriptors.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181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Entity and Context Understanding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Processes information from the Digital Human and its Context.</a:t>
                      </a:r>
                    </a:p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Produces data for downstream processing.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97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Entity Dialogue Processing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Processes the understood context (scene, words, body etc.)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Produce Machine’s response (Text and Personal Status).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06075"/>
                  </a:ext>
                </a:extLst>
              </a:tr>
              <a:tr h="519223">
                <a:tc>
                  <a:txBody>
                    <a:bodyPr/>
                    <a:lstStyle/>
                    <a:p>
                      <a:r>
                        <a:rPr lang="en-GB" sz="20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Personal Status Display 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Receives Machine’s response.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Produces a PA including its speaking avatar in an AV Scene.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76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u="sng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Audio-Visual Scene Rendering</a:t>
                      </a:r>
                      <a:endParaRPr lang="en-GB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Receives Portable Avatar.</a:t>
                      </a:r>
                    </a:p>
                    <a:p>
                      <a:r>
                        <a:rPr lang="en-GB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Renders the Portable Avatar as Output Audio and Output Visual.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797681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F5247-3E8A-A996-F2FE-F4546F17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24-Jul-22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C653F-705C-3F9B-311E-1BB8B81E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911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E0D2F9-1C0A-4949-BDF7-DD4A5D4FD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The power of the MPAI AI Framework</a:t>
            </a:r>
            <a:endParaRPr lang="en-GB" dirty="0"/>
          </a:p>
        </p:txBody>
      </p:sp>
      <p:pic>
        <p:nvPicPr>
          <p:cNvPr id="8" name="Picture 7" descr="3D white lines connected with dots">
            <a:extLst>
              <a:ext uri="{FF2B5EF4-FFF2-40B4-BE49-F238E27FC236}">
                <a16:creationId xmlns:a16="http://schemas.microsoft.com/office/drawing/2014/main" id="{9F22A352-50C3-38A9-5FF3-DAAA4DA196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71" r="6269" b="2"/>
          <a:stretch/>
        </p:blipFill>
        <p:spPr>
          <a:xfrm>
            <a:off x="1321904" y="1905000"/>
            <a:ext cx="5059017" cy="4553428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8A33A3-8627-E03B-692D-B6A2636D9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0921" y="1904999"/>
            <a:ext cx="5123689" cy="45534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Complex HMC workflow (AIW) broken up into simpler standard Components (AIM).</a:t>
            </a:r>
          </a:p>
          <a:p>
            <a:pPr>
              <a:lnSpc>
                <a:spcPct val="90000"/>
              </a:lnSpc>
            </a:pPr>
            <a:r>
              <a:rPr lang="en-US" dirty="0"/>
              <a:t>AIMs can be Basic or Composite (can include Composite and Basic AIMs).</a:t>
            </a:r>
          </a:p>
          <a:p>
            <a:pPr>
              <a:lnSpc>
                <a:spcPct val="90000"/>
              </a:lnSpc>
            </a:pPr>
            <a:r>
              <a:rPr lang="en-US" dirty="0"/>
              <a:t>Implementer decides whether an AIM is Basic or Composite. </a:t>
            </a:r>
          </a:p>
          <a:p>
            <a:pPr>
              <a:lnSpc>
                <a:spcPct val="90000"/>
              </a:lnSpc>
            </a:pPr>
            <a:r>
              <a:rPr lang="en-US" dirty="0"/>
              <a:t>MPAI-HMC Conformance depends on conforming  AIW/AIM and AIW topology</a:t>
            </a:r>
          </a:p>
          <a:p>
            <a:pPr>
              <a:lnSpc>
                <a:spcPct val="90000"/>
              </a:lnSpc>
            </a:pPr>
            <a:r>
              <a:rPr lang="en-US" dirty="0"/>
              <a:t>MPAI-HMC Performance depends on how smart the data processing technologies.</a:t>
            </a:r>
          </a:p>
          <a:p>
            <a:pPr>
              <a:lnSpc>
                <a:spcPct val="90000"/>
              </a:lnSpc>
            </a:pPr>
            <a:r>
              <a:rPr lang="en-US" dirty="0"/>
              <a:t>Enhanced functionalities in future MPAI-HMC versions.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25841-AF5C-BE0A-C095-678FCCF0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2AC49D9-311B-4A4C-B975-9A6E535768C4}" type="datetime5">
              <a:rPr lang="en-US" smtClean="0"/>
              <a:pPr>
                <a:spcAft>
                  <a:spcPts val="600"/>
                </a:spcAft>
              </a:pPr>
              <a:t>24-Jul-22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F39F9-0C09-E378-D906-B74C14C2B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546356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843E-0203-473F-3724-E71F8DC0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ea typeface="Calibri" panose="020F0502020204030204" pitchFamily="34" charset="0"/>
                <a:hlinkClick r:id="rId2"/>
              </a:rPr>
              <a:t>AV Scene Integration &amp; Description</a:t>
            </a:r>
            <a:r>
              <a:rPr lang="en-US" dirty="0"/>
              <a:t> (HMC-SID)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A631-D6A8-1300-8FEF-E89A8413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24-Jul-22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52FD9-B620-26B3-BF30-1A14D881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DCF50C-68FF-DC1F-3EA7-547E040D0106}"/>
              </a:ext>
            </a:extLst>
          </p:cNvPr>
          <p:cNvSpPr/>
          <p:nvPr/>
        </p:nvSpPr>
        <p:spPr>
          <a:xfrm>
            <a:off x="5401339" y="2728724"/>
            <a:ext cx="1020726" cy="20527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 Integration and Description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739D7A6-56C6-76BA-BA6A-CB70C974D222}"/>
              </a:ext>
            </a:extLst>
          </p:cNvPr>
          <p:cNvCxnSpPr>
            <a:cxnSpLocks/>
          </p:cNvCxnSpPr>
          <p:nvPr/>
        </p:nvCxnSpPr>
        <p:spPr>
          <a:xfrm>
            <a:off x="3665388" y="3763952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D126458-C614-D49D-B625-3B49832E4A93}"/>
              </a:ext>
            </a:extLst>
          </p:cNvPr>
          <p:cNvSpPr txBox="1"/>
          <p:nvPr/>
        </p:nvSpPr>
        <p:spPr>
          <a:xfrm>
            <a:off x="3838356" y="3397687"/>
            <a:ext cx="163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Portable Avatar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25C6FF-9DDF-7F05-10EC-5BEEF0362BA5}"/>
              </a:ext>
            </a:extLst>
          </p:cNvPr>
          <p:cNvCxnSpPr>
            <a:cxnSpLocks/>
          </p:cNvCxnSpPr>
          <p:nvPr/>
        </p:nvCxnSpPr>
        <p:spPr>
          <a:xfrm>
            <a:off x="6422065" y="3765888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D36FFBC-5ACB-637B-C20D-63658B2878DC}"/>
              </a:ext>
            </a:extLst>
          </p:cNvPr>
          <p:cNvSpPr txBox="1"/>
          <p:nvPr/>
        </p:nvSpPr>
        <p:spPr>
          <a:xfrm>
            <a:off x="6444686" y="3439695"/>
            <a:ext cx="1299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3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7">
            <a:extLst>
              <a:ext uri="{FF2B5EF4-FFF2-40B4-BE49-F238E27FC236}">
                <a16:creationId xmlns:a16="http://schemas.microsoft.com/office/drawing/2014/main" id="{63FA2741-4D50-958C-BD2E-86FCBFFF8766}"/>
              </a:ext>
            </a:extLst>
          </p:cNvPr>
          <p:cNvSpPr/>
          <p:nvPr/>
        </p:nvSpPr>
        <p:spPr>
          <a:xfrm>
            <a:off x="3746377" y="1882068"/>
            <a:ext cx="3471169" cy="4975932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8E2A46-955F-2CFC-FBBC-DF9AE473F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881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Audio-Visual Scene Description </a:t>
            </a:r>
            <a:r>
              <a:rPr lang="en-US" dirty="0"/>
              <a:t>(OSD-VSD) V1.1</a:t>
            </a:r>
            <a:endParaRPr lang="en-GB" dirty="0"/>
          </a:p>
        </p:txBody>
      </p:sp>
      <p:sp>
        <p:nvSpPr>
          <p:cNvPr id="20" name="TextBox 156">
            <a:extLst>
              <a:ext uri="{FF2B5EF4-FFF2-40B4-BE49-F238E27FC236}">
                <a16:creationId xmlns:a16="http://schemas.microsoft.com/office/drawing/2014/main" id="{7C361D5C-9F79-DA79-CB2C-11E86A5A488D}"/>
              </a:ext>
            </a:extLst>
          </p:cNvPr>
          <p:cNvSpPr/>
          <p:nvPr/>
        </p:nvSpPr>
        <p:spPr>
          <a:xfrm>
            <a:off x="2300789" y="2604425"/>
            <a:ext cx="154193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Object  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A9B750-2BAA-F12C-A368-B941FC1F8A57}"/>
              </a:ext>
            </a:extLst>
          </p:cNvPr>
          <p:cNvCxnSpPr>
            <a:cxnSpLocks/>
          </p:cNvCxnSpPr>
          <p:nvPr/>
        </p:nvCxnSpPr>
        <p:spPr>
          <a:xfrm flipV="1">
            <a:off x="2471468" y="2977300"/>
            <a:ext cx="138491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" name="Rectangle 111">
            <a:extLst>
              <a:ext uri="{FF2B5EF4-FFF2-40B4-BE49-F238E27FC236}">
                <a16:creationId xmlns:a16="http://schemas.microsoft.com/office/drawing/2014/main" id="{FD7D8FEE-1098-6B58-9D9B-0B7693AC80A2}"/>
              </a:ext>
            </a:extLst>
          </p:cNvPr>
          <p:cNvSpPr/>
          <p:nvPr/>
        </p:nvSpPr>
        <p:spPr>
          <a:xfrm>
            <a:off x="3832923" y="2294336"/>
            <a:ext cx="998205" cy="126277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Scene  Description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6" name="TextBox 156">
            <a:extLst>
              <a:ext uri="{FF2B5EF4-FFF2-40B4-BE49-F238E27FC236}">
                <a16:creationId xmlns:a16="http://schemas.microsoft.com/office/drawing/2014/main" id="{918B4A24-714D-6C89-6A46-026A02B69B9C}"/>
              </a:ext>
            </a:extLst>
          </p:cNvPr>
          <p:cNvSpPr/>
          <p:nvPr/>
        </p:nvSpPr>
        <p:spPr>
          <a:xfrm>
            <a:off x="2302266" y="5402381"/>
            <a:ext cx="154193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Object  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600A3F-F657-6476-4550-19EA048148A9}"/>
              </a:ext>
            </a:extLst>
          </p:cNvPr>
          <p:cNvCxnSpPr>
            <a:cxnSpLocks/>
          </p:cNvCxnSpPr>
          <p:nvPr/>
        </p:nvCxnSpPr>
        <p:spPr>
          <a:xfrm flipV="1">
            <a:off x="2472945" y="5775256"/>
            <a:ext cx="138491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" name="Rectangle 111">
            <a:extLst>
              <a:ext uri="{FF2B5EF4-FFF2-40B4-BE49-F238E27FC236}">
                <a16:creationId xmlns:a16="http://schemas.microsoft.com/office/drawing/2014/main" id="{F4C28851-B75D-83C1-A202-A4C09539E8DF}"/>
              </a:ext>
            </a:extLst>
          </p:cNvPr>
          <p:cNvSpPr/>
          <p:nvPr/>
        </p:nvSpPr>
        <p:spPr>
          <a:xfrm>
            <a:off x="3843278" y="5148172"/>
            <a:ext cx="998205" cy="130918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Scene Description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F0596B-C46E-E7C1-96E3-9E494FF451C7}"/>
              </a:ext>
            </a:extLst>
          </p:cNvPr>
          <p:cNvGrpSpPr/>
          <p:nvPr/>
        </p:nvGrpSpPr>
        <p:grpSpPr>
          <a:xfrm>
            <a:off x="7141576" y="4009723"/>
            <a:ext cx="2188855" cy="644877"/>
            <a:chOff x="7141576" y="4178399"/>
            <a:chExt cx="3094375" cy="644877"/>
          </a:xfrm>
        </p:grpSpPr>
        <p:sp>
          <p:nvSpPr>
            <p:cNvPr id="34" name="TextBox 54">
              <a:extLst>
                <a:ext uri="{FF2B5EF4-FFF2-40B4-BE49-F238E27FC236}">
                  <a16:creationId xmlns:a16="http://schemas.microsoft.com/office/drawing/2014/main" id="{78627952-981D-7BA9-E606-AA005B3DC7B8}"/>
                </a:ext>
              </a:extLst>
            </p:cNvPr>
            <p:cNvSpPr/>
            <p:nvPr/>
          </p:nvSpPr>
          <p:spPr>
            <a:xfrm>
              <a:off x="7174081" y="4178399"/>
              <a:ext cx="3061870" cy="644877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  <a:buNone/>
              </a:pPr>
              <a:r>
                <a:rPr lang="en-GB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Audio-Visual</a:t>
              </a:r>
            </a:p>
            <a:p>
              <a:pPr algn="ctr">
                <a:lnSpc>
                  <a:spcPct val="100000"/>
                </a:lnSpc>
                <a:buNone/>
              </a:pPr>
              <a:r>
                <a:rPr lang="en-GB" b="0" strike="noStrike" spc="-1" dirty="0">
                  <a:solidFill>
                    <a:srgbClr val="000000"/>
                  </a:solidFill>
                  <a:latin typeface="Calibri" panose="020F0502020204030204" pitchFamily="34" charset="0"/>
                  <a:ea typeface="DejaVu Sans"/>
                  <a:cs typeface="Calibri" panose="020F0502020204030204" pitchFamily="34" charset="0"/>
                </a:rPr>
                <a:t>Scene Descriptors</a:t>
              </a:r>
              <a:endParaRPr lang="it-IT" b="0" strike="noStrike" spc="-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EF7E335-5F2D-5A32-2CEF-D65B8000304C}"/>
                </a:ext>
              </a:extLst>
            </p:cNvPr>
            <p:cNvCxnSpPr>
              <a:cxnSpLocks/>
            </p:cNvCxnSpPr>
            <p:nvPr/>
          </p:nvCxnSpPr>
          <p:spPr>
            <a:xfrm>
              <a:off x="7141576" y="4541568"/>
              <a:ext cx="2852013" cy="0"/>
            </a:xfrm>
            <a:prstGeom prst="line">
              <a:avLst/>
            </a:prstGeom>
            <a:noFill/>
            <a:ln>
              <a:solidFill>
                <a:srgbClr val="000000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</p:grpSp>
      <p:sp>
        <p:nvSpPr>
          <p:cNvPr id="4" name="Rectangle 111">
            <a:extLst>
              <a:ext uri="{FF2B5EF4-FFF2-40B4-BE49-F238E27FC236}">
                <a16:creationId xmlns:a16="http://schemas.microsoft.com/office/drawing/2014/main" id="{CA2DC2B7-2187-5739-3CC6-AF68E51AC01D}"/>
              </a:ext>
            </a:extLst>
          </p:cNvPr>
          <p:cNvSpPr/>
          <p:nvPr/>
        </p:nvSpPr>
        <p:spPr>
          <a:xfrm>
            <a:off x="3838626" y="3644237"/>
            <a:ext cx="998205" cy="1431313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Scene Description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5" name="TextBox 156">
            <a:extLst>
              <a:ext uri="{FF2B5EF4-FFF2-40B4-BE49-F238E27FC236}">
                <a16:creationId xmlns:a16="http://schemas.microsoft.com/office/drawing/2014/main" id="{A689FEEE-FC86-A6F0-2BDE-3E26396FE5C7}"/>
              </a:ext>
            </a:extLst>
          </p:cNvPr>
          <p:cNvSpPr/>
          <p:nvPr/>
        </p:nvSpPr>
        <p:spPr>
          <a:xfrm>
            <a:off x="2302267" y="4035215"/>
            <a:ext cx="154193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Object  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7562D8-4AB6-613D-38AC-4A394A4477F9}"/>
              </a:ext>
            </a:extLst>
          </p:cNvPr>
          <p:cNvCxnSpPr>
            <a:cxnSpLocks/>
          </p:cNvCxnSpPr>
          <p:nvPr/>
        </p:nvCxnSpPr>
        <p:spPr>
          <a:xfrm flipV="1">
            <a:off x="2472946" y="4408090"/>
            <a:ext cx="1384914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TextBox 125">
            <a:extLst>
              <a:ext uri="{FF2B5EF4-FFF2-40B4-BE49-F238E27FC236}">
                <a16:creationId xmlns:a16="http://schemas.microsoft.com/office/drawing/2014/main" id="{BC7BA627-D475-6BD9-7BFB-2CDA6BAC1A4D}"/>
              </a:ext>
            </a:extLst>
          </p:cNvPr>
          <p:cNvSpPr/>
          <p:nvPr/>
        </p:nvSpPr>
        <p:spPr>
          <a:xfrm>
            <a:off x="4913402" y="2616549"/>
            <a:ext cx="134092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Audio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Descriptors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979667-D499-8618-8FB1-3B8776D6EE12}"/>
              </a:ext>
            </a:extLst>
          </p:cNvPr>
          <p:cNvCxnSpPr>
            <a:cxnSpLocks/>
          </p:cNvCxnSpPr>
          <p:nvPr/>
        </p:nvCxnSpPr>
        <p:spPr>
          <a:xfrm>
            <a:off x="4856266" y="2934871"/>
            <a:ext cx="14539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2" name="TextBox 125">
            <a:extLst>
              <a:ext uri="{FF2B5EF4-FFF2-40B4-BE49-F238E27FC236}">
                <a16:creationId xmlns:a16="http://schemas.microsoft.com/office/drawing/2014/main" id="{C58A55A2-75B1-2C3B-302E-D73731FE6A01}"/>
              </a:ext>
            </a:extLst>
          </p:cNvPr>
          <p:cNvSpPr/>
          <p:nvPr/>
        </p:nvSpPr>
        <p:spPr>
          <a:xfrm>
            <a:off x="4915056" y="5441139"/>
            <a:ext cx="134092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Audio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Descriptors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8938934-E8B5-A11E-52B0-91FA67C1E78C}"/>
              </a:ext>
            </a:extLst>
          </p:cNvPr>
          <p:cNvCxnSpPr>
            <a:cxnSpLocks/>
          </p:cNvCxnSpPr>
          <p:nvPr/>
        </p:nvCxnSpPr>
        <p:spPr>
          <a:xfrm>
            <a:off x="4857919" y="5759461"/>
            <a:ext cx="14539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Rectangle 111">
            <a:extLst>
              <a:ext uri="{FF2B5EF4-FFF2-40B4-BE49-F238E27FC236}">
                <a16:creationId xmlns:a16="http://schemas.microsoft.com/office/drawing/2014/main" id="{2A1FDB73-1369-2CB2-499A-D622B3239D5A}"/>
              </a:ext>
            </a:extLst>
          </p:cNvPr>
          <p:cNvSpPr/>
          <p:nvPr/>
        </p:nvSpPr>
        <p:spPr>
          <a:xfrm>
            <a:off x="6280825" y="2006356"/>
            <a:ext cx="860751" cy="4740669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Audio-Visual Alignment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" name="TextBox 125">
            <a:extLst>
              <a:ext uri="{FF2B5EF4-FFF2-40B4-BE49-F238E27FC236}">
                <a16:creationId xmlns:a16="http://schemas.microsoft.com/office/drawing/2014/main" id="{2B82A155-5A8B-7405-A59D-5E16DADB1667}"/>
              </a:ext>
            </a:extLst>
          </p:cNvPr>
          <p:cNvSpPr/>
          <p:nvPr/>
        </p:nvSpPr>
        <p:spPr>
          <a:xfrm>
            <a:off x="4729232" y="4082849"/>
            <a:ext cx="1663076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Speech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Descriptors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7A862D-3790-73AF-1FBD-DC7E0A01DD0F}"/>
              </a:ext>
            </a:extLst>
          </p:cNvPr>
          <p:cNvCxnSpPr>
            <a:cxnSpLocks/>
          </p:cNvCxnSpPr>
          <p:nvPr/>
        </p:nvCxnSpPr>
        <p:spPr>
          <a:xfrm>
            <a:off x="4843355" y="4410049"/>
            <a:ext cx="14539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8CF890-1CF4-1F75-D808-7824BEA454B2}"/>
              </a:ext>
            </a:extLst>
          </p:cNvPr>
          <p:cNvCxnSpPr>
            <a:cxnSpLocks/>
          </p:cNvCxnSpPr>
          <p:nvPr/>
        </p:nvCxnSpPr>
        <p:spPr>
          <a:xfrm>
            <a:off x="2506980" y="2200749"/>
            <a:ext cx="376803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TextBox 156">
            <a:extLst>
              <a:ext uri="{FF2B5EF4-FFF2-40B4-BE49-F238E27FC236}">
                <a16:creationId xmlns:a16="http://schemas.microsoft.com/office/drawing/2014/main" id="{355448A5-3646-3AA0-96E4-ADA04183CDDA}"/>
              </a:ext>
            </a:extLst>
          </p:cNvPr>
          <p:cNvSpPr/>
          <p:nvPr/>
        </p:nvSpPr>
        <p:spPr>
          <a:xfrm>
            <a:off x="2288129" y="1830458"/>
            <a:ext cx="154193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Time-Space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1ED0F-8D09-C66C-AF2D-654AD2B125B4}"/>
              </a:ext>
            </a:extLst>
          </p:cNvPr>
          <p:cNvCxnSpPr>
            <a:cxnSpLocks/>
          </p:cNvCxnSpPr>
          <p:nvPr/>
        </p:nvCxnSpPr>
        <p:spPr>
          <a:xfrm>
            <a:off x="2508456" y="6587809"/>
            <a:ext cx="3768033" cy="0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3" name="TextBox 156">
            <a:extLst>
              <a:ext uri="{FF2B5EF4-FFF2-40B4-BE49-F238E27FC236}">
                <a16:creationId xmlns:a16="http://schemas.microsoft.com/office/drawing/2014/main" id="{4DB3975F-5E97-7039-32B0-973A28B8A756}"/>
              </a:ext>
            </a:extLst>
          </p:cNvPr>
          <p:cNvSpPr/>
          <p:nvPr/>
        </p:nvSpPr>
        <p:spPr>
          <a:xfrm>
            <a:off x="2317092" y="6265541"/>
            <a:ext cx="1541933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 Scene Descriptors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65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702E9-E293-5303-790C-809D8EDA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427" y="49749"/>
            <a:ext cx="10753915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Moving Picture, Audio, and </a:t>
            </a:r>
            <a:br>
              <a:rPr lang="en-US" sz="3200" dirty="0"/>
            </a:br>
            <a:r>
              <a:rPr lang="en-US" sz="3200" dirty="0"/>
              <a:t>Data Coding by Artificial Intelligence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8BD7E-CB50-76F3-52AE-3284CE5C5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49D9-311B-4A4C-B975-9A6E535768C4}" type="datetime5">
              <a:rPr lang="en-US" smtClean="0"/>
              <a:t>24-Jul-22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C925C-6FF2-F963-7830-38AA4E05A5B0}"/>
              </a:ext>
            </a:extLst>
          </p:cNvPr>
          <p:cNvSpPr/>
          <p:nvPr/>
        </p:nvSpPr>
        <p:spPr>
          <a:xfrm>
            <a:off x="4722659" y="1527351"/>
            <a:ext cx="7462265" cy="113964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International, unaffiliated, non-profit SDO.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A00117-ABF3-1BB7-FC78-9CF62AFC4AAD}"/>
              </a:ext>
            </a:extLst>
          </p:cNvPr>
          <p:cNvSpPr/>
          <p:nvPr/>
        </p:nvSpPr>
        <p:spPr>
          <a:xfrm>
            <a:off x="2977116" y="3601879"/>
            <a:ext cx="9218429" cy="11396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Develops AI-based data coding standards.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B9721F-751B-49F4-C4B7-DF5F7E06C518}"/>
              </a:ext>
            </a:extLst>
          </p:cNvPr>
          <p:cNvSpPr/>
          <p:nvPr/>
        </p:nvSpPr>
        <p:spPr>
          <a:xfrm>
            <a:off x="1499195" y="5658720"/>
            <a:ext cx="10675147" cy="11396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rgbClr val="002060"/>
                </a:solidFill>
              </a:rPr>
              <a:t>With clear Intellectual Property Rights licensing frameworks.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50DC1A-266C-33DB-F209-0544F5DC378C}"/>
              </a:ext>
            </a:extLst>
          </p:cNvPr>
          <p:cNvSpPr txBox="1">
            <a:spLocks/>
          </p:cNvSpPr>
          <p:nvPr/>
        </p:nvSpPr>
        <p:spPr>
          <a:xfrm>
            <a:off x="772472" y="2751541"/>
            <a:ext cx="3870288" cy="79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MPAI: what it does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B1E213-64AF-2FAD-7EAB-772DA4E1068C}"/>
              </a:ext>
            </a:extLst>
          </p:cNvPr>
          <p:cNvSpPr txBox="1">
            <a:spLocks/>
          </p:cNvSpPr>
          <p:nvPr/>
        </p:nvSpPr>
        <p:spPr>
          <a:xfrm>
            <a:off x="772472" y="4966267"/>
            <a:ext cx="3999614" cy="793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MPAI: how it does it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A97BF8-AF7F-50C2-4902-76A2B990F328}"/>
              </a:ext>
            </a:extLst>
          </p:cNvPr>
          <p:cNvSpPr txBox="1">
            <a:spLocks/>
          </p:cNvSpPr>
          <p:nvPr/>
        </p:nvSpPr>
        <p:spPr>
          <a:xfrm>
            <a:off x="838200" y="992258"/>
            <a:ext cx="3085214" cy="79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MPAI: what it is</a:t>
            </a:r>
          </a:p>
        </p:txBody>
      </p:sp>
    </p:spTree>
    <p:extLst>
      <p:ext uri="{BB962C8B-B14F-4D97-AF65-F5344CB8AC3E}">
        <p14:creationId xmlns:p14="http://schemas.microsoft.com/office/powerpoint/2010/main" val="148866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9185CAF-2691-6C98-FD0C-CB252F04F245}"/>
              </a:ext>
            </a:extLst>
          </p:cNvPr>
          <p:cNvSpPr/>
          <p:nvPr/>
        </p:nvSpPr>
        <p:spPr>
          <a:xfrm>
            <a:off x="2140357" y="2580734"/>
            <a:ext cx="782867" cy="327308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Analysis Transform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9FC5E8-D01F-12CB-B740-386A84279F5D}"/>
              </a:ext>
            </a:extLst>
          </p:cNvPr>
          <p:cNvSpPr/>
          <p:nvPr/>
        </p:nvSpPr>
        <p:spPr>
          <a:xfrm>
            <a:off x="4093558" y="2580733"/>
            <a:ext cx="782867" cy="2740988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Source Localisation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E2ADFD7-4267-EA51-9479-0C69E8A67E1E}"/>
              </a:ext>
            </a:extLst>
          </p:cNvPr>
          <p:cNvSpPr/>
          <p:nvPr/>
        </p:nvSpPr>
        <p:spPr>
          <a:xfrm>
            <a:off x="5989786" y="2580734"/>
            <a:ext cx="782867" cy="3273081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Separation and Enhancement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F234C6-1C28-D937-30E9-EF33A663BEB7}"/>
              </a:ext>
            </a:extLst>
          </p:cNvPr>
          <p:cNvSpPr/>
          <p:nvPr/>
        </p:nvSpPr>
        <p:spPr>
          <a:xfrm>
            <a:off x="7927478" y="2580734"/>
            <a:ext cx="782867" cy="2698314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Synthesis Transform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5">
            <a:extLst>
              <a:ext uri="{FF2B5EF4-FFF2-40B4-BE49-F238E27FC236}">
                <a16:creationId xmlns:a16="http://schemas.microsoft.com/office/drawing/2014/main" id="{D4190703-7AEC-C8B9-2D4F-93956D072FE2}"/>
              </a:ext>
            </a:extLst>
          </p:cNvPr>
          <p:cNvSpPr/>
          <p:nvPr/>
        </p:nvSpPr>
        <p:spPr>
          <a:xfrm>
            <a:off x="630315" y="4034781"/>
            <a:ext cx="132063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Object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8B7ECC-6A57-61DB-983A-98DB85228B8E}"/>
              </a:ext>
            </a:extLst>
          </p:cNvPr>
          <p:cNvCxnSpPr>
            <a:cxnSpLocks/>
          </p:cNvCxnSpPr>
          <p:nvPr/>
        </p:nvCxnSpPr>
        <p:spPr>
          <a:xfrm>
            <a:off x="2922807" y="4001805"/>
            <a:ext cx="117075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109491-2A94-074C-1ECF-5A11B1F70F6A}"/>
              </a:ext>
            </a:extLst>
          </p:cNvPr>
          <p:cNvCxnSpPr>
            <a:cxnSpLocks/>
          </p:cNvCxnSpPr>
          <p:nvPr/>
        </p:nvCxnSpPr>
        <p:spPr>
          <a:xfrm>
            <a:off x="4876425" y="4008008"/>
            <a:ext cx="11265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380C4F-F2FD-CC4A-361B-543205CC146C}"/>
              </a:ext>
            </a:extLst>
          </p:cNvPr>
          <p:cNvCxnSpPr>
            <a:cxnSpLocks/>
          </p:cNvCxnSpPr>
          <p:nvPr/>
        </p:nvCxnSpPr>
        <p:spPr>
          <a:xfrm>
            <a:off x="6772652" y="4029132"/>
            <a:ext cx="11265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529E55-24D7-30F0-2601-7BDF09B253DD}"/>
              </a:ext>
            </a:extLst>
          </p:cNvPr>
          <p:cNvCxnSpPr>
            <a:cxnSpLocks/>
          </p:cNvCxnSpPr>
          <p:nvPr/>
        </p:nvCxnSpPr>
        <p:spPr>
          <a:xfrm>
            <a:off x="8710344" y="4002604"/>
            <a:ext cx="1126559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18F0AF-1BB3-BA9E-6555-4B510BBC1EF1}"/>
              </a:ext>
            </a:extLst>
          </p:cNvPr>
          <p:cNvCxnSpPr/>
          <p:nvPr/>
        </p:nvCxnSpPr>
        <p:spPr>
          <a:xfrm flipV="1">
            <a:off x="2936262" y="5673649"/>
            <a:ext cx="3053523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9" name="Rettangolo 3">
            <a:extLst>
              <a:ext uri="{FF2B5EF4-FFF2-40B4-BE49-F238E27FC236}">
                <a16:creationId xmlns:a16="http://schemas.microsoft.com/office/drawing/2014/main" id="{9F0FBD03-F970-8AEB-C461-440DA8B1B2FD}"/>
              </a:ext>
            </a:extLst>
          </p:cNvPr>
          <p:cNvSpPr/>
          <p:nvPr/>
        </p:nvSpPr>
        <p:spPr>
          <a:xfrm>
            <a:off x="1956516" y="2121771"/>
            <a:ext cx="8810578" cy="42101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85">
            <a:extLst>
              <a:ext uri="{FF2B5EF4-FFF2-40B4-BE49-F238E27FC236}">
                <a16:creationId xmlns:a16="http://schemas.microsoft.com/office/drawing/2014/main" id="{C1D59B78-E5F9-5C0D-155B-3C2ADB809328}"/>
              </a:ext>
            </a:extLst>
          </p:cNvPr>
          <p:cNvSpPr/>
          <p:nvPr/>
        </p:nvSpPr>
        <p:spPr>
          <a:xfrm>
            <a:off x="10718990" y="3998314"/>
            <a:ext cx="134048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Scene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Descriptors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25519FA-DEE4-6B08-C27A-1FA3AD6BF925}"/>
              </a:ext>
            </a:extLst>
          </p:cNvPr>
          <p:cNvCxnSpPr/>
          <p:nvPr/>
        </p:nvCxnSpPr>
        <p:spPr>
          <a:xfrm flipV="1">
            <a:off x="10590466" y="4287452"/>
            <a:ext cx="1324788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7C9097C-D415-34A3-8C79-4B7EFC2DD629}"/>
              </a:ext>
            </a:extLst>
          </p:cNvPr>
          <p:cNvCxnSpPr>
            <a:cxnSpLocks/>
          </p:cNvCxnSpPr>
          <p:nvPr/>
        </p:nvCxnSpPr>
        <p:spPr>
          <a:xfrm flipV="1">
            <a:off x="6764203" y="5673646"/>
            <a:ext cx="3115382" cy="2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C1BD4A0-0B8A-83DF-E8C3-07D2F0CB7759}"/>
              </a:ext>
            </a:extLst>
          </p:cNvPr>
          <p:cNvSpPr txBox="1"/>
          <p:nvPr/>
        </p:nvSpPr>
        <p:spPr>
          <a:xfrm>
            <a:off x="4341181" y="5328408"/>
            <a:ext cx="16632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Object (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Trf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E6D8F6-8DE9-1865-A332-B458135B09DA}"/>
              </a:ext>
            </a:extLst>
          </p:cNvPr>
          <p:cNvSpPr txBox="1"/>
          <p:nvPr/>
        </p:nvSpPr>
        <p:spPr>
          <a:xfrm>
            <a:off x="2818775" y="3711227"/>
            <a:ext cx="1409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Object (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Trf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8F7338-9A5A-A3D0-8E9B-66482234F75C}"/>
              </a:ext>
            </a:extLst>
          </p:cNvPr>
          <p:cNvSpPr txBox="1"/>
          <p:nvPr/>
        </p:nvSpPr>
        <p:spPr>
          <a:xfrm>
            <a:off x="4836603" y="3721803"/>
            <a:ext cx="1160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Spatial Attitudes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E41B0B-AF97-B152-8156-04159D6A6E25}"/>
              </a:ext>
            </a:extLst>
          </p:cNvPr>
          <p:cNvSpPr txBox="1"/>
          <p:nvPr/>
        </p:nvSpPr>
        <p:spPr>
          <a:xfrm>
            <a:off x="6770602" y="3728467"/>
            <a:ext cx="1160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Enhanced Audio (</a:t>
            </a:r>
            <a:r>
              <a:rPr lang="en-GB" sz="16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Trf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0F3CB1-28FE-970D-4A83-2A05EC549CDC}"/>
              </a:ext>
            </a:extLst>
          </p:cNvPr>
          <p:cNvSpPr txBox="1"/>
          <p:nvPr/>
        </p:nvSpPr>
        <p:spPr>
          <a:xfrm>
            <a:off x="8618417" y="3717292"/>
            <a:ext cx="1343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Enhanced Audio Objects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85">
            <a:extLst>
              <a:ext uri="{FF2B5EF4-FFF2-40B4-BE49-F238E27FC236}">
                <a16:creationId xmlns:a16="http://schemas.microsoft.com/office/drawing/2014/main" id="{F3304E9F-A315-5062-7C0E-1480B84F7AAD}"/>
              </a:ext>
            </a:extLst>
          </p:cNvPr>
          <p:cNvSpPr/>
          <p:nvPr/>
        </p:nvSpPr>
        <p:spPr>
          <a:xfrm>
            <a:off x="7636051" y="5336721"/>
            <a:ext cx="221087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Scene</a:t>
            </a:r>
            <a:r>
              <a:rPr lang="it-IT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Geometry 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E79E7BAA-C02E-5810-60AE-FD915D44C713}"/>
              </a:ext>
            </a:extLst>
          </p:cNvPr>
          <p:cNvSpPr/>
          <p:nvPr/>
        </p:nvSpPr>
        <p:spPr>
          <a:xfrm>
            <a:off x="9844451" y="2237174"/>
            <a:ext cx="782867" cy="3977195"/>
          </a:xfrm>
          <a:prstGeom prst="rect">
            <a:avLst/>
          </a:prstGeom>
          <a:solidFill>
            <a:srgbClr val="92D05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Descri</a:t>
            </a:r>
            <a:r>
              <a:rPr lang="en-GB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ptors </a:t>
            </a: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Multiplexing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9FC547A-BB2B-7A12-6BB5-068B72786DC4}"/>
              </a:ext>
            </a:extLst>
          </p:cNvPr>
          <p:cNvCxnSpPr>
            <a:cxnSpLocks/>
          </p:cNvCxnSpPr>
          <p:nvPr/>
        </p:nvCxnSpPr>
        <p:spPr>
          <a:xfrm>
            <a:off x="435725" y="4366497"/>
            <a:ext cx="170463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B10D7C1A-CEE2-1453-0392-6A36D206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Audio Scene Description</a:t>
            </a:r>
            <a:r>
              <a:rPr lang="en-US" dirty="0"/>
              <a:t> (CAE-ASD) V2.2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1E46C0A-D0B0-7C65-B77D-26C04BCDC272}"/>
              </a:ext>
            </a:extLst>
          </p:cNvPr>
          <p:cNvCxnSpPr>
            <a:cxnSpLocks/>
          </p:cNvCxnSpPr>
          <p:nvPr/>
        </p:nvCxnSpPr>
        <p:spPr>
          <a:xfrm>
            <a:off x="630315" y="2417008"/>
            <a:ext cx="923299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TextBox 156">
            <a:extLst>
              <a:ext uri="{FF2B5EF4-FFF2-40B4-BE49-F238E27FC236}">
                <a16:creationId xmlns:a16="http://schemas.microsoft.com/office/drawing/2014/main" id="{3301017A-ED4A-C95F-F275-EDC7A76F22A9}"/>
              </a:ext>
            </a:extLst>
          </p:cNvPr>
          <p:cNvSpPr/>
          <p:nvPr/>
        </p:nvSpPr>
        <p:spPr>
          <a:xfrm>
            <a:off x="550416" y="2045142"/>
            <a:ext cx="140135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Space-Time  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B621FD-3D7B-F6CE-7114-F62E027E6482}"/>
              </a:ext>
            </a:extLst>
          </p:cNvPr>
          <p:cNvCxnSpPr>
            <a:cxnSpLocks/>
          </p:cNvCxnSpPr>
          <p:nvPr/>
        </p:nvCxnSpPr>
        <p:spPr>
          <a:xfrm>
            <a:off x="631793" y="6005069"/>
            <a:ext cx="923299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0" name="TextBox 156">
            <a:extLst>
              <a:ext uri="{FF2B5EF4-FFF2-40B4-BE49-F238E27FC236}">
                <a16:creationId xmlns:a16="http://schemas.microsoft.com/office/drawing/2014/main" id="{EF82BA7C-EFDF-77EF-94FB-1195C8078773}"/>
              </a:ext>
            </a:extLst>
          </p:cNvPr>
          <p:cNvSpPr/>
          <p:nvPr/>
        </p:nvSpPr>
        <p:spPr>
          <a:xfrm>
            <a:off x="551894" y="5713105"/>
            <a:ext cx="1401354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Scene Descriptors   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616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17B17-30A0-B069-50E6-EBCE3566A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About Types, Formats, and Attributes (MPAI-TFA)</a:t>
            </a:r>
            <a:br>
              <a:rPr lang="en-150" dirty="0"/>
            </a:b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CE5CA-2416-E272-00A6-64D4B6281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532852"/>
            <a:ext cx="5059017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 new standard for Data Type Qualifiers,  a </a:t>
            </a:r>
            <a:r>
              <a:rPr lang="en-US" sz="2000" dirty="0" err="1"/>
              <a:t>specialised</a:t>
            </a:r>
            <a:r>
              <a:rPr lang="en-US" sz="2000" dirty="0"/>
              <a:t> type of metadata supporting the operation of AIMs receiving data from other AIMs and conveying information on: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Sub-Types: the Video Data Type has several Sub-Types (e.g., </a:t>
            </a:r>
            <a:r>
              <a:rPr lang="en-US" sz="2000" dirty="0" err="1"/>
              <a:t>Colour</a:t>
            </a:r>
            <a:r>
              <a:rPr lang="en-US" sz="2000" dirty="0"/>
              <a:t>, Brightness, ...)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Format: the Visual Data Sub-Type can be represented as PCM, JPEG, AVC…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Attribute: the Visual Data Sub-Types can have Face ID as an Attribute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Qualifiers can be defined for a variety of Data Types, currently only for Text, Speech, Audio, and Visual.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More qualifiers in the future.</a:t>
            </a:r>
          </a:p>
          <a:p>
            <a:pPr>
              <a:lnSpc>
                <a:spcPct val="90000"/>
              </a:lnSpc>
            </a:pPr>
            <a:endParaRPr lang="en-150" sz="2000" dirty="0"/>
          </a:p>
          <a:p>
            <a:pPr>
              <a:lnSpc>
                <a:spcPct val="90000"/>
              </a:lnSpc>
            </a:pPr>
            <a:endParaRPr lang="en-150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C35AF9-A520-0D3A-44B6-83A8DC2392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32" r="14858" b="1"/>
          <a:stretch/>
        </p:blipFill>
        <p:spPr>
          <a:xfrm>
            <a:off x="6380921" y="1904999"/>
            <a:ext cx="5123689" cy="4553427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A8181-4A1A-EA9E-9371-F7C443F8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5799BA-AC88-42FB-B8BE-FF1867FF2DFC}" type="datetime5">
              <a:rPr lang="en-US" smtClean="0"/>
              <a:pPr>
                <a:spcAft>
                  <a:spcPts val="600"/>
                </a:spcAft>
              </a:pPr>
              <a:t>24-Jul-22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A6013-A0A6-0E96-EBD2-7C69E76A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40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C8568F1-BE1C-BCB9-FCA8-F6F9D981A6C0}"/>
              </a:ext>
            </a:extLst>
          </p:cNvPr>
          <p:cNvSpPr txBox="1">
            <a:spLocks/>
          </p:cNvSpPr>
          <p:nvPr/>
        </p:nvSpPr>
        <p:spPr>
          <a:xfrm>
            <a:off x="6513788" y="365125"/>
            <a:ext cx="4840010" cy="18073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150" sz="4100" dirty="0"/>
          </a:p>
        </p:txBody>
      </p:sp>
    </p:spTree>
    <p:extLst>
      <p:ext uri="{BB962C8B-B14F-4D97-AF65-F5344CB8AC3E}">
        <p14:creationId xmlns:p14="http://schemas.microsoft.com/office/powerpoint/2010/main" val="32847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41">
            <a:extLst>
              <a:ext uri="{FF2B5EF4-FFF2-40B4-BE49-F238E27FC236}">
                <a16:creationId xmlns:a16="http://schemas.microsoft.com/office/drawing/2014/main" id="{0316C137-E59F-FD9A-0E6B-978EF5BBE882}"/>
              </a:ext>
            </a:extLst>
          </p:cNvPr>
          <p:cNvSpPr/>
          <p:nvPr/>
        </p:nvSpPr>
        <p:spPr>
          <a:xfrm>
            <a:off x="1658405" y="1189609"/>
            <a:ext cx="8473698" cy="5672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</a:t>
            </a:r>
            <a:endParaRPr lang="it-IT" sz="12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9265F-B1D7-09D0-F2DC-57B9380E3637}"/>
              </a:ext>
            </a:extLst>
          </p:cNvPr>
          <p:cNvSpPr txBox="1"/>
          <p:nvPr/>
        </p:nvSpPr>
        <p:spPr>
          <a:xfrm>
            <a:off x="5873294" y="5900946"/>
            <a:ext cx="9110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Instance ID</a:t>
            </a:r>
            <a:endParaRPr lang="it-IT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3A14F9-11CC-EFC8-C7F8-8E982FEA0AD0}"/>
              </a:ext>
            </a:extLst>
          </p:cNvPr>
          <p:cNvSpPr/>
          <p:nvPr/>
        </p:nvSpPr>
        <p:spPr>
          <a:xfrm>
            <a:off x="1796169" y="1298588"/>
            <a:ext cx="1020726" cy="54741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Audio-Visual Scene Demultiplexing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E8EF6AE-FD48-1F5E-DE0F-CCC737668FCA}"/>
              </a:ext>
            </a:extLst>
          </p:cNvPr>
          <p:cNvCxnSpPr>
            <a:cxnSpLocks/>
          </p:cNvCxnSpPr>
          <p:nvPr/>
        </p:nvCxnSpPr>
        <p:spPr>
          <a:xfrm>
            <a:off x="5358081" y="6123341"/>
            <a:ext cx="142030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8046D78-48A8-ABA1-6121-7AF3711B16B7}"/>
              </a:ext>
            </a:extLst>
          </p:cNvPr>
          <p:cNvSpPr txBox="1"/>
          <p:nvPr/>
        </p:nvSpPr>
        <p:spPr>
          <a:xfrm>
            <a:off x="3287425" y="5297207"/>
            <a:ext cx="1080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Objects</a:t>
            </a:r>
            <a:endParaRPr lang="it-IT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14DDB0-5B34-DF10-E12C-9AFB0DEA7770}"/>
              </a:ext>
            </a:extLst>
          </p:cNvPr>
          <p:cNvSpPr txBox="1"/>
          <p:nvPr/>
        </p:nvSpPr>
        <p:spPr>
          <a:xfrm>
            <a:off x="5870873" y="5100321"/>
            <a:ext cx="894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Instance ID</a:t>
            </a:r>
            <a:endParaRPr lang="it-IT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54">
            <a:extLst>
              <a:ext uri="{FF2B5EF4-FFF2-40B4-BE49-F238E27FC236}">
                <a16:creationId xmlns:a16="http://schemas.microsoft.com/office/drawing/2014/main" id="{D676160C-6094-45BC-1360-E1C08EBE4572}"/>
              </a:ext>
            </a:extLst>
          </p:cNvPr>
          <p:cNvSpPr/>
          <p:nvPr/>
        </p:nvSpPr>
        <p:spPr>
          <a:xfrm>
            <a:off x="3382557" y="4952250"/>
            <a:ext cx="998698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it-IT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B4F6F3-6AF3-831E-C537-81C6D90DF6F4}"/>
              </a:ext>
            </a:extLst>
          </p:cNvPr>
          <p:cNvCxnSpPr>
            <a:cxnSpLocks/>
          </p:cNvCxnSpPr>
          <p:nvPr/>
        </p:nvCxnSpPr>
        <p:spPr>
          <a:xfrm>
            <a:off x="2813265" y="5179636"/>
            <a:ext cx="156916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2C66B46-7BC5-81CF-7C50-A62F13FAB6FE}"/>
              </a:ext>
            </a:extLst>
          </p:cNvPr>
          <p:cNvCxnSpPr>
            <a:cxnSpLocks/>
          </p:cNvCxnSpPr>
          <p:nvPr/>
        </p:nvCxnSpPr>
        <p:spPr>
          <a:xfrm>
            <a:off x="2827439" y="5529904"/>
            <a:ext cx="156916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D5ADE16-CE13-AD74-D71D-F5AB3531672C}"/>
              </a:ext>
            </a:extLst>
          </p:cNvPr>
          <p:cNvCxnSpPr>
            <a:cxnSpLocks/>
          </p:cNvCxnSpPr>
          <p:nvPr/>
        </p:nvCxnSpPr>
        <p:spPr>
          <a:xfrm>
            <a:off x="5372253" y="5322715"/>
            <a:ext cx="142030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8A4E00F-DF4C-6DC1-6B45-E46F97ADBDE2}"/>
              </a:ext>
            </a:extLst>
          </p:cNvPr>
          <p:cNvSpPr txBox="1"/>
          <p:nvPr/>
        </p:nvSpPr>
        <p:spPr>
          <a:xfrm>
            <a:off x="3287425" y="4111963"/>
            <a:ext cx="1083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Speech Object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3B4707-F142-9EC1-24C5-36AB813C9580}"/>
              </a:ext>
            </a:extLst>
          </p:cNvPr>
          <p:cNvSpPr txBox="1"/>
          <p:nvPr/>
        </p:nvSpPr>
        <p:spPr>
          <a:xfrm>
            <a:off x="5870873" y="4141430"/>
            <a:ext cx="91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Recognised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Text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0E58ADE-4844-457B-BB75-9584101706B9}"/>
              </a:ext>
            </a:extLst>
          </p:cNvPr>
          <p:cNvCxnSpPr>
            <a:cxnSpLocks/>
          </p:cNvCxnSpPr>
          <p:nvPr/>
        </p:nvCxnSpPr>
        <p:spPr>
          <a:xfrm>
            <a:off x="5399584" y="4369979"/>
            <a:ext cx="142030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091A64D-204A-63D1-CF70-9EB4B28BAF2D}"/>
              </a:ext>
            </a:extLst>
          </p:cNvPr>
          <p:cNvSpPr/>
          <p:nvPr/>
        </p:nvSpPr>
        <p:spPr>
          <a:xfrm>
            <a:off x="6800064" y="3585834"/>
            <a:ext cx="1020726" cy="29034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Language Understanding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DF030C9-983A-BD7F-9530-7D9A87AF938C}"/>
              </a:ext>
            </a:extLst>
          </p:cNvPr>
          <p:cNvCxnSpPr>
            <a:cxnSpLocks/>
          </p:cNvCxnSpPr>
          <p:nvPr/>
        </p:nvCxnSpPr>
        <p:spPr>
          <a:xfrm>
            <a:off x="9985963" y="3272976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01AE9AE-DACC-5E71-BE6E-25C40CED7799}"/>
              </a:ext>
            </a:extLst>
          </p:cNvPr>
          <p:cNvCxnSpPr>
            <a:cxnSpLocks/>
          </p:cNvCxnSpPr>
          <p:nvPr/>
        </p:nvCxnSpPr>
        <p:spPr>
          <a:xfrm>
            <a:off x="2813265" y="4363245"/>
            <a:ext cx="156916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57779DB-5FBC-F88F-5ADB-8F97A1179BE1}"/>
              </a:ext>
            </a:extLst>
          </p:cNvPr>
          <p:cNvCxnSpPr/>
          <p:nvPr/>
        </p:nvCxnSpPr>
        <p:spPr>
          <a:xfrm>
            <a:off x="2834531" y="4891735"/>
            <a:ext cx="396512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96F51A4-7EEF-36BA-459C-BB0930EFECA7}"/>
              </a:ext>
            </a:extLst>
          </p:cNvPr>
          <p:cNvSpPr txBox="1"/>
          <p:nvPr/>
        </p:nvSpPr>
        <p:spPr>
          <a:xfrm>
            <a:off x="5933614" y="4662850"/>
            <a:ext cx="839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AV Scene 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Geometry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1D20D36-5BB0-0635-1144-62691D1C050C}"/>
              </a:ext>
            </a:extLst>
          </p:cNvPr>
          <p:cNvCxnSpPr>
            <a:cxnSpLocks/>
          </p:cNvCxnSpPr>
          <p:nvPr/>
        </p:nvCxnSpPr>
        <p:spPr>
          <a:xfrm>
            <a:off x="2784907" y="3832256"/>
            <a:ext cx="40349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DD554F5B-90A8-E7ED-DB4C-F52FA4C75EF4}"/>
              </a:ext>
            </a:extLst>
          </p:cNvPr>
          <p:cNvSpPr/>
          <p:nvPr/>
        </p:nvSpPr>
        <p:spPr>
          <a:xfrm>
            <a:off x="8973151" y="2592582"/>
            <a:ext cx="1083950" cy="136986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Status Extraction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6EC3D5A-B92B-6A2D-0ABD-333CBD9A54E7}"/>
              </a:ext>
            </a:extLst>
          </p:cNvPr>
          <p:cNvSpPr txBox="1"/>
          <p:nvPr/>
        </p:nvSpPr>
        <p:spPr>
          <a:xfrm>
            <a:off x="10144112" y="3011603"/>
            <a:ext cx="1140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Personal Status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E1BDA43-0052-2026-8599-488FF69A9F37}"/>
              </a:ext>
            </a:extLst>
          </p:cNvPr>
          <p:cNvSpPr txBox="1"/>
          <p:nvPr/>
        </p:nvSpPr>
        <p:spPr>
          <a:xfrm>
            <a:off x="8234842" y="3566862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99E912F-2ED4-9503-9085-C64358ABAE93}"/>
              </a:ext>
            </a:extLst>
          </p:cNvPr>
          <p:cNvCxnSpPr>
            <a:cxnSpLocks/>
          </p:cNvCxnSpPr>
          <p:nvPr/>
        </p:nvCxnSpPr>
        <p:spPr>
          <a:xfrm>
            <a:off x="7831852" y="3847946"/>
            <a:ext cx="115448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5F48F54-061C-85DF-3528-D1D5D682C5E0}"/>
              </a:ext>
            </a:extLst>
          </p:cNvPr>
          <p:cNvCxnSpPr/>
          <p:nvPr/>
        </p:nvCxnSpPr>
        <p:spPr>
          <a:xfrm>
            <a:off x="2813265" y="2805180"/>
            <a:ext cx="619434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D03F62C-7BF4-BEF6-C02B-89FD3E689A75}"/>
              </a:ext>
            </a:extLst>
          </p:cNvPr>
          <p:cNvCxnSpPr/>
          <p:nvPr/>
        </p:nvCxnSpPr>
        <p:spPr>
          <a:xfrm>
            <a:off x="2784907" y="3144218"/>
            <a:ext cx="619434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A42C0FB-FE98-1BC5-551D-2FCD24722E99}"/>
              </a:ext>
            </a:extLst>
          </p:cNvPr>
          <p:cNvCxnSpPr/>
          <p:nvPr/>
        </p:nvCxnSpPr>
        <p:spPr>
          <a:xfrm>
            <a:off x="2799082" y="3475772"/>
            <a:ext cx="619434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FE99E19-BF13-94A1-8ED3-5F9EFDCB0C73}"/>
              </a:ext>
            </a:extLst>
          </p:cNvPr>
          <p:cNvSpPr txBox="1"/>
          <p:nvPr/>
        </p:nvSpPr>
        <p:spPr>
          <a:xfrm>
            <a:off x="7896189" y="3199527"/>
            <a:ext cx="1083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Speech Object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B35F0AC-7686-C582-8A80-0307723C3D03}"/>
              </a:ext>
            </a:extLst>
          </p:cNvPr>
          <p:cNvSpPr txBox="1"/>
          <p:nvPr/>
        </p:nvSpPr>
        <p:spPr>
          <a:xfrm>
            <a:off x="7761858" y="2863423"/>
            <a:ext cx="1211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Face Descriptors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4BF65A0-A9AD-B531-E116-033FA00A3028}"/>
              </a:ext>
            </a:extLst>
          </p:cNvPr>
          <p:cNvSpPr txBox="1"/>
          <p:nvPr/>
        </p:nvSpPr>
        <p:spPr>
          <a:xfrm>
            <a:off x="7679886" y="2528568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Body Descriptors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F8674F8-4578-F4F3-D829-8E6A02B90FBF}"/>
              </a:ext>
            </a:extLst>
          </p:cNvPr>
          <p:cNvCxnSpPr/>
          <p:nvPr/>
        </p:nvCxnSpPr>
        <p:spPr>
          <a:xfrm>
            <a:off x="7831852" y="4211670"/>
            <a:ext cx="115194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9406124B-9638-0E9A-D0AA-B6198707C71A}"/>
              </a:ext>
            </a:extLst>
          </p:cNvPr>
          <p:cNvSpPr txBox="1"/>
          <p:nvPr/>
        </p:nvSpPr>
        <p:spPr>
          <a:xfrm>
            <a:off x="8025742" y="3931196"/>
            <a:ext cx="947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Refined Text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22B5988-110C-FDBB-7D3A-43C309802127}"/>
              </a:ext>
            </a:extLst>
          </p:cNvPr>
          <p:cNvCxnSpPr/>
          <p:nvPr/>
        </p:nvCxnSpPr>
        <p:spPr>
          <a:xfrm>
            <a:off x="7814127" y="4715229"/>
            <a:ext cx="115194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AB2F5592-3613-0AAB-2834-8EE6AFE21733}"/>
              </a:ext>
            </a:extLst>
          </p:cNvPr>
          <p:cNvSpPr txBox="1"/>
          <p:nvPr/>
        </p:nvSpPr>
        <p:spPr>
          <a:xfrm>
            <a:off x="8209286" y="4434270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63D2516-9A38-1D68-3AFA-C5BA34C39F2E}"/>
              </a:ext>
            </a:extLst>
          </p:cNvPr>
          <p:cNvCxnSpPr/>
          <p:nvPr/>
        </p:nvCxnSpPr>
        <p:spPr>
          <a:xfrm>
            <a:off x="7838515" y="4995845"/>
            <a:ext cx="38034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B715ED9-F37A-3E5E-5305-CD49269A0B4D}"/>
              </a:ext>
            </a:extLst>
          </p:cNvPr>
          <p:cNvCxnSpPr/>
          <p:nvPr/>
        </p:nvCxnSpPr>
        <p:spPr>
          <a:xfrm>
            <a:off x="7838515" y="5803393"/>
            <a:ext cx="38034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60998E8-41C8-CA0C-BA3F-CDAFD067E1BE}"/>
              </a:ext>
            </a:extLst>
          </p:cNvPr>
          <p:cNvCxnSpPr/>
          <p:nvPr/>
        </p:nvCxnSpPr>
        <p:spPr>
          <a:xfrm>
            <a:off x="7814127" y="5400909"/>
            <a:ext cx="38034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BB49FC5-E2A2-C438-680F-D0563D532A6C}"/>
              </a:ext>
            </a:extLst>
          </p:cNvPr>
          <p:cNvCxnSpPr/>
          <p:nvPr/>
        </p:nvCxnSpPr>
        <p:spPr>
          <a:xfrm>
            <a:off x="7814127" y="6218475"/>
            <a:ext cx="380343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08555B85-CA64-2740-62D3-E87ABC713492}"/>
              </a:ext>
            </a:extLst>
          </p:cNvPr>
          <p:cNvSpPr txBox="1"/>
          <p:nvPr/>
        </p:nvSpPr>
        <p:spPr>
          <a:xfrm>
            <a:off x="5689540" y="3568336"/>
            <a:ext cx="8888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DF70A46-AB06-8DD0-52BD-3AC8B7BA860B}"/>
              </a:ext>
            </a:extLst>
          </p:cNvPr>
          <p:cNvCxnSpPr>
            <a:cxnSpLocks/>
          </p:cNvCxnSpPr>
          <p:nvPr/>
        </p:nvCxnSpPr>
        <p:spPr>
          <a:xfrm flipV="1">
            <a:off x="2834531" y="6620389"/>
            <a:ext cx="8799031" cy="953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B250EDD0-8E9C-2063-4B5C-4C06F1271957}"/>
              </a:ext>
            </a:extLst>
          </p:cNvPr>
          <p:cNvSpPr txBox="1"/>
          <p:nvPr/>
        </p:nvSpPr>
        <p:spPr>
          <a:xfrm>
            <a:off x="10258111" y="6400562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AV Scene </a:t>
            </a:r>
          </a:p>
          <a:p>
            <a:pPr algn="ct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65A624C-687C-E665-9AA0-A3426FA41C2C}"/>
              </a:ext>
            </a:extLst>
          </p:cNvPr>
          <p:cNvSpPr txBox="1"/>
          <p:nvPr/>
        </p:nvSpPr>
        <p:spPr>
          <a:xfrm>
            <a:off x="10283602" y="5137379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A80378D-BDE6-ED49-9434-C402131D2277}"/>
              </a:ext>
            </a:extLst>
          </p:cNvPr>
          <p:cNvSpPr txBox="1"/>
          <p:nvPr/>
        </p:nvSpPr>
        <p:spPr>
          <a:xfrm>
            <a:off x="10096673" y="4732075"/>
            <a:ext cx="1456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Refined  Text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D6F1E1C-D811-21C7-FAA3-BBEBF81098BB}"/>
              </a:ext>
            </a:extLst>
          </p:cNvPr>
          <p:cNvSpPr txBox="1"/>
          <p:nvPr/>
        </p:nvSpPr>
        <p:spPr>
          <a:xfrm>
            <a:off x="10144769" y="5575246"/>
            <a:ext cx="1365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Visual Instance ID</a:t>
            </a:r>
            <a:endParaRPr lang="it-IT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94EE900-7415-C802-73F9-09545C8CA279}"/>
              </a:ext>
            </a:extLst>
          </p:cNvPr>
          <p:cNvSpPr txBox="1"/>
          <p:nvPr/>
        </p:nvSpPr>
        <p:spPr>
          <a:xfrm>
            <a:off x="10143845" y="5998199"/>
            <a:ext cx="13655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Instance ID</a:t>
            </a:r>
            <a:endParaRPr lang="it-IT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A3E8BE72-5A6A-318C-4802-F64864D9DD2D}"/>
              </a:ext>
            </a:extLst>
          </p:cNvPr>
          <p:cNvCxnSpPr>
            <a:cxnSpLocks/>
          </p:cNvCxnSpPr>
          <p:nvPr/>
        </p:nvCxnSpPr>
        <p:spPr>
          <a:xfrm>
            <a:off x="9986813" y="4439954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79CA40D3-B3B2-286D-CC21-E4B10F8784B3}"/>
              </a:ext>
            </a:extLst>
          </p:cNvPr>
          <p:cNvSpPr txBox="1"/>
          <p:nvPr/>
        </p:nvSpPr>
        <p:spPr>
          <a:xfrm>
            <a:off x="10147650" y="4178582"/>
            <a:ext cx="111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Translated Text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6B742620-F5CC-0391-5F18-298AAF35CE68}"/>
              </a:ext>
            </a:extLst>
          </p:cNvPr>
          <p:cNvSpPr txBox="1"/>
          <p:nvPr/>
        </p:nvSpPr>
        <p:spPr>
          <a:xfrm>
            <a:off x="752911" y="3769862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AV Scene</a:t>
            </a:r>
          </a:p>
          <a:p>
            <a:pPr algn="ct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1C09FE7-7079-0698-5928-80EB8D887CE1}"/>
              </a:ext>
            </a:extLst>
          </p:cNvPr>
          <p:cNvCxnSpPr/>
          <p:nvPr/>
        </p:nvCxnSpPr>
        <p:spPr>
          <a:xfrm>
            <a:off x="651269" y="4003683"/>
            <a:ext cx="1151947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A205A9C-9A70-98BB-EA21-43FBC7F62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8834"/>
            <a:ext cx="10182707" cy="1296258"/>
          </a:xfrm>
        </p:spPr>
        <p:txBody>
          <a:bodyPr vert="horz">
            <a:noAutofit/>
          </a:bodyPr>
          <a:lstStyle/>
          <a:p>
            <a:r>
              <a:rPr lang="en-US" sz="3600" dirty="0">
                <a:hlinkClick r:id="rId2"/>
              </a:rPr>
              <a:t>Entity and Context Understanding</a:t>
            </a:r>
            <a:r>
              <a:rPr lang="en-US" sz="3600" dirty="0"/>
              <a:t> (HMC-ECU) V1.1</a:t>
            </a:r>
            <a:endParaRPr lang="en-150" sz="3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737ECE-2BB5-C6C6-582C-6683E8D221BA}"/>
              </a:ext>
            </a:extLst>
          </p:cNvPr>
          <p:cNvSpPr/>
          <p:nvPr/>
        </p:nvSpPr>
        <p:spPr>
          <a:xfrm>
            <a:off x="4369254" y="3900304"/>
            <a:ext cx="1165119" cy="9069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Speech Recognition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F620BB-7057-DB2E-A434-B99220204615}"/>
              </a:ext>
            </a:extLst>
          </p:cNvPr>
          <p:cNvSpPr/>
          <p:nvPr/>
        </p:nvSpPr>
        <p:spPr>
          <a:xfrm>
            <a:off x="4372793" y="4963975"/>
            <a:ext cx="1163340" cy="678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 Object Identification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8F1285-4D15-CAFD-C4BB-8E85EC2DC073}"/>
              </a:ext>
            </a:extLst>
          </p:cNvPr>
          <p:cNvSpPr txBox="1"/>
          <p:nvPr/>
        </p:nvSpPr>
        <p:spPr>
          <a:xfrm>
            <a:off x="3287425" y="6091403"/>
            <a:ext cx="1066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Objects </a:t>
            </a:r>
            <a:endParaRPr lang="it-IT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54">
            <a:extLst>
              <a:ext uri="{FF2B5EF4-FFF2-40B4-BE49-F238E27FC236}">
                <a16:creationId xmlns:a16="http://schemas.microsoft.com/office/drawing/2014/main" id="{A493AC46-2EF3-0BE7-9580-D5374F96D44F}"/>
              </a:ext>
            </a:extLst>
          </p:cNvPr>
          <p:cNvSpPr/>
          <p:nvPr/>
        </p:nvSpPr>
        <p:spPr>
          <a:xfrm>
            <a:off x="3382557" y="5667850"/>
            <a:ext cx="98452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Audio Scene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Geometry </a:t>
            </a:r>
            <a:endParaRPr lang="it-IT" sz="1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049BE8-7684-E8B1-DB28-048AAD059F20}"/>
              </a:ext>
            </a:extLst>
          </p:cNvPr>
          <p:cNvCxnSpPr>
            <a:cxnSpLocks/>
          </p:cNvCxnSpPr>
          <p:nvPr/>
        </p:nvCxnSpPr>
        <p:spPr>
          <a:xfrm>
            <a:off x="2799093" y="5899136"/>
            <a:ext cx="156916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7BDEF5-0DEF-58FD-30F9-2FD8F596DB9C}"/>
              </a:ext>
            </a:extLst>
          </p:cNvPr>
          <p:cNvCxnSpPr>
            <a:cxnSpLocks/>
          </p:cNvCxnSpPr>
          <p:nvPr/>
        </p:nvCxnSpPr>
        <p:spPr>
          <a:xfrm>
            <a:off x="2813267" y="6364274"/>
            <a:ext cx="156916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425684B-AC5A-DEB7-F59F-F59B223900C9}"/>
              </a:ext>
            </a:extLst>
          </p:cNvPr>
          <p:cNvSpPr/>
          <p:nvPr/>
        </p:nvSpPr>
        <p:spPr>
          <a:xfrm>
            <a:off x="4358620" y="5724908"/>
            <a:ext cx="1177513" cy="7643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Audio Object Identification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2C2E78-C455-6C17-82E0-33566CEE5AA2}"/>
              </a:ext>
            </a:extLst>
          </p:cNvPr>
          <p:cNvCxnSpPr/>
          <p:nvPr/>
        </p:nvCxnSpPr>
        <p:spPr>
          <a:xfrm>
            <a:off x="2807343" y="1574336"/>
            <a:ext cx="619434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CCE20FA-027F-E4CD-CA67-84E85455FF7B}"/>
              </a:ext>
            </a:extLst>
          </p:cNvPr>
          <p:cNvSpPr txBox="1"/>
          <p:nvPr/>
        </p:nvSpPr>
        <p:spPr>
          <a:xfrm>
            <a:off x="7860677" y="1298589"/>
            <a:ext cx="1119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Speech Object 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EFB8BF-234F-EDB7-71D9-E878513EBED5}"/>
              </a:ext>
            </a:extLst>
          </p:cNvPr>
          <p:cNvCxnSpPr>
            <a:cxnSpLocks/>
          </p:cNvCxnSpPr>
          <p:nvPr/>
        </p:nvCxnSpPr>
        <p:spPr>
          <a:xfrm>
            <a:off x="9979205" y="1558212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486ECC-C109-E8F2-8B5A-0BBDF0984EF1}"/>
              </a:ext>
            </a:extLst>
          </p:cNvPr>
          <p:cNvSpPr txBox="1"/>
          <p:nvPr/>
        </p:nvSpPr>
        <p:spPr>
          <a:xfrm>
            <a:off x="10140791" y="1285189"/>
            <a:ext cx="885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Speaker ID 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1EB9BF-2EE3-7F48-8249-7ACC3F0F5FF7}"/>
              </a:ext>
            </a:extLst>
          </p:cNvPr>
          <p:cNvSpPr/>
          <p:nvPr/>
        </p:nvSpPr>
        <p:spPr>
          <a:xfrm>
            <a:off x="8965237" y="1257835"/>
            <a:ext cx="1083950" cy="5975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 ID Recognition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A09CFB-F6F1-FB24-D63C-6416EBED1AC9}"/>
              </a:ext>
            </a:extLst>
          </p:cNvPr>
          <p:cNvCxnSpPr/>
          <p:nvPr/>
        </p:nvCxnSpPr>
        <p:spPr>
          <a:xfrm>
            <a:off x="2805864" y="2233194"/>
            <a:ext cx="619434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79A801-5B26-0431-8CAC-8C93ED103A05}"/>
              </a:ext>
            </a:extLst>
          </p:cNvPr>
          <p:cNvSpPr txBox="1"/>
          <p:nvPr/>
        </p:nvSpPr>
        <p:spPr>
          <a:xfrm>
            <a:off x="8048462" y="1960560"/>
            <a:ext cx="951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Face Object 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125A0D-3EB9-AE9F-0A9C-4F1E52159334}"/>
              </a:ext>
            </a:extLst>
          </p:cNvPr>
          <p:cNvCxnSpPr>
            <a:cxnSpLocks/>
          </p:cNvCxnSpPr>
          <p:nvPr/>
        </p:nvCxnSpPr>
        <p:spPr>
          <a:xfrm>
            <a:off x="9986237" y="2230427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84F7F90-19AD-FAB0-F3B3-E91FE11FD4A8}"/>
              </a:ext>
            </a:extLst>
          </p:cNvPr>
          <p:cNvSpPr txBox="1"/>
          <p:nvPr/>
        </p:nvSpPr>
        <p:spPr>
          <a:xfrm>
            <a:off x="10149241" y="1947715"/>
            <a:ext cx="671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Face ID 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892B0-AAD1-A0D4-44DB-5AF306666ABE}"/>
              </a:ext>
            </a:extLst>
          </p:cNvPr>
          <p:cNvSpPr/>
          <p:nvPr/>
        </p:nvSpPr>
        <p:spPr>
          <a:xfrm>
            <a:off x="8965237" y="1916993"/>
            <a:ext cx="1083950" cy="6189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 ID Recognition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30D85E4-8675-B55D-B373-D45173678D45}"/>
              </a:ext>
            </a:extLst>
          </p:cNvPr>
          <p:cNvSpPr/>
          <p:nvPr/>
        </p:nvSpPr>
        <p:spPr>
          <a:xfrm>
            <a:off x="8983799" y="4007926"/>
            <a:ext cx="1073302" cy="87933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Text-to-Text Translation</a:t>
            </a:r>
            <a:endParaRPr lang="en-GB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83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>
            <a:extLst>
              <a:ext uri="{FF2B5EF4-FFF2-40B4-BE49-F238E27FC236}">
                <a16:creationId xmlns:a16="http://schemas.microsoft.com/office/drawing/2014/main" id="{DACA97B1-5CF4-6B5F-FCCB-2DA027DA246D}"/>
              </a:ext>
            </a:extLst>
          </p:cNvPr>
          <p:cNvSpPr/>
          <p:nvPr/>
        </p:nvSpPr>
        <p:spPr>
          <a:xfrm>
            <a:off x="2996471" y="2769634"/>
            <a:ext cx="6200694" cy="2902155"/>
          </a:xfrm>
          <a:prstGeom prst="rect">
            <a:avLst/>
          </a:prstGeom>
          <a:solidFill>
            <a:schemeClr val="bg1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1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156">
            <a:extLst>
              <a:ext uri="{FF2B5EF4-FFF2-40B4-BE49-F238E27FC236}">
                <a16:creationId xmlns:a16="http://schemas.microsoft.com/office/drawing/2014/main" id="{9FF6E245-BC7A-B40C-BC16-37960BBD09F1}"/>
              </a:ext>
            </a:extLst>
          </p:cNvPr>
          <p:cNvSpPr/>
          <p:nvPr/>
        </p:nvSpPr>
        <p:spPr>
          <a:xfrm>
            <a:off x="6640772" y="3860195"/>
            <a:ext cx="1465131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</a:t>
            </a:r>
            <a:endParaRPr lang="it-IT" b="0" strike="noStrike" spc="-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25">
            <a:extLst>
              <a:ext uri="{FF2B5EF4-FFF2-40B4-BE49-F238E27FC236}">
                <a16:creationId xmlns:a16="http://schemas.microsoft.com/office/drawing/2014/main" id="{AF408BB6-D3C5-5EBE-C488-5C779D333AEE}"/>
              </a:ext>
            </a:extLst>
          </p:cNvPr>
          <p:cNvSpPr/>
          <p:nvPr/>
        </p:nvSpPr>
        <p:spPr>
          <a:xfrm>
            <a:off x="1685254" y="2968594"/>
            <a:ext cx="1230443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Body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Descriptors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CC8F0C-BE08-2B5A-8DDF-4E581DEBA690}"/>
              </a:ext>
            </a:extLst>
          </p:cNvPr>
          <p:cNvCxnSpPr/>
          <p:nvPr/>
        </p:nvCxnSpPr>
        <p:spPr>
          <a:xfrm>
            <a:off x="1647012" y="3284098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TextBox 119">
            <a:extLst>
              <a:ext uri="{FF2B5EF4-FFF2-40B4-BE49-F238E27FC236}">
                <a16:creationId xmlns:a16="http://schemas.microsoft.com/office/drawing/2014/main" id="{CF19F957-F4E2-C153-860D-C773BACDF0AC}"/>
              </a:ext>
            </a:extLst>
          </p:cNvPr>
          <p:cNvSpPr/>
          <p:nvPr/>
        </p:nvSpPr>
        <p:spPr>
          <a:xfrm>
            <a:off x="1583594" y="5013731"/>
            <a:ext cx="143367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439580-5687-989B-FD3C-582D8B15D3FB}"/>
              </a:ext>
            </a:extLst>
          </p:cNvPr>
          <p:cNvCxnSpPr>
            <a:cxnSpLocks/>
          </p:cNvCxnSpPr>
          <p:nvPr/>
        </p:nvCxnSpPr>
        <p:spPr>
          <a:xfrm flipV="1">
            <a:off x="6621720" y="4235797"/>
            <a:ext cx="1379995" cy="1"/>
          </a:xfrm>
          <a:prstGeom prst="line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9EEC71-2434-E617-6524-682797C4F48A}"/>
              </a:ext>
            </a:extLst>
          </p:cNvPr>
          <p:cNvCxnSpPr>
            <a:cxnSpLocks/>
          </p:cNvCxnSpPr>
          <p:nvPr/>
        </p:nvCxnSpPr>
        <p:spPr>
          <a:xfrm>
            <a:off x="1733256" y="5333355"/>
            <a:ext cx="387943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2" name="TextBox 125">
            <a:extLst>
              <a:ext uri="{FF2B5EF4-FFF2-40B4-BE49-F238E27FC236}">
                <a16:creationId xmlns:a16="http://schemas.microsoft.com/office/drawing/2014/main" id="{BD66DFC1-CEC4-F277-5057-EF75F804B3D1}"/>
              </a:ext>
            </a:extLst>
          </p:cNvPr>
          <p:cNvSpPr/>
          <p:nvPr/>
        </p:nvSpPr>
        <p:spPr>
          <a:xfrm>
            <a:off x="9208678" y="3890043"/>
            <a:ext cx="1320725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Instance ID</a:t>
            </a:r>
            <a:endParaRPr lang="it-IT" b="0" strike="noStrike" spc="-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2BACF-E242-6D15-7E17-BD9FE31363ED}"/>
              </a:ext>
            </a:extLst>
          </p:cNvPr>
          <p:cNvCxnSpPr/>
          <p:nvPr/>
        </p:nvCxnSpPr>
        <p:spPr>
          <a:xfrm>
            <a:off x="9026584" y="4221695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TextBox 119">
            <a:extLst>
              <a:ext uri="{FF2B5EF4-FFF2-40B4-BE49-F238E27FC236}">
                <a16:creationId xmlns:a16="http://schemas.microsoft.com/office/drawing/2014/main" id="{CFCC52E7-11BE-0B42-C5BD-7AD7A328E6D5}"/>
              </a:ext>
            </a:extLst>
          </p:cNvPr>
          <p:cNvSpPr/>
          <p:nvPr/>
        </p:nvSpPr>
        <p:spPr>
          <a:xfrm>
            <a:off x="4202754" y="3399510"/>
            <a:ext cx="143367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Anchored Direction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3D13BD-3235-43C4-4ABB-DF7CE7FE09D8}"/>
              </a:ext>
            </a:extLst>
          </p:cNvPr>
          <p:cNvCxnSpPr/>
          <p:nvPr/>
        </p:nvCxnSpPr>
        <p:spPr>
          <a:xfrm>
            <a:off x="4145316" y="3726619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TextBox 125">
            <a:extLst>
              <a:ext uri="{FF2B5EF4-FFF2-40B4-BE49-F238E27FC236}">
                <a16:creationId xmlns:a16="http://schemas.microsoft.com/office/drawing/2014/main" id="{335A8641-6998-117D-689E-6243A5BF56BB}"/>
              </a:ext>
            </a:extLst>
          </p:cNvPr>
          <p:cNvSpPr/>
          <p:nvPr/>
        </p:nvSpPr>
        <p:spPr>
          <a:xfrm>
            <a:off x="1629613" y="3684524"/>
            <a:ext cx="134880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CE058F-39D2-6401-FB15-470160C11518}"/>
              </a:ext>
            </a:extLst>
          </p:cNvPr>
          <p:cNvCxnSpPr/>
          <p:nvPr/>
        </p:nvCxnSpPr>
        <p:spPr>
          <a:xfrm>
            <a:off x="1661185" y="4000028"/>
            <a:ext cx="1502819" cy="314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E15732-43B7-363A-5528-6C118C760008}"/>
              </a:ext>
            </a:extLst>
          </p:cNvPr>
          <p:cNvCxnSpPr>
            <a:cxnSpLocks/>
          </p:cNvCxnSpPr>
          <p:nvPr/>
        </p:nvCxnSpPr>
        <p:spPr>
          <a:xfrm>
            <a:off x="1746314" y="4658439"/>
            <a:ext cx="387943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1" name="TextBox 125">
            <a:extLst>
              <a:ext uri="{FF2B5EF4-FFF2-40B4-BE49-F238E27FC236}">
                <a16:creationId xmlns:a16="http://schemas.microsoft.com/office/drawing/2014/main" id="{AC95D55B-F98F-2701-76EB-8D85EC808C51}"/>
              </a:ext>
            </a:extLst>
          </p:cNvPr>
          <p:cNvSpPr/>
          <p:nvPr/>
        </p:nvSpPr>
        <p:spPr>
          <a:xfrm>
            <a:off x="1625254" y="4350735"/>
            <a:ext cx="134880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Scene</a:t>
            </a:r>
          </a:p>
          <a:p>
            <a:pPr algn="ctr">
              <a:lnSpc>
                <a:spcPct val="100000"/>
              </a:lnSpc>
              <a:buNone/>
            </a:pPr>
            <a:r>
              <a:rPr lang="it-IT" b="0" strike="noStrike" spc="-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Geometry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B232260-05DC-B61E-2BB3-D08D3A9F3FD5}"/>
              </a:ext>
            </a:extLst>
          </p:cNvPr>
          <p:cNvSpPr txBox="1">
            <a:spLocks/>
          </p:cNvSpPr>
          <p:nvPr/>
        </p:nvSpPr>
        <p:spPr>
          <a:xfrm>
            <a:off x="1350334" y="313673"/>
            <a:ext cx="100034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Visual Object Identification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(OSD-VOI)</a:t>
            </a:r>
            <a:endParaRPr lang="en-GB" sz="36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BF3A01-E4D7-A57C-FE14-7F67F803413C}"/>
              </a:ext>
            </a:extLst>
          </p:cNvPr>
          <p:cNvSpPr/>
          <p:nvPr/>
        </p:nvSpPr>
        <p:spPr>
          <a:xfrm>
            <a:off x="5624634" y="2876411"/>
            <a:ext cx="1020726" cy="26887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 Object Extraction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E5D758-42ED-B027-0E3C-8CD6896BE407}"/>
              </a:ext>
            </a:extLst>
          </p:cNvPr>
          <p:cNvSpPr/>
          <p:nvPr/>
        </p:nvSpPr>
        <p:spPr>
          <a:xfrm>
            <a:off x="3170873" y="2870260"/>
            <a:ext cx="1020726" cy="168015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Direction Identification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5DC937-9F7B-759F-C460-63070FAABBFA}"/>
              </a:ext>
            </a:extLst>
          </p:cNvPr>
          <p:cNvSpPr/>
          <p:nvPr/>
        </p:nvSpPr>
        <p:spPr>
          <a:xfrm>
            <a:off x="8020505" y="2879953"/>
            <a:ext cx="1020726" cy="26887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pc="-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Instance Identification</a:t>
            </a:r>
            <a:endParaRPr lang="it-IT" spc="-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0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502B8-8B2B-F336-1A72-3E767FDC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Personal Status Extraction</a:t>
            </a:r>
            <a:r>
              <a:rPr lang="en-US" dirty="0"/>
              <a:t> (MMC-PSE) V2.2</a:t>
            </a:r>
            <a:endParaRPr lang="en-150" dirty="0"/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A3B853CD-FC33-825E-4ACD-C93A3D2587AF}"/>
              </a:ext>
            </a:extLst>
          </p:cNvPr>
          <p:cNvSpPr/>
          <p:nvPr/>
        </p:nvSpPr>
        <p:spPr>
          <a:xfrm>
            <a:off x="3403271" y="1915884"/>
            <a:ext cx="7034313" cy="42846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9685475-829E-4BD2-DB7D-A60CBA7EED37}"/>
              </a:ext>
            </a:extLst>
          </p:cNvPr>
          <p:cNvSpPr/>
          <p:nvPr/>
        </p:nvSpPr>
        <p:spPr>
          <a:xfrm>
            <a:off x="10339346" y="3770055"/>
            <a:ext cx="1068432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Personal 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Status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5" name="TextBox 119">
            <a:extLst>
              <a:ext uri="{FF2B5EF4-FFF2-40B4-BE49-F238E27FC236}">
                <a16:creationId xmlns:a16="http://schemas.microsoft.com/office/drawing/2014/main" id="{BCB54636-CDC1-29C8-19BC-4C79FFE7F0CD}"/>
              </a:ext>
            </a:extLst>
          </p:cNvPr>
          <p:cNvSpPr/>
          <p:nvPr/>
        </p:nvSpPr>
        <p:spPr>
          <a:xfrm>
            <a:off x="4884224" y="2137440"/>
            <a:ext cx="1736691" cy="283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Text Descriptors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B0B577BA-A7AA-1194-BAA0-E5B510E4F6AC}"/>
              </a:ext>
            </a:extLst>
          </p:cNvPr>
          <p:cNvSpPr/>
          <p:nvPr/>
        </p:nvSpPr>
        <p:spPr>
          <a:xfrm>
            <a:off x="3581492" y="2037603"/>
            <a:ext cx="1336088" cy="78441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Entity Text Description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" name="TextBox 67">
            <a:extLst>
              <a:ext uri="{FF2B5EF4-FFF2-40B4-BE49-F238E27FC236}">
                <a16:creationId xmlns:a16="http://schemas.microsoft.com/office/drawing/2014/main" id="{71C14E6C-348E-4F44-8D06-0FA3AD9405D9}"/>
              </a:ext>
            </a:extLst>
          </p:cNvPr>
          <p:cNvSpPr/>
          <p:nvPr/>
        </p:nvSpPr>
        <p:spPr>
          <a:xfrm>
            <a:off x="8025548" y="2159923"/>
            <a:ext cx="966492" cy="283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PS-Text 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B28E3C-149C-C597-0C0F-955046C2DE60}"/>
              </a:ext>
            </a:extLst>
          </p:cNvPr>
          <p:cNvCxnSpPr>
            <a:cxnSpLocks/>
          </p:cNvCxnSpPr>
          <p:nvPr/>
        </p:nvCxnSpPr>
        <p:spPr>
          <a:xfrm>
            <a:off x="8002937" y="2441132"/>
            <a:ext cx="1011819" cy="37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" name="TextBox 67">
            <a:extLst>
              <a:ext uri="{FF2B5EF4-FFF2-40B4-BE49-F238E27FC236}">
                <a16:creationId xmlns:a16="http://schemas.microsoft.com/office/drawing/2014/main" id="{87EB6197-CBE0-52B8-394A-30D9D2D82279}"/>
              </a:ext>
            </a:extLst>
          </p:cNvPr>
          <p:cNvSpPr/>
          <p:nvPr/>
        </p:nvSpPr>
        <p:spPr>
          <a:xfrm>
            <a:off x="2206597" y="2318545"/>
            <a:ext cx="1336088" cy="283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Text Object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9705F4-A590-7BB6-1E1C-D7494AC58139}"/>
              </a:ext>
            </a:extLst>
          </p:cNvPr>
          <p:cNvCxnSpPr>
            <a:cxnSpLocks/>
          </p:cNvCxnSpPr>
          <p:nvPr/>
        </p:nvCxnSpPr>
        <p:spPr>
          <a:xfrm>
            <a:off x="1619796" y="2599488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1" name="Rectangle 22">
            <a:extLst>
              <a:ext uri="{FF2B5EF4-FFF2-40B4-BE49-F238E27FC236}">
                <a16:creationId xmlns:a16="http://schemas.microsoft.com/office/drawing/2014/main" id="{2BA97D60-2289-05CC-5531-9D46A9791337}"/>
              </a:ext>
            </a:extLst>
          </p:cNvPr>
          <p:cNvSpPr/>
          <p:nvPr/>
        </p:nvSpPr>
        <p:spPr>
          <a:xfrm>
            <a:off x="6632651" y="2038942"/>
            <a:ext cx="1383420" cy="96348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PS-Text Interpretation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2" name="TextBox 121">
            <a:extLst>
              <a:ext uri="{FF2B5EF4-FFF2-40B4-BE49-F238E27FC236}">
                <a16:creationId xmlns:a16="http://schemas.microsoft.com/office/drawing/2014/main" id="{2BFCD054-47CA-41FA-DB52-B74CA11000FE}"/>
              </a:ext>
            </a:extLst>
          </p:cNvPr>
          <p:cNvSpPr/>
          <p:nvPr/>
        </p:nvSpPr>
        <p:spPr>
          <a:xfrm>
            <a:off x="1598021" y="2037603"/>
            <a:ext cx="1892853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Input Text Selection  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ED4FCA57-F328-290D-FB0E-44D7B6046F25}"/>
              </a:ext>
            </a:extLst>
          </p:cNvPr>
          <p:cNvSpPr/>
          <p:nvPr/>
        </p:nvSpPr>
        <p:spPr>
          <a:xfrm>
            <a:off x="9015511" y="2037603"/>
            <a:ext cx="1258282" cy="4060910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Personal Status</a:t>
            </a:r>
          </a:p>
          <a:p>
            <a:pPr algn="ctr">
              <a:lnSpc>
                <a:spcPct val="100000"/>
              </a:lnSpc>
              <a:buNone/>
            </a:pPr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Multiplexing</a:t>
            </a:r>
            <a:endParaRPr lang="it-IT" sz="1600" b="0" strike="noStrike" spc="-1">
              <a:latin typeface="Arial"/>
            </a:endParaRPr>
          </a:p>
        </p:txBody>
      </p:sp>
      <p:sp>
        <p:nvSpPr>
          <p:cNvPr id="14" name="TextBox 67">
            <a:extLst>
              <a:ext uri="{FF2B5EF4-FFF2-40B4-BE49-F238E27FC236}">
                <a16:creationId xmlns:a16="http://schemas.microsoft.com/office/drawing/2014/main" id="{CA3E39BE-0D86-CC49-4F19-29444AD599D6}"/>
              </a:ext>
            </a:extLst>
          </p:cNvPr>
          <p:cNvSpPr/>
          <p:nvPr/>
        </p:nvSpPr>
        <p:spPr>
          <a:xfrm>
            <a:off x="1811388" y="2636910"/>
            <a:ext cx="1718174" cy="283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Text Descriptors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04F0F2-AFF1-8293-D9E6-F743AC68CA08}"/>
              </a:ext>
            </a:extLst>
          </p:cNvPr>
          <p:cNvCxnSpPr>
            <a:cxnSpLocks/>
          </p:cNvCxnSpPr>
          <p:nvPr/>
        </p:nvCxnSpPr>
        <p:spPr>
          <a:xfrm>
            <a:off x="1615439" y="2298336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2F0F33-D198-6AD1-8CB2-437B974CBDDF}"/>
              </a:ext>
            </a:extLst>
          </p:cNvPr>
          <p:cNvCxnSpPr>
            <a:cxnSpLocks/>
          </p:cNvCxnSpPr>
          <p:nvPr/>
        </p:nvCxnSpPr>
        <p:spPr>
          <a:xfrm>
            <a:off x="4900733" y="2420828"/>
            <a:ext cx="174866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11174A-6D9A-CC4C-22E4-ACB2894BDF84}"/>
              </a:ext>
            </a:extLst>
          </p:cNvPr>
          <p:cNvCxnSpPr>
            <a:cxnSpLocks/>
          </p:cNvCxnSpPr>
          <p:nvPr/>
        </p:nvCxnSpPr>
        <p:spPr>
          <a:xfrm>
            <a:off x="1545634" y="2920874"/>
            <a:ext cx="51101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8" name="TextBox 119">
            <a:extLst>
              <a:ext uri="{FF2B5EF4-FFF2-40B4-BE49-F238E27FC236}">
                <a16:creationId xmlns:a16="http://schemas.microsoft.com/office/drawing/2014/main" id="{84A8F95F-11D6-601D-7071-66C576CCA139}"/>
              </a:ext>
            </a:extLst>
          </p:cNvPr>
          <p:cNvSpPr/>
          <p:nvPr/>
        </p:nvSpPr>
        <p:spPr>
          <a:xfrm>
            <a:off x="4856803" y="3189773"/>
            <a:ext cx="1829426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>
                <a:latin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 Descriptors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2EED084F-19E2-63A3-F48C-BA1BF5296075}"/>
              </a:ext>
            </a:extLst>
          </p:cNvPr>
          <p:cNvSpPr/>
          <p:nvPr/>
        </p:nvSpPr>
        <p:spPr>
          <a:xfrm>
            <a:off x="3585842" y="3069633"/>
            <a:ext cx="1336088" cy="78441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Entity Speech Description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0" name="TextBox 67">
            <a:extLst>
              <a:ext uri="{FF2B5EF4-FFF2-40B4-BE49-F238E27FC236}">
                <a16:creationId xmlns:a16="http://schemas.microsoft.com/office/drawing/2014/main" id="{8D228B58-35F9-F0EE-C059-D22E558EAC35}"/>
              </a:ext>
            </a:extLst>
          </p:cNvPr>
          <p:cNvSpPr/>
          <p:nvPr/>
        </p:nvSpPr>
        <p:spPr>
          <a:xfrm>
            <a:off x="7985047" y="3212256"/>
            <a:ext cx="1063597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PS-Speech 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C230463-AF80-C3D8-8A18-4CB2CB723665}"/>
              </a:ext>
            </a:extLst>
          </p:cNvPr>
          <p:cNvCxnSpPr>
            <a:cxnSpLocks/>
          </p:cNvCxnSpPr>
          <p:nvPr/>
        </p:nvCxnSpPr>
        <p:spPr>
          <a:xfrm>
            <a:off x="8007287" y="3473162"/>
            <a:ext cx="1011819" cy="37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2" name="TextBox 67">
            <a:extLst>
              <a:ext uri="{FF2B5EF4-FFF2-40B4-BE49-F238E27FC236}">
                <a16:creationId xmlns:a16="http://schemas.microsoft.com/office/drawing/2014/main" id="{DBA114B3-9284-2CAE-1A69-BB842CE2ACF3}"/>
              </a:ext>
            </a:extLst>
          </p:cNvPr>
          <p:cNvSpPr/>
          <p:nvPr/>
        </p:nvSpPr>
        <p:spPr>
          <a:xfrm>
            <a:off x="2063935" y="3370878"/>
            <a:ext cx="1483100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Speech Object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659058-DE72-7842-644B-94B3E5AA68F4}"/>
              </a:ext>
            </a:extLst>
          </p:cNvPr>
          <p:cNvCxnSpPr>
            <a:cxnSpLocks/>
          </p:cNvCxnSpPr>
          <p:nvPr/>
        </p:nvCxnSpPr>
        <p:spPr>
          <a:xfrm>
            <a:off x="1624146" y="3631518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4" name="Rectangle 22">
            <a:extLst>
              <a:ext uri="{FF2B5EF4-FFF2-40B4-BE49-F238E27FC236}">
                <a16:creationId xmlns:a16="http://schemas.microsoft.com/office/drawing/2014/main" id="{741C6981-9C7C-AD4B-3BE7-85EA52F111A5}"/>
              </a:ext>
            </a:extLst>
          </p:cNvPr>
          <p:cNvSpPr/>
          <p:nvPr/>
        </p:nvSpPr>
        <p:spPr>
          <a:xfrm>
            <a:off x="6637001" y="3070972"/>
            <a:ext cx="1383420" cy="96348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PS-Speech Interpretation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5" name="TextBox 121">
            <a:extLst>
              <a:ext uri="{FF2B5EF4-FFF2-40B4-BE49-F238E27FC236}">
                <a16:creationId xmlns:a16="http://schemas.microsoft.com/office/drawing/2014/main" id="{01F73C59-208B-1C25-FD21-22F01426CCB8}"/>
              </a:ext>
            </a:extLst>
          </p:cNvPr>
          <p:cNvSpPr/>
          <p:nvPr/>
        </p:nvSpPr>
        <p:spPr>
          <a:xfrm>
            <a:off x="1384669" y="3069633"/>
            <a:ext cx="2110556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Input Speech Selection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67">
            <a:extLst>
              <a:ext uri="{FF2B5EF4-FFF2-40B4-BE49-F238E27FC236}">
                <a16:creationId xmlns:a16="http://schemas.microsoft.com/office/drawing/2014/main" id="{34866FB9-E679-6D71-B92C-BCA824CAF782}"/>
              </a:ext>
            </a:extLst>
          </p:cNvPr>
          <p:cNvSpPr/>
          <p:nvPr/>
        </p:nvSpPr>
        <p:spPr>
          <a:xfrm>
            <a:off x="1674604" y="3668940"/>
            <a:ext cx="1859308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Speech Descriptors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D0DBA92-B859-A4ED-FB86-3A68D1C28572}"/>
              </a:ext>
            </a:extLst>
          </p:cNvPr>
          <p:cNvCxnSpPr>
            <a:cxnSpLocks/>
          </p:cNvCxnSpPr>
          <p:nvPr/>
        </p:nvCxnSpPr>
        <p:spPr>
          <a:xfrm>
            <a:off x="1619789" y="3330366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D2136B-3C80-EF6E-933F-797AD1F728E2}"/>
              </a:ext>
            </a:extLst>
          </p:cNvPr>
          <p:cNvCxnSpPr>
            <a:cxnSpLocks/>
          </p:cNvCxnSpPr>
          <p:nvPr/>
        </p:nvCxnSpPr>
        <p:spPr>
          <a:xfrm>
            <a:off x="4905083" y="3452858"/>
            <a:ext cx="174866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F48F09-C814-484D-DE1F-EFED1D0A5DAF}"/>
              </a:ext>
            </a:extLst>
          </p:cNvPr>
          <p:cNvCxnSpPr>
            <a:cxnSpLocks/>
          </p:cNvCxnSpPr>
          <p:nvPr/>
        </p:nvCxnSpPr>
        <p:spPr>
          <a:xfrm>
            <a:off x="1549984" y="3952904"/>
            <a:ext cx="51101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0" name="TextBox 119">
            <a:extLst>
              <a:ext uri="{FF2B5EF4-FFF2-40B4-BE49-F238E27FC236}">
                <a16:creationId xmlns:a16="http://schemas.microsoft.com/office/drawing/2014/main" id="{633378DD-E77B-8359-4D7D-F6ECB90E4F24}"/>
              </a:ext>
            </a:extLst>
          </p:cNvPr>
          <p:cNvSpPr/>
          <p:nvPr/>
        </p:nvSpPr>
        <p:spPr>
          <a:xfrm>
            <a:off x="4910342" y="4228573"/>
            <a:ext cx="1736691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Face Descriptors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55BD3310-DE52-66DB-026B-5E30DCC64B3C}"/>
              </a:ext>
            </a:extLst>
          </p:cNvPr>
          <p:cNvSpPr/>
          <p:nvPr/>
        </p:nvSpPr>
        <p:spPr>
          <a:xfrm>
            <a:off x="3607610" y="4101664"/>
            <a:ext cx="1336088" cy="78441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Entity Face Description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2" name="TextBox 67">
            <a:extLst>
              <a:ext uri="{FF2B5EF4-FFF2-40B4-BE49-F238E27FC236}">
                <a16:creationId xmlns:a16="http://schemas.microsoft.com/office/drawing/2014/main" id="{325B149A-B099-A7B7-746E-8D3E8BCCC224}"/>
              </a:ext>
            </a:extLst>
          </p:cNvPr>
          <p:cNvSpPr/>
          <p:nvPr/>
        </p:nvSpPr>
        <p:spPr>
          <a:xfrm>
            <a:off x="8051666" y="4223985"/>
            <a:ext cx="966492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PS-Face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BE13B9C-5AF1-9BA1-6644-D8E36D2FC4B1}"/>
              </a:ext>
            </a:extLst>
          </p:cNvPr>
          <p:cNvCxnSpPr>
            <a:cxnSpLocks/>
          </p:cNvCxnSpPr>
          <p:nvPr/>
        </p:nvCxnSpPr>
        <p:spPr>
          <a:xfrm>
            <a:off x="8029055" y="4505193"/>
            <a:ext cx="1011819" cy="37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TextBox 67">
            <a:extLst>
              <a:ext uri="{FF2B5EF4-FFF2-40B4-BE49-F238E27FC236}">
                <a16:creationId xmlns:a16="http://schemas.microsoft.com/office/drawing/2014/main" id="{157D44FE-C33A-C19E-30A4-AFC9DF2A71F1}"/>
              </a:ext>
            </a:extLst>
          </p:cNvPr>
          <p:cNvSpPr/>
          <p:nvPr/>
        </p:nvSpPr>
        <p:spPr>
          <a:xfrm>
            <a:off x="2085703" y="4402910"/>
            <a:ext cx="1483100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Face Object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7D595D-876F-A24F-579C-307CBF86B144}"/>
              </a:ext>
            </a:extLst>
          </p:cNvPr>
          <p:cNvCxnSpPr>
            <a:cxnSpLocks/>
          </p:cNvCxnSpPr>
          <p:nvPr/>
        </p:nvCxnSpPr>
        <p:spPr>
          <a:xfrm>
            <a:off x="1645914" y="4663549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6" name="Rectangle 22">
            <a:extLst>
              <a:ext uri="{FF2B5EF4-FFF2-40B4-BE49-F238E27FC236}">
                <a16:creationId xmlns:a16="http://schemas.microsoft.com/office/drawing/2014/main" id="{29904210-0075-10BF-7222-EE61878BE145}"/>
              </a:ext>
            </a:extLst>
          </p:cNvPr>
          <p:cNvSpPr/>
          <p:nvPr/>
        </p:nvSpPr>
        <p:spPr>
          <a:xfrm>
            <a:off x="6658769" y="4103004"/>
            <a:ext cx="1383420" cy="96348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PS-Face Interpretation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37" name="TextBox 121">
            <a:extLst>
              <a:ext uri="{FF2B5EF4-FFF2-40B4-BE49-F238E27FC236}">
                <a16:creationId xmlns:a16="http://schemas.microsoft.com/office/drawing/2014/main" id="{79CCC056-46DA-EEAD-9874-FF3D927E0953}"/>
              </a:ext>
            </a:extLst>
          </p:cNvPr>
          <p:cNvSpPr/>
          <p:nvPr/>
        </p:nvSpPr>
        <p:spPr>
          <a:xfrm>
            <a:off x="1406437" y="4101664"/>
            <a:ext cx="2110556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Input Face Selection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67">
            <a:extLst>
              <a:ext uri="{FF2B5EF4-FFF2-40B4-BE49-F238E27FC236}">
                <a16:creationId xmlns:a16="http://schemas.microsoft.com/office/drawing/2014/main" id="{4B1BA6BD-C8F3-C93D-1B61-7E21A92766F6}"/>
              </a:ext>
            </a:extLst>
          </p:cNvPr>
          <p:cNvSpPr/>
          <p:nvPr/>
        </p:nvSpPr>
        <p:spPr>
          <a:xfrm>
            <a:off x="1696372" y="4700972"/>
            <a:ext cx="1859308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Face Descriptors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6CD0449-9129-7DBA-E000-60B1F2B5E767}"/>
              </a:ext>
            </a:extLst>
          </p:cNvPr>
          <p:cNvCxnSpPr>
            <a:cxnSpLocks/>
          </p:cNvCxnSpPr>
          <p:nvPr/>
        </p:nvCxnSpPr>
        <p:spPr>
          <a:xfrm>
            <a:off x="1641557" y="4362397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56181A-64A4-4EF1-97F2-48D26EEC8C16}"/>
              </a:ext>
            </a:extLst>
          </p:cNvPr>
          <p:cNvCxnSpPr>
            <a:cxnSpLocks/>
          </p:cNvCxnSpPr>
          <p:nvPr/>
        </p:nvCxnSpPr>
        <p:spPr>
          <a:xfrm>
            <a:off x="4926851" y="4484890"/>
            <a:ext cx="174866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D8397F8-8B1D-0C05-69C8-19B50EDCBCD9}"/>
              </a:ext>
            </a:extLst>
          </p:cNvPr>
          <p:cNvCxnSpPr>
            <a:cxnSpLocks/>
          </p:cNvCxnSpPr>
          <p:nvPr/>
        </p:nvCxnSpPr>
        <p:spPr>
          <a:xfrm>
            <a:off x="1571752" y="4984936"/>
            <a:ext cx="51101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2" name="TextBox 119">
            <a:extLst>
              <a:ext uri="{FF2B5EF4-FFF2-40B4-BE49-F238E27FC236}">
                <a16:creationId xmlns:a16="http://schemas.microsoft.com/office/drawing/2014/main" id="{0E2B18AA-1E76-8C51-5B97-7DFC61F1868D}"/>
              </a:ext>
            </a:extLst>
          </p:cNvPr>
          <p:cNvSpPr/>
          <p:nvPr/>
        </p:nvSpPr>
        <p:spPr>
          <a:xfrm>
            <a:off x="4891633" y="5253833"/>
            <a:ext cx="1829426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Gesture Descriptors 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22">
            <a:extLst>
              <a:ext uri="{FF2B5EF4-FFF2-40B4-BE49-F238E27FC236}">
                <a16:creationId xmlns:a16="http://schemas.microsoft.com/office/drawing/2014/main" id="{49DDFE44-2545-5675-315B-21718A64D028}"/>
              </a:ext>
            </a:extLst>
          </p:cNvPr>
          <p:cNvSpPr/>
          <p:nvPr/>
        </p:nvSpPr>
        <p:spPr>
          <a:xfrm>
            <a:off x="3611963" y="5133692"/>
            <a:ext cx="1336088" cy="78441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 dirty="0">
                <a:solidFill>
                  <a:srgbClr val="000000"/>
                </a:solidFill>
                <a:latin typeface="Calibri"/>
                <a:ea typeface="DejaVu Sans"/>
              </a:rPr>
              <a:t>Entity Body Description</a:t>
            </a:r>
            <a:endParaRPr lang="it-IT" sz="16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4" name="TextBox 67">
            <a:extLst>
              <a:ext uri="{FF2B5EF4-FFF2-40B4-BE49-F238E27FC236}">
                <a16:creationId xmlns:a16="http://schemas.microsoft.com/office/drawing/2014/main" id="{01193D7B-4E08-F70F-8373-098E6F534590}"/>
              </a:ext>
            </a:extLst>
          </p:cNvPr>
          <p:cNvSpPr/>
          <p:nvPr/>
        </p:nvSpPr>
        <p:spPr>
          <a:xfrm>
            <a:off x="7958914" y="5276316"/>
            <a:ext cx="1144109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PS-Gesture </a:t>
            </a:r>
            <a:endParaRPr lang="it-IT" sz="1600" b="0" strike="noStrike" spc="-1">
              <a:latin typeface="Arial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FC56C68-A636-3151-E699-CA31F0A2372B}"/>
              </a:ext>
            </a:extLst>
          </p:cNvPr>
          <p:cNvCxnSpPr>
            <a:cxnSpLocks/>
          </p:cNvCxnSpPr>
          <p:nvPr/>
        </p:nvCxnSpPr>
        <p:spPr>
          <a:xfrm>
            <a:off x="8033408" y="5537221"/>
            <a:ext cx="1011819" cy="37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6" name="TextBox 67">
            <a:extLst>
              <a:ext uri="{FF2B5EF4-FFF2-40B4-BE49-F238E27FC236}">
                <a16:creationId xmlns:a16="http://schemas.microsoft.com/office/drawing/2014/main" id="{E6C2257C-8408-5C47-6DC4-D5C22AB2F642}"/>
              </a:ext>
            </a:extLst>
          </p:cNvPr>
          <p:cNvSpPr/>
          <p:nvPr/>
        </p:nvSpPr>
        <p:spPr>
          <a:xfrm>
            <a:off x="2020384" y="5434938"/>
            <a:ext cx="1483100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Body Object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08ED40B-BAA2-7988-64D0-AD3868767319}"/>
              </a:ext>
            </a:extLst>
          </p:cNvPr>
          <p:cNvCxnSpPr>
            <a:cxnSpLocks/>
          </p:cNvCxnSpPr>
          <p:nvPr/>
        </p:nvCxnSpPr>
        <p:spPr>
          <a:xfrm>
            <a:off x="1650267" y="5695577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8" name="Rectangle 22">
            <a:extLst>
              <a:ext uri="{FF2B5EF4-FFF2-40B4-BE49-F238E27FC236}">
                <a16:creationId xmlns:a16="http://schemas.microsoft.com/office/drawing/2014/main" id="{DBF8C761-1355-9B54-A057-7ED4018D4CF6}"/>
              </a:ext>
            </a:extLst>
          </p:cNvPr>
          <p:cNvSpPr/>
          <p:nvPr/>
        </p:nvSpPr>
        <p:spPr>
          <a:xfrm>
            <a:off x="6663122" y="5135031"/>
            <a:ext cx="1383420" cy="963481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90000" tIns="45000" rIns="90000" bIns="45000" anchor="ctr">
            <a:noAutofit/>
          </a:bodyPr>
          <a:lstStyle/>
          <a:p>
            <a:pPr algn="ctr"/>
            <a:r>
              <a:rPr lang="en-GB" sz="1600" spc="-1">
                <a:solidFill>
                  <a:srgbClr val="000000"/>
                </a:solidFill>
                <a:latin typeface="Calibri"/>
                <a:ea typeface="DejaVu Sans"/>
              </a:rPr>
              <a:t>PS-Gesture Interpretation</a:t>
            </a:r>
            <a:endParaRPr lang="it-IT" sz="1600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9" name="TextBox 121">
            <a:extLst>
              <a:ext uri="{FF2B5EF4-FFF2-40B4-BE49-F238E27FC236}">
                <a16:creationId xmlns:a16="http://schemas.microsoft.com/office/drawing/2014/main" id="{3CC46DC0-1CA3-0E98-2502-E086CE0D1E96}"/>
              </a:ext>
            </a:extLst>
          </p:cNvPr>
          <p:cNvSpPr/>
          <p:nvPr/>
        </p:nvSpPr>
        <p:spPr>
          <a:xfrm>
            <a:off x="1410790" y="5133692"/>
            <a:ext cx="2110556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Input Body Selection 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67">
            <a:extLst>
              <a:ext uri="{FF2B5EF4-FFF2-40B4-BE49-F238E27FC236}">
                <a16:creationId xmlns:a16="http://schemas.microsoft.com/office/drawing/2014/main" id="{2F3A6F8D-E5AE-6016-8AF3-636145FABCCC}"/>
              </a:ext>
            </a:extLst>
          </p:cNvPr>
          <p:cNvSpPr/>
          <p:nvPr/>
        </p:nvSpPr>
        <p:spPr>
          <a:xfrm>
            <a:off x="1613635" y="5753303"/>
            <a:ext cx="1859308" cy="2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latin typeface="Calibri" panose="020F0502020204030204" pitchFamily="34" charset="0"/>
                <a:cs typeface="Calibri" panose="020F0502020204030204" pitchFamily="34" charset="0"/>
              </a:rPr>
              <a:t>Gesture Descriptors 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A988012-9912-6CD6-CC4E-3AAA18E7C8B6}"/>
              </a:ext>
            </a:extLst>
          </p:cNvPr>
          <p:cNvCxnSpPr>
            <a:cxnSpLocks/>
          </p:cNvCxnSpPr>
          <p:nvPr/>
        </p:nvCxnSpPr>
        <p:spPr>
          <a:xfrm>
            <a:off x="1645910" y="5394425"/>
            <a:ext cx="1970100" cy="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00D8B8C-72CA-EE58-EFFF-9C55FAB553BC}"/>
              </a:ext>
            </a:extLst>
          </p:cNvPr>
          <p:cNvCxnSpPr>
            <a:cxnSpLocks/>
          </p:cNvCxnSpPr>
          <p:nvPr/>
        </p:nvCxnSpPr>
        <p:spPr>
          <a:xfrm>
            <a:off x="4931204" y="5516917"/>
            <a:ext cx="1748664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CAC193F-585D-4D32-698E-5EB8A8578B2B}"/>
              </a:ext>
            </a:extLst>
          </p:cNvPr>
          <p:cNvCxnSpPr>
            <a:cxnSpLocks/>
          </p:cNvCxnSpPr>
          <p:nvPr/>
        </p:nvCxnSpPr>
        <p:spPr>
          <a:xfrm>
            <a:off x="1576105" y="6016963"/>
            <a:ext cx="5110181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7CB44B-B150-1895-4F03-562191049ACA}"/>
              </a:ext>
            </a:extLst>
          </p:cNvPr>
          <p:cNvCxnSpPr>
            <a:cxnSpLocks/>
          </p:cNvCxnSpPr>
          <p:nvPr/>
        </p:nvCxnSpPr>
        <p:spPr>
          <a:xfrm>
            <a:off x="10257064" y="4065172"/>
            <a:ext cx="1011819" cy="370"/>
          </a:xfrm>
          <a:prstGeom prst="straightConnector1">
            <a:avLst/>
          </a:prstGeom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1953263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A65D-5AA8-AAAD-6A80-E08012E4E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987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Entity Dialogue Processing </a:t>
            </a:r>
            <a:r>
              <a:rPr lang="en-US" dirty="0"/>
              <a:t>(MMC-EDP) V2.2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874155-E0A7-469F-282E-79830ADDB7A6}"/>
              </a:ext>
            </a:extLst>
          </p:cNvPr>
          <p:cNvSpPr/>
          <p:nvPr/>
        </p:nvSpPr>
        <p:spPr>
          <a:xfrm>
            <a:off x="5975503" y="1641231"/>
            <a:ext cx="1020726" cy="50572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Dialogue Processing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A1F1F-2E5F-B8DA-FDB7-E30D78A515F4}"/>
              </a:ext>
            </a:extLst>
          </p:cNvPr>
          <p:cNvSpPr txBox="1"/>
          <p:nvPr/>
        </p:nvSpPr>
        <p:spPr>
          <a:xfrm>
            <a:off x="4657060" y="2339440"/>
            <a:ext cx="132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Meaning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9D2B5-1988-4CE9-917F-EF840D9021EF}"/>
              </a:ext>
            </a:extLst>
          </p:cNvPr>
          <p:cNvSpPr txBox="1"/>
          <p:nvPr/>
        </p:nvSpPr>
        <p:spPr>
          <a:xfrm>
            <a:off x="4363399" y="3049676"/>
            <a:ext cx="16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Personal Status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DCFE9-8DD9-E3F7-1F37-BF5D72029C6D}"/>
              </a:ext>
            </a:extLst>
          </p:cNvPr>
          <p:cNvSpPr txBox="1"/>
          <p:nvPr/>
        </p:nvSpPr>
        <p:spPr>
          <a:xfrm>
            <a:off x="3772793" y="4464784"/>
            <a:ext cx="220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AV Scene Descriptors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B0C7AC6-EE30-5C18-0691-33D77BB47EBC}"/>
              </a:ext>
            </a:extLst>
          </p:cNvPr>
          <p:cNvCxnSpPr>
            <a:cxnSpLocks/>
          </p:cNvCxnSpPr>
          <p:nvPr/>
        </p:nvCxnSpPr>
        <p:spPr>
          <a:xfrm>
            <a:off x="4019108" y="4842648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D4E0E-5FE1-EFDF-5FC6-C8D8D82DEE09}"/>
              </a:ext>
            </a:extLst>
          </p:cNvPr>
          <p:cNvCxnSpPr>
            <a:cxnSpLocks/>
          </p:cNvCxnSpPr>
          <p:nvPr/>
        </p:nvCxnSpPr>
        <p:spPr>
          <a:xfrm>
            <a:off x="4033281" y="3410786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ABAD8FF-E845-541A-2E4B-56F9FDCB8E3C}"/>
              </a:ext>
            </a:extLst>
          </p:cNvPr>
          <p:cNvCxnSpPr>
            <a:cxnSpLocks/>
          </p:cNvCxnSpPr>
          <p:nvPr/>
        </p:nvCxnSpPr>
        <p:spPr>
          <a:xfrm>
            <a:off x="4026191" y="2701946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E047F6D-2012-62B2-2A60-BC649ACB744D}"/>
              </a:ext>
            </a:extLst>
          </p:cNvPr>
          <p:cNvSpPr txBox="1"/>
          <p:nvPr/>
        </p:nvSpPr>
        <p:spPr>
          <a:xfrm>
            <a:off x="7008853" y="3098543"/>
            <a:ext cx="143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Machine Text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86B80-0541-3ABE-DA11-B86FEEC9CB1B}"/>
              </a:ext>
            </a:extLst>
          </p:cNvPr>
          <p:cNvSpPr txBox="1"/>
          <p:nvPr/>
        </p:nvSpPr>
        <p:spPr>
          <a:xfrm>
            <a:off x="7014450" y="4499253"/>
            <a:ext cx="2487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Machine Personal Status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5B754F6-E016-E3AD-A859-491086B66877}"/>
              </a:ext>
            </a:extLst>
          </p:cNvPr>
          <p:cNvCxnSpPr>
            <a:cxnSpLocks/>
          </p:cNvCxnSpPr>
          <p:nvPr/>
        </p:nvCxnSpPr>
        <p:spPr>
          <a:xfrm>
            <a:off x="6999774" y="4878079"/>
            <a:ext cx="243718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5DA5FA-CD53-A844-E371-E27ACFC55EE8}"/>
              </a:ext>
            </a:extLst>
          </p:cNvPr>
          <p:cNvCxnSpPr>
            <a:cxnSpLocks/>
          </p:cNvCxnSpPr>
          <p:nvPr/>
        </p:nvCxnSpPr>
        <p:spPr>
          <a:xfrm>
            <a:off x="4047457" y="4105451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E19FF83-D5AC-4028-3019-7F224D250F19}"/>
              </a:ext>
            </a:extLst>
          </p:cNvPr>
          <p:cNvSpPr txBox="1"/>
          <p:nvPr/>
        </p:nvSpPr>
        <p:spPr>
          <a:xfrm>
            <a:off x="4760348" y="3733705"/>
            <a:ext cx="122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Instance 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CA15B-4D6B-0994-6F7A-58B45D8A0C51}"/>
              </a:ext>
            </a:extLst>
          </p:cNvPr>
          <p:cNvSpPr txBox="1"/>
          <p:nvPr/>
        </p:nvSpPr>
        <p:spPr>
          <a:xfrm>
            <a:off x="4671236" y="1641231"/>
            <a:ext cx="132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Object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BC4F72-0E56-5418-91CB-AE1A8C07457F}"/>
              </a:ext>
            </a:extLst>
          </p:cNvPr>
          <p:cNvCxnSpPr>
            <a:cxnSpLocks/>
          </p:cNvCxnSpPr>
          <p:nvPr/>
        </p:nvCxnSpPr>
        <p:spPr>
          <a:xfrm>
            <a:off x="4040367" y="2003737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72A2246-05E7-7B90-EE37-4CA243C3A02C}"/>
              </a:ext>
            </a:extLst>
          </p:cNvPr>
          <p:cNvSpPr txBox="1"/>
          <p:nvPr/>
        </p:nvSpPr>
        <p:spPr>
          <a:xfrm>
            <a:off x="4869714" y="5935629"/>
            <a:ext cx="111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Face 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A3054C-21CF-9B9C-D7D8-563C18C73582}"/>
              </a:ext>
            </a:extLst>
          </p:cNvPr>
          <p:cNvCxnSpPr>
            <a:cxnSpLocks/>
          </p:cNvCxnSpPr>
          <p:nvPr/>
        </p:nvCxnSpPr>
        <p:spPr>
          <a:xfrm>
            <a:off x="4033284" y="6313493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BDDDBF-A1D3-CD98-6A1E-964D06F68774}"/>
              </a:ext>
            </a:extLst>
          </p:cNvPr>
          <p:cNvCxnSpPr>
            <a:cxnSpLocks/>
          </p:cNvCxnSpPr>
          <p:nvPr/>
        </p:nvCxnSpPr>
        <p:spPr>
          <a:xfrm>
            <a:off x="4061633" y="5576296"/>
            <a:ext cx="195352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2BB28D3-B99C-8DC5-1B62-102CF42D1677}"/>
              </a:ext>
            </a:extLst>
          </p:cNvPr>
          <p:cNvSpPr txBox="1"/>
          <p:nvPr/>
        </p:nvSpPr>
        <p:spPr>
          <a:xfrm>
            <a:off x="4838322" y="5204550"/>
            <a:ext cx="118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Speaker ID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063BC3-07ED-B974-0506-314AE14247E1}"/>
              </a:ext>
            </a:extLst>
          </p:cNvPr>
          <p:cNvCxnSpPr>
            <a:cxnSpLocks/>
          </p:cNvCxnSpPr>
          <p:nvPr/>
        </p:nvCxnSpPr>
        <p:spPr>
          <a:xfrm>
            <a:off x="6992374" y="3450252"/>
            <a:ext cx="243718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601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1">
            <a:extLst>
              <a:ext uri="{FF2B5EF4-FFF2-40B4-BE49-F238E27FC236}">
                <a16:creationId xmlns:a16="http://schemas.microsoft.com/office/drawing/2014/main" id="{6F1FC390-90C1-55AD-93F1-76033B6E46CC}"/>
              </a:ext>
            </a:extLst>
          </p:cNvPr>
          <p:cNvSpPr/>
          <p:nvPr/>
        </p:nvSpPr>
        <p:spPr>
          <a:xfrm>
            <a:off x="1890946" y="1177665"/>
            <a:ext cx="8265109" cy="5467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b="0" strike="noStrike" spc="-1">
                <a:solidFill>
                  <a:srgbClr val="FFFFFF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</a:t>
            </a:r>
            <a:endParaRPr lang="it-IT" sz="1600" b="0" strike="noStrike" spc="-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C5328-EE96-C0C4-6969-0B80C72FD4BB}"/>
              </a:ext>
            </a:extLst>
          </p:cNvPr>
          <p:cNvSpPr txBox="1"/>
          <p:nvPr/>
        </p:nvSpPr>
        <p:spPr>
          <a:xfrm>
            <a:off x="5542808" y="2404563"/>
            <a:ext cx="9323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Speech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F299AE-B698-FDA4-87A8-8BBCC2FC0ACF}"/>
              </a:ext>
            </a:extLst>
          </p:cNvPr>
          <p:cNvSpPr/>
          <p:nvPr/>
        </p:nvSpPr>
        <p:spPr>
          <a:xfrm>
            <a:off x="4472487" y="1639298"/>
            <a:ext cx="1020726" cy="13610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Text-To-Speech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D8108E-EF85-F9FB-3098-FAEFC48B383D}"/>
              </a:ext>
            </a:extLst>
          </p:cNvPr>
          <p:cNvCxnSpPr>
            <a:cxnSpLocks/>
          </p:cNvCxnSpPr>
          <p:nvPr/>
        </p:nvCxnSpPr>
        <p:spPr>
          <a:xfrm>
            <a:off x="5497490" y="2693105"/>
            <a:ext cx="1023465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C5D57931-5FFC-98A0-79DE-76DFB5E712D5}"/>
              </a:ext>
            </a:extLst>
          </p:cNvPr>
          <p:cNvSpPr/>
          <p:nvPr/>
        </p:nvSpPr>
        <p:spPr>
          <a:xfrm>
            <a:off x="6530980" y="4454132"/>
            <a:ext cx="1020726" cy="18487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Body Description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6B8D81D-8B5C-CEA5-0779-9B84B45CA2CD}"/>
              </a:ext>
            </a:extLst>
          </p:cNvPr>
          <p:cNvCxnSpPr>
            <a:cxnSpLocks/>
          </p:cNvCxnSpPr>
          <p:nvPr/>
        </p:nvCxnSpPr>
        <p:spPr>
          <a:xfrm>
            <a:off x="7484201" y="3405283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135EE1-F5A1-3EAC-2573-1F22F528719E}"/>
              </a:ext>
            </a:extLst>
          </p:cNvPr>
          <p:cNvCxnSpPr>
            <a:cxnSpLocks/>
          </p:cNvCxnSpPr>
          <p:nvPr/>
        </p:nvCxnSpPr>
        <p:spPr>
          <a:xfrm>
            <a:off x="7497388" y="5514400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9F9E6BA-A52B-2398-B573-F311D98A2761}"/>
              </a:ext>
            </a:extLst>
          </p:cNvPr>
          <p:cNvSpPr/>
          <p:nvPr/>
        </p:nvSpPr>
        <p:spPr>
          <a:xfrm>
            <a:off x="9007746" y="1281603"/>
            <a:ext cx="1020726" cy="52967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Portable Avatar Multiplexing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302015-4863-4985-6055-84F01FDA23D9}"/>
              </a:ext>
            </a:extLst>
          </p:cNvPr>
          <p:cNvCxnSpPr>
            <a:cxnSpLocks/>
          </p:cNvCxnSpPr>
          <p:nvPr/>
        </p:nvCxnSpPr>
        <p:spPr>
          <a:xfrm>
            <a:off x="746226" y="6486488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1BE8091-A051-32BC-0A57-F964D8358A06}"/>
              </a:ext>
            </a:extLst>
          </p:cNvPr>
          <p:cNvCxnSpPr>
            <a:cxnSpLocks/>
          </p:cNvCxnSpPr>
          <p:nvPr/>
        </p:nvCxnSpPr>
        <p:spPr>
          <a:xfrm>
            <a:off x="10007207" y="3880263"/>
            <a:ext cx="173310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F4339EF-DB4E-5F26-57AD-3BC68AB84938}"/>
              </a:ext>
            </a:extLst>
          </p:cNvPr>
          <p:cNvSpPr txBox="1"/>
          <p:nvPr/>
        </p:nvSpPr>
        <p:spPr>
          <a:xfrm>
            <a:off x="10163249" y="3538172"/>
            <a:ext cx="150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Portable Avatar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359332-9431-C223-AAAB-45246BDBA9E9}"/>
              </a:ext>
            </a:extLst>
          </p:cNvPr>
          <p:cNvSpPr txBox="1"/>
          <p:nvPr/>
        </p:nvSpPr>
        <p:spPr>
          <a:xfrm>
            <a:off x="7513180" y="3115059"/>
            <a:ext cx="1477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Face Descriptors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F1BC3C3-65FF-74C4-0B7A-BEC8C13CB403}"/>
              </a:ext>
            </a:extLst>
          </p:cNvPr>
          <p:cNvSpPr txBox="1"/>
          <p:nvPr/>
        </p:nvSpPr>
        <p:spPr>
          <a:xfrm>
            <a:off x="7474497" y="5203664"/>
            <a:ext cx="15629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Body Descriptors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C1DA99-7AF9-BB6A-187D-A5DD7DA9B937}"/>
              </a:ext>
            </a:extLst>
          </p:cNvPr>
          <p:cNvSpPr txBox="1"/>
          <p:nvPr/>
        </p:nvSpPr>
        <p:spPr>
          <a:xfrm>
            <a:off x="7294928" y="1589706"/>
            <a:ext cx="18247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Speech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9129E4-1B5B-8257-21FD-D19F0CC765FB}"/>
              </a:ext>
            </a:extLst>
          </p:cNvPr>
          <p:cNvCxnSpPr>
            <a:cxnSpLocks/>
          </p:cNvCxnSpPr>
          <p:nvPr/>
        </p:nvCxnSpPr>
        <p:spPr>
          <a:xfrm>
            <a:off x="3028441" y="2759882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B82E734B-495E-583F-7FCC-CD7173EC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810" y="0"/>
            <a:ext cx="10164932" cy="941249"/>
          </a:xfrm>
        </p:spPr>
        <p:txBody>
          <a:bodyPr vert="horz">
            <a:noAutofit/>
          </a:bodyPr>
          <a:lstStyle/>
          <a:p>
            <a:r>
              <a:rPr lang="en-US" sz="4000" dirty="0">
                <a:hlinkClick r:id="rId2"/>
              </a:rPr>
              <a:t>Personal Status Display </a:t>
            </a:r>
            <a:r>
              <a:rPr lang="en-US" sz="4000" dirty="0"/>
              <a:t>(PAF-PSD)  V1.2</a:t>
            </a:r>
            <a:endParaRPr lang="en-150" sz="40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AB036B1-CC13-0B78-B0B3-04E53C04659D}"/>
              </a:ext>
            </a:extLst>
          </p:cNvPr>
          <p:cNvCxnSpPr>
            <a:cxnSpLocks/>
          </p:cNvCxnSpPr>
          <p:nvPr/>
        </p:nvCxnSpPr>
        <p:spPr>
          <a:xfrm>
            <a:off x="5487589" y="1930705"/>
            <a:ext cx="35412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3ABD5C2-A239-B4AC-11DA-C41645848F4D}"/>
              </a:ext>
            </a:extLst>
          </p:cNvPr>
          <p:cNvCxnSpPr>
            <a:cxnSpLocks/>
          </p:cNvCxnSpPr>
          <p:nvPr/>
        </p:nvCxnSpPr>
        <p:spPr>
          <a:xfrm>
            <a:off x="3022906" y="4087471"/>
            <a:ext cx="34939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9CC9A17-A8C7-8A6F-5B63-73ED540F3A5F}"/>
              </a:ext>
            </a:extLst>
          </p:cNvPr>
          <p:cNvCxnSpPr>
            <a:cxnSpLocks/>
          </p:cNvCxnSpPr>
          <p:nvPr/>
        </p:nvCxnSpPr>
        <p:spPr>
          <a:xfrm>
            <a:off x="738026" y="1904083"/>
            <a:ext cx="37543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3752DE8-B8EB-E6CE-D6AA-01A31AC847FC}"/>
              </a:ext>
            </a:extLst>
          </p:cNvPr>
          <p:cNvCxnSpPr>
            <a:cxnSpLocks/>
          </p:cNvCxnSpPr>
          <p:nvPr/>
        </p:nvCxnSpPr>
        <p:spPr>
          <a:xfrm>
            <a:off x="738026" y="2309597"/>
            <a:ext cx="3754353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94E230-A00C-F7A6-D7B5-95A657847BCF}"/>
              </a:ext>
            </a:extLst>
          </p:cNvPr>
          <p:cNvCxnSpPr>
            <a:cxnSpLocks/>
          </p:cNvCxnSpPr>
          <p:nvPr/>
        </p:nvCxnSpPr>
        <p:spPr>
          <a:xfrm>
            <a:off x="3022906" y="4839513"/>
            <a:ext cx="3493900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0859108-D0AA-2306-77B1-7F274112A3AF}"/>
              </a:ext>
            </a:extLst>
          </p:cNvPr>
          <p:cNvCxnSpPr>
            <a:cxnSpLocks/>
          </p:cNvCxnSpPr>
          <p:nvPr/>
        </p:nvCxnSpPr>
        <p:spPr>
          <a:xfrm>
            <a:off x="746226" y="5608365"/>
            <a:ext cx="5813635" cy="450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4CE290D-D918-0A30-C34B-3BDB4CF18972}"/>
              </a:ext>
            </a:extLst>
          </p:cNvPr>
          <p:cNvCxnSpPr>
            <a:cxnSpLocks/>
          </p:cNvCxnSpPr>
          <p:nvPr/>
        </p:nvCxnSpPr>
        <p:spPr>
          <a:xfrm>
            <a:off x="735451" y="6064209"/>
            <a:ext cx="5813635" cy="4508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2C5292B-9271-C461-782C-62B411D09F4F}"/>
              </a:ext>
            </a:extLst>
          </p:cNvPr>
          <p:cNvSpPr/>
          <p:nvPr/>
        </p:nvSpPr>
        <p:spPr>
          <a:xfrm>
            <a:off x="6516806" y="2501829"/>
            <a:ext cx="1020726" cy="18131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Face Description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D83A4F3-51E6-9A29-2914-678D7EE6A3A3}"/>
              </a:ext>
            </a:extLst>
          </p:cNvPr>
          <p:cNvCxnSpPr>
            <a:cxnSpLocks/>
          </p:cNvCxnSpPr>
          <p:nvPr/>
        </p:nvCxnSpPr>
        <p:spPr>
          <a:xfrm>
            <a:off x="710719" y="4547643"/>
            <a:ext cx="1298602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BC4CAF0-F930-217A-CC14-1D65C9FDF8D5}"/>
              </a:ext>
            </a:extLst>
          </p:cNvPr>
          <p:cNvSpPr txBox="1"/>
          <p:nvPr/>
        </p:nvSpPr>
        <p:spPr>
          <a:xfrm>
            <a:off x="774089" y="1177665"/>
            <a:ext cx="11857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Machine ID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7C4E384-DD9B-DE1E-04F2-297FC9CE7438}"/>
              </a:ext>
            </a:extLst>
          </p:cNvPr>
          <p:cNvSpPr txBox="1"/>
          <p:nvPr/>
        </p:nvSpPr>
        <p:spPr>
          <a:xfrm>
            <a:off x="791491" y="1562975"/>
            <a:ext cx="1147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CA8D83D-C9A1-D0F9-85A4-C82653E37C4F}"/>
              </a:ext>
            </a:extLst>
          </p:cNvPr>
          <p:cNvSpPr txBox="1"/>
          <p:nvPr/>
        </p:nvSpPr>
        <p:spPr>
          <a:xfrm>
            <a:off x="543296" y="1972545"/>
            <a:ext cx="1390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F3BC663-B5E7-79AD-8C77-B73A19D180A3}"/>
              </a:ext>
            </a:extLst>
          </p:cNvPr>
          <p:cNvSpPr txBox="1"/>
          <p:nvPr/>
        </p:nvSpPr>
        <p:spPr>
          <a:xfrm>
            <a:off x="490204" y="4207223"/>
            <a:ext cx="1458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Personal Status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4B57EAA-2888-C022-715F-8BF8947696F1}"/>
              </a:ext>
            </a:extLst>
          </p:cNvPr>
          <p:cNvSpPr txBox="1"/>
          <p:nvPr/>
        </p:nvSpPr>
        <p:spPr>
          <a:xfrm>
            <a:off x="826197" y="2846855"/>
            <a:ext cx="1147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85">
            <a:extLst>
              <a:ext uri="{FF2B5EF4-FFF2-40B4-BE49-F238E27FC236}">
                <a16:creationId xmlns:a16="http://schemas.microsoft.com/office/drawing/2014/main" id="{A8ECDC35-C6DA-CDD4-BFC8-1D765568E015}"/>
              </a:ext>
            </a:extLst>
          </p:cNvPr>
          <p:cNvSpPr/>
          <p:nvPr/>
        </p:nvSpPr>
        <p:spPr>
          <a:xfrm>
            <a:off x="5548920" y="3748741"/>
            <a:ext cx="97203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PS-Face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9454238-81B1-F888-8EDE-417B12945DC8}"/>
              </a:ext>
            </a:extLst>
          </p:cNvPr>
          <p:cNvCxnSpPr>
            <a:cxnSpLocks/>
          </p:cNvCxnSpPr>
          <p:nvPr/>
        </p:nvCxnSpPr>
        <p:spPr>
          <a:xfrm>
            <a:off x="746899" y="3191331"/>
            <a:ext cx="577846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83" name="TextBox 85">
            <a:extLst>
              <a:ext uri="{FF2B5EF4-FFF2-40B4-BE49-F238E27FC236}">
                <a16:creationId xmlns:a16="http://schemas.microsoft.com/office/drawing/2014/main" id="{DE68F0AE-4DB8-881A-F93E-98A7F6AFB07E}"/>
              </a:ext>
            </a:extLst>
          </p:cNvPr>
          <p:cNvSpPr/>
          <p:nvPr/>
        </p:nvSpPr>
        <p:spPr>
          <a:xfrm>
            <a:off x="3207225" y="2432628"/>
            <a:ext cx="114754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PS-Speech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84" name="TextBox 85">
            <a:extLst>
              <a:ext uri="{FF2B5EF4-FFF2-40B4-BE49-F238E27FC236}">
                <a16:creationId xmlns:a16="http://schemas.microsoft.com/office/drawing/2014/main" id="{7D843033-50F3-5541-9C7E-7FD59D48E771}"/>
              </a:ext>
            </a:extLst>
          </p:cNvPr>
          <p:cNvSpPr/>
          <p:nvPr/>
        </p:nvSpPr>
        <p:spPr>
          <a:xfrm>
            <a:off x="5365751" y="4501180"/>
            <a:ext cx="114754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PS-Gesture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22A3F9A-5A78-A397-B879-22406FFE7D45}"/>
              </a:ext>
            </a:extLst>
          </p:cNvPr>
          <p:cNvSpPr txBox="1"/>
          <p:nvPr/>
        </p:nvSpPr>
        <p:spPr>
          <a:xfrm>
            <a:off x="772929" y="5263648"/>
            <a:ext cx="11882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Text Object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2FB5B96-D02D-A5D6-2560-9AD9E70AECA3}"/>
              </a:ext>
            </a:extLst>
          </p:cNvPr>
          <p:cNvSpPr/>
          <p:nvPr/>
        </p:nvSpPr>
        <p:spPr>
          <a:xfrm>
            <a:off x="595938" y="5727251"/>
            <a:ext cx="133854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Avatar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88" name="TextBox 85">
            <a:extLst>
              <a:ext uri="{FF2B5EF4-FFF2-40B4-BE49-F238E27FC236}">
                <a16:creationId xmlns:a16="http://schemas.microsoft.com/office/drawing/2014/main" id="{B5D3DF38-D553-C289-0BAF-E75AEFE1FD80}"/>
              </a:ext>
            </a:extLst>
          </p:cNvPr>
          <p:cNvSpPr/>
          <p:nvPr/>
        </p:nvSpPr>
        <p:spPr>
          <a:xfrm>
            <a:off x="614288" y="6152487"/>
            <a:ext cx="1309458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Avatar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8C055A9-EAD8-4801-9B62-3C49C8792A5B}"/>
              </a:ext>
            </a:extLst>
          </p:cNvPr>
          <p:cNvCxnSpPr>
            <a:cxnSpLocks/>
          </p:cNvCxnSpPr>
          <p:nvPr/>
        </p:nvCxnSpPr>
        <p:spPr>
          <a:xfrm>
            <a:off x="760277" y="3636695"/>
            <a:ext cx="577846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90" name="TextBox 85">
            <a:extLst>
              <a:ext uri="{FF2B5EF4-FFF2-40B4-BE49-F238E27FC236}">
                <a16:creationId xmlns:a16="http://schemas.microsoft.com/office/drawing/2014/main" id="{C15A7B56-35FC-CAEB-8A77-F8698ADCD306}"/>
              </a:ext>
            </a:extLst>
          </p:cNvPr>
          <p:cNvSpPr/>
          <p:nvPr/>
        </p:nvSpPr>
        <p:spPr>
          <a:xfrm>
            <a:off x="603573" y="3304686"/>
            <a:ext cx="1338549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16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Avatar Model</a:t>
            </a:r>
            <a:endParaRPr lang="en-GB" sz="16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1DFCBF-88F4-80D0-38E2-951ECE945791}"/>
              </a:ext>
            </a:extLst>
          </p:cNvPr>
          <p:cNvSpPr/>
          <p:nvPr/>
        </p:nvSpPr>
        <p:spPr>
          <a:xfrm>
            <a:off x="2012534" y="2443399"/>
            <a:ext cx="1020726" cy="303315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it-IT" b="0" strike="noStrike" spc="-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 Status </a:t>
            </a:r>
            <a:r>
              <a:rPr lang="it-IT" b="0" strike="noStrike" spc="-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Demultiplexing</a:t>
            </a:r>
            <a:endParaRPr lang="it-IT" b="0" strike="noStrike" spc="-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D06CD-B11F-E439-D93B-D1B0C715B0BC}"/>
              </a:ext>
            </a:extLst>
          </p:cNvPr>
          <p:cNvSpPr txBox="1"/>
          <p:nvPr/>
        </p:nvSpPr>
        <p:spPr>
          <a:xfrm>
            <a:off x="7423487" y="1981808"/>
            <a:ext cx="1715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sz="16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Speech Model</a:t>
            </a:r>
            <a:endParaRPr lang="it-IT" sz="16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A8E7F9-EA4A-CDB6-178E-FD4569C6038F}"/>
              </a:ext>
            </a:extLst>
          </p:cNvPr>
          <p:cNvCxnSpPr>
            <a:cxnSpLocks/>
          </p:cNvCxnSpPr>
          <p:nvPr/>
        </p:nvCxnSpPr>
        <p:spPr>
          <a:xfrm>
            <a:off x="5506821" y="2313929"/>
            <a:ext cx="3541286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3E468F-3437-7501-CC5D-9D634826E42C}"/>
              </a:ext>
            </a:extLst>
          </p:cNvPr>
          <p:cNvCxnSpPr>
            <a:cxnSpLocks/>
          </p:cNvCxnSpPr>
          <p:nvPr/>
        </p:nvCxnSpPr>
        <p:spPr>
          <a:xfrm>
            <a:off x="747704" y="1516456"/>
            <a:ext cx="8279284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291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95ED2-3E7C-F82E-CE82-A18B60B13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B7F67-236A-ACBC-A42E-A11147C0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23698" cy="1325563"/>
          </a:xfrm>
        </p:spPr>
        <p:txBody>
          <a:bodyPr/>
          <a:lstStyle/>
          <a:p>
            <a:r>
              <a:rPr lang="en-GB" sz="36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Audio-Visual Scene Rendering</a:t>
            </a:r>
            <a:r>
              <a:rPr lang="en-US" dirty="0"/>
              <a:t> (PAF-AVR)</a:t>
            </a:r>
            <a:endParaRPr lang="en-GB" dirty="0"/>
          </a:p>
        </p:txBody>
      </p:sp>
      <p:sp>
        <p:nvSpPr>
          <p:cNvPr id="4" name="TextBox 54">
            <a:extLst>
              <a:ext uri="{FF2B5EF4-FFF2-40B4-BE49-F238E27FC236}">
                <a16:creationId xmlns:a16="http://schemas.microsoft.com/office/drawing/2014/main" id="{E612DDBD-2837-E8D4-DC3F-61F227348CCD}"/>
              </a:ext>
            </a:extLst>
          </p:cNvPr>
          <p:cNvSpPr/>
          <p:nvPr/>
        </p:nvSpPr>
        <p:spPr>
          <a:xfrm>
            <a:off x="6238907" y="3041901"/>
            <a:ext cx="128894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Output Text</a:t>
            </a:r>
            <a:endParaRPr lang="it-IT" b="0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1B81DB-713A-48D5-D232-7BB1717D4AE8}"/>
              </a:ext>
            </a:extLst>
          </p:cNvPr>
          <p:cNvSpPr txBox="1"/>
          <p:nvPr/>
        </p:nvSpPr>
        <p:spPr>
          <a:xfrm>
            <a:off x="6251968" y="4458776"/>
            <a:ext cx="1477911" cy="373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Visual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17FBD-BC10-1839-7E7C-91C76D049858}"/>
              </a:ext>
            </a:extLst>
          </p:cNvPr>
          <p:cNvSpPr txBox="1"/>
          <p:nvPr/>
        </p:nvSpPr>
        <p:spPr>
          <a:xfrm>
            <a:off x="6236310" y="3719876"/>
            <a:ext cx="1493569" cy="366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Output Audio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85">
            <a:extLst>
              <a:ext uri="{FF2B5EF4-FFF2-40B4-BE49-F238E27FC236}">
                <a16:creationId xmlns:a16="http://schemas.microsoft.com/office/drawing/2014/main" id="{5D82FAD1-AF36-0707-6A1D-36E3033777BD}"/>
              </a:ext>
            </a:extLst>
          </p:cNvPr>
          <p:cNvSpPr/>
          <p:nvPr/>
        </p:nvSpPr>
        <p:spPr>
          <a:xfrm>
            <a:off x="3573848" y="3726224"/>
            <a:ext cx="1642425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Portable Avatar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46F061-CC3F-9977-2D6A-1CBB481958EA}"/>
              </a:ext>
            </a:extLst>
          </p:cNvPr>
          <p:cNvSpPr/>
          <p:nvPr/>
        </p:nvSpPr>
        <p:spPr>
          <a:xfrm>
            <a:off x="5220590" y="2796367"/>
            <a:ext cx="1020726" cy="25599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Audio-Visual Scene Rendering</a:t>
            </a:r>
            <a:endParaRPr lang="it-IT" b="0" strike="noStrike" spc="-1" dirty="0">
              <a:latin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CF7888-159F-F9DF-1D14-0F6444D69481}"/>
              </a:ext>
            </a:extLst>
          </p:cNvPr>
          <p:cNvSpPr txBox="1"/>
          <p:nvPr/>
        </p:nvSpPr>
        <p:spPr>
          <a:xfrm>
            <a:off x="3757842" y="3044214"/>
            <a:ext cx="1499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GB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Point of View</a:t>
            </a:r>
            <a:endParaRPr lang="it-IT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1AFA2B-C0D0-5449-1B18-301AA5ED0F24}"/>
              </a:ext>
            </a:extLst>
          </p:cNvPr>
          <p:cNvCxnSpPr>
            <a:cxnSpLocks/>
          </p:cNvCxnSpPr>
          <p:nvPr/>
        </p:nvCxnSpPr>
        <p:spPr>
          <a:xfrm>
            <a:off x="6258959" y="3409779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5FCD18-28ED-33C9-29B3-B7E667A341D5}"/>
              </a:ext>
            </a:extLst>
          </p:cNvPr>
          <p:cNvCxnSpPr>
            <a:cxnSpLocks/>
          </p:cNvCxnSpPr>
          <p:nvPr/>
        </p:nvCxnSpPr>
        <p:spPr>
          <a:xfrm>
            <a:off x="6241233" y="4093811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D4F016-3D2C-A7FC-5AA6-08A93D1BBCCC}"/>
              </a:ext>
            </a:extLst>
          </p:cNvPr>
          <p:cNvCxnSpPr>
            <a:cxnSpLocks/>
          </p:cNvCxnSpPr>
          <p:nvPr/>
        </p:nvCxnSpPr>
        <p:spPr>
          <a:xfrm>
            <a:off x="6244774" y="4831010"/>
            <a:ext cx="1452198" cy="0"/>
          </a:xfrm>
          <a:prstGeom prst="line">
            <a:avLst/>
          </a:prstGeom>
          <a:noFill/>
          <a:ln>
            <a:solidFill>
              <a:srgbClr val="000000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9928B24-4E02-29A7-C594-9DAE5E0BD013}"/>
              </a:ext>
            </a:extLst>
          </p:cNvPr>
          <p:cNvCxnSpPr>
            <a:cxnSpLocks/>
          </p:cNvCxnSpPr>
          <p:nvPr/>
        </p:nvCxnSpPr>
        <p:spPr>
          <a:xfrm>
            <a:off x="2799904" y="3410786"/>
            <a:ext cx="243718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79178F-4931-4AB7-AB52-175B1F5CACA0}"/>
              </a:ext>
            </a:extLst>
          </p:cNvPr>
          <p:cNvCxnSpPr>
            <a:cxnSpLocks/>
          </p:cNvCxnSpPr>
          <p:nvPr/>
        </p:nvCxnSpPr>
        <p:spPr>
          <a:xfrm>
            <a:off x="2792813" y="4094821"/>
            <a:ext cx="243718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528482-6B93-BEA6-8441-BBC208F8AC37}"/>
              </a:ext>
            </a:extLst>
          </p:cNvPr>
          <p:cNvCxnSpPr>
            <a:cxnSpLocks/>
          </p:cNvCxnSpPr>
          <p:nvPr/>
        </p:nvCxnSpPr>
        <p:spPr>
          <a:xfrm>
            <a:off x="2828257" y="4832018"/>
            <a:ext cx="243718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85">
            <a:extLst>
              <a:ext uri="{FF2B5EF4-FFF2-40B4-BE49-F238E27FC236}">
                <a16:creationId xmlns:a16="http://schemas.microsoft.com/office/drawing/2014/main" id="{FE34C3F0-4B3F-9051-71B6-430637BE6D56}"/>
              </a:ext>
            </a:extLst>
          </p:cNvPr>
          <p:cNvSpPr/>
          <p:nvPr/>
        </p:nvSpPr>
        <p:spPr>
          <a:xfrm>
            <a:off x="3051544" y="4461612"/>
            <a:ext cx="2168038" cy="3676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AV Scene Descriptors</a:t>
            </a:r>
            <a:endParaRPr lang="en-GB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10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3787F6-CE34-7DA4-C592-82F6B020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3"/>
            <a:ext cx="10515600" cy="1067270"/>
          </a:xfrm>
        </p:spPr>
        <p:txBody>
          <a:bodyPr/>
          <a:lstStyle/>
          <a:p>
            <a:r>
              <a:rPr lang="en-US" dirty="0"/>
              <a:t>HMC-CEC Profiles/1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4FBD172-93BA-537B-15B0-3598D3EA8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44794"/>
              </p:ext>
            </p:extLst>
          </p:nvPr>
        </p:nvGraphicFramePr>
        <p:xfrm>
          <a:off x="838200" y="2290261"/>
          <a:ext cx="10515600" cy="409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367">
                  <a:extLst>
                    <a:ext uri="{9D8B030D-6E8A-4147-A177-3AD203B41FA5}">
                      <a16:colId xmlns:a16="http://schemas.microsoft.com/office/drawing/2014/main" val="1725314436"/>
                    </a:ext>
                  </a:extLst>
                </a:gridCol>
                <a:gridCol w="8621233">
                  <a:extLst>
                    <a:ext uri="{9D8B030D-6E8A-4147-A177-3AD203B41FA5}">
                      <a16:colId xmlns:a16="http://schemas.microsoft.com/office/drawing/2014/main" val="1760004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 does</a:t>
                      </a:r>
                      <a:endParaRPr lang="en-GB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Functions</a:t>
                      </a:r>
                      <a:endParaRPr lang="en-GB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55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Receives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Calibri 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 Item directly or Audio-Visual Scene.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Calibri 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0555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Extracts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Calibri 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Status from the Modalities (Text, Speech, Face, or Gesture) in the Communication Item received.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Calibri 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807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Understands</a:t>
                      </a:r>
                      <a:endParaRPr lang="en-GB" sz="2400" kern="100">
                        <a:solidFill>
                          <a:schemeClr val="tx1"/>
                        </a:solidFill>
                        <a:effectLst/>
                        <a:latin typeface="Calibri 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Communication Item from the Modalities and the extracted Personal Status with or without use of the spatial information embedded in the Communication Item.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Calibri 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1789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Translates</a:t>
                      </a:r>
                      <a:endParaRPr lang="en-GB" sz="2400" kern="100">
                        <a:solidFill>
                          <a:schemeClr val="tx1"/>
                        </a:solidFill>
                        <a:effectLst/>
                        <a:latin typeface="Calibri 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Using the set of Modalities available to the Machine.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Calibri 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704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Generates</a:t>
                      </a:r>
                      <a:endParaRPr lang="en-GB" sz="2400" kern="100">
                        <a:solidFill>
                          <a:schemeClr val="tx1"/>
                        </a:solidFill>
                        <a:effectLst/>
                        <a:latin typeface="Calibri 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Response.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Calibri 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826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Displays</a:t>
                      </a:r>
                      <a:endParaRPr lang="en-GB" sz="2400" kern="100">
                        <a:solidFill>
                          <a:schemeClr val="tx1"/>
                        </a:solidFill>
                        <a:effectLst/>
                        <a:latin typeface="Calibri 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response using available Modalities.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Calibri 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386219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4AC873E-F516-5A68-3C74-F1BF403433F2}"/>
              </a:ext>
            </a:extLst>
          </p:cNvPr>
          <p:cNvSpPr txBox="1"/>
          <p:nvPr/>
        </p:nvSpPr>
        <p:spPr>
          <a:xfrm>
            <a:off x="746686" y="1515086"/>
            <a:ext cx="9634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HMC-CEC uses six groups of technologies to process a Communication Item: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724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D9B6-9021-B510-4903-4100A15E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HMC-CEC Profiles/2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F793552-CE8A-348F-BD63-0E2D411D04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6785" y="2070176"/>
          <a:ext cx="9379688" cy="3022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7113">
                  <a:extLst>
                    <a:ext uri="{9D8B030D-6E8A-4147-A177-3AD203B41FA5}">
                      <a16:colId xmlns:a16="http://schemas.microsoft.com/office/drawing/2014/main" val="2152405861"/>
                    </a:ext>
                  </a:extLst>
                </a:gridCol>
                <a:gridCol w="1137683">
                  <a:extLst>
                    <a:ext uri="{9D8B030D-6E8A-4147-A177-3AD203B41FA5}">
                      <a16:colId xmlns:a16="http://schemas.microsoft.com/office/drawing/2014/main" val="3812240964"/>
                    </a:ext>
                  </a:extLst>
                </a:gridCol>
                <a:gridCol w="287079">
                  <a:extLst>
                    <a:ext uri="{9D8B030D-6E8A-4147-A177-3AD203B41FA5}">
                      <a16:colId xmlns:a16="http://schemas.microsoft.com/office/drawing/2014/main" val="2526035604"/>
                    </a:ext>
                  </a:extLst>
                </a:gridCol>
                <a:gridCol w="817946">
                  <a:extLst>
                    <a:ext uri="{9D8B030D-6E8A-4147-A177-3AD203B41FA5}">
                      <a16:colId xmlns:a16="http://schemas.microsoft.com/office/drawing/2014/main" val="4250057194"/>
                    </a:ext>
                  </a:extLst>
                </a:gridCol>
                <a:gridCol w="330370">
                  <a:extLst>
                    <a:ext uri="{9D8B030D-6E8A-4147-A177-3AD203B41FA5}">
                      <a16:colId xmlns:a16="http://schemas.microsoft.com/office/drawing/2014/main" val="3744718530"/>
                    </a:ext>
                  </a:extLst>
                </a:gridCol>
                <a:gridCol w="1009586">
                  <a:extLst>
                    <a:ext uri="{9D8B030D-6E8A-4147-A177-3AD203B41FA5}">
                      <a16:colId xmlns:a16="http://schemas.microsoft.com/office/drawing/2014/main" val="4166547284"/>
                    </a:ext>
                  </a:extLst>
                </a:gridCol>
                <a:gridCol w="755418">
                  <a:extLst>
                    <a:ext uri="{9D8B030D-6E8A-4147-A177-3AD203B41FA5}">
                      <a16:colId xmlns:a16="http://schemas.microsoft.com/office/drawing/2014/main" val="633652997"/>
                    </a:ext>
                  </a:extLst>
                </a:gridCol>
                <a:gridCol w="1105786">
                  <a:extLst>
                    <a:ext uri="{9D8B030D-6E8A-4147-A177-3AD203B41FA5}">
                      <a16:colId xmlns:a16="http://schemas.microsoft.com/office/drawing/2014/main" val="4293467620"/>
                    </a:ext>
                  </a:extLst>
                </a:gridCol>
                <a:gridCol w="818707">
                  <a:extLst>
                    <a:ext uri="{9D8B030D-6E8A-4147-A177-3AD203B41FA5}">
                      <a16:colId xmlns:a16="http://schemas.microsoft.com/office/drawing/2014/main" val="2143612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12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Attributes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Codes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b="1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Sub-Attribute Codes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endParaRPr lang="en-GB" sz="12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b="1" kern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374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Audio-Visual Scene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AVS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TXO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AUO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AUO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VIO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PAF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4846611"/>
                  </a:ext>
                </a:extLst>
              </a:tr>
              <a:tr h="6572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Status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EPS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TXO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FCO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FCO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GSO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043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Understanding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TXO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FCO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</a:t>
                      </a:r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FCO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GSO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SPC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300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Translation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TRN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TXO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FCO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FCO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GSO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2837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Display Response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TXO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>
                          <a:solidFill>
                            <a:srgbClr val="6A6A6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FCO</a:t>
                      </a:r>
                      <a:endParaRPr lang="en-GB" sz="1200" kern="100"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FCO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875"/>
                        </a:spcAft>
                      </a:pPr>
                      <a:r>
                        <a:rPr lang="en-GB" sz="2400" kern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GSO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45829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BFFA0B-6F7B-1EF0-C238-13177A2DBE8D}"/>
              </a:ext>
            </a:extLst>
          </p:cNvPr>
          <p:cNvSpPr txBox="1"/>
          <p:nvPr/>
        </p:nvSpPr>
        <p:spPr>
          <a:xfrm>
            <a:off x="1509205" y="5601810"/>
            <a:ext cx="8622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https://schemas.mpai.community/HMC/V1.1/data/CECProfiles.json</a:t>
            </a:r>
            <a:endParaRPr lang="en-150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1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6F8FD41-C8F5-4AE7-AB16-B989AEFD7EAA}"/>
              </a:ext>
            </a:extLst>
          </p:cNvPr>
          <p:cNvCxnSpPr>
            <a:cxnSpLocks/>
            <a:stCxn id="49" idx="3"/>
          </p:cNvCxnSpPr>
          <p:nvPr/>
        </p:nvCxnSpPr>
        <p:spPr>
          <a:xfrm>
            <a:off x="3460914" y="2793412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18DA545-103A-A047-574C-BE00098B999B}"/>
              </a:ext>
            </a:extLst>
          </p:cNvPr>
          <p:cNvSpPr/>
          <p:nvPr/>
        </p:nvSpPr>
        <p:spPr>
          <a:xfrm>
            <a:off x="2067525" y="2108089"/>
            <a:ext cx="1395872" cy="1382813"/>
          </a:xfrm>
          <a:prstGeom prst="ellipse">
            <a:avLst/>
          </a:prstGeom>
          <a:solidFill>
            <a:srgbClr val="CDFFE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A11A8B-194F-3059-5097-691CEC482CA7}"/>
              </a:ext>
            </a:extLst>
          </p:cNvPr>
          <p:cNvSpPr/>
          <p:nvPr/>
        </p:nvSpPr>
        <p:spPr>
          <a:xfrm>
            <a:off x="8761000" y="4190330"/>
            <a:ext cx="1395872" cy="1382813"/>
          </a:xfrm>
          <a:prstGeom prst="ellipse">
            <a:avLst/>
          </a:prstGeom>
          <a:solidFill>
            <a:srgbClr val="00D66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0B1B2FA-DBFA-3F3A-403E-1E13724AB94F}"/>
              </a:ext>
            </a:extLst>
          </p:cNvPr>
          <p:cNvSpPr/>
          <p:nvPr/>
        </p:nvSpPr>
        <p:spPr>
          <a:xfrm>
            <a:off x="6514744" y="4198158"/>
            <a:ext cx="1395872" cy="1382813"/>
          </a:xfrm>
          <a:prstGeom prst="ellipse">
            <a:avLst/>
          </a:prstGeom>
          <a:solidFill>
            <a:srgbClr val="00F66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93DAD-7253-1EAD-E6E4-E723A5D7C689}"/>
              </a:ext>
            </a:extLst>
          </p:cNvPr>
          <p:cNvSpPr txBox="1"/>
          <p:nvPr/>
        </p:nvSpPr>
        <p:spPr>
          <a:xfrm>
            <a:off x="8769282" y="4559366"/>
            <a:ext cx="139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Call for</a:t>
            </a:r>
          </a:p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Technologies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A8D736-B90C-6656-C046-636628E9E85A}"/>
              </a:ext>
            </a:extLst>
          </p:cNvPr>
          <p:cNvSpPr/>
          <p:nvPr/>
        </p:nvSpPr>
        <p:spPr>
          <a:xfrm>
            <a:off x="2077857" y="3581265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C3D44C-252B-6556-5659-BD336B94F6CA}"/>
              </a:ext>
            </a:extLst>
          </p:cNvPr>
          <p:cNvSpPr txBox="1"/>
          <p:nvPr/>
        </p:nvSpPr>
        <p:spPr>
          <a:xfrm>
            <a:off x="6491559" y="4564216"/>
            <a:ext cx="1451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B511A-E0A4-7C82-26DC-736525DB0B33}"/>
              </a:ext>
            </a:extLst>
          </p:cNvPr>
          <p:cNvSpPr txBox="1"/>
          <p:nvPr/>
        </p:nvSpPr>
        <p:spPr>
          <a:xfrm>
            <a:off x="2147902" y="3590955"/>
            <a:ext cx="1243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0544F1-CEB4-56EC-42BC-8D10CF64C130}"/>
              </a:ext>
            </a:extLst>
          </p:cNvPr>
          <p:cNvCxnSpPr>
            <a:endCxn id="4" idx="1"/>
          </p:cNvCxnSpPr>
          <p:nvPr/>
        </p:nvCxnSpPr>
        <p:spPr>
          <a:xfrm>
            <a:off x="8615631" y="3942467"/>
            <a:ext cx="349789" cy="450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9F109F-B16E-42B9-DA72-79791C2F78B0}"/>
              </a:ext>
            </a:extLst>
          </p:cNvPr>
          <p:cNvCxnSpPr>
            <a:cxnSpLocks/>
          </p:cNvCxnSpPr>
          <p:nvPr/>
        </p:nvCxnSpPr>
        <p:spPr>
          <a:xfrm flipH="1">
            <a:off x="9940752" y="3979445"/>
            <a:ext cx="361488" cy="45037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FAC428-8422-3B34-1611-749E0D29D57E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8583235" y="5370637"/>
            <a:ext cx="382187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8F6C2F-61BE-F1D4-5CB0-5A1D8546A53C}"/>
              </a:ext>
            </a:extLst>
          </p:cNvPr>
          <p:cNvCxnSpPr>
            <a:stCxn id="4" idx="5"/>
          </p:cNvCxnSpPr>
          <p:nvPr/>
        </p:nvCxnSpPr>
        <p:spPr>
          <a:xfrm>
            <a:off x="9952451" y="5370637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9E3D24-1331-0BA9-F76F-71734B864274}"/>
              </a:ext>
            </a:extLst>
          </p:cNvPr>
          <p:cNvCxnSpPr>
            <a:endCxn id="5" idx="1"/>
          </p:cNvCxnSpPr>
          <p:nvPr/>
        </p:nvCxnSpPr>
        <p:spPr>
          <a:xfrm>
            <a:off x="6369376" y="3950295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B9EC9B-3D9A-7991-D4A1-B5B9450758F8}"/>
              </a:ext>
            </a:extLst>
          </p:cNvPr>
          <p:cNvCxnSpPr>
            <a:cxnSpLocks/>
          </p:cNvCxnSpPr>
          <p:nvPr/>
        </p:nvCxnSpPr>
        <p:spPr>
          <a:xfrm flipH="1">
            <a:off x="7705996" y="3975531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4E3DCB-7FAA-4A5C-B25E-B3EF771E0177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6336978" y="5378463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096AAE-BF80-A485-3CFA-47A278145305}"/>
              </a:ext>
            </a:extLst>
          </p:cNvPr>
          <p:cNvCxnSpPr>
            <a:stCxn id="5" idx="5"/>
          </p:cNvCxnSpPr>
          <p:nvPr/>
        </p:nvCxnSpPr>
        <p:spPr>
          <a:xfrm>
            <a:off x="7706194" y="5378463"/>
            <a:ext cx="349789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897AC8D3-C987-18CD-F364-AAA184D8F5A7}"/>
              </a:ext>
            </a:extLst>
          </p:cNvPr>
          <p:cNvSpPr/>
          <p:nvPr/>
        </p:nvSpPr>
        <p:spPr>
          <a:xfrm rot="16200000">
            <a:off x="8181861" y="4647172"/>
            <a:ext cx="305696" cy="3644326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FCEC1A-6D70-A913-70F2-90FF2A026872}"/>
              </a:ext>
            </a:extLst>
          </p:cNvPr>
          <p:cNvSpPr txBox="1"/>
          <p:nvPr/>
        </p:nvSpPr>
        <p:spPr>
          <a:xfrm>
            <a:off x="7515036" y="6478934"/>
            <a:ext cx="176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All Members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D444E3-3405-A220-B01F-5B98194BB174}"/>
              </a:ext>
            </a:extLst>
          </p:cNvPr>
          <p:cNvSpPr txBox="1"/>
          <p:nvPr/>
        </p:nvSpPr>
        <p:spPr>
          <a:xfrm>
            <a:off x="6740026" y="5987811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249AA3-E689-0302-24A8-8B0CEF227F54}"/>
              </a:ext>
            </a:extLst>
          </p:cNvPr>
          <p:cNvSpPr/>
          <p:nvPr/>
        </p:nvSpPr>
        <p:spPr>
          <a:xfrm>
            <a:off x="4305216" y="4185879"/>
            <a:ext cx="1395872" cy="1382813"/>
          </a:xfrm>
          <a:prstGeom prst="ellipse">
            <a:avLst/>
          </a:prstGeom>
          <a:solidFill>
            <a:srgbClr val="00B4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7C8915-900F-FA09-069A-2C902B3622EA}"/>
              </a:ext>
            </a:extLst>
          </p:cNvPr>
          <p:cNvSpPr txBox="1"/>
          <p:nvPr/>
        </p:nvSpPr>
        <p:spPr>
          <a:xfrm>
            <a:off x="4368989" y="4562085"/>
            <a:ext cx="127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</a:p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4FCE01-5BAB-488B-CBCB-A8BC1378B4CA}"/>
              </a:ext>
            </a:extLst>
          </p:cNvPr>
          <p:cNvCxnSpPr>
            <a:endCxn id="21" idx="1"/>
          </p:cNvCxnSpPr>
          <p:nvPr/>
        </p:nvCxnSpPr>
        <p:spPr>
          <a:xfrm>
            <a:off x="4159848" y="3938015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DE05D3-53E3-3A24-9D9B-295EC0A8C155}"/>
              </a:ext>
            </a:extLst>
          </p:cNvPr>
          <p:cNvCxnSpPr>
            <a:cxnSpLocks/>
          </p:cNvCxnSpPr>
          <p:nvPr/>
        </p:nvCxnSpPr>
        <p:spPr>
          <a:xfrm flipH="1">
            <a:off x="5484968" y="3974993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4C1299-86E3-DF0F-3B04-6785DEF239E1}"/>
              </a:ext>
            </a:extLst>
          </p:cNvPr>
          <p:cNvCxnSpPr>
            <a:cxnSpLocks/>
            <a:endCxn id="21" idx="3"/>
          </p:cNvCxnSpPr>
          <p:nvPr/>
        </p:nvCxnSpPr>
        <p:spPr>
          <a:xfrm flipV="1">
            <a:off x="4127451" y="5366185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7C70CA-B99D-C244-8D37-BC8376D18DB7}"/>
              </a:ext>
            </a:extLst>
          </p:cNvPr>
          <p:cNvCxnSpPr>
            <a:stCxn id="21" idx="5"/>
          </p:cNvCxnSpPr>
          <p:nvPr/>
        </p:nvCxnSpPr>
        <p:spPr>
          <a:xfrm>
            <a:off x="5496667" y="5366185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Left Brace 26">
            <a:extLst>
              <a:ext uri="{FF2B5EF4-FFF2-40B4-BE49-F238E27FC236}">
                <a16:creationId xmlns:a16="http://schemas.microsoft.com/office/drawing/2014/main" id="{A792B9AB-DDFD-FC20-6AA7-5617BDAA8EEE}"/>
              </a:ext>
            </a:extLst>
          </p:cNvPr>
          <p:cNvSpPr/>
          <p:nvPr/>
        </p:nvSpPr>
        <p:spPr>
          <a:xfrm rot="16200000">
            <a:off x="2641841" y="5738862"/>
            <a:ext cx="27181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6F9740-7283-8120-28C0-75CF0093F51D}"/>
              </a:ext>
            </a:extLst>
          </p:cNvPr>
          <p:cNvSpPr txBox="1"/>
          <p:nvPr/>
        </p:nvSpPr>
        <p:spPr>
          <a:xfrm>
            <a:off x="1811608" y="6460719"/>
            <a:ext cx="2007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Principal Members</a:t>
            </a: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62020E96-36B8-3806-843B-F57501CB3D8B}"/>
              </a:ext>
            </a:extLst>
          </p:cNvPr>
          <p:cNvSpPr/>
          <p:nvPr/>
        </p:nvSpPr>
        <p:spPr>
          <a:xfrm rot="16200000">
            <a:off x="4934712" y="5750006"/>
            <a:ext cx="27181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27D5A7-8453-EE86-0085-F845B2EE18C2}"/>
              </a:ext>
            </a:extLst>
          </p:cNvPr>
          <p:cNvSpPr txBox="1"/>
          <p:nvPr/>
        </p:nvSpPr>
        <p:spPr>
          <a:xfrm>
            <a:off x="4889778" y="646170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5B8EB3-947A-860A-CBE4-53262E9A9430}"/>
              </a:ext>
            </a:extLst>
          </p:cNvPr>
          <p:cNvSpPr txBox="1"/>
          <p:nvPr/>
        </p:nvSpPr>
        <p:spPr>
          <a:xfrm>
            <a:off x="4647436" y="5991798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49212CA-2D13-C39A-0C00-34380908A793}"/>
              </a:ext>
            </a:extLst>
          </p:cNvPr>
          <p:cNvSpPr/>
          <p:nvPr/>
        </p:nvSpPr>
        <p:spPr>
          <a:xfrm>
            <a:off x="4296087" y="2103947"/>
            <a:ext cx="1395872" cy="1382813"/>
          </a:xfrm>
          <a:prstGeom prst="ellipse">
            <a:avLst/>
          </a:prstGeom>
          <a:solidFill>
            <a:srgbClr val="8BFF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Cases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6BF8CFA-9361-1321-D3DC-878AD4998998}"/>
              </a:ext>
            </a:extLst>
          </p:cNvPr>
          <p:cNvSpPr/>
          <p:nvPr/>
        </p:nvSpPr>
        <p:spPr>
          <a:xfrm>
            <a:off x="6524649" y="2107010"/>
            <a:ext cx="1395872" cy="1382813"/>
          </a:xfrm>
          <a:prstGeom prst="ellipse">
            <a:avLst/>
          </a:prstGeom>
          <a:solidFill>
            <a:srgbClr val="57FF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A4C4700-DAB9-E393-D420-FCF41795E150}"/>
              </a:ext>
            </a:extLst>
          </p:cNvPr>
          <p:cNvSpPr/>
          <p:nvPr/>
        </p:nvSpPr>
        <p:spPr>
          <a:xfrm>
            <a:off x="8753213" y="2110583"/>
            <a:ext cx="1395872" cy="1382813"/>
          </a:xfrm>
          <a:prstGeom prst="ellipse">
            <a:avLst/>
          </a:prstGeom>
          <a:solidFill>
            <a:srgbClr val="21FF8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8066E4-E033-CB2F-BB48-F84504246D0D}"/>
              </a:ext>
            </a:extLst>
          </p:cNvPr>
          <p:cNvSpPr txBox="1"/>
          <p:nvPr/>
        </p:nvSpPr>
        <p:spPr>
          <a:xfrm>
            <a:off x="6492441" y="2479959"/>
            <a:ext cx="1496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Functional</a:t>
            </a:r>
          </a:p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714490-C30B-9B2E-CCBB-B761B900FD11}"/>
              </a:ext>
            </a:extLst>
          </p:cNvPr>
          <p:cNvSpPr txBox="1"/>
          <p:nvPr/>
        </p:nvSpPr>
        <p:spPr>
          <a:xfrm>
            <a:off x="8702788" y="2483185"/>
            <a:ext cx="1496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Commercial</a:t>
            </a:r>
          </a:p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Requirements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5446CA2-F984-E5A3-AA60-FD0DCB9701E6}"/>
              </a:ext>
            </a:extLst>
          </p:cNvPr>
          <p:cNvCxnSpPr>
            <a:endCxn id="3" idx="1"/>
          </p:cNvCxnSpPr>
          <p:nvPr/>
        </p:nvCxnSpPr>
        <p:spPr>
          <a:xfrm>
            <a:off x="1922158" y="1860225"/>
            <a:ext cx="349789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0761789-201F-0601-DCCE-47B2299A1D0F}"/>
              </a:ext>
            </a:extLst>
          </p:cNvPr>
          <p:cNvCxnSpPr>
            <a:cxnSpLocks/>
          </p:cNvCxnSpPr>
          <p:nvPr/>
        </p:nvCxnSpPr>
        <p:spPr>
          <a:xfrm flipH="1">
            <a:off x="3247277" y="1897202"/>
            <a:ext cx="361488" cy="45037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2B7A14E-B7F1-B018-BE4D-321CF492A8F6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1889760" y="3288394"/>
            <a:ext cx="382187" cy="41339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25D201-AB6C-D356-8013-71667335A6E4}"/>
              </a:ext>
            </a:extLst>
          </p:cNvPr>
          <p:cNvCxnSpPr>
            <a:stCxn id="3" idx="5"/>
          </p:cNvCxnSpPr>
          <p:nvPr/>
        </p:nvCxnSpPr>
        <p:spPr>
          <a:xfrm>
            <a:off x="3258976" y="3288394"/>
            <a:ext cx="349789" cy="41339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Left Brace 40">
            <a:extLst>
              <a:ext uri="{FF2B5EF4-FFF2-40B4-BE49-F238E27FC236}">
                <a16:creationId xmlns:a16="http://schemas.microsoft.com/office/drawing/2014/main" id="{9856B418-4C45-6273-60F8-DA5899F20BB7}"/>
              </a:ext>
            </a:extLst>
          </p:cNvPr>
          <p:cNvSpPr/>
          <p:nvPr/>
        </p:nvSpPr>
        <p:spPr>
          <a:xfrm rot="16200000" flipH="1">
            <a:off x="4798747" y="-1532245"/>
            <a:ext cx="305698" cy="5852997"/>
          </a:xfrm>
          <a:prstGeom prst="leftBrace">
            <a:avLst>
              <a:gd name="adj1" fmla="val 0"/>
              <a:gd name="adj2" fmla="val 5218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eft Brace 41">
            <a:extLst>
              <a:ext uri="{FF2B5EF4-FFF2-40B4-BE49-F238E27FC236}">
                <a16:creationId xmlns:a16="http://schemas.microsoft.com/office/drawing/2014/main" id="{1BAAB368-0387-8100-7EE6-328F8FC745AD}"/>
              </a:ext>
            </a:extLst>
          </p:cNvPr>
          <p:cNvSpPr/>
          <p:nvPr/>
        </p:nvSpPr>
        <p:spPr>
          <a:xfrm rot="16200000" flipH="1">
            <a:off x="9290286" y="698437"/>
            <a:ext cx="321376" cy="1395872"/>
          </a:xfrm>
          <a:prstGeom prst="leftBrace">
            <a:avLst>
              <a:gd name="adj1" fmla="val 0"/>
              <a:gd name="adj2" fmla="val 51147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888242-89E8-FC97-6A61-1F77AABEADD2}"/>
              </a:ext>
            </a:extLst>
          </p:cNvPr>
          <p:cNvSpPr txBox="1"/>
          <p:nvPr/>
        </p:nvSpPr>
        <p:spPr>
          <a:xfrm>
            <a:off x="2197053" y="1360456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94FBB24-D1B7-232F-30D2-95C547643A77}"/>
              </a:ext>
            </a:extLst>
          </p:cNvPr>
          <p:cNvSpPr txBox="1"/>
          <p:nvPr/>
        </p:nvSpPr>
        <p:spPr>
          <a:xfrm>
            <a:off x="4577943" y="1360456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E946406-2054-678E-6271-1E18A220C505}"/>
              </a:ext>
            </a:extLst>
          </p:cNvPr>
          <p:cNvSpPr txBox="1"/>
          <p:nvPr/>
        </p:nvSpPr>
        <p:spPr>
          <a:xfrm>
            <a:off x="6786423" y="1360456"/>
            <a:ext cx="867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33E3D73-5DA6-3154-E07A-71CC5FE280F0}"/>
              </a:ext>
            </a:extLst>
          </p:cNvPr>
          <p:cNvSpPr txBox="1"/>
          <p:nvPr/>
        </p:nvSpPr>
        <p:spPr>
          <a:xfrm>
            <a:off x="8941319" y="1394252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3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7769AB9-0BD5-85F0-C4B7-5E65D9743BBF}"/>
              </a:ext>
            </a:extLst>
          </p:cNvPr>
          <p:cNvCxnSpPr>
            <a:stCxn id="34" idx="4"/>
            <a:endCxn id="4" idx="0"/>
          </p:cNvCxnSpPr>
          <p:nvPr/>
        </p:nvCxnSpPr>
        <p:spPr>
          <a:xfrm>
            <a:off x="9451149" y="3493396"/>
            <a:ext cx="7787" cy="69693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812DA28-FB9E-F244-09CA-64E2E541E0FF}"/>
              </a:ext>
            </a:extLst>
          </p:cNvPr>
          <p:cNvSpPr txBox="1"/>
          <p:nvPr/>
        </p:nvSpPr>
        <p:spPr>
          <a:xfrm>
            <a:off x="8913953" y="5987811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46F8D7-B58D-24A8-B696-971A8A768B94}"/>
              </a:ext>
            </a:extLst>
          </p:cNvPr>
          <p:cNvSpPr txBox="1"/>
          <p:nvPr/>
        </p:nvSpPr>
        <p:spPr>
          <a:xfrm>
            <a:off x="2136269" y="2470246"/>
            <a:ext cx="132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</a:t>
            </a:r>
          </a:p>
          <a:p>
            <a:pPr algn="ctr"/>
            <a:r>
              <a:rPr lang="en-GB" sz="18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endParaRPr lang="en-GB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904A836-4451-611B-AC96-2825343C83D1}"/>
              </a:ext>
            </a:extLst>
          </p:cNvPr>
          <p:cNvCxnSpPr>
            <a:cxnSpLocks/>
          </p:cNvCxnSpPr>
          <p:nvPr/>
        </p:nvCxnSpPr>
        <p:spPr>
          <a:xfrm flipV="1">
            <a:off x="1066800" y="2793526"/>
            <a:ext cx="985520" cy="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881AE11-482A-7A46-A02A-4497B871B1E5}"/>
              </a:ext>
            </a:extLst>
          </p:cNvPr>
          <p:cNvCxnSpPr>
            <a:cxnSpLocks/>
          </p:cNvCxnSpPr>
          <p:nvPr/>
        </p:nvCxnSpPr>
        <p:spPr>
          <a:xfrm>
            <a:off x="5685954" y="2793412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BC94744-56BA-2BD2-5988-CEC4FA1BE594}"/>
              </a:ext>
            </a:extLst>
          </p:cNvPr>
          <p:cNvCxnSpPr>
            <a:cxnSpLocks/>
          </p:cNvCxnSpPr>
          <p:nvPr/>
        </p:nvCxnSpPr>
        <p:spPr>
          <a:xfrm>
            <a:off x="7921154" y="2793412"/>
            <a:ext cx="851126" cy="11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C298ECE-F051-0E5C-9E37-BD7090528949}"/>
              </a:ext>
            </a:extLst>
          </p:cNvPr>
          <p:cNvCxnSpPr>
            <a:cxnSpLocks/>
          </p:cNvCxnSpPr>
          <p:nvPr/>
        </p:nvCxnSpPr>
        <p:spPr>
          <a:xfrm>
            <a:off x="7910994" y="4886764"/>
            <a:ext cx="851126" cy="1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515F4DF-870B-54AB-1D8E-076587D6C2BC}"/>
              </a:ext>
            </a:extLst>
          </p:cNvPr>
          <p:cNvCxnSpPr>
            <a:cxnSpLocks/>
          </p:cNvCxnSpPr>
          <p:nvPr/>
        </p:nvCxnSpPr>
        <p:spPr>
          <a:xfrm>
            <a:off x="5685954" y="4886764"/>
            <a:ext cx="851126" cy="11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4446DD0-BC7D-4735-6024-43A53E5D25B0}"/>
              </a:ext>
            </a:extLst>
          </p:cNvPr>
          <p:cNvCxnSpPr>
            <a:cxnSpLocks/>
            <a:stCxn id="57" idx="6"/>
            <a:endCxn id="21" idx="2"/>
          </p:cNvCxnSpPr>
          <p:nvPr/>
        </p:nvCxnSpPr>
        <p:spPr>
          <a:xfrm>
            <a:off x="3492779" y="4503224"/>
            <a:ext cx="812437" cy="374062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9257A39-5467-E715-9ED3-8BBAF5DB11C0}"/>
              </a:ext>
            </a:extLst>
          </p:cNvPr>
          <p:cNvCxnSpPr>
            <a:cxnSpLocks/>
          </p:cNvCxnSpPr>
          <p:nvPr/>
        </p:nvCxnSpPr>
        <p:spPr>
          <a:xfrm flipV="1">
            <a:off x="1066800" y="3849946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A988FD34-990A-B5BC-57D6-7725927EFFE7}"/>
              </a:ext>
            </a:extLst>
          </p:cNvPr>
          <p:cNvSpPr/>
          <p:nvPr/>
        </p:nvSpPr>
        <p:spPr>
          <a:xfrm>
            <a:off x="2096907" y="4200390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1454BC4-5E9F-6A57-FBB5-C85A60F5A10F}"/>
              </a:ext>
            </a:extLst>
          </p:cNvPr>
          <p:cNvSpPr txBox="1"/>
          <p:nvPr/>
        </p:nvSpPr>
        <p:spPr>
          <a:xfrm>
            <a:off x="2277531" y="4222193"/>
            <a:ext cx="1022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E2C154C-C7A4-4605-EA51-B720A8A6F8A9}"/>
              </a:ext>
            </a:extLst>
          </p:cNvPr>
          <p:cNvCxnSpPr>
            <a:cxnSpLocks/>
          </p:cNvCxnSpPr>
          <p:nvPr/>
        </p:nvCxnSpPr>
        <p:spPr>
          <a:xfrm flipV="1">
            <a:off x="1085850" y="4469071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5949246-8DFB-2B52-38DC-D0E70DE8653D}"/>
              </a:ext>
            </a:extLst>
          </p:cNvPr>
          <p:cNvCxnSpPr>
            <a:cxnSpLocks/>
            <a:stCxn id="7" idx="6"/>
            <a:endCxn id="21" idx="2"/>
          </p:cNvCxnSpPr>
          <p:nvPr/>
        </p:nvCxnSpPr>
        <p:spPr>
          <a:xfrm>
            <a:off x="3473729" y="3884099"/>
            <a:ext cx="831487" cy="993187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2891F1F0-8759-B5ED-25A6-FADCD6D1F674}"/>
              </a:ext>
            </a:extLst>
          </p:cNvPr>
          <p:cNvSpPr txBox="1"/>
          <p:nvPr/>
        </p:nvSpPr>
        <p:spPr>
          <a:xfrm>
            <a:off x="2244516" y="4958206"/>
            <a:ext cx="1126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Reference</a:t>
            </a:r>
          </a:p>
          <a:p>
            <a:pPr algn="ctr"/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F5DAABE-3E98-627D-46FA-1223EBBE536A}"/>
              </a:ext>
            </a:extLst>
          </p:cNvPr>
          <p:cNvSpPr/>
          <p:nvPr/>
        </p:nvSpPr>
        <p:spPr>
          <a:xfrm>
            <a:off x="2105971" y="4816737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BAE69FD-A6B1-CF6A-02B6-FED44275325F}"/>
              </a:ext>
            </a:extLst>
          </p:cNvPr>
          <p:cNvSpPr txBox="1"/>
          <p:nvPr/>
        </p:nvSpPr>
        <p:spPr>
          <a:xfrm>
            <a:off x="2121644" y="4844183"/>
            <a:ext cx="1352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Conformance 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0C2B412-84E3-7BA6-63E1-D72BB94D00C1}"/>
              </a:ext>
            </a:extLst>
          </p:cNvPr>
          <p:cNvCxnSpPr>
            <a:cxnSpLocks/>
          </p:cNvCxnSpPr>
          <p:nvPr/>
        </p:nvCxnSpPr>
        <p:spPr>
          <a:xfrm flipV="1">
            <a:off x="1094914" y="5085418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63E930B8-305E-9E43-49DE-B7D99CC1E61C}"/>
              </a:ext>
            </a:extLst>
          </p:cNvPr>
          <p:cNvSpPr/>
          <p:nvPr/>
        </p:nvSpPr>
        <p:spPr>
          <a:xfrm>
            <a:off x="2125021" y="5435862"/>
            <a:ext cx="1395872" cy="605668"/>
          </a:xfrm>
          <a:prstGeom prst="ellipse">
            <a:avLst/>
          </a:prstGeom>
          <a:solidFill>
            <a:srgbClr val="009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4B412FD-E5DB-49FA-93A3-890948A61B71}"/>
              </a:ext>
            </a:extLst>
          </p:cNvPr>
          <p:cNvSpPr txBox="1"/>
          <p:nvPr/>
        </p:nvSpPr>
        <p:spPr>
          <a:xfrm>
            <a:off x="2187826" y="5457665"/>
            <a:ext cx="1258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</a:t>
            </a:r>
          </a:p>
          <a:p>
            <a:pPr algn="ctr"/>
            <a:r>
              <a:rPr lang="en-GB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6FC7FC4-4D8A-962A-2D29-CD9A640FF805}"/>
              </a:ext>
            </a:extLst>
          </p:cNvPr>
          <p:cNvCxnSpPr>
            <a:cxnSpLocks/>
          </p:cNvCxnSpPr>
          <p:nvPr/>
        </p:nvCxnSpPr>
        <p:spPr>
          <a:xfrm flipV="1">
            <a:off x="1113964" y="5704543"/>
            <a:ext cx="985520" cy="1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175E34A-C51E-86E7-A571-6EE1E651A2A7}"/>
              </a:ext>
            </a:extLst>
          </p:cNvPr>
          <p:cNvSpPr txBox="1"/>
          <p:nvPr/>
        </p:nvSpPr>
        <p:spPr>
          <a:xfrm>
            <a:off x="2364979" y="5987811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Stage 7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B5AC832-3C60-828B-2AA7-02B64B35E2CE}"/>
              </a:ext>
            </a:extLst>
          </p:cNvPr>
          <p:cNvCxnSpPr>
            <a:cxnSpLocks/>
            <a:stCxn id="62" idx="6"/>
            <a:endCxn id="21" idx="2"/>
          </p:cNvCxnSpPr>
          <p:nvPr/>
        </p:nvCxnSpPr>
        <p:spPr>
          <a:xfrm flipV="1">
            <a:off x="3501843" y="4877286"/>
            <a:ext cx="803373" cy="24228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E2A7ED02-4EFB-83B6-DD61-4FB1C7F8CDA5}"/>
              </a:ext>
            </a:extLst>
          </p:cNvPr>
          <p:cNvCxnSpPr>
            <a:cxnSpLocks/>
            <a:stCxn id="65" idx="6"/>
            <a:endCxn id="21" idx="2"/>
          </p:cNvCxnSpPr>
          <p:nvPr/>
        </p:nvCxnSpPr>
        <p:spPr>
          <a:xfrm flipV="1">
            <a:off x="3520893" y="4877286"/>
            <a:ext cx="784323" cy="86141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itle 70">
            <a:extLst>
              <a:ext uri="{FF2B5EF4-FFF2-40B4-BE49-F238E27FC236}">
                <a16:creationId xmlns:a16="http://schemas.microsoft.com/office/drawing/2014/main" id="{3AC42566-DDD3-F88B-654A-7F17682F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8959"/>
          </a:xfrm>
        </p:spPr>
        <p:txBody>
          <a:bodyPr/>
          <a:lstStyle/>
          <a:p>
            <a:r>
              <a:rPr lang="en-US" dirty="0"/>
              <a:t>Rigorous standards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84351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 animBg="1"/>
      <p:bldP spid="8" grpId="0"/>
      <p:bldP spid="9" grpId="0"/>
      <p:bldP spid="18" grpId="0" animBg="1"/>
      <p:bldP spid="19" grpId="0"/>
      <p:bldP spid="20" grpId="0"/>
      <p:bldP spid="21" grpId="0" animBg="1"/>
      <p:bldP spid="22" grpId="0"/>
      <p:bldP spid="27" grpId="0" animBg="1"/>
      <p:bldP spid="28" grpId="0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5" grpId="0"/>
      <p:bldP spid="36" grpId="0"/>
      <p:bldP spid="41" grpId="0" animBg="1"/>
      <p:bldP spid="42" grpId="0" animBg="1"/>
      <p:bldP spid="43" grpId="0"/>
      <p:bldP spid="44" grpId="0"/>
      <p:bldP spid="45" grpId="0"/>
      <p:bldP spid="46" grpId="0"/>
      <p:bldP spid="48" grpId="0"/>
      <p:bldP spid="49" grpId="0"/>
      <p:bldP spid="57" grpId="0" animBg="1"/>
      <p:bldP spid="58" grpId="0"/>
      <p:bldP spid="61" grpId="0"/>
      <p:bldP spid="62" grpId="0" animBg="1"/>
      <p:bldP spid="63" grpId="0"/>
      <p:bldP spid="65" grpId="0" animBg="1"/>
      <p:bldP spid="66" grpId="0"/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D13EF-4667-5524-C75D-5F27D645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A disclaimer</a:t>
            </a:r>
            <a:endParaRPr lang="en-1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41769A-DC93-C6A4-5C3E-F47B2D19E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MPAI-HMC shows how new applications can be developed from AIWs, AIMs, and Data Types specified by 12 MPAI standards.</a:t>
            </a:r>
          </a:p>
          <a:p>
            <a:pPr>
              <a:lnSpc>
                <a:spcPct val="90000"/>
              </a:lnSpc>
            </a:pPr>
            <a:r>
              <a:rPr lang="en-US" sz="2000"/>
              <a:t>MPAI-HMC </a:t>
            </a:r>
            <a:r>
              <a:rPr lang="en-US" sz="2000" dirty="0"/>
              <a:t>uses technologies from: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AI Framework (MPAI-AIF)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Context-based Audio Enhancement (MPAI-CAE)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Multimodal Conversation (MPAI-MMC)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Object and Scene Description (MPAI-OSD)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Portable Avatar Format (MPAI-PAF)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MPAI-HMC only specifies 2 AIMs, no Data Type</a:t>
            </a:r>
            <a:endParaRPr lang="en-150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CFCABD-642E-AA5D-2647-1B0B7B50D6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07" r="35197" b="-2"/>
          <a:stretch/>
        </p:blipFill>
        <p:spPr>
          <a:xfrm>
            <a:off x="6380921" y="1904999"/>
            <a:ext cx="5123689" cy="4553427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0A937A-3C4D-E408-9A84-A0A1408D3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0CBBC7-A28A-46CD-96D7-477DC46FC735}" type="datetime5">
              <a:rPr lang="en-US" smtClean="0"/>
              <a:pPr>
                <a:spcAft>
                  <a:spcPts val="600"/>
                </a:spcAft>
              </a:pPr>
              <a:t>24-Jul-22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EA049-B477-A55E-223C-48AA4791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4181799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8CD5E7B-BE78-F112-3137-9C1096275893}"/>
              </a:ext>
            </a:extLst>
          </p:cNvPr>
          <p:cNvSpPr txBox="1"/>
          <p:nvPr/>
        </p:nvSpPr>
        <p:spPr>
          <a:xfrm>
            <a:off x="1526128" y="2750201"/>
            <a:ext cx="69855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n-GB" sz="4000" dirty="0">
              <a:solidFill>
                <a:schemeClr val="accent4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look forward to working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you </a:t>
            </a:r>
          </a:p>
          <a:p>
            <a:pPr algn="ctr">
              <a:spcBef>
                <a:spcPct val="0"/>
              </a:spcBef>
            </a:pPr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this other MPAI projects!</a:t>
            </a:r>
            <a:endParaRPr lang="en-150" sz="40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16176CB-27A1-23B8-1A27-79F370EC0C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/>
          <a:lstStyle/>
          <a:p>
            <a:fld id="{3A5799BA-AC88-42FB-B8BE-FF1867FF2DFC}" type="datetime5"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24-Jul-22</a:t>
            </a:fld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EC0D7677-CE82-E909-A440-A2B1FEF1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/>
          <a:lstStyle/>
          <a:p>
            <a:fld id="{D57F1E4F-1CFF-5643-939E-217C01CDF565}" type="slidenum">
              <a:rPr lang="en-US" sz="16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44CF8B-83F9-B1B2-D750-A6B29DD4138A}"/>
              </a:ext>
            </a:extLst>
          </p:cNvPr>
          <p:cNvGrpSpPr/>
          <p:nvPr/>
        </p:nvGrpSpPr>
        <p:grpSpPr>
          <a:xfrm>
            <a:off x="9250325" y="2316472"/>
            <a:ext cx="2970611" cy="4541528"/>
            <a:chOff x="9126271" y="1904998"/>
            <a:chExt cx="3094666" cy="4953002"/>
          </a:xfrm>
        </p:grpSpPr>
        <p:sp>
          <p:nvSpPr>
            <p:cNvPr id="4" name="Slide Number Placeholder 4">
              <a:extLst>
                <a:ext uri="{FF2B5EF4-FFF2-40B4-BE49-F238E27FC236}">
                  <a16:creationId xmlns:a16="http://schemas.microsoft.com/office/drawing/2014/main" id="{8FF036AA-156A-82C5-5477-ECEF27916333}"/>
                </a:ext>
              </a:extLst>
            </p:cNvPr>
            <p:cNvSpPr txBox="1">
              <a:spLocks/>
            </p:cNvSpPr>
            <p:nvPr/>
          </p:nvSpPr>
          <p:spPr>
            <a:xfrm>
              <a:off x="10624443" y="6563216"/>
              <a:ext cx="558914" cy="45719"/>
            </a:xfrm>
            <a:prstGeom prst="rect">
              <a:avLst/>
            </a:prstGeom>
          </p:spPr>
          <p:txBody>
            <a:bodyPr>
              <a:normAutofit fontScale="25000" lnSpcReduction="200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  <a:spcAft>
                  <a:spcPts val="600"/>
                </a:spcAft>
              </a:pPr>
              <a:fld id="{D57F1E4F-1CFF-5643-939E-217C01CDF565}" type="slidenum">
                <a:rPr lang="en-US" sz="400" smtClean="0"/>
                <a:pPr>
                  <a:lnSpc>
                    <a:spcPct val="90000"/>
                  </a:lnSpc>
                  <a:spcAft>
                    <a:spcPts val="600"/>
                  </a:spcAft>
                </a:pPr>
                <a:t>31</a:t>
              </a:fld>
              <a:endParaRPr lang="en-US" sz="400"/>
            </a:p>
          </p:txBody>
        </p:sp>
        <p:sp>
          <p:nvSpPr>
            <p:cNvPr id="5" name="Slide Number Placeholder 5">
              <a:extLst>
                <a:ext uri="{FF2B5EF4-FFF2-40B4-BE49-F238E27FC236}">
                  <a16:creationId xmlns:a16="http://schemas.microsoft.com/office/drawing/2014/main" id="{50958117-BFA8-2346-1354-F35034FFC4DD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31</a:t>
              </a:fld>
              <a:endParaRPr lang="en-US" dirty="0"/>
            </a:p>
          </p:txBody>
        </p:sp>
        <p:sp>
          <p:nvSpPr>
            <p:cNvPr id="6" name="Slide Number Placeholder 4">
              <a:extLst>
                <a:ext uri="{FF2B5EF4-FFF2-40B4-BE49-F238E27FC236}">
                  <a16:creationId xmlns:a16="http://schemas.microsoft.com/office/drawing/2014/main" id="{DB6AEE71-EA3F-59FE-ECD2-A0DBB7422800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z="1600" smtClean="0">
                  <a:latin typeface="Calibri" panose="020F0502020204030204" pitchFamily="34" charset="0"/>
                  <a:cs typeface="Calibri" panose="020F0502020204030204" pitchFamily="34" charset="0"/>
                </a:rPr>
                <a:pPr/>
                <a:t>31</a:t>
              </a:fld>
              <a:endParaRPr 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Slide Number Placeholder 4">
              <a:extLst>
                <a:ext uri="{FF2B5EF4-FFF2-40B4-BE49-F238E27FC236}">
                  <a16:creationId xmlns:a16="http://schemas.microsoft.com/office/drawing/2014/main" id="{4062A52F-1C97-ECF1-EAA6-61A6AB799737}"/>
                </a:ext>
              </a:extLst>
            </p:cNvPr>
            <p:cNvSpPr txBox="1">
              <a:spLocks/>
            </p:cNvSpPr>
            <p:nvPr/>
          </p:nvSpPr>
          <p:spPr>
            <a:xfrm>
              <a:off x="10092702" y="6559406"/>
              <a:ext cx="576306" cy="4952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D57F1E4F-1CFF-5643-939E-217C01CDF565}" type="slidenum">
                <a:rPr lang="en-US" smtClean="0"/>
                <a:pPr/>
                <a:t>31</a:t>
              </a:fld>
              <a:endParaRPr lang="en-US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2A9FEE-4F46-D72A-FFD0-6D26F5E31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26271" y="1904998"/>
              <a:ext cx="3094666" cy="49530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CEC8E-71F9-DA8E-7DF5-7D391263E8F1}"/>
                </a:ext>
              </a:extLst>
            </p:cNvPr>
            <p:cNvSpPr txBox="1"/>
            <p:nvPr/>
          </p:nvSpPr>
          <p:spPr>
            <a:xfrm>
              <a:off x="9137661" y="2606272"/>
              <a:ext cx="3047831" cy="1500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Join MPAI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Share the fun</a:t>
              </a:r>
            </a:p>
            <a:p>
              <a:pPr algn="ctr"/>
              <a:r>
                <a:rPr lang="en-US" sz="3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Build the future</a:t>
              </a:r>
              <a:endParaRPr lang="en-GB" sz="3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Picture 12" descr="A logo of a brain&#10;&#10;Description automatically generated with low confidence">
              <a:extLst>
                <a:ext uri="{FF2B5EF4-FFF2-40B4-BE49-F238E27FC236}">
                  <a16:creationId xmlns:a16="http://schemas.microsoft.com/office/drawing/2014/main" id="{BBAB7329-2E2E-0F33-854C-E90B8D2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5903" y="4217764"/>
              <a:ext cx="2228417" cy="2096387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3DA7D-9F51-8D5A-26D2-137CB93BA287}"/>
              </a:ext>
            </a:extLst>
          </p:cNvPr>
          <p:cNvSpPr txBox="1">
            <a:spLocks/>
          </p:cNvSpPr>
          <p:nvPr/>
        </p:nvSpPr>
        <p:spPr>
          <a:xfrm>
            <a:off x="2429850" y="5714977"/>
            <a:ext cx="5486400" cy="914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  <a:hlinkClick r:id="rId4"/>
              </a:rPr>
              <a:t>https://mpai.community/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5991">
                    <a:lumMod val="75000"/>
                  </a:srgbClr>
                </a:solidFill>
                <a:effectLst/>
                <a:uLnTx/>
                <a:uFillTx/>
                <a:ea typeface="Calibri" panose="020F0502020204030204" pitchFamily="34" charset="0"/>
              </a:rPr>
              <a:t> </a:t>
            </a:r>
            <a:endParaRPr kumimoji="0" lang="en-150" sz="3200" b="0" i="0" u="none" strike="noStrike" kern="1200" cap="none" spc="0" normalizeH="0" baseline="0" noProof="0" dirty="0">
              <a:ln>
                <a:noFill/>
              </a:ln>
              <a:solidFill>
                <a:srgbClr val="265991">
                  <a:lumMod val="75000"/>
                </a:srgbClr>
              </a:solidFill>
              <a:effectLst/>
              <a:uLnTx/>
              <a:uFillTx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6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1D8E-3701-BE61-6A8B-ED1B8DDE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standard for human and machine communication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4EE9-DBA4-A0DE-0393-70B99F03A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768192"/>
            <a:ext cx="10202586" cy="465317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Human and Machine Communication </a:t>
            </a:r>
            <a:r>
              <a:rPr lang="en-US" dirty="0"/>
              <a:t>enables advanced forms of communication between Entities – humans and Machines in Contexts.</a:t>
            </a:r>
          </a:p>
          <a:p>
            <a:r>
              <a:rPr lang="en-US" b="1" dirty="0"/>
              <a:t>Context</a:t>
            </a:r>
            <a:r>
              <a:rPr lang="en-US" dirty="0"/>
              <a:t> is</a:t>
            </a:r>
            <a:r>
              <a:rPr lang="en-GB" dirty="0"/>
              <a:t> information about a communicating Entity such as language and culture.</a:t>
            </a:r>
          </a:p>
          <a:p>
            <a:r>
              <a:rPr lang="en-US" dirty="0"/>
              <a:t>Conditions for humans and machines to communicate:</a:t>
            </a:r>
          </a:p>
          <a:p>
            <a:pPr lvl="1"/>
            <a:r>
              <a:rPr lang="en-US" dirty="0"/>
              <a:t>A human is</a:t>
            </a:r>
          </a:p>
          <a:p>
            <a:pPr lvl="2"/>
            <a:r>
              <a:rPr lang="en-US" dirty="0"/>
              <a:t>Part of a real space – as when a human communicates with a human</a:t>
            </a:r>
          </a:p>
          <a:p>
            <a:pPr lvl="2"/>
            <a:r>
              <a:rPr lang="en-US" dirty="0"/>
              <a:t>Digitally represented in a Virtual Space as a Digital Human in an Audio-Visual Scene</a:t>
            </a:r>
          </a:p>
          <a:p>
            <a:pPr lvl="1"/>
            <a:r>
              <a:rPr lang="en-US" dirty="0"/>
              <a:t>A Machine is</a:t>
            </a:r>
          </a:p>
          <a:p>
            <a:pPr lvl="2"/>
            <a:r>
              <a:rPr lang="en-US" dirty="0"/>
              <a:t>Represented in a Virtual Space as a Virtual Human in an Audio-Visual Scene</a:t>
            </a:r>
          </a:p>
          <a:p>
            <a:pPr lvl="2"/>
            <a:r>
              <a:rPr lang="en-US" dirty="0"/>
              <a:t>Rendered in a real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36D23-9CC6-7DBF-1305-1BEFD6841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24-Jul-22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25F57-0F41-E597-48E8-7D691A51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3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7B31-A00B-AA13-97B1-9281D5E02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MPAI-HMC does 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58AD-6654-A0AB-0480-75BF0A47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1904999"/>
            <a:ext cx="10202586" cy="4202837"/>
          </a:xfrm>
        </p:spPr>
        <p:txBody>
          <a:bodyPr>
            <a:normAutofit/>
          </a:bodyPr>
          <a:lstStyle/>
          <a:p>
            <a:r>
              <a:rPr lang="en-US" dirty="0"/>
              <a:t>MPAI-HMC enables a real human to communicate with a Machine by representing themselves as a </a:t>
            </a:r>
            <a:r>
              <a:rPr lang="en-US" dirty="0" err="1"/>
              <a:t>Digitised</a:t>
            </a:r>
            <a:r>
              <a:rPr lang="en-US" dirty="0"/>
              <a:t> Human in an Audio-Visual Scene.</a:t>
            </a:r>
          </a:p>
          <a:p>
            <a:r>
              <a:rPr lang="en-GB" dirty="0"/>
              <a:t>The Term “communication” includes the possibility for a Machine:</a:t>
            </a:r>
          </a:p>
          <a:p>
            <a:pPr lvl="1"/>
            <a:r>
              <a:rPr lang="en-GB" dirty="0"/>
              <a:t>To understand the semantics of the communication at different layers of depth.</a:t>
            </a:r>
          </a:p>
          <a:p>
            <a:pPr lvl="1"/>
            <a:r>
              <a:rPr lang="en-GB" dirty="0"/>
              <a:t>To produce a multimodal response congruent with the received information. </a:t>
            </a:r>
          </a:p>
          <a:p>
            <a:r>
              <a:rPr lang="en-GB" dirty="0"/>
              <a:t>The Machine may act as an “interpreter” by communicating with another Entity in a different Context.</a:t>
            </a:r>
          </a:p>
          <a:p>
            <a:r>
              <a:rPr lang="en-GB" dirty="0"/>
              <a:t>The Machine runs as a process represented as a speaking Virtual Human in a Virtual Space and  rendered as a speaking humanoid in the real space.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B102-2351-5CF4-2835-9D4A2B70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24-Jul-22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BD2506-D1E9-65A1-DEE9-F7CEBA83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3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at a desk with a computer and a globe&#10;&#10;Description automatically generated">
            <a:extLst>
              <a:ext uri="{FF2B5EF4-FFF2-40B4-BE49-F238E27FC236}">
                <a16:creationId xmlns:a16="http://schemas.microsoft.com/office/drawing/2014/main" id="{59AD9085-0E2A-10E0-D379-6C351D8BE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86" y="1992806"/>
            <a:ext cx="2042597" cy="204259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81CDEC6-58CE-F2AE-D6C5-28C534B4A42E}"/>
              </a:ext>
            </a:extLst>
          </p:cNvPr>
          <p:cNvGrpSpPr/>
          <p:nvPr/>
        </p:nvGrpSpPr>
        <p:grpSpPr>
          <a:xfrm>
            <a:off x="1506609" y="3014105"/>
            <a:ext cx="3709177" cy="3510465"/>
            <a:chOff x="1506609" y="3014105"/>
            <a:chExt cx="3709177" cy="35104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0A3849-4B10-D43A-2CC8-66F75A453742}"/>
                </a:ext>
              </a:extLst>
            </p:cNvPr>
            <p:cNvSpPr txBox="1"/>
            <p:nvPr/>
          </p:nvSpPr>
          <p:spPr>
            <a:xfrm flipH="1">
              <a:off x="1506609" y="6001350"/>
              <a:ext cx="561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#1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028B025-A84D-0B2D-DCDA-E4A3E15BB544}"/>
                </a:ext>
              </a:extLst>
            </p:cNvPr>
            <p:cNvGrpSpPr/>
            <p:nvPr/>
          </p:nvGrpSpPr>
          <p:grpSpPr>
            <a:xfrm>
              <a:off x="2227858" y="3014105"/>
              <a:ext cx="2987928" cy="2990141"/>
              <a:chOff x="2227858" y="3014105"/>
              <a:chExt cx="2987928" cy="299014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C437C90-F1C1-9BDC-BEC2-DC8784B035C9}"/>
                  </a:ext>
                </a:extLst>
              </p:cNvPr>
              <p:cNvCxnSpPr>
                <a:cxnSpLocks/>
                <a:stCxn id="15" idx="3"/>
                <a:endCxn id="2" idx="1"/>
              </p:cNvCxnSpPr>
              <p:nvPr/>
            </p:nvCxnSpPr>
            <p:spPr>
              <a:xfrm flipV="1">
                <a:off x="4178406" y="3014105"/>
                <a:ext cx="1037380" cy="2014867"/>
              </a:xfrm>
              <a:prstGeom prst="line">
                <a:avLst/>
              </a:prstGeom>
              <a:ln w="28575"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5" name="Picture 14" descr="A person sitting on a bench with a crowd of people&#10;&#10;Description automatically generated">
                <a:extLst>
                  <a:ext uri="{FF2B5EF4-FFF2-40B4-BE49-F238E27FC236}">
                    <a16:creationId xmlns:a16="http://schemas.microsoft.com/office/drawing/2014/main" id="{6D05CF0B-12C3-1C69-0B57-04323BB20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7858" y="4053698"/>
                <a:ext cx="1950548" cy="1950548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C1F35C-92EE-837A-D5A2-69B72DEC9263}"/>
              </a:ext>
            </a:extLst>
          </p:cNvPr>
          <p:cNvGrpSpPr/>
          <p:nvPr/>
        </p:nvGrpSpPr>
        <p:grpSpPr>
          <a:xfrm>
            <a:off x="2190745" y="624135"/>
            <a:ext cx="3025041" cy="2478411"/>
            <a:chOff x="2254753" y="624135"/>
            <a:chExt cx="3025041" cy="247841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B23A1A-ACF4-12E3-4853-93850211E847}"/>
                </a:ext>
              </a:extLst>
            </p:cNvPr>
            <p:cNvSpPr txBox="1"/>
            <p:nvPr/>
          </p:nvSpPr>
          <p:spPr>
            <a:xfrm>
              <a:off x="2916448" y="2650965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Virtual Scene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BC6DC4-0A8F-F5C4-42D7-F714B36FD780}"/>
                </a:ext>
              </a:extLst>
            </p:cNvPr>
            <p:cNvSpPr txBox="1"/>
            <p:nvPr/>
          </p:nvSpPr>
          <p:spPr>
            <a:xfrm>
              <a:off x="2331953" y="2579326"/>
              <a:ext cx="5469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#2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69554B9-6C1B-0285-6220-58E3B9225150}"/>
                </a:ext>
              </a:extLst>
            </p:cNvPr>
            <p:cNvGrpSpPr/>
            <p:nvPr/>
          </p:nvGrpSpPr>
          <p:grpSpPr>
            <a:xfrm>
              <a:off x="2254753" y="624135"/>
              <a:ext cx="3025041" cy="2389970"/>
              <a:chOff x="2254753" y="624135"/>
              <a:chExt cx="3025041" cy="2389970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3068E46-63C9-6E4F-0E4F-8B2B17FB4AEE}"/>
                  </a:ext>
                </a:extLst>
              </p:cNvPr>
              <p:cNvCxnSpPr>
                <a:cxnSpLocks/>
                <a:stCxn id="25" idx="3"/>
                <a:endCxn id="2" idx="1"/>
              </p:cNvCxnSpPr>
              <p:nvPr/>
            </p:nvCxnSpPr>
            <p:spPr>
              <a:xfrm>
                <a:off x="4205301" y="1589381"/>
                <a:ext cx="1074493" cy="1424724"/>
              </a:xfrm>
              <a:prstGeom prst="straightConnector1">
                <a:avLst/>
              </a:prstGeom>
              <a:ln w="28575">
                <a:headEnd type="arrow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5" name="Picture 24" descr="A person looking at a robot&#10;&#10;Description automatically generated">
                <a:extLst>
                  <a:ext uri="{FF2B5EF4-FFF2-40B4-BE49-F238E27FC236}">
                    <a16:creationId xmlns:a16="http://schemas.microsoft.com/office/drawing/2014/main" id="{65EC4551-3758-458E-AE85-F6B6AAAD0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753" y="624135"/>
                <a:ext cx="1950548" cy="1930491"/>
              </a:xfrm>
              <a:prstGeom prst="rect">
                <a:avLst/>
              </a:prstGeom>
            </p:spPr>
          </p:pic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1DB9411-95A0-3678-A566-23FF04EC83CC}"/>
              </a:ext>
            </a:extLst>
          </p:cNvPr>
          <p:cNvGrpSpPr/>
          <p:nvPr/>
        </p:nvGrpSpPr>
        <p:grpSpPr>
          <a:xfrm>
            <a:off x="7258383" y="2991245"/>
            <a:ext cx="3632870" cy="3485038"/>
            <a:chOff x="7258383" y="3014105"/>
            <a:chExt cx="3632870" cy="34850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8BE8B7-B97C-4616-42DF-4D9BB6A63A02}"/>
                </a:ext>
              </a:extLst>
            </p:cNvPr>
            <p:cNvSpPr txBox="1"/>
            <p:nvPr/>
          </p:nvSpPr>
          <p:spPr>
            <a:xfrm>
              <a:off x="8806259" y="6038364"/>
              <a:ext cx="2084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Real or virtual scene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3CC306-A52E-AE13-2295-2B1F12CC4E22}"/>
                </a:ext>
              </a:extLst>
            </p:cNvPr>
            <p:cNvSpPr txBox="1"/>
            <p:nvPr/>
          </p:nvSpPr>
          <p:spPr>
            <a:xfrm>
              <a:off x="8239917" y="5975923"/>
              <a:ext cx="723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#4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9" name="Picture 28" descr="A person in a suit&#10;&#10;Description automatically generated">
              <a:extLst>
                <a:ext uri="{FF2B5EF4-FFF2-40B4-BE49-F238E27FC236}">
                  <a16:creationId xmlns:a16="http://schemas.microsoft.com/office/drawing/2014/main" id="{382B658C-2310-8699-36BF-C46653FE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531" y="4086473"/>
              <a:ext cx="1925510" cy="1925510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4EDA99-9B2A-025F-FE1E-FFEB60B8F2A7}"/>
                </a:ext>
              </a:extLst>
            </p:cNvPr>
            <p:cNvCxnSpPr>
              <a:cxnSpLocks/>
              <a:stCxn id="2" idx="3"/>
              <a:endCxn id="29" idx="1"/>
            </p:cNvCxnSpPr>
            <p:nvPr/>
          </p:nvCxnSpPr>
          <p:spPr>
            <a:xfrm>
              <a:off x="7258383" y="3014105"/>
              <a:ext cx="1416148" cy="2035123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5BF689F-5354-7E8B-F98E-AAEE1C19401D}"/>
              </a:ext>
            </a:extLst>
          </p:cNvPr>
          <p:cNvCxnSpPr>
            <a:cxnSpLocks/>
            <a:stCxn id="15" idx="3"/>
            <a:endCxn id="29" idx="1"/>
          </p:cNvCxnSpPr>
          <p:nvPr/>
        </p:nvCxnSpPr>
        <p:spPr>
          <a:xfrm flipV="1">
            <a:off x="4178406" y="5026368"/>
            <a:ext cx="4496125" cy="2604"/>
          </a:xfrm>
          <a:prstGeom prst="line">
            <a:avLst/>
          </a:prstGeom>
          <a:ln w="28575">
            <a:prstDash val="dash"/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2BCC21D-D924-81CD-FFC1-E970DBCBA62F}"/>
              </a:ext>
            </a:extLst>
          </p:cNvPr>
          <p:cNvSpPr txBox="1"/>
          <p:nvPr/>
        </p:nvSpPr>
        <p:spPr>
          <a:xfrm>
            <a:off x="4977995" y="3982495"/>
            <a:ext cx="252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Machine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 Virtual Scene 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rendered as a real scene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7B076A-D0C4-287E-F523-B1941268C64D}"/>
              </a:ext>
            </a:extLst>
          </p:cNvPr>
          <p:cNvGrpSpPr/>
          <p:nvPr/>
        </p:nvGrpSpPr>
        <p:grpSpPr>
          <a:xfrm>
            <a:off x="7258383" y="537302"/>
            <a:ext cx="3289562" cy="2565244"/>
            <a:chOff x="7258383" y="537302"/>
            <a:chExt cx="3289562" cy="256524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99408E-AFF7-9647-1C3D-51C4207B761B}"/>
                </a:ext>
              </a:extLst>
            </p:cNvPr>
            <p:cNvSpPr txBox="1"/>
            <p:nvPr/>
          </p:nvSpPr>
          <p:spPr>
            <a:xfrm>
              <a:off x="9005280" y="2619854"/>
              <a:ext cx="1542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Virtual Scene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08BAF50-C49D-1CE8-10E6-64A34D6E8126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7258383" y="1453068"/>
              <a:ext cx="1293660" cy="1561037"/>
            </a:xfrm>
            <a:prstGeom prst="line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DA3403-6EFA-61E4-2980-936E7B95619D}"/>
                </a:ext>
              </a:extLst>
            </p:cNvPr>
            <p:cNvSpPr txBox="1"/>
            <p:nvPr/>
          </p:nvSpPr>
          <p:spPr>
            <a:xfrm>
              <a:off x="8530777" y="2579326"/>
              <a:ext cx="7235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#3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A person sitting at a desk&#10;&#10;Description automatically generated">
              <a:extLst>
                <a:ext uri="{FF2B5EF4-FFF2-40B4-BE49-F238E27FC236}">
                  <a16:creationId xmlns:a16="http://schemas.microsoft.com/office/drawing/2014/main" id="{E77508B9-1179-FCF6-9D22-A7524EAC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477" y="537302"/>
              <a:ext cx="1899810" cy="189981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362DE6F-1123-9914-0C5F-836E92C6A087}"/>
              </a:ext>
            </a:extLst>
          </p:cNvPr>
          <p:cNvSpPr txBox="1"/>
          <p:nvPr/>
        </p:nvSpPr>
        <p:spPr>
          <a:xfrm>
            <a:off x="1924242" y="6067661"/>
            <a:ext cx="2926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Real scene or representation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a Virtual Scene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E2D65-8B33-F52A-1E97-3BCC707D8145}"/>
              </a:ext>
            </a:extLst>
          </p:cNvPr>
          <p:cNvSpPr txBox="1"/>
          <p:nvPr/>
        </p:nvSpPr>
        <p:spPr>
          <a:xfrm>
            <a:off x="4178406" y="965945"/>
            <a:ext cx="1051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Digitised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0BA30-402E-19F8-1C44-9B07B52B5B52}"/>
              </a:ext>
            </a:extLst>
          </p:cNvPr>
          <p:cNvSpPr txBox="1"/>
          <p:nvPr/>
        </p:nvSpPr>
        <p:spPr>
          <a:xfrm>
            <a:off x="1316850" y="937395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28B20-CD98-947E-D5ED-844E4D2F0CDD}"/>
              </a:ext>
            </a:extLst>
          </p:cNvPr>
          <p:cNvSpPr txBox="1"/>
          <p:nvPr/>
        </p:nvSpPr>
        <p:spPr>
          <a:xfrm>
            <a:off x="10533035" y="936327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F190E-5A49-5768-5D04-FA8C48927EFC}"/>
              </a:ext>
            </a:extLst>
          </p:cNvPr>
          <p:cNvSpPr txBox="1"/>
          <p:nvPr/>
        </p:nvSpPr>
        <p:spPr>
          <a:xfrm>
            <a:off x="10632169" y="4553905"/>
            <a:ext cx="1033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Real 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Digitised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C8D386-2B3E-0C66-0E54-1AAB9F6908FF}"/>
              </a:ext>
            </a:extLst>
          </p:cNvPr>
          <p:cNvSpPr txBox="1"/>
          <p:nvPr/>
        </p:nvSpPr>
        <p:spPr>
          <a:xfrm>
            <a:off x="1358086" y="4546911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</a:t>
            </a:r>
            <a:endParaRPr lang="en-1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3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" grpId="0"/>
      <p:bldP spid="6" grpId="0"/>
      <p:bldP spid="8" grpId="0"/>
      <p:bldP spid="12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325550-4289-D15E-9D3B-5A8E9E63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 does MPAI-HMC V1.1 </a:t>
            </a:r>
            <a:r>
              <a:rPr lang="en-US" dirty="0" err="1"/>
              <a:t>standardise</a:t>
            </a:r>
            <a:r>
              <a:rPr lang="en-US" dirty="0"/>
              <a:t>?</a:t>
            </a:r>
            <a:endParaRPr lang="en-1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7EFBD-B548-DDB3-E1B9-5282FD41DB71}"/>
              </a:ext>
            </a:extLst>
          </p:cNvPr>
          <p:cNvSpPr txBox="1"/>
          <p:nvPr/>
        </p:nvSpPr>
        <p:spPr>
          <a:xfrm>
            <a:off x="1321904" y="1905000"/>
            <a:ext cx="5059017" cy="455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representation of audio, visual, and audio-visual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including humans.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representation of audio, visual, and audio-visual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scenes.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format of Communication Items or Portable Avatar – the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exchanged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between Entities.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interfaces of AI Modules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the bricks used to build HMC-capable Machines.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400" kern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Question mark on green pastel background">
            <a:extLst>
              <a:ext uri="{FF2B5EF4-FFF2-40B4-BE49-F238E27FC236}">
                <a16:creationId xmlns:a16="http://schemas.microsoft.com/office/drawing/2014/main" id="{83DBE483-1D6D-81D1-54B7-C78C5F236A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07" r="-1" b="-1"/>
          <a:stretch/>
        </p:blipFill>
        <p:spPr>
          <a:xfrm>
            <a:off x="6380921" y="1904999"/>
            <a:ext cx="5123689" cy="4553427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F07DD3-86FE-91D0-ABB9-1378A840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C0CBBC7-A28A-46CD-96D7-477DC46FC735}" type="datetime5">
              <a:rPr lang="en-US" smtClean="0"/>
              <a:pPr>
                <a:spcAft>
                  <a:spcPts val="600"/>
                </a:spcAft>
              </a:pPr>
              <a:t>24-Jul-22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C803BC-27F3-E4B1-A13A-2518D3CF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325478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51152-1D08-C8CD-8081-12CBA89B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Portable Avatar (MPAI-PAF)?</a:t>
            </a:r>
            <a:endParaRPr lang="en-15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5BC2B9B-D708-46E7-68BA-3351EC4849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017934"/>
              </p:ext>
            </p:extLst>
          </p:nvPr>
        </p:nvGraphicFramePr>
        <p:xfrm>
          <a:off x="1166732" y="1475741"/>
          <a:ext cx="10054643" cy="510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578">
                  <a:extLst>
                    <a:ext uri="{9D8B030D-6E8A-4147-A177-3AD203B41FA5}">
                      <a16:colId xmlns:a16="http://schemas.microsoft.com/office/drawing/2014/main" val="3845372198"/>
                    </a:ext>
                  </a:extLst>
                </a:gridCol>
                <a:gridCol w="5839065">
                  <a:extLst>
                    <a:ext uri="{9D8B030D-6E8A-4147-A177-3AD203B41FA5}">
                      <a16:colId xmlns:a16="http://schemas.microsoft.com/office/drawing/2014/main" val="204477104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2200" u="sng" dirty="0" err="1">
                          <a:solidFill>
                            <a:srgbClr val="2DA0F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Portable</a:t>
                      </a:r>
                      <a:r>
                        <a:rPr lang="it-IT" sz="22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Avatar</a:t>
                      </a:r>
                      <a:endParaRPr lang="it-IT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852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22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Header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Portable Avatar Header: PAF-PAV-V1.1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659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22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MInstanceID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Virtual Space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054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22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PortableAvatarID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ID of the Portable Avatar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8907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22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AvatarData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Set of Avatar Data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9066031"/>
                  </a:ext>
                </a:extLst>
              </a:tr>
              <a:tr h="46558"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it-IT" sz="22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3"/>
                        </a:rPr>
                        <a:t>Avatar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Model – Face Descriptors – Body Descriptors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4985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Portable Avatar </a:t>
                      </a:r>
                      <a:r>
                        <a:rPr lang="it-IT" sz="22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"/>
                        </a:rPr>
                        <a:t>Space-Time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Space-Time information of Avatar in Virtual Space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5555733"/>
                  </a:ext>
                </a:extLst>
              </a:tr>
              <a:tr h="80294"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Language </a:t>
                      </a:r>
                      <a:r>
                        <a:rPr lang="it-IT" sz="22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5"/>
                        </a:rPr>
                        <a:t>Selector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Avatar’s Language capabilities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172149"/>
                  </a:ext>
                </a:extLst>
              </a:tr>
              <a:tr h="137111"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it-IT" sz="22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6"/>
                        </a:rPr>
                        <a:t>Text Object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Avatar’s Text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709934"/>
                  </a:ext>
                </a:extLst>
              </a:tr>
              <a:tr h="158417"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it-IT" sz="22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7"/>
                        </a:rPr>
                        <a:t>Speech Object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Avatar’s Speech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1389095"/>
                  </a:ext>
                </a:extLst>
              </a:tr>
              <a:tr h="90947"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Speech </a:t>
                      </a:r>
                      <a:r>
                        <a:rPr lang="it-IT" sz="22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8"/>
                        </a:rPr>
                        <a:t>Model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Avatar’s Speech Model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127746"/>
                  </a:ext>
                </a:extLst>
              </a:tr>
              <a:tr h="94498"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it-IT" sz="22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9"/>
                        </a:rPr>
                        <a:t>Personal Status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Avatar’s Personal Status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7039405"/>
                  </a:ext>
                </a:extLst>
              </a:tr>
              <a:tr h="53661">
                <a:tc>
                  <a:txBody>
                    <a:bodyPr/>
                    <a:lstStyle/>
                    <a:p>
                      <a:r>
                        <a:rPr lang="it-IT" sz="2200" b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Audio-Visual Scene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Set of data related to Audio-Visual Scene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5004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Audio-Visual Scene </a:t>
                      </a:r>
                      <a:r>
                        <a:rPr lang="it-IT" sz="2200" u="sng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4"/>
                        </a:rPr>
                        <a:t>Space-Time</a:t>
                      </a:r>
                      <a:endParaRPr lang="it-IT" sz="2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Space-Time information referred to Virtual Space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195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it-IT" sz="2200" u="sng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hlinkClick r:id="rId10"/>
                        </a:rPr>
                        <a:t>Audio-Visual Scene Descriptors</a:t>
                      </a:r>
                      <a:endParaRPr lang="it-IT" sz="2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2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Virtual </a:t>
                      </a:r>
                      <a:r>
                        <a:rPr lang="it-IT" sz="2200" dirty="0" err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Space’s</a:t>
                      </a:r>
                      <a:r>
                        <a:rPr lang="it-IT" sz="22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 Scene Descriptors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36720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713FF-F507-7ECD-B574-0E88B01A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99BA-AC88-42FB-B8BE-FF1867FF2DFC}" type="datetime5">
              <a:rPr lang="en-US" smtClean="0"/>
              <a:t>24-Jul-22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7D904-7525-C422-94A3-B374E3DB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24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1C2BEC-B97E-C82D-FADC-F2B6583D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904" y="624110"/>
            <a:ext cx="10182707" cy="1280890"/>
          </a:xfrm>
        </p:spPr>
        <p:txBody>
          <a:bodyPr anchor="t">
            <a:normAutofit/>
          </a:bodyPr>
          <a:lstStyle/>
          <a:p>
            <a:r>
              <a:rPr lang="en-US" dirty="0"/>
              <a:t>What is an MPAI-HMC V1.1 capable Machine?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CF4CC-E4BF-919A-0E5E-B04250B93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1904" y="1905000"/>
            <a:ext cx="5059017" cy="45534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computing device able to: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Capture a human and their Context as Audio-Visual Scene Descriptors.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Produce/exchange/interpret Communication Items (Machine-to-Machine)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Produce audio-visual scenes that include a rendered Virtual Human (Machine-to-human).</a:t>
            </a:r>
          </a:p>
          <a:p>
            <a:pPr>
              <a:lnSpc>
                <a:spcPct val="90000"/>
              </a:lnSpc>
            </a:pPr>
            <a:r>
              <a:rPr lang="en-US" dirty="0"/>
              <a:t>A Communication Item is a Portable Avatar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</p:txBody>
      </p:sp>
      <p:pic>
        <p:nvPicPr>
          <p:cNvPr id="8" name="Picture 7" descr="Digital financial graph">
            <a:extLst>
              <a:ext uri="{FF2B5EF4-FFF2-40B4-BE49-F238E27FC236}">
                <a16:creationId xmlns:a16="http://schemas.microsoft.com/office/drawing/2014/main" id="{04CFC6FC-5798-6319-0827-6A52BD0A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06" r="13598" b="-2"/>
          <a:stretch/>
        </p:blipFill>
        <p:spPr>
          <a:xfrm>
            <a:off x="6380921" y="1904999"/>
            <a:ext cx="5123689" cy="4553427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581D8-8535-15DC-89B8-A39334DC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2212" y="6586076"/>
            <a:ext cx="99452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2AC49D9-311B-4A4C-B975-9A6E535768C4}" type="datetime5">
              <a:rPr lang="en-US" smtClean="0"/>
              <a:pPr>
                <a:spcAft>
                  <a:spcPts val="600"/>
                </a:spcAft>
              </a:pPr>
              <a:t>24-Jul-22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8EF85-CDE2-2CDC-A687-472E5148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71545" y="6563216"/>
            <a:ext cx="558914" cy="4571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4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400"/>
          </a:p>
        </p:txBody>
      </p:sp>
    </p:spTree>
    <p:extLst>
      <p:ext uri="{BB962C8B-B14F-4D97-AF65-F5344CB8AC3E}">
        <p14:creationId xmlns:p14="http://schemas.microsoft.com/office/powerpoint/2010/main" val="2404638243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AI-new1" id="{D9041BD4-42C3-4EE4-9350-D5BBD52A8BD8}" vid="{74EFD02A-7FF6-4B26-AC15-EDCF9CC1A92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MPAI</Template>
  <TotalTime>429</TotalTime>
  <Words>2065</Words>
  <Application>Microsoft Office PowerPoint</Application>
  <PresentationFormat>Widescreen</PresentationFormat>
  <Paragraphs>598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Calibri </vt:lpstr>
      <vt:lpstr>Aptos</vt:lpstr>
      <vt:lpstr>Arial</vt:lpstr>
      <vt:lpstr>Calibri</vt:lpstr>
      <vt:lpstr>Century Gothic</vt:lpstr>
      <vt:lpstr>Wingdings 3</vt:lpstr>
      <vt:lpstr>Filo</vt:lpstr>
      <vt:lpstr>Human and Machine Communication  (MPAI-HMC) V1.1</vt:lpstr>
      <vt:lpstr>Moving Picture, Audio, and  Data Coding by Artificial Intelligence</vt:lpstr>
      <vt:lpstr>Rigorous standards development process</vt:lpstr>
      <vt:lpstr>A standard for human and machine communication</vt:lpstr>
      <vt:lpstr>How MPAI-HMC does it</vt:lpstr>
      <vt:lpstr>PowerPoint Presentation</vt:lpstr>
      <vt:lpstr>What does MPAI-HMC V1.1 standardise?</vt:lpstr>
      <vt:lpstr>What is a Portable Avatar (MPAI-PAF)?</vt:lpstr>
      <vt:lpstr>What is an MPAI-HMC V1.1 capable Machine?</vt:lpstr>
      <vt:lpstr>How is MPAI-HMC implemented? </vt:lpstr>
      <vt:lpstr>Structure of MPAI-HMC </vt:lpstr>
      <vt:lpstr>PowerPoint Presentation</vt:lpstr>
      <vt:lpstr>Communicating Entities in Context </vt:lpstr>
      <vt:lpstr>Communicating Entities in Context </vt:lpstr>
      <vt:lpstr>Communicating Entities in Context (HMC-CEC)</vt:lpstr>
      <vt:lpstr>MPAI-HMC Operation</vt:lpstr>
      <vt:lpstr>The power of the MPAI AI Framework</vt:lpstr>
      <vt:lpstr>AV Scene Integration &amp; Description (HMC-SID)</vt:lpstr>
      <vt:lpstr>Audio-Visual Scene Description (OSD-VSD) V1.1</vt:lpstr>
      <vt:lpstr>Audio Scene Description (CAE-ASD) V2.2</vt:lpstr>
      <vt:lpstr>About Types, Formats, and Attributes (MPAI-TFA) </vt:lpstr>
      <vt:lpstr>Entity and Context Understanding (HMC-ECU) V1.1</vt:lpstr>
      <vt:lpstr>PowerPoint Presentation</vt:lpstr>
      <vt:lpstr>Personal Status Extraction (MMC-PSE) V2.2</vt:lpstr>
      <vt:lpstr>Entity Dialogue Processing (MMC-EDP) V2.2</vt:lpstr>
      <vt:lpstr>Personal Status Display (PAF-PSD)  V1.2</vt:lpstr>
      <vt:lpstr>Audio-Visual Scene Rendering (PAF-AVR)</vt:lpstr>
      <vt:lpstr>HMC-CEC Profiles/1</vt:lpstr>
      <vt:lpstr>HMC-CEC Profiles/2</vt:lpstr>
      <vt:lpstr>A disclaimer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Leonardo Chiariglione</dc:creator>
  <cp:lastModifiedBy>Leonardo Chiariglione</cp:lastModifiedBy>
  <cp:revision>1</cp:revision>
  <dcterms:created xsi:type="dcterms:W3CDTF">2024-07-20T05:55:10Z</dcterms:created>
  <dcterms:modified xsi:type="dcterms:W3CDTF">2024-07-22T16:05:04Z</dcterms:modified>
</cp:coreProperties>
</file>