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3"/>
  </p:notesMasterIdLst>
  <p:sldIdLst>
    <p:sldId id="1046" r:id="rId2"/>
    <p:sldId id="2868" r:id="rId3"/>
    <p:sldId id="2872" r:id="rId4"/>
    <p:sldId id="2443" r:id="rId5"/>
    <p:sldId id="1470" r:id="rId6"/>
    <p:sldId id="1424" r:id="rId7"/>
    <p:sldId id="440" r:id="rId8"/>
    <p:sldId id="2231" r:id="rId9"/>
    <p:sldId id="1871" r:id="rId10"/>
    <p:sldId id="1446" r:id="rId11"/>
    <p:sldId id="1856" r:id="rId12"/>
    <p:sldId id="2586" r:id="rId13"/>
    <p:sldId id="2576" r:id="rId14"/>
    <p:sldId id="1048" r:id="rId15"/>
    <p:sldId id="2580" r:id="rId16"/>
    <p:sldId id="2581" r:id="rId17"/>
    <p:sldId id="2584" r:id="rId18"/>
    <p:sldId id="2876" r:id="rId19"/>
    <p:sldId id="2579" r:id="rId20"/>
    <p:sldId id="2883" r:id="rId21"/>
    <p:sldId id="2729" r:id="rId22"/>
    <p:sldId id="2583" r:id="rId23"/>
    <p:sldId id="2706" r:id="rId24"/>
    <p:sldId id="2885" r:id="rId25"/>
    <p:sldId id="1278" r:id="rId26"/>
    <p:sldId id="2578" r:id="rId27"/>
    <p:sldId id="2716" r:id="rId28"/>
    <p:sldId id="2717" r:id="rId29"/>
    <p:sldId id="2679" r:id="rId30"/>
    <p:sldId id="2585" r:id="rId31"/>
    <p:sldId id="2587" r:id="rId32"/>
    <p:sldId id="2588" r:id="rId33"/>
    <p:sldId id="1050" r:id="rId34"/>
    <p:sldId id="2707" r:id="rId35"/>
    <p:sldId id="2869" r:id="rId36"/>
    <p:sldId id="2878" r:id="rId37"/>
    <p:sldId id="2881" r:id="rId38"/>
    <p:sldId id="1051" r:id="rId39"/>
    <p:sldId id="1664" r:id="rId40"/>
    <p:sldId id="2884" r:id="rId41"/>
    <p:sldId id="2590" r:id="rId42"/>
    <p:sldId id="2591" r:id="rId43"/>
    <p:sldId id="2708" r:id="rId44"/>
    <p:sldId id="2693" r:id="rId45"/>
    <p:sldId id="2870" r:id="rId46"/>
    <p:sldId id="2871" r:id="rId47"/>
    <p:sldId id="2882" r:id="rId48"/>
    <p:sldId id="2873" r:id="rId49"/>
    <p:sldId id="2594" r:id="rId50"/>
    <p:sldId id="2595" r:id="rId51"/>
    <p:sldId id="2596" r:id="rId52"/>
    <p:sldId id="2691" r:id="rId53"/>
    <p:sldId id="2692" r:id="rId54"/>
    <p:sldId id="2695" r:id="rId55"/>
    <p:sldId id="2712" r:id="rId56"/>
    <p:sldId id="2874" r:id="rId57"/>
    <p:sldId id="2714" r:id="rId58"/>
    <p:sldId id="2866" r:id="rId59"/>
    <p:sldId id="2863" r:id="rId60"/>
    <p:sldId id="2864" r:id="rId61"/>
    <p:sldId id="2682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49CC1-89CE-41F3-9995-4FED159DCBFB}" v="14" dt="2024-12-26T15:22:46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F7687026-6CF5-44B3-8250-6B9C7FAF4F27}"/>
    <pc:docChg chg="undo custSel addSld delSld modSld sldOrd">
      <pc:chgData name="Leonardo Chiariglione" userId="03ff1134-c2b7-4932-850d-6529216fed29" providerId="ADAL" clId="{F7687026-6CF5-44B3-8250-6B9C7FAF4F27}" dt="2023-12-12T12:16:52.393" v="6544" actId="165"/>
      <pc:docMkLst>
        <pc:docMk/>
      </pc:docMkLst>
      <pc:sldChg chg="addSp delSp modSp mod delAnim modAnim">
        <pc:chgData name="Leonardo Chiariglione" userId="03ff1134-c2b7-4932-850d-6529216fed29" providerId="ADAL" clId="{F7687026-6CF5-44B3-8250-6B9C7FAF4F27}" dt="2023-10-30T12:17:09.761" v="3961"/>
        <pc:sldMkLst>
          <pc:docMk/>
          <pc:sldMk cId="871168727" sldId="440"/>
        </pc:sldMkLst>
      </pc:sldChg>
      <pc:sldChg chg="modSp mod">
        <pc:chgData name="Leonardo Chiariglione" userId="03ff1134-c2b7-4932-850d-6529216fed29" providerId="ADAL" clId="{F7687026-6CF5-44B3-8250-6B9C7FAF4F27}" dt="2023-12-02T19:01:48.725" v="6018"/>
        <pc:sldMkLst>
          <pc:docMk/>
          <pc:sldMk cId="72168428" sldId="1048"/>
        </pc:sldMkLst>
      </pc:sldChg>
      <pc:sldChg chg="modSp add mod modAnim">
        <pc:chgData name="Leonardo Chiariglione" userId="03ff1134-c2b7-4932-850d-6529216fed29" providerId="ADAL" clId="{F7687026-6CF5-44B3-8250-6B9C7FAF4F27}" dt="2023-12-02T19:05:40.119" v="6037" actId="1035"/>
        <pc:sldMkLst>
          <pc:docMk/>
          <pc:sldMk cId="428457365" sldId="1050"/>
        </pc:sldMkLst>
      </pc:sldChg>
      <pc:sldChg chg="addSp delSp modSp add mod">
        <pc:chgData name="Leonardo Chiariglione" userId="03ff1134-c2b7-4932-850d-6529216fed29" providerId="ADAL" clId="{F7687026-6CF5-44B3-8250-6B9C7FAF4F27}" dt="2023-10-30T15:39:16.009" v="5579" actId="20577"/>
        <pc:sldMkLst>
          <pc:docMk/>
          <pc:sldMk cId="193994208" sldId="1051"/>
        </pc:sldMkLst>
      </pc:sldChg>
      <pc:sldChg chg="modSp mod">
        <pc:chgData name="Leonardo Chiariglione" userId="03ff1134-c2b7-4932-850d-6529216fed29" providerId="ADAL" clId="{F7687026-6CF5-44B3-8250-6B9C7FAF4F27}" dt="2023-10-28T17:19:14.265" v="380" actId="20577"/>
        <pc:sldMkLst>
          <pc:docMk/>
          <pc:sldMk cId="1640704968" sldId="1278"/>
        </pc:sldMkLst>
      </pc:sldChg>
      <pc:sldChg chg="modSp mod">
        <pc:chgData name="Leonardo Chiariglione" userId="03ff1134-c2b7-4932-850d-6529216fed29" providerId="ADAL" clId="{F7687026-6CF5-44B3-8250-6B9C7FAF4F27}" dt="2023-12-12T12:14:07.200" v="6136" actId="27636"/>
        <pc:sldMkLst>
          <pc:docMk/>
          <pc:sldMk cId="582999081" sldId="1424"/>
        </pc:sldMkLst>
      </pc:sldChg>
      <pc:sldChg chg="modSp mod">
        <pc:chgData name="Leonardo Chiariglione" userId="03ff1134-c2b7-4932-850d-6529216fed29" providerId="ADAL" clId="{F7687026-6CF5-44B3-8250-6B9C7FAF4F27}" dt="2023-12-12T12:14:07.141" v="6135" actId="27636"/>
        <pc:sldMkLst>
          <pc:docMk/>
          <pc:sldMk cId="1840979080" sldId="1446"/>
        </pc:sldMkLst>
      </pc:sldChg>
      <pc:sldChg chg="modSp mod ord">
        <pc:chgData name="Leonardo Chiariglione" userId="03ff1134-c2b7-4932-850d-6529216fed29" providerId="ADAL" clId="{F7687026-6CF5-44B3-8250-6B9C7FAF4F27}" dt="2023-10-30T12:31:22.720" v="4135" actId="20577"/>
        <pc:sldMkLst>
          <pc:docMk/>
          <pc:sldMk cId="598486921" sldId="1470"/>
        </pc:sldMkLst>
      </pc:sldChg>
      <pc:sldChg chg="modSp mod">
        <pc:chgData name="Leonardo Chiariglione" userId="03ff1134-c2b7-4932-850d-6529216fed29" providerId="ADAL" clId="{F7687026-6CF5-44B3-8250-6B9C7FAF4F27}" dt="2023-10-30T12:19:03.049" v="3993" actId="20577"/>
        <pc:sldMkLst>
          <pc:docMk/>
          <pc:sldMk cId="1886162013" sldId="1856"/>
        </pc:sldMkLst>
      </pc:sldChg>
      <pc:sldChg chg="addSp delSp modSp mod modClrScheme chgLayout">
        <pc:chgData name="Leonardo Chiariglione" userId="03ff1134-c2b7-4932-850d-6529216fed29" providerId="ADAL" clId="{F7687026-6CF5-44B3-8250-6B9C7FAF4F27}" dt="2023-10-29T08:34:35.971" v="1123" actId="27636"/>
        <pc:sldMkLst>
          <pc:docMk/>
          <pc:sldMk cId="898869301" sldId="1870"/>
        </pc:sldMkLst>
      </pc:sldChg>
      <pc:sldChg chg="addSp delSp modSp mod modClrScheme chgLayout">
        <pc:chgData name="Leonardo Chiariglione" userId="03ff1134-c2b7-4932-850d-6529216fed29" providerId="ADAL" clId="{F7687026-6CF5-44B3-8250-6B9C7FAF4F27}" dt="2023-10-29T08:34:24.569" v="1121" actId="27636"/>
        <pc:sldMkLst>
          <pc:docMk/>
          <pc:sldMk cId="2344640720" sldId="1871"/>
        </pc:sldMkLst>
      </pc:sldChg>
      <pc:sldChg chg="addSp delSp modSp del mod">
        <pc:chgData name="Leonardo Chiariglione" userId="03ff1134-c2b7-4932-850d-6529216fed29" providerId="ADAL" clId="{F7687026-6CF5-44B3-8250-6B9C7FAF4F27}" dt="2023-12-02T18:45:42.296" v="6014" actId="47"/>
        <pc:sldMkLst>
          <pc:docMk/>
          <pc:sldMk cId="4032900876" sldId="2231"/>
        </pc:sldMkLst>
      </pc:sldChg>
      <pc:sldChg chg="add del">
        <pc:chgData name="Leonardo Chiariglione" userId="03ff1134-c2b7-4932-850d-6529216fed29" providerId="ADAL" clId="{F7687026-6CF5-44B3-8250-6B9C7FAF4F27}" dt="2023-10-29T16:29:43.951" v="3608" actId="47"/>
        <pc:sldMkLst>
          <pc:docMk/>
          <pc:sldMk cId="3838214898" sldId="2274"/>
        </pc:sldMkLst>
      </pc:sldChg>
      <pc:sldChg chg="addSp modSp mod modAnim">
        <pc:chgData name="Leonardo Chiariglione" userId="03ff1134-c2b7-4932-850d-6529216fed29" providerId="ADAL" clId="{F7687026-6CF5-44B3-8250-6B9C7FAF4F27}" dt="2023-10-28T16:58:55.753" v="163" actId="20577"/>
        <pc:sldMkLst>
          <pc:docMk/>
          <pc:sldMk cId="1488663094" sldId="2443"/>
        </pc:sldMkLst>
      </pc:sldChg>
      <pc:sldChg chg="addSp modSp add del mod">
        <pc:chgData name="Leonardo Chiariglione" userId="03ff1134-c2b7-4932-850d-6529216fed29" providerId="ADAL" clId="{F7687026-6CF5-44B3-8250-6B9C7FAF4F27}" dt="2023-12-02T19:07:04.566" v="6039" actId="47"/>
        <pc:sldMkLst>
          <pc:docMk/>
          <pc:sldMk cId="3991026382" sldId="2481"/>
        </pc:sldMkLst>
      </pc:sldChg>
      <pc:sldChg chg="del">
        <pc:chgData name="Leonardo Chiariglione" userId="03ff1134-c2b7-4932-850d-6529216fed29" providerId="ADAL" clId="{F7687026-6CF5-44B3-8250-6B9C7FAF4F27}" dt="2023-10-28T17:12:23.097" v="249" actId="47"/>
        <pc:sldMkLst>
          <pc:docMk/>
          <pc:sldMk cId="3077578015" sldId="2575"/>
        </pc:sldMkLst>
      </pc:sldChg>
      <pc:sldChg chg="modSp mod">
        <pc:chgData name="Leonardo Chiariglione" userId="03ff1134-c2b7-4932-850d-6529216fed29" providerId="ADAL" clId="{F7687026-6CF5-44B3-8250-6B9C7FAF4F27}" dt="2023-11-21T12:29:33.455" v="6008" actId="20577"/>
        <pc:sldMkLst>
          <pc:docMk/>
          <pc:sldMk cId="66256048" sldId="2576"/>
        </pc:sldMkLst>
      </pc:sldChg>
      <pc:sldChg chg="addSp delSp modSp mod modAnim">
        <pc:chgData name="Leonardo Chiariglione" userId="03ff1134-c2b7-4932-850d-6529216fed29" providerId="ADAL" clId="{F7687026-6CF5-44B3-8250-6B9C7FAF4F27}" dt="2023-12-02T19:04:03.703" v="6026"/>
        <pc:sldMkLst>
          <pc:docMk/>
          <pc:sldMk cId="3612707245" sldId="2579"/>
        </pc:sldMkLst>
      </pc:sldChg>
      <pc:sldChg chg="modSp mod">
        <pc:chgData name="Leonardo Chiariglione" userId="03ff1134-c2b7-4932-850d-6529216fed29" providerId="ADAL" clId="{F7687026-6CF5-44B3-8250-6B9C7FAF4F27}" dt="2023-12-02T19:02:51.517" v="6019"/>
        <pc:sldMkLst>
          <pc:docMk/>
          <pc:sldMk cId="2347394317" sldId="2580"/>
        </pc:sldMkLst>
      </pc:sldChg>
      <pc:sldChg chg="modSp mod">
        <pc:chgData name="Leonardo Chiariglione" userId="03ff1134-c2b7-4932-850d-6529216fed29" providerId="ADAL" clId="{F7687026-6CF5-44B3-8250-6B9C7FAF4F27}" dt="2023-11-01T11:40:31.850" v="5710" actId="20577"/>
        <pc:sldMkLst>
          <pc:docMk/>
          <pc:sldMk cId="1215860976" sldId="2581"/>
        </pc:sldMkLst>
      </pc:sldChg>
      <pc:sldChg chg="addSp delSp modSp mod">
        <pc:chgData name="Leonardo Chiariglione" userId="03ff1134-c2b7-4932-850d-6529216fed29" providerId="ADAL" clId="{F7687026-6CF5-44B3-8250-6B9C7FAF4F27}" dt="2023-12-02T19:03:22.500" v="6021"/>
        <pc:sldMkLst>
          <pc:docMk/>
          <pc:sldMk cId="1710942860" sldId="2584"/>
        </pc:sldMkLst>
      </pc:sldChg>
      <pc:sldChg chg="modSp mod">
        <pc:chgData name="Leonardo Chiariglione" userId="03ff1134-c2b7-4932-850d-6529216fed29" providerId="ADAL" clId="{F7687026-6CF5-44B3-8250-6B9C7FAF4F27}" dt="2023-10-28T17:25:45.352" v="467" actId="20577"/>
        <pc:sldMkLst>
          <pc:docMk/>
          <pc:sldMk cId="4158042069" sldId="2585"/>
        </pc:sldMkLst>
      </pc:sldChg>
      <pc:sldChg chg="addSp delSp modSp new mod modAnim">
        <pc:chgData name="Leonardo Chiariglione" userId="03ff1134-c2b7-4932-850d-6529216fed29" providerId="ADAL" clId="{F7687026-6CF5-44B3-8250-6B9C7FAF4F27}" dt="2023-10-28T17:11:33.490" v="248"/>
        <pc:sldMkLst>
          <pc:docMk/>
          <pc:sldMk cId="3373388430" sldId="2586"/>
        </pc:sldMkLst>
      </pc:sldChg>
      <pc:sldChg chg="addSp delSp modSp new mod modClrScheme chgLayout">
        <pc:chgData name="Leonardo Chiariglione" userId="03ff1134-c2b7-4932-850d-6529216fed29" providerId="ADAL" clId="{F7687026-6CF5-44B3-8250-6B9C7FAF4F27}" dt="2023-10-28T17:28:46.383" v="547" actId="20577"/>
        <pc:sldMkLst>
          <pc:docMk/>
          <pc:sldMk cId="3820845341" sldId="2587"/>
        </pc:sldMkLst>
      </pc:sldChg>
      <pc:sldChg chg="addSp modSp new mod">
        <pc:chgData name="Leonardo Chiariglione" userId="03ff1134-c2b7-4932-850d-6529216fed29" providerId="ADAL" clId="{F7687026-6CF5-44B3-8250-6B9C7FAF4F27}" dt="2023-10-28T17:30:19.987" v="577" actId="20577"/>
        <pc:sldMkLst>
          <pc:docMk/>
          <pc:sldMk cId="1354155329" sldId="2588"/>
        </pc:sldMkLst>
      </pc:sldChg>
      <pc:sldChg chg="new del">
        <pc:chgData name="Leonardo Chiariglione" userId="03ff1134-c2b7-4932-850d-6529216fed29" providerId="ADAL" clId="{F7687026-6CF5-44B3-8250-6B9C7FAF4F27}" dt="2023-10-28T17:34:27.655" v="580" actId="47"/>
        <pc:sldMkLst>
          <pc:docMk/>
          <pc:sldMk cId="434090584" sldId="2589"/>
        </pc:sldMkLst>
      </pc:sldChg>
      <pc:sldChg chg="delSp add del mod">
        <pc:chgData name="Leonardo Chiariglione" userId="03ff1134-c2b7-4932-850d-6529216fed29" providerId="ADAL" clId="{F7687026-6CF5-44B3-8250-6B9C7FAF4F27}" dt="2023-12-02T18:59:41.566" v="6017" actId="47"/>
        <pc:sldMkLst>
          <pc:docMk/>
          <pc:sldMk cId="573712283" sldId="2589"/>
        </pc:sldMkLst>
      </pc:sldChg>
      <pc:sldChg chg="addSp delSp modSp new del mod">
        <pc:chgData name="Leonardo Chiariglione" userId="03ff1134-c2b7-4932-850d-6529216fed29" providerId="ADAL" clId="{F7687026-6CF5-44B3-8250-6B9C7FAF4F27}" dt="2023-10-30T10:49:48.240" v="3612" actId="47"/>
        <pc:sldMkLst>
          <pc:docMk/>
          <pc:sldMk cId="1296217916" sldId="2589"/>
        </pc:sldMkLst>
      </pc:sldChg>
      <pc:sldChg chg="addSp delSp modSp new mod">
        <pc:chgData name="Leonardo Chiariglione" userId="03ff1134-c2b7-4932-850d-6529216fed29" providerId="ADAL" clId="{F7687026-6CF5-44B3-8250-6B9C7FAF4F27}" dt="2023-12-02T19:07:46.674" v="6042"/>
        <pc:sldMkLst>
          <pc:docMk/>
          <pc:sldMk cId="554978620" sldId="2590"/>
        </pc:sldMkLst>
      </pc:sldChg>
      <pc:sldChg chg="addSp delSp modSp new mod">
        <pc:chgData name="Leonardo Chiariglione" userId="03ff1134-c2b7-4932-850d-6529216fed29" providerId="ADAL" clId="{F7687026-6CF5-44B3-8250-6B9C7FAF4F27}" dt="2023-11-01T11:42:15.115" v="5776" actId="1037"/>
        <pc:sldMkLst>
          <pc:docMk/>
          <pc:sldMk cId="4280884475" sldId="2591"/>
        </pc:sldMkLst>
      </pc:sldChg>
      <pc:sldChg chg="addSp delSp modSp new del mod modAnim">
        <pc:chgData name="Leonardo Chiariglione" userId="03ff1134-c2b7-4932-850d-6529216fed29" providerId="ADAL" clId="{F7687026-6CF5-44B3-8250-6B9C7FAF4F27}" dt="2023-12-02T19:08:46.575" v="6043" actId="47"/>
        <pc:sldMkLst>
          <pc:docMk/>
          <pc:sldMk cId="1660518439" sldId="2592"/>
        </pc:sldMkLst>
      </pc:sldChg>
      <pc:sldChg chg="addSp delSp modSp new mod modClrScheme chgLayout">
        <pc:chgData name="Leonardo Chiariglione" userId="03ff1134-c2b7-4932-850d-6529216fed29" providerId="ADAL" clId="{F7687026-6CF5-44B3-8250-6B9C7FAF4F27}" dt="2023-10-29T08:34:13.276" v="1119" actId="27636"/>
        <pc:sldMkLst>
          <pc:docMk/>
          <pc:sldMk cId="727526824" sldId="2593"/>
        </pc:sldMkLst>
      </pc:sldChg>
      <pc:sldChg chg="addSp delSp modSp new mod">
        <pc:chgData name="Leonardo Chiariglione" userId="03ff1134-c2b7-4932-850d-6529216fed29" providerId="ADAL" clId="{F7687026-6CF5-44B3-8250-6B9C7FAF4F27}" dt="2023-12-02T19:09:35.845" v="6049"/>
        <pc:sldMkLst>
          <pc:docMk/>
          <pc:sldMk cId="298676894" sldId="2594"/>
        </pc:sldMkLst>
      </pc:sldChg>
      <pc:sldChg chg="addSp delSp modSp new mod">
        <pc:chgData name="Leonardo Chiariglione" userId="03ff1134-c2b7-4932-850d-6529216fed29" providerId="ADAL" clId="{F7687026-6CF5-44B3-8250-6B9C7FAF4F27}" dt="2023-11-01T11:43:55.858" v="5827" actId="2711"/>
        <pc:sldMkLst>
          <pc:docMk/>
          <pc:sldMk cId="3593572012" sldId="2595"/>
        </pc:sldMkLst>
      </pc:sldChg>
      <pc:sldChg chg="addSp delSp modSp new mod">
        <pc:chgData name="Leonardo Chiariglione" userId="03ff1134-c2b7-4932-850d-6529216fed29" providerId="ADAL" clId="{F7687026-6CF5-44B3-8250-6B9C7FAF4F27}" dt="2023-10-29T09:23:05.535" v="1898" actId="14100"/>
        <pc:sldMkLst>
          <pc:docMk/>
          <pc:sldMk cId="1307405015" sldId="2596"/>
        </pc:sldMkLst>
      </pc:sldChg>
      <pc:sldChg chg="modSp new mod">
        <pc:chgData name="Leonardo Chiariglione" userId="03ff1134-c2b7-4932-850d-6529216fed29" providerId="ADAL" clId="{F7687026-6CF5-44B3-8250-6B9C7FAF4F27}" dt="2023-10-29T09:32:29.604" v="2025" actId="20577"/>
        <pc:sldMkLst>
          <pc:docMk/>
          <pc:sldMk cId="931973136" sldId="2597"/>
        </pc:sldMkLst>
      </pc:sldChg>
      <pc:sldChg chg="delSp modSp add mod">
        <pc:chgData name="Leonardo Chiariglione" userId="03ff1134-c2b7-4932-850d-6529216fed29" providerId="ADAL" clId="{F7687026-6CF5-44B3-8250-6B9C7FAF4F27}" dt="2023-11-01T11:41:14.419" v="5712" actId="478"/>
        <pc:sldMkLst>
          <pc:docMk/>
          <pc:sldMk cId="143504304" sldId="2676"/>
        </pc:sldMkLst>
      </pc:sldChg>
      <pc:sldChg chg="modSp add mod modAnim">
        <pc:chgData name="Leonardo Chiariglione" userId="03ff1134-c2b7-4932-850d-6529216fed29" providerId="ADAL" clId="{F7687026-6CF5-44B3-8250-6B9C7FAF4F27}" dt="2023-11-27T12:31:57.055" v="6012" actId="20577"/>
        <pc:sldMkLst>
          <pc:docMk/>
          <pc:sldMk cId="1781707490" sldId="2682"/>
        </pc:sldMkLst>
      </pc:sldChg>
      <pc:sldChg chg="add">
        <pc:chgData name="Leonardo Chiariglione" userId="03ff1134-c2b7-4932-850d-6529216fed29" providerId="ADAL" clId="{F7687026-6CF5-44B3-8250-6B9C7FAF4F27}" dt="2023-10-29T09:32:49.866" v="2026"/>
        <pc:sldMkLst>
          <pc:docMk/>
          <pc:sldMk cId="501135569" sldId="2689"/>
        </pc:sldMkLst>
      </pc:sldChg>
      <pc:sldChg chg="modSp new mod">
        <pc:chgData name="Leonardo Chiariglione" userId="03ff1134-c2b7-4932-850d-6529216fed29" providerId="ADAL" clId="{F7687026-6CF5-44B3-8250-6B9C7FAF4F27}" dt="2023-10-29T11:03:06.488" v="2325" actId="20577"/>
        <pc:sldMkLst>
          <pc:docMk/>
          <pc:sldMk cId="3786564340" sldId="2690"/>
        </pc:sldMkLst>
      </pc:sldChg>
      <pc:sldChg chg="modSp new mod">
        <pc:chgData name="Leonardo Chiariglione" userId="03ff1134-c2b7-4932-850d-6529216fed29" providerId="ADAL" clId="{F7687026-6CF5-44B3-8250-6B9C7FAF4F27}" dt="2023-10-29T12:09:26.533" v="3550" actId="20577"/>
        <pc:sldMkLst>
          <pc:docMk/>
          <pc:sldMk cId="649818608" sldId="2691"/>
        </pc:sldMkLst>
      </pc:sldChg>
      <pc:sldChg chg="addSp delSp modSp new mod">
        <pc:chgData name="Leonardo Chiariglione" userId="03ff1134-c2b7-4932-850d-6529216fed29" providerId="ADAL" clId="{F7687026-6CF5-44B3-8250-6B9C7FAF4F27}" dt="2023-10-29T11:09:43.512" v="2461" actId="20577"/>
        <pc:sldMkLst>
          <pc:docMk/>
          <pc:sldMk cId="1471572295" sldId="2692"/>
        </pc:sldMkLst>
      </pc:sldChg>
      <pc:sldChg chg="modSp new mod">
        <pc:chgData name="Leonardo Chiariglione" userId="03ff1134-c2b7-4932-850d-6529216fed29" providerId="ADAL" clId="{F7687026-6CF5-44B3-8250-6B9C7FAF4F27}" dt="2023-10-29T11:15:54.925" v="2602" actId="20577"/>
        <pc:sldMkLst>
          <pc:docMk/>
          <pc:sldMk cId="2372015000" sldId="2693"/>
        </pc:sldMkLst>
      </pc:sldChg>
      <pc:sldChg chg="addSp delSp modSp new mod">
        <pc:chgData name="Leonardo Chiariglione" userId="03ff1134-c2b7-4932-850d-6529216fed29" providerId="ADAL" clId="{F7687026-6CF5-44B3-8250-6B9C7FAF4F27}" dt="2023-10-29T11:13:51.696" v="2546" actId="20577"/>
        <pc:sldMkLst>
          <pc:docMk/>
          <pc:sldMk cId="1464672738" sldId="2694"/>
        </pc:sldMkLst>
      </pc:sldChg>
      <pc:sldChg chg="modSp new mod">
        <pc:chgData name="Leonardo Chiariglione" userId="03ff1134-c2b7-4932-850d-6529216fed29" providerId="ADAL" clId="{F7687026-6CF5-44B3-8250-6B9C7FAF4F27}" dt="2023-10-29T12:13:56.379" v="3593" actId="6549"/>
        <pc:sldMkLst>
          <pc:docMk/>
          <pc:sldMk cId="2155789730" sldId="2695"/>
        </pc:sldMkLst>
      </pc:sldChg>
      <pc:sldChg chg="addSp delSp modSp new mod">
        <pc:chgData name="Leonardo Chiariglione" userId="03ff1134-c2b7-4932-850d-6529216fed29" providerId="ADAL" clId="{F7687026-6CF5-44B3-8250-6B9C7FAF4F27}" dt="2023-10-29T11:28:03.445" v="2980" actId="1036"/>
        <pc:sldMkLst>
          <pc:docMk/>
          <pc:sldMk cId="2038230508" sldId="2696"/>
        </pc:sldMkLst>
      </pc:sldChg>
      <pc:sldChg chg="addSp delSp modSp new del mod">
        <pc:chgData name="Leonardo Chiariglione" userId="03ff1134-c2b7-4932-850d-6529216fed29" providerId="ADAL" clId="{F7687026-6CF5-44B3-8250-6B9C7FAF4F27}" dt="2023-10-29T12:05:03.866" v="3546" actId="47"/>
        <pc:sldMkLst>
          <pc:docMk/>
          <pc:sldMk cId="8997945" sldId="2697"/>
        </pc:sldMkLst>
      </pc:sldChg>
      <pc:sldChg chg="modSp add mod">
        <pc:chgData name="Leonardo Chiariglione" userId="03ff1134-c2b7-4932-850d-6529216fed29" providerId="ADAL" clId="{F7687026-6CF5-44B3-8250-6B9C7FAF4F27}" dt="2023-10-31T15:40:40.392" v="5702" actId="1036"/>
        <pc:sldMkLst>
          <pc:docMk/>
          <pc:sldMk cId="1032280337" sldId="2697"/>
        </pc:sldMkLst>
      </pc:sldChg>
      <pc:sldChg chg="addSp delSp modSp new del mod">
        <pc:chgData name="Leonardo Chiariglione" userId="03ff1134-c2b7-4932-850d-6529216fed29" providerId="ADAL" clId="{F7687026-6CF5-44B3-8250-6B9C7FAF4F27}" dt="2023-10-29T16:29:43.951" v="3608" actId="47"/>
        <pc:sldMkLst>
          <pc:docMk/>
          <pc:sldMk cId="3313090809" sldId="2697"/>
        </pc:sldMkLst>
      </pc:sldChg>
      <pc:sldChg chg="modSp new del mod">
        <pc:chgData name="Leonardo Chiariglione" userId="03ff1134-c2b7-4932-850d-6529216fed29" providerId="ADAL" clId="{F7687026-6CF5-44B3-8250-6B9C7FAF4F27}" dt="2023-10-30T15:21:29.451" v="5163" actId="47"/>
        <pc:sldMkLst>
          <pc:docMk/>
          <pc:sldMk cId="2231500700" sldId="2698"/>
        </pc:sldMkLst>
      </pc:sldChg>
      <pc:sldChg chg="modSp add del mod">
        <pc:chgData name="Leonardo Chiariglione" userId="03ff1134-c2b7-4932-850d-6529216fed29" providerId="ADAL" clId="{F7687026-6CF5-44B3-8250-6B9C7FAF4F27}" dt="2023-10-30T15:21:24.870" v="5162" actId="47"/>
        <pc:sldMkLst>
          <pc:docMk/>
          <pc:sldMk cId="1678954843" sldId="2699"/>
        </pc:sldMkLst>
      </pc:sldChg>
      <pc:sldChg chg="addSp delSp modSp new mod">
        <pc:chgData name="Leonardo Chiariglione" userId="03ff1134-c2b7-4932-850d-6529216fed29" providerId="ADAL" clId="{F7687026-6CF5-44B3-8250-6B9C7FAF4F27}" dt="2023-10-30T15:21:52.359" v="5177" actId="20577"/>
        <pc:sldMkLst>
          <pc:docMk/>
          <pc:sldMk cId="810241245" sldId="2700"/>
        </pc:sldMkLst>
      </pc:sldChg>
      <pc:sldChg chg="addSp delSp modSp new mod">
        <pc:chgData name="Leonardo Chiariglione" userId="03ff1134-c2b7-4932-850d-6529216fed29" providerId="ADAL" clId="{F7687026-6CF5-44B3-8250-6B9C7FAF4F27}" dt="2023-10-31T07:42:54.842" v="5673" actId="1036"/>
        <pc:sldMkLst>
          <pc:docMk/>
          <pc:sldMk cId="4102350927" sldId="2701"/>
        </pc:sldMkLst>
      </pc:sldChg>
      <pc:sldChg chg="modSp add mod">
        <pc:chgData name="Leonardo Chiariglione" userId="03ff1134-c2b7-4932-850d-6529216fed29" providerId="ADAL" clId="{F7687026-6CF5-44B3-8250-6B9C7FAF4F27}" dt="2023-11-07T11:34:17.948" v="5867" actId="1035"/>
        <pc:sldMkLst>
          <pc:docMk/>
          <pc:sldMk cId="3050646369" sldId="2702"/>
        </pc:sldMkLst>
      </pc:sldChg>
      <pc:sldChg chg="modSp add mod">
        <pc:chgData name="Leonardo Chiariglione" userId="03ff1134-c2b7-4932-850d-6529216fed29" providerId="ADAL" clId="{F7687026-6CF5-44B3-8250-6B9C7FAF4F27}" dt="2023-11-16T13:55:59.133" v="5869" actId="27636"/>
        <pc:sldMkLst>
          <pc:docMk/>
          <pc:sldMk cId="360925376" sldId="2703"/>
        </pc:sldMkLst>
      </pc:sldChg>
      <pc:sldChg chg="add">
        <pc:chgData name="Leonardo Chiariglione" userId="03ff1134-c2b7-4932-850d-6529216fed29" providerId="ADAL" clId="{F7687026-6CF5-44B3-8250-6B9C7FAF4F27}" dt="2023-11-16T13:55:59.017" v="5868"/>
        <pc:sldMkLst>
          <pc:docMk/>
          <pc:sldMk cId="3607702957" sldId="2704"/>
        </pc:sldMkLst>
      </pc:sldChg>
      <pc:sldChg chg="modSp add mod">
        <pc:chgData name="Leonardo Chiariglione" userId="03ff1134-c2b7-4932-850d-6529216fed29" providerId="ADAL" clId="{F7687026-6CF5-44B3-8250-6B9C7FAF4F27}" dt="2023-11-27T12:28:02.321" v="6011" actId="20577"/>
        <pc:sldMkLst>
          <pc:docMk/>
          <pc:sldMk cId="1014205879" sldId="2705"/>
        </pc:sldMkLst>
      </pc:sldChg>
      <pc:sldChg chg="addSp delSp modSp add mod">
        <pc:chgData name="Leonardo Chiariglione" userId="03ff1134-c2b7-4932-850d-6529216fed29" providerId="ADAL" clId="{F7687026-6CF5-44B3-8250-6B9C7FAF4F27}" dt="2023-12-12T12:16:52.393" v="6544" actId="165"/>
        <pc:sldMkLst>
          <pc:docMk/>
          <pc:sldMk cId="857417099" sldId="2706"/>
        </pc:sldMkLst>
      </pc:sldChg>
      <pc:sldChg chg="add">
        <pc:chgData name="Leonardo Chiariglione" userId="03ff1134-c2b7-4932-850d-6529216fed29" providerId="ADAL" clId="{F7687026-6CF5-44B3-8250-6B9C7FAF4F27}" dt="2023-12-02T19:07:01.703" v="6038"/>
        <pc:sldMkLst>
          <pc:docMk/>
          <pc:sldMk cId="1662738815" sldId="2707"/>
        </pc:sldMkLst>
      </pc:sldChg>
      <pc:sldChg chg="add ord">
        <pc:chgData name="Leonardo Chiariglione" userId="03ff1134-c2b7-4932-850d-6529216fed29" providerId="ADAL" clId="{F7687026-6CF5-44B3-8250-6B9C7FAF4F27}" dt="2023-12-02T19:08:53.891" v="6046"/>
        <pc:sldMkLst>
          <pc:docMk/>
          <pc:sldMk cId="3324307655" sldId="2708"/>
        </pc:sldMkLst>
      </pc:sldChg>
      <pc:sldChg chg="add">
        <pc:chgData name="Leonardo Chiariglione" userId="03ff1134-c2b7-4932-850d-6529216fed29" providerId="ADAL" clId="{F7687026-6CF5-44B3-8250-6B9C7FAF4F27}" dt="2023-12-02T19:11:08.645" v="6050"/>
        <pc:sldMkLst>
          <pc:docMk/>
          <pc:sldMk cId="644748128" sldId="2709"/>
        </pc:sldMkLst>
      </pc:sldChg>
      <pc:sldChg chg="add">
        <pc:chgData name="Leonardo Chiariglione" userId="03ff1134-c2b7-4932-850d-6529216fed29" providerId="ADAL" clId="{F7687026-6CF5-44B3-8250-6B9C7FAF4F27}" dt="2023-12-02T19:11:08.645" v="6050"/>
        <pc:sldMkLst>
          <pc:docMk/>
          <pc:sldMk cId="3710417753" sldId="2710"/>
        </pc:sldMkLst>
      </pc:sldChg>
      <pc:sldChg chg="add">
        <pc:chgData name="Leonardo Chiariglione" userId="03ff1134-c2b7-4932-850d-6529216fed29" providerId="ADAL" clId="{F7687026-6CF5-44B3-8250-6B9C7FAF4F27}" dt="2023-12-02T19:11:56.684" v="6051"/>
        <pc:sldMkLst>
          <pc:docMk/>
          <pc:sldMk cId="1140651245" sldId="2711"/>
        </pc:sldMkLst>
      </pc:sldChg>
      <pc:sldChg chg="add">
        <pc:chgData name="Leonardo Chiariglione" userId="03ff1134-c2b7-4932-850d-6529216fed29" providerId="ADAL" clId="{F7687026-6CF5-44B3-8250-6B9C7FAF4F27}" dt="2023-12-02T19:11:56.684" v="6051"/>
        <pc:sldMkLst>
          <pc:docMk/>
          <pc:sldMk cId="2043621818" sldId="2714"/>
        </pc:sldMkLst>
      </pc:sldChg>
      <pc:sldChg chg="add">
        <pc:chgData name="Leonardo Chiariglione" userId="03ff1134-c2b7-4932-850d-6529216fed29" providerId="ADAL" clId="{F7687026-6CF5-44B3-8250-6B9C7FAF4F27}" dt="2023-12-02T19:11:56.684" v="6051"/>
        <pc:sldMkLst>
          <pc:docMk/>
          <pc:sldMk cId="2641400366" sldId="2715"/>
        </pc:sldMkLst>
      </pc:sldChg>
      <pc:sldMasterChg chg="delSldLayout">
        <pc:chgData name="Leonardo Chiariglione" userId="03ff1134-c2b7-4932-850d-6529216fed29" providerId="ADAL" clId="{F7687026-6CF5-44B3-8250-6B9C7FAF4F27}" dt="2023-10-29T16:29:43.951" v="3608" actId="47"/>
        <pc:sldMasterMkLst>
          <pc:docMk/>
          <pc:sldMasterMk cId="0" sldId="2147483648"/>
        </pc:sldMasterMkLst>
        <pc:sldLayoutChg chg="del">
          <pc:chgData name="Leonardo Chiariglione" userId="03ff1134-c2b7-4932-850d-6529216fed29" providerId="ADAL" clId="{F7687026-6CF5-44B3-8250-6B9C7FAF4F27}" dt="2023-10-29T16:29:43.951" v="3608" actId="47"/>
          <pc:sldLayoutMkLst>
            <pc:docMk/>
            <pc:sldMasterMk cId="0" sldId="2147483648"/>
            <pc:sldLayoutMk cId="1361877029" sldId="2147483665"/>
          </pc:sldLayoutMkLst>
        </pc:sldLayoutChg>
      </pc:sldMasterChg>
    </pc:docChg>
  </pc:docChgLst>
  <pc:docChgLst>
    <pc:chgData name="Leonardo Chiariglione" userId="03ff1134-c2b7-4932-850d-6529216fed29" providerId="ADAL" clId="{F4CFEEBC-741B-41A1-9517-439C38A5F3FB}"/>
    <pc:docChg chg="undo custSel addSld delSld modSld sldOrd">
      <pc:chgData name="Leonardo Chiariglione" userId="03ff1134-c2b7-4932-850d-6529216fed29" providerId="ADAL" clId="{F4CFEEBC-741B-41A1-9517-439C38A5F3FB}" dt="2024-06-06T17:06:52.104" v="5297" actId="1037"/>
      <pc:docMkLst>
        <pc:docMk/>
      </pc:docMkLst>
      <pc:sldChg chg="addSp modSp">
        <pc:chgData name="Leonardo Chiariglione" userId="03ff1134-c2b7-4932-850d-6529216fed29" providerId="ADAL" clId="{F4CFEEBC-741B-41A1-9517-439C38A5F3FB}" dt="2024-06-01T10:36:53.818" v="3289"/>
        <pc:sldMkLst>
          <pc:docMk/>
          <pc:sldMk cId="72168428" sldId="1048"/>
        </pc:sldMkLst>
      </pc:sldChg>
      <pc:sldChg chg="addSp modSp mod modAnim">
        <pc:chgData name="Leonardo Chiariglione" userId="03ff1134-c2b7-4932-850d-6529216fed29" providerId="ADAL" clId="{F4CFEEBC-741B-41A1-9517-439C38A5F3FB}" dt="2024-06-02T08:04:02.567" v="4597" actId="14100"/>
        <pc:sldMkLst>
          <pc:docMk/>
          <pc:sldMk cId="428457365" sldId="1050"/>
        </pc:sldMkLst>
      </pc:sldChg>
      <pc:sldChg chg="addSp modSp mod">
        <pc:chgData name="Leonardo Chiariglione" userId="03ff1134-c2b7-4932-850d-6529216fed29" providerId="ADAL" clId="{F4CFEEBC-741B-41A1-9517-439C38A5F3FB}" dt="2024-06-02T08:07:59.265" v="4610"/>
        <pc:sldMkLst>
          <pc:docMk/>
          <pc:sldMk cId="193994208" sldId="1051"/>
        </pc:sldMkLst>
      </pc:sldChg>
      <pc:sldChg chg="addSp modSp mod">
        <pc:chgData name="Leonardo Chiariglione" userId="03ff1134-c2b7-4932-850d-6529216fed29" providerId="ADAL" clId="{F4CFEEBC-741B-41A1-9517-439C38A5F3FB}" dt="2024-06-02T07:54:20.251" v="4555"/>
        <pc:sldMkLst>
          <pc:docMk/>
          <pc:sldMk cId="1300015554" sldId="1278"/>
        </pc:sldMkLst>
      </pc:sldChg>
      <pc:sldChg chg="modSp mod">
        <pc:chgData name="Leonardo Chiariglione" userId="03ff1134-c2b7-4932-850d-6529216fed29" providerId="ADAL" clId="{F4CFEEBC-741B-41A1-9517-439C38A5F3FB}" dt="2024-06-01T08:04:53.659" v="353" actId="27636"/>
        <pc:sldMkLst>
          <pc:docMk/>
          <pc:sldMk cId="582999081" sldId="1424"/>
        </pc:sldMkLst>
      </pc:sldChg>
      <pc:sldChg chg="modSp mod">
        <pc:chgData name="Leonardo Chiariglione" userId="03ff1134-c2b7-4932-850d-6529216fed29" providerId="ADAL" clId="{F4CFEEBC-741B-41A1-9517-439C38A5F3FB}" dt="2024-06-02T07:40:19.063" v="4476" actId="20577"/>
        <pc:sldMkLst>
          <pc:docMk/>
          <pc:sldMk cId="2150521490" sldId="1446"/>
        </pc:sldMkLst>
      </pc:sldChg>
      <pc:sldChg chg="addSp modSp mod">
        <pc:chgData name="Leonardo Chiariglione" userId="03ff1134-c2b7-4932-850d-6529216fed29" providerId="ADAL" clId="{F4CFEEBC-741B-41A1-9517-439C38A5F3FB}" dt="2024-06-01T10:38:21.575" v="3540"/>
        <pc:sldMkLst>
          <pc:docMk/>
          <pc:sldMk cId="1107905433" sldId="1664"/>
        </pc:sldMkLst>
      </pc:sldChg>
      <pc:sldChg chg="addSp modSp mod">
        <pc:chgData name="Leonardo Chiariglione" userId="03ff1134-c2b7-4932-850d-6529216fed29" providerId="ADAL" clId="{F4CFEEBC-741B-41A1-9517-439C38A5F3FB}" dt="2024-06-02T07:44:18.687" v="4490"/>
        <pc:sldMkLst>
          <pc:docMk/>
          <pc:sldMk cId="1886162013" sldId="1856"/>
        </pc:sldMkLst>
      </pc:sldChg>
      <pc:sldChg chg="del">
        <pc:chgData name="Leonardo Chiariglione" userId="03ff1134-c2b7-4932-850d-6529216fed29" providerId="ADAL" clId="{F4CFEEBC-741B-41A1-9517-439C38A5F3FB}" dt="2024-06-01T10:29:38.171" v="3241" actId="47"/>
        <pc:sldMkLst>
          <pc:docMk/>
          <pc:sldMk cId="898869301" sldId="1870"/>
        </pc:sldMkLst>
      </pc:sldChg>
      <pc:sldChg chg="addSp delSp modSp mod modClrScheme chgLayout">
        <pc:chgData name="Leonardo Chiariglione" userId="03ff1134-c2b7-4932-850d-6529216fed29" providerId="ADAL" clId="{F4CFEEBC-741B-41A1-9517-439C38A5F3FB}" dt="2024-06-01T08:55:45.256" v="1792" actId="1036"/>
        <pc:sldMkLst>
          <pc:docMk/>
          <pc:sldMk cId="2344640720" sldId="1871"/>
        </pc:sldMkLst>
      </pc:sldChg>
      <pc:sldChg chg="addSp delSp modSp mod">
        <pc:chgData name="Leonardo Chiariglione" userId="03ff1134-c2b7-4932-850d-6529216fed29" providerId="ADAL" clId="{F4CFEEBC-741B-41A1-9517-439C38A5F3FB}" dt="2024-06-01T10:36:30.882" v="3287"/>
        <pc:sldMkLst>
          <pc:docMk/>
          <pc:sldMk cId="4032900876" sldId="2231"/>
        </pc:sldMkLst>
      </pc:sldChg>
      <pc:sldChg chg="addSp modSp mod">
        <pc:chgData name="Leonardo Chiariglione" userId="03ff1134-c2b7-4932-850d-6529216fed29" providerId="ADAL" clId="{F4CFEEBC-741B-41A1-9517-439C38A5F3FB}" dt="2024-06-02T07:46:39.159" v="4496" actId="20577"/>
        <pc:sldMkLst>
          <pc:docMk/>
          <pc:sldMk cId="66256048" sldId="2576"/>
        </pc:sldMkLst>
      </pc:sldChg>
      <pc:sldChg chg="addSp modSp">
        <pc:chgData name="Leonardo Chiariglione" userId="03ff1134-c2b7-4932-850d-6529216fed29" providerId="ADAL" clId="{F4CFEEBC-741B-41A1-9517-439C38A5F3FB}" dt="2024-06-01T10:37:28.462" v="3407"/>
        <pc:sldMkLst>
          <pc:docMk/>
          <pc:sldMk cId="57437662" sldId="2578"/>
        </pc:sldMkLst>
      </pc:sldChg>
      <pc:sldChg chg="addSp modSp mod">
        <pc:chgData name="Leonardo Chiariglione" userId="03ff1134-c2b7-4932-850d-6529216fed29" providerId="ADAL" clId="{F4CFEEBC-741B-41A1-9517-439C38A5F3FB}" dt="2024-06-02T07:52:10.601" v="4536"/>
        <pc:sldMkLst>
          <pc:docMk/>
          <pc:sldMk cId="3612707245" sldId="2579"/>
        </pc:sldMkLst>
      </pc:sldChg>
      <pc:sldChg chg="addSp delSp modSp mod">
        <pc:chgData name="Leonardo Chiariglione" userId="03ff1134-c2b7-4932-850d-6529216fed29" providerId="ADAL" clId="{F4CFEEBC-741B-41A1-9517-439C38A5F3FB}" dt="2024-06-02T08:33:34.056" v="4960" actId="1076"/>
        <pc:sldMkLst>
          <pc:docMk/>
          <pc:sldMk cId="311481473" sldId="2580"/>
        </pc:sldMkLst>
      </pc:sldChg>
      <pc:sldChg chg="addSp delSp modSp mod">
        <pc:chgData name="Leonardo Chiariglione" userId="03ff1134-c2b7-4932-850d-6529216fed29" providerId="ADAL" clId="{F4CFEEBC-741B-41A1-9517-439C38A5F3FB}" dt="2024-06-06T17:06:52.104" v="5297" actId="1037"/>
        <pc:sldMkLst>
          <pc:docMk/>
          <pc:sldMk cId="766528228" sldId="2583"/>
        </pc:sldMkLst>
      </pc:sldChg>
      <pc:sldChg chg="addSp modSp mod">
        <pc:chgData name="Leonardo Chiariglione" userId="03ff1134-c2b7-4932-850d-6529216fed29" providerId="ADAL" clId="{F4CFEEBC-741B-41A1-9517-439C38A5F3FB}" dt="2024-06-01T10:37:02.259" v="3290"/>
        <pc:sldMkLst>
          <pc:docMk/>
          <pc:sldMk cId="4269819023" sldId="2584"/>
        </pc:sldMkLst>
      </pc:sldChg>
      <pc:sldChg chg="addSp modSp mod">
        <pc:chgData name="Leonardo Chiariglione" userId="03ff1134-c2b7-4932-850d-6529216fed29" providerId="ADAL" clId="{F4CFEEBC-741B-41A1-9517-439C38A5F3FB}" dt="2024-06-02T08:01:32.411" v="4578"/>
        <pc:sldMkLst>
          <pc:docMk/>
          <pc:sldMk cId="4158042069" sldId="2585"/>
        </pc:sldMkLst>
      </pc:sldChg>
      <pc:sldChg chg="addSp modSp">
        <pc:chgData name="Leonardo Chiariglione" userId="03ff1134-c2b7-4932-850d-6529216fed29" providerId="ADAL" clId="{F4CFEEBC-741B-41A1-9517-439C38A5F3FB}" dt="2024-06-01T10:36:48.845" v="3288"/>
        <pc:sldMkLst>
          <pc:docMk/>
          <pc:sldMk cId="3373388430" sldId="2586"/>
        </pc:sldMkLst>
      </pc:sldChg>
      <pc:sldChg chg="addSp delSp modSp mod">
        <pc:chgData name="Leonardo Chiariglione" userId="03ff1134-c2b7-4932-850d-6529216fed29" providerId="ADAL" clId="{F4CFEEBC-741B-41A1-9517-439C38A5F3FB}" dt="2024-06-01T08:04:53.495" v="352"/>
        <pc:sldMkLst>
          <pc:docMk/>
          <pc:sldMk cId="3820845341" sldId="2587"/>
        </pc:sldMkLst>
      </pc:sldChg>
      <pc:sldChg chg="addSp modSp mod">
        <pc:chgData name="Leonardo Chiariglione" userId="03ff1134-c2b7-4932-850d-6529216fed29" providerId="ADAL" clId="{F4CFEEBC-741B-41A1-9517-439C38A5F3FB}" dt="2024-06-01T10:38:01.042" v="3538" actId="1038"/>
        <pc:sldMkLst>
          <pc:docMk/>
          <pc:sldMk cId="1354155329" sldId="2588"/>
        </pc:sldMkLst>
      </pc:sldChg>
      <pc:sldChg chg="addSp delSp modSp mod">
        <pc:chgData name="Leonardo Chiariglione" userId="03ff1134-c2b7-4932-850d-6529216fed29" providerId="ADAL" clId="{F4CFEEBC-741B-41A1-9517-439C38A5F3FB}" dt="2024-06-02T08:10:59.770" v="4808"/>
        <pc:sldMkLst>
          <pc:docMk/>
          <pc:sldMk cId="554978620" sldId="2590"/>
        </pc:sldMkLst>
      </pc:sldChg>
      <pc:sldChg chg="del">
        <pc:chgData name="Leonardo Chiariglione" userId="03ff1134-c2b7-4932-850d-6529216fed29" providerId="ADAL" clId="{F4CFEEBC-741B-41A1-9517-439C38A5F3FB}" dt="2024-06-01T09:00:00.544" v="1879" actId="47"/>
        <pc:sldMkLst>
          <pc:docMk/>
          <pc:sldMk cId="727526824" sldId="2593"/>
        </pc:sldMkLst>
      </pc:sldChg>
      <pc:sldChg chg="addSp modSp mod">
        <pc:chgData name="Leonardo Chiariglione" userId="03ff1134-c2b7-4932-850d-6529216fed29" providerId="ADAL" clId="{F4CFEEBC-741B-41A1-9517-439C38A5F3FB}" dt="2024-06-02T08:22:45.565" v="4898"/>
        <pc:sldMkLst>
          <pc:docMk/>
          <pc:sldMk cId="298676894" sldId="2594"/>
        </pc:sldMkLst>
      </pc:sldChg>
      <pc:sldChg chg="addSp modSp mod">
        <pc:chgData name="Leonardo Chiariglione" userId="03ff1134-c2b7-4932-850d-6529216fed29" providerId="ADAL" clId="{F4CFEEBC-741B-41A1-9517-439C38A5F3FB}" dt="2024-06-01T10:42:16.472" v="3857"/>
        <pc:sldMkLst>
          <pc:docMk/>
          <pc:sldMk cId="3593572012" sldId="2595"/>
        </pc:sldMkLst>
      </pc:sldChg>
      <pc:sldChg chg="addSp delSp modSp mod">
        <pc:chgData name="Leonardo Chiariglione" userId="03ff1134-c2b7-4932-850d-6529216fed29" providerId="ADAL" clId="{F4CFEEBC-741B-41A1-9517-439C38A5F3FB}" dt="2024-06-02T08:23:39.521" v="4911" actId="1037"/>
        <pc:sldMkLst>
          <pc:docMk/>
          <pc:sldMk cId="1307405015" sldId="2596"/>
        </pc:sldMkLst>
      </pc:sldChg>
      <pc:sldChg chg="del">
        <pc:chgData name="Leonardo Chiariglione" userId="03ff1134-c2b7-4932-850d-6529216fed29" providerId="ADAL" clId="{F4CFEEBC-741B-41A1-9517-439C38A5F3FB}" dt="2024-06-01T08:14:36.956" v="476" actId="47"/>
        <pc:sldMkLst>
          <pc:docMk/>
          <pc:sldMk cId="143504304" sldId="2676"/>
        </pc:sldMkLst>
      </pc:sldChg>
      <pc:sldChg chg="addSp modSp mod">
        <pc:chgData name="Leonardo Chiariglione" userId="03ff1134-c2b7-4932-850d-6529216fed29" providerId="ADAL" clId="{F4CFEEBC-741B-41A1-9517-439C38A5F3FB}" dt="2024-06-01T10:37:47.146" v="3524" actId="1037"/>
        <pc:sldMkLst>
          <pc:docMk/>
          <pc:sldMk cId="400952328" sldId="2679"/>
        </pc:sldMkLst>
      </pc:sldChg>
      <pc:sldChg chg="modSp mod">
        <pc:chgData name="Leonardo Chiariglione" userId="03ff1134-c2b7-4932-850d-6529216fed29" providerId="ADAL" clId="{F4CFEEBC-741B-41A1-9517-439C38A5F3FB}" dt="2024-06-01T10:48:03.679" v="4260" actId="207"/>
        <pc:sldMkLst>
          <pc:docMk/>
          <pc:sldMk cId="1781707490" sldId="2682"/>
        </pc:sldMkLst>
      </pc:sldChg>
      <pc:sldChg chg="addSp modSp mod">
        <pc:chgData name="Leonardo Chiariglione" userId="03ff1134-c2b7-4932-850d-6529216fed29" providerId="ADAL" clId="{F4CFEEBC-741B-41A1-9517-439C38A5F3FB}" dt="2024-06-02T08:27:15.716" v="4926"/>
        <pc:sldMkLst>
          <pc:docMk/>
          <pc:sldMk cId="649818608" sldId="2691"/>
        </pc:sldMkLst>
      </pc:sldChg>
      <pc:sldChg chg="addSp delSp modSp mod">
        <pc:chgData name="Leonardo Chiariglione" userId="03ff1134-c2b7-4932-850d-6529216fed29" providerId="ADAL" clId="{F4CFEEBC-741B-41A1-9517-439C38A5F3FB}" dt="2024-06-01T10:42:30.882" v="3927"/>
        <pc:sldMkLst>
          <pc:docMk/>
          <pc:sldMk cId="1471572295" sldId="2692"/>
        </pc:sldMkLst>
      </pc:sldChg>
      <pc:sldChg chg="addSp modSp mod">
        <pc:chgData name="Leonardo Chiariglione" userId="03ff1134-c2b7-4932-850d-6529216fed29" providerId="ADAL" clId="{F4CFEEBC-741B-41A1-9517-439C38A5F3FB}" dt="2024-06-02T08:13:21.726" v="4819"/>
        <pc:sldMkLst>
          <pc:docMk/>
          <pc:sldMk cId="1718654372" sldId="2693"/>
        </pc:sldMkLst>
      </pc:sldChg>
      <pc:sldChg chg="addSp delSp modSp del mod">
        <pc:chgData name="Leonardo Chiariglione" userId="03ff1134-c2b7-4932-850d-6529216fed29" providerId="ADAL" clId="{F4CFEEBC-741B-41A1-9517-439C38A5F3FB}" dt="2024-06-01T08:44:59.525" v="1644" actId="47"/>
        <pc:sldMkLst>
          <pc:docMk/>
          <pc:sldMk cId="2486244452" sldId="2694"/>
        </pc:sldMkLst>
      </pc:sldChg>
      <pc:sldChg chg="addSp modSp mod">
        <pc:chgData name="Leonardo Chiariglione" userId="03ff1134-c2b7-4932-850d-6529216fed29" providerId="ADAL" clId="{F4CFEEBC-741B-41A1-9517-439C38A5F3FB}" dt="2024-06-02T08:29:35.353" v="4933"/>
        <pc:sldMkLst>
          <pc:docMk/>
          <pc:sldMk cId="2155789730" sldId="2695"/>
        </pc:sldMkLst>
      </pc:sldChg>
      <pc:sldChg chg="modSp del mod">
        <pc:chgData name="Leonardo Chiariglione" userId="03ff1134-c2b7-4932-850d-6529216fed29" providerId="ADAL" clId="{F4CFEEBC-741B-41A1-9517-439C38A5F3FB}" dt="2024-06-01T10:34:32.303" v="3261" actId="47"/>
        <pc:sldMkLst>
          <pc:docMk/>
          <pc:sldMk cId="810241245" sldId="2700"/>
        </pc:sldMkLst>
      </pc:sldChg>
      <pc:sldChg chg="addSp modSp add mod">
        <pc:chgData name="Leonardo Chiariglione" userId="03ff1134-c2b7-4932-850d-6529216fed29" providerId="ADAL" clId="{F4CFEEBC-741B-41A1-9517-439C38A5F3FB}" dt="2024-06-01T14:40:25.070" v="4339" actId="20577"/>
        <pc:sldMkLst>
          <pc:docMk/>
          <pc:sldMk cId="2959866135" sldId="2706"/>
        </pc:sldMkLst>
      </pc:sldChg>
      <pc:sldChg chg="addSp delSp modSp mod">
        <pc:chgData name="Leonardo Chiariglione" userId="03ff1134-c2b7-4932-850d-6529216fed29" providerId="ADAL" clId="{F4CFEEBC-741B-41A1-9517-439C38A5F3FB}" dt="2024-06-01T08:13:58.630" v="475" actId="1037"/>
        <pc:sldMkLst>
          <pc:docMk/>
          <pc:sldMk cId="1662738815" sldId="2707"/>
        </pc:sldMkLst>
      </pc:sldChg>
      <pc:sldChg chg="addSp delSp modSp mod">
        <pc:chgData name="Leonardo Chiariglione" userId="03ff1134-c2b7-4932-850d-6529216fed29" providerId="ADAL" clId="{F4CFEEBC-741B-41A1-9517-439C38A5F3FB}" dt="2024-06-01T14:25:36.958" v="4319" actId="1036"/>
        <pc:sldMkLst>
          <pc:docMk/>
          <pc:sldMk cId="3324307655" sldId="2708"/>
        </pc:sldMkLst>
      </pc:sldChg>
      <pc:sldChg chg="del">
        <pc:chgData name="Leonardo Chiariglione" userId="03ff1134-c2b7-4932-850d-6529216fed29" providerId="ADAL" clId="{F4CFEEBC-741B-41A1-9517-439C38A5F3FB}" dt="2024-06-01T09:01:18.191" v="1914" actId="47"/>
        <pc:sldMkLst>
          <pc:docMk/>
          <pc:sldMk cId="1140651245" sldId="2711"/>
        </pc:sldMkLst>
      </pc:sldChg>
      <pc:sldChg chg="addSp delSp modSp mod modClrScheme chgLayout">
        <pc:chgData name="Leonardo Chiariglione" userId="03ff1134-c2b7-4932-850d-6529216fed29" providerId="ADAL" clId="{F4CFEEBC-741B-41A1-9517-439C38A5F3FB}" dt="2024-06-01T14:33:21.621" v="4322" actId="2711"/>
        <pc:sldMkLst>
          <pc:docMk/>
          <pc:sldMk cId="2391950599" sldId="2712"/>
        </pc:sldMkLst>
      </pc:sldChg>
      <pc:sldChg chg="add del">
        <pc:chgData name="Leonardo Chiariglione" userId="03ff1134-c2b7-4932-850d-6529216fed29" providerId="ADAL" clId="{F4CFEEBC-741B-41A1-9517-439C38A5F3FB}" dt="2024-06-02T06:40:38.173" v="4466" actId="47"/>
        <pc:sldMkLst>
          <pc:docMk/>
          <pc:sldMk cId="4278052634" sldId="2713"/>
        </pc:sldMkLst>
      </pc:sldChg>
      <pc:sldChg chg="addSp modSp mod">
        <pc:chgData name="Leonardo Chiariglione" userId="03ff1134-c2b7-4932-850d-6529216fed29" providerId="ADAL" clId="{F4CFEEBC-741B-41A1-9517-439C38A5F3FB}" dt="2024-06-02T08:47:34.759" v="5015"/>
        <pc:sldMkLst>
          <pc:docMk/>
          <pc:sldMk cId="2043621818" sldId="2714"/>
        </pc:sldMkLst>
      </pc:sldChg>
      <pc:sldChg chg="addSp modSp mod">
        <pc:chgData name="Leonardo Chiariglione" userId="03ff1134-c2b7-4932-850d-6529216fed29" providerId="ADAL" clId="{F4CFEEBC-741B-41A1-9517-439C38A5F3FB}" dt="2024-06-02T07:58:59.088" v="4569"/>
        <pc:sldMkLst>
          <pc:docMk/>
          <pc:sldMk cId="1815149782" sldId="2716"/>
        </pc:sldMkLst>
      </pc:sldChg>
      <pc:sldChg chg="addSp delSp modSp add mod ord">
        <pc:chgData name="Leonardo Chiariglione" userId="03ff1134-c2b7-4932-850d-6529216fed29" providerId="ADAL" clId="{F4CFEEBC-741B-41A1-9517-439C38A5F3FB}" dt="2024-06-01T10:08:23.854" v="3057"/>
        <pc:sldMkLst>
          <pc:docMk/>
          <pc:sldMk cId="3269955013" sldId="2729"/>
        </pc:sldMkLst>
      </pc:sldChg>
      <pc:sldChg chg="del">
        <pc:chgData name="Leonardo Chiariglione" userId="03ff1134-c2b7-4932-850d-6529216fed29" providerId="ADAL" clId="{F4CFEEBC-741B-41A1-9517-439C38A5F3FB}" dt="2024-06-01T09:17:44.219" v="2242" actId="47"/>
        <pc:sldMkLst>
          <pc:docMk/>
          <pc:sldMk cId="2674307398" sldId="2862"/>
        </pc:sldMkLst>
      </pc:sldChg>
      <pc:sldChg chg="addSp delSp modSp mod">
        <pc:chgData name="Leonardo Chiariglione" userId="03ff1134-c2b7-4932-850d-6529216fed29" providerId="ADAL" clId="{F4CFEEBC-741B-41A1-9517-439C38A5F3FB}" dt="2024-06-02T08:55:16.974" v="5115"/>
        <pc:sldMkLst>
          <pc:docMk/>
          <pc:sldMk cId="2284603376" sldId="2863"/>
        </pc:sldMkLst>
      </pc:sldChg>
      <pc:sldChg chg="addSp delSp modSp mod">
        <pc:chgData name="Leonardo Chiariglione" userId="03ff1134-c2b7-4932-850d-6529216fed29" providerId="ADAL" clId="{F4CFEEBC-741B-41A1-9517-439C38A5F3FB}" dt="2024-06-01T14:42:48.313" v="4375"/>
        <pc:sldMkLst>
          <pc:docMk/>
          <pc:sldMk cId="1304077335" sldId="2864"/>
        </pc:sldMkLst>
      </pc:sldChg>
      <pc:sldChg chg="del">
        <pc:chgData name="Leonardo Chiariglione" userId="03ff1134-c2b7-4932-850d-6529216fed29" providerId="ADAL" clId="{F4CFEEBC-741B-41A1-9517-439C38A5F3FB}" dt="2024-06-01T10:17:06.684" v="3147" actId="47"/>
        <pc:sldMkLst>
          <pc:docMk/>
          <pc:sldMk cId="2623853949" sldId="2865"/>
        </pc:sldMkLst>
      </pc:sldChg>
      <pc:sldChg chg="addSp modSp mod">
        <pc:chgData name="Leonardo Chiariglione" userId="03ff1134-c2b7-4932-850d-6529216fed29" providerId="ADAL" clId="{F4CFEEBC-741B-41A1-9517-439C38A5F3FB}" dt="2024-06-01T10:47:17.171" v="4242" actId="1037"/>
        <pc:sldMkLst>
          <pc:docMk/>
          <pc:sldMk cId="870102543" sldId="2866"/>
        </pc:sldMkLst>
      </pc:sldChg>
      <pc:sldChg chg="modSp mod">
        <pc:chgData name="Leonardo Chiariglione" userId="03ff1134-c2b7-4932-850d-6529216fed29" providerId="ADAL" clId="{F4CFEEBC-741B-41A1-9517-439C38A5F3FB}" dt="2024-06-06T17:03:59.501" v="5267" actId="207"/>
        <pc:sldMkLst>
          <pc:docMk/>
          <pc:sldMk cId="167398027" sldId="2868"/>
        </pc:sldMkLst>
      </pc:sldChg>
      <pc:sldChg chg="addSp delSp modSp new mod">
        <pc:chgData name="Leonardo Chiariglione" userId="03ff1134-c2b7-4932-850d-6529216fed29" providerId="ADAL" clId="{F4CFEEBC-741B-41A1-9517-439C38A5F3FB}" dt="2024-06-02T06:39:22.562" v="4463"/>
        <pc:sldMkLst>
          <pc:docMk/>
          <pc:sldMk cId="1283030407" sldId="2869"/>
        </pc:sldMkLst>
      </pc:sldChg>
      <pc:sldChg chg="addSp delSp modSp add mod">
        <pc:chgData name="Leonardo Chiariglione" userId="03ff1134-c2b7-4932-850d-6529216fed29" providerId="ADAL" clId="{F4CFEEBC-741B-41A1-9517-439C38A5F3FB}" dt="2024-06-03T16:09:33.208" v="5264" actId="20577"/>
        <pc:sldMkLst>
          <pc:docMk/>
          <pc:sldMk cId="1245363952" sldId="2870"/>
        </pc:sldMkLst>
      </pc:sldChg>
      <pc:sldChg chg="addSp delSp modSp new del mod">
        <pc:chgData name="Leonardo Chiariglione" userId="03ff1134-c2b7-4932-850d-6529216fed29" providerId="ADAL" clId="{F4CFEEBC-741B-41A1-9517-439C38A5F3FB}" dt="2024-06-01T08:23:35.544" v="975" actId="47"/>
        <pc:sldMkLst>
          <pc:docMk/>
          <pc:sldMk cId="2197489088" sldId="2870"/>
        </pc:sldMkLst>
      </pc:sldChg>
      <pc:sldChg chg="addSp modSp new mod modClrScheme modAnim chgLayout">
        <pc:chgData name="Leonardo Chiariglione" userId="03ff1134-c2b7-4932-850d-6529216fed29" providerId="ADAL" clId="{F4CFEEBC-741B-41A1-9517-439C38A5F3FB}" dt="2024-06-02T08:20:57.256" v="4894" actId="14100"/>
        <pc:sldMkLst>
          <pc:docMk/>
          <pc:sldMk cId="1976533989" sldId="2871"/>
        </pc:sldMkLst>
      </pc:sldChg>
      <pc:sldChg chg="modSp add mod">
        <pc:chgData name="Leonardo Chiariglione" userId="03ff1134-c2b7-4932-850d-6529216fed29" providerId="ADAL" clId="{F4CFEEBC-741B-41A1-9517-439C38A5F3FB}" dt="2024-06-01T08:56:30.130" v="1807" actId="20577"/>
        <pc:sldMkLst>
          <pc:docMk/>
          <pc:sldMk cId="492251193" sldId="2872"/>
        </pc:sldMkLst>
      </pc:sldChg>
      <pc:sldChg chg="modSp add mod">
        <pc:chgData name="Leonardo Chiariglione" userId="03ff1134-c2b7-4932-850d-6529216fed29" providerId="ADAL" clId="{F4CFEEBC-741B-41A1-9517-439C38A5F3FB}" dt="2024-06-01T08:59:57.214" v="1878" actId="20577"/>
        <pc:sldMkLst>
          <pc:docMk/>
          <pc:sldMk cId="122439596" sldId="2873"/>
        </pc:sldMkLst>
      </pc:sldChg>
      <pc:sldChg chg="modSp add mod">
        <pc:chgData name="Leonardo Chiariglione" userId="03ff1134-c2b7-4932-850d-6529216fed29" providerId="ADAL" clId="{F4CFEEBC-741B-41A1-9517-439C38A5F3FB}" dt="2024-06-01T09:00:41.849" v="1894" actId="20577"/>
        <pc:sldMkLst>
          <pc:docMk/>
          <pc:sldMk cId="2339580381" sldId="2874"/>
        </pc:sldMkLst>
      </pc:sldChg>
      <pc:sldChg chg="modSp add mod">
        <pc:chgData name="Leonardo Chiariglione" userId="03ff1134-c2b7-4932-850d-6529216fed29" providerId="ADAL" clId="{F4CFEEBC-741B-41A1-9517-439C38A5F3FB}" dt="2024-06-01T09:01:13.761" v="1913" actId="20577"/>
        <pc:sldMkLst>
          <pc:docMk/>
          <pc:sldMk cId="2389345883" sldId="2875"/>
        </pc:sldMkLst>
      </pc:sldChg>
      <pc:sldChg chg="addSp delSp modSp new mod modClrScheme chgLayout">
        <pc:chgData name="Leonardo Chiariglione" userId="03ff1134-c2b7-4932-850d-6529216fed29" providerId="ADAL" clId="{F4CFEEBC-741B-41A1-9517-439C38A5F3FB}" dt="2024-06-02T08:35:59.850" v="4969" actId="27636"/>
        <pc:sldMkLst>
          <pc:docMk/>
          <pc:sldMk cId="1225219454" sldId="2876"/>
        </pc:sldMkLst>
      </pc:sldChg>
      <pc:sldChg chg="addSp modSp new mod">
        <pc:chgData name="Leonardo Chiariglione" userId="03ff1134-c2b7-4932-850d-6529216fed29" providerId="ADAL" clId="{F4CFEEBC-741B-41A1-9517-439C38A5F3FB}" dt="2024-06-01T10:45:50.279" v="4143"/>
        <pc:sldMkLst>
          <pc:docMk/>
          <pc:sldMk cId="1594803489" sldId="2877"/>
        </pc:sldMkLst>
      </pc:sldChg>
      <pc:sldChg chg="addSp modSp new mod">
        <pc:chgData name="Leonardo Chiariglione" userId="03ff1134-c2b7-4932-850d-6529216fed29" providerId="ADAL" clId="{F4CFEEBC-741B-41A1-9517-439C38A5F3FB}" dt="2024-06-02T08:39:04.126" v="4975"/>
        <pc:sldMkLst>
          <pc:docMk/>
          <pc:sldMk cId="3498138305" sldId="2878"/>
        </pc:sldMkLst>
      </pc:sldChg>
      <pc:sldChg chg="addSp delSp modSp new mod">
        <pc:chgData name="Leonardo Chiariglione" userId="03ff1134-c2b7-4932-850d-6529216fed29" providerId="ADAL" clId="{F4CFEEBC-741B-41A1-9517-439C38A5F3FB}" dt="2024-06-02T08:44:26.966" v="4982"/>
        <pc:sldMkLst>
          <pc:docMk/>
          <pc:sldMk cId="696926693" sldId="2879"/>
        </pc:sldMkLst>
      </pc:sldChg>
      <pc:sldChg chg="add del">
        <pc:chgData name="Leonardo Chiariglione" userId="03ff1134-c2b7-4932-850d-6529216fed29" providerId="ADAL" clId="{F4CFEEBC-741B-41A1-9517-439C38A5F3FB}" dt="2024-06-02T06:40:36.252" v="4465" actId="47"/>
        <pc:sldMkLst>
          <pc:docMk/>
          <pc:sldMk cId="684669415" sldId="2880"/>
        </pc:sldMkLst>
      </pc:sldChg>
      <pc:sldChg chg="add">
        <pc:chgData name="Leonardo Chiariglione" userId="03ff1134-c2b7-4932-850d-6529216fed29" providerId="ADAL" clId="{F4CFEEBC-741B-41A1-9517-439C38A5F3FB}" dt="2024-06-02T06:40:32.942" v="4464"/>
        <pc:sldMkLst>
          <pc:docMk/>
          <pc:sldMk cId="159753505" sldId="2881"/>
        </pc:sldMkLst>
      </pc:sldChg>
      <pc:sldChg chg="add del">
        <pc:chgData name="Leonardo Chiariglione" userId="03ff1134-c2b7-4932-850d-6529216fed29" providerId="ADAL" clId="{F4CFEEBC-741B-41A1-9517-439C38A5F3FB}" dt="2024-06-01T08:51:45.985" v="1696"/>
        <pc:sldMkLst>
          <pc:docMk/>
          <pc:sldMk cId="1211393359" sldId="3002"/>
        </pc:sldMkLst>
      </pc:sldChg>
    </pc:docChg>
  </pc:docChgLst>
  <pc:docChgLst>
    <pc:chgData name="Leonardo Chiariglione" userId="03ff1134-c2b7-4932-850d-6529216fed29" providerId="ADAL" clId="{C46FCD1E-9B73-4430-81B0-BDF7D087DCF8}"/>
    <pc:docChg chg="undo custSel addSld delSld modSld sldOrd">
      <pc:chgData name="Leonardo Chiariglione" userId="03ff1134-c2b7-4932-850d-6529216fed29" providerId="ADAL" clId="{C46FCD1E-9B73-4430-81B0-BDF7D087DCF8}" dt="2024-04-13T14:52:55.344" v="1689" actId="6549"/>
      <pc:docMkLst>
        <pc:docMk/>
      </pc:docMkLst>
      <pc:sldChg chg="addSp delSp modSp mod delAnim modAnim">
        <pc:chgData name="Leonardo Chiariglione" userId="03ff1134-c2b7-4932-850d-6529216fed29" providerId="ADAL" clId="{C46FCD1E-9B73-4430-81B0-BDF7D087DCF8}" dt="2024-04-12T08:14:27.829" v="301" actId="27636"/>
        <pc:sldMkLst>
          <pc:docMk/>
          <pc:sldMk cId="428457365" sldId="1050"/>
        </pc:sldMkLst>
      </pc:sldChg>
      <pc:sldChg chg="add">
        <pc:chgData name="Leonardo Chiariglione" userId="03ff1134-c2b7-4932-850d-6529216fed29" providerId="ADAL" clId="{C46FCD1E-9B73-4430-81B0-BDF7D087DCF8}" dt="2024-04-12T08:01:45.339" v="85"/>
        <pc:sldMkLst>
          <pc:docMk/>
          <pc:sldMk cId="1300015554" sldId="1278"/>
        </pc:sldMkLst>
      </pc:sldChg>
      <pc:sldChg chg="del">
        <pc:chgData name="Leonardo Chiariglione" userId="03ff1134-c2b7-4932-850d-6529216fed29" providerId="ADAL" clId="{C46FCD1E-9B73-4430-81B0-BDF7D087DCF8}" dt="2024-04-12T08:01:35.289" v="84" actId="2696"/>
        <pc:sldMkLst>
          <pc:docMk/>
          <pc:sldMk cId="1640704968" sldId="1278"/>
        </pc:sldMkLst>
      </pc:sldChg>
      <pc:sldChg chg="modSp mod">
        <pc:chgData name="Leonardo Chiariglione" userId="03ff1134-c2b7-4932-850d-6529216fed29" providerId="ADAL" clId="{C46FCD1E-9B73-4430-81B0-BDF7D087DCF8}" dt="2024-04-12T07:57:24.567" v="3" actId="27636"/>
        <pc:sldMkLst>
          <pc:docMk/>
          <pc:sldMk cId="582999081" sldId="1424"/>
        </pc:sldMkLst>
      </pc:sldChg>
      <pc:sldChg chg="modSp mod">
        <pc:chgData name="Leonardo Chiariglione" userId="03ff1134-c2b7-4932-850d-6529216fed29" providerId="ADAL" clId="{C46FCD1E-9B73-4430-81B0-BDF7D087DCF8}" dt="2024-04-12T07:59:21.701" v="63" actId="20577"/>
        <pc:sldMkLst>
          <pc:docMk/>
          <pc:sldMk cId="2150521490" sldId="1446"/>
        </pc:sldMkLst>
      </pc:sldChg>
      <pc:sldChg chg="modSp add mod">
        <pc:chgData name="Leonardo Chiariglione" userId="03ff1134-c2b7-4932-850d-6529216fed29" providerId="ADAL" clId="{C46FCD1E-9B73-4430-81B0-BDF7D087DCF8}" dt="2024-04-12T08:19:40.351" v="324" actId="404"/>
        <pc:sldMkLst>
          <pc:docMk/>
          <pc:sldMk cId="1107905433" sldId="1664"/>
        </pc:sldMkLst>
      </pc:sldChg>
      <pc:sldChg chg="add">
        <pc:chgData name="Leonardo Chiariglione" userId="03ff1134-c2b7-4932-850d-6529216fed29" providerId="ADAL" clId="{C46FCD1E-9B73-4430-81B0-BDF7D087DCF8}" dt="2024-04-12T07:57:24.380" v="1"/>
        <pc:sldMkLst>
          <pc:docMk/>
          <pc:sldMk cId="4032900876" sldId="2231"/>
        </pc:sldMkLst>
      </pc:sldChg>
      <pc:sldChg chg="modSp mod">
        <pc:chgData name="Leonardo Chiariglione" userId="03ff1134-c2b7-4932-850d-6529216fed29" providerId="ADAL" clId="{C46FCD1E-9B73-4430-81B0-BDF7D087DCF8}" dt="2024-04-12T08:00:16.646" v="81" actId="20577"/>
        <pc:sldMkLst>
          <pc:docMk/>
          <pc:sldMk cId="66256048" sldId="2576"/>
        </pc:sldMkLst>
      </pc:sldChg>
      <pc:sldChg chg="modSp add mod">
        <pc:chgData name="Leonardo Chiariglione" userId="03ff1134-c2b7-4932-850d-6529216fed29" providerId="ADAL" clId="{C46FCD1E-9B73-4430-81B0-BDF7D087DCF8}" dt="2024-04-12T08:03:43.773" v="105" actId="20577"/>
        <pc:sldMkLst>
          <pc:docMk/>
          <pc:sldMk cId="57437662" sldId="2578"/>
        </pc:sldMkLst>
      </pc:sldChg>
      <pc:sldChg chg="del">
        <pc:chgData name="Leonardo Chiariglione" userId="03ff1134-c2b7-4932-850d-6529216fed29" providerId="ADAL" clId="{C46FCD1E-9B73-4430-81B0-BDF7D087DCF8}" dt="2024-04-12T08:01:35.289" v="84" actId="2696"/>
        <pc:sldMkLst>
          <pc:docMk/>
          <pc:sldMk cId="3148597973" sldId="2578"/>
        </pc:sldMkLst>
      </pc:sldChg>
      <pc:sldChg chg="add">
        <pc:chgData name="Leonardo Chiariglione" userId="03ff1134-c2b7-4932-850d-6529216fed29" providerId="ADAL" clId="{C46FCD1E-9B73-4430-81B0-BDF7D087DCF8}" dt="2024-04-12T08:01:24.248" v="83"/>
        <pc:sldMkLst>
          <pc:docMk/>
          <pc:sldMk cId="311481473" sldId="2580"/>
        </pc:sldMkLst>
      </pc:sldChg>
      <pc:sldChg chg="del">
        <pc:chgData name="Leonardo Chiariglione" userId="03ff1134-c2b7-4932-850d-6529216fed29" providerId="ADAL" clId="{C46FCD1E-9B73-4430-81B0-BDF7D087DCF8}" dt="2024-04-12T08:01:15.083" v="82" actId="2696"/>
        <pc:sldMkLst>
          <pc:docMk/>
          <pc:sldMk cId="2347394317" sldId="2580"/>
        </pc:sldMkLst>
      </pc:sldChg>
      <pc:sldChg chg="add">
        <pc:chgData name="Leonardo Chiariglione" userId="03ff1134-c2b7-4932-850d-6529216fed29" providerId="ADAL" clId="{C46FCD1E-9B73-4430-81B0-BDF7D087DCF8}" dt="2024-04-12T08:01:24.248" v="83"/>
        <pc:sldMkLst>
          <pc:docMk/>
          <pc:sldMk cId="795232099" sldId="2581"/>
        </pc:sldMkLst>
      </pc:sldChg>
      <pc:sldChg chg="del">
        <pc:chgData name="Leonardo Chiariglione" userId="03ff1134-c2b7-4932-850d-6529216fed29" providerId="ADAL" clId="{C46FCD1E-9B73-4430-81B0-BDF7D087DCF8}" dt="2024-04-12T08:01:15.083" v="82" actId="2696"/>
        <pc:sldMkLst>
          <pc:docMk/>
          <pc:sldMk cId="1215860976" sldId="2581"/>
        </pc:sldMkLst>
      </pc:sldChg>
      <pc:sldChg chg="del">
        <pc:chgData name="Leonardo Chiariglione" userId="03ff1134-c2b7-4932-850d-6529216fed29" providerId="ADAL" clId="{C46FCD1E-9B73-4430-81B0-BDF7D087DCF8}" dt="2024-04-12T08:03:18.873" v="90" actId="47"/>
        <pc:sldMkLst>
          <pc:docMk/>
          <pc:sldMk cId="2254308296" sldId="2582"/>
        </pc:sldMkLst>
      </pc:sldChg>
      <pc:sldChg chg="del">
        <pc:chgData name="Leonardo Chiariglione" userId="03ff1134-c2b7-4932-850d-6529216fed29" providerId="ADAL" clId="{C46FCD1E-9B73-4430-81B0-BDF7D087DCF8}" dt="2024-04-12T08:01:15.083" v="82" actId="2696"/>
        <pc:sldMkLst>
          <pc:docMk/>
          <pc:sldMk cId="1710942860" sldId="2584"/>
        </pc:sldMkLst>
      </pc:sldChg>
      <pc:sldChg chg="add">
        <pc:chgData name="Leonardo Chiariglione" userId="03ff1134-c2b7-4932-850d-6529216fed29" providerId="ADAL" clId="{C46FCD1E-9B73-4430-81B0-BDF7D087DCF8}" dt="2024-04-12T08:01:24.248" v="83"/>
        <pc:sldMkLst>
          <pc:docMk/>
          <pc:sldMk cId="4269819023" sldId="2584"/>
        </pc:sldMkLst>
      </pc:sldChg>
      <pc:sldChg chg="modSp mod">
        <pc:chgData name="Leonardo Chiariglione" userId="03ff1134-c2b7-4932-850d-6529216fed29" providerId="ADAL" clId="{C46FCD1E-9B73-4430-81B0-BDF7D087DCF8}" dt="2024-04-12T08:10:22.854" v="221" actId="20577"/>
        <pc:sldMkLst>
          <pc:docMk/>
          <pc:sldMk cId="4158042069" sldId="2585"/>
        </pc:sldMkLst>
      </pc:sldChg>
      <pc:sldChg chg="addSp delSp modSp mod">
        <pc:chgData name="Leonardo Chiariglione" userId="03ff1134-c2b7-4932-850d-6529216fed29" providerId="ADAL" clId="{C46FCD1E-9B73-4430-81B0-BDF7D087DCF8}" dt="2024-04-12T08:12:07.833" v="269" actId="1036"/>
        <pc:sldMkLst>
          <pc:docMk/>
          <pc:sldMk cId="3820845341" sldId="2587"/>
        </pc:sldMkLst>
      </pc:sldChg>
      <pc:sldChg chg="modSp mod">
        <pc:chgData name="Leonardo Chiariglione" userId="03ff1134-c2b7-4932-850d-6529216fed29" providerId="ADAL" clId="{C46FCD1E-9B73-4430-81B0-BDF7D087DCF8}" dt="2024-04-12T08:20:43.894" v="340" actId="114"/>
        <pc:sldMkLst>
          <pc:docMk/>
          <pc:sldMk cId="554978620" sldId="2590"/>
        </pc:sldMkLst>
      </pc:sldChg>
      <pc:sldChg chg="modSp mod">
        <pc:chgData name="Leonardo Chiariglione" userId="03ff1134-c2b7-4932-850d-6529216fed29" providerId="ADAL" clId="{C46FCD1E-9B73-4430-81B0-BDF7D087DCF8}" dt="2024-04-12T08:25:49.406" v="479" actId="404"/>
        <pc:sldMkLst>
          <pc:docMk/>
          <pc:sldMk cId="298676894" sldId="2594"/>
        </pc:sldMkLst>
      </pc:sldChg>
      <pc:sldChg chg="add del">
        <pc:chgData name="Leonardo Chiariglione" userId="03ff1134-c2b7-4932-850d-6529216fed29" providerId="ADAL" clId="{C46FCD1E-9B73-4430-81B0-BDF7D087DCF8}" dt="2024-04-12T08:16:36.509" v="303"/>
        <pc:sldMkLst>
          <pc:docMk/>
          <pc:sldMk cId="143504304" sldId="2676"/>
        </pc:sldMkLst>
      </pc:sldChg>
      <pc:sldChg chg="add">
        <pc:chgData name="Leonardo Chiariglione" userId="03ff1134-c2b7-4932-850d-6529216fed29" providerId="ADAL" clId="{C46FCD1E-9B73-4430-81B0-BDF7D087DCF8}" dt="2024-04-12T08:04:33.183" v="107"/>
        <pc:sldMkLst>
          <pc:docMk/>
          <pc:sldMk cId="400952328" sldId="2679"/>
        </pc:sldMkLst>
      </pc:sldChg>
      <pc:sldChg chg="del">
        <pc:chgData name="Leonardo Chiariglione" userId="03ff1134-c2b7-4932-850d-6529216fed29" providerId="ADAL" clId="{C46FCD1E-9B73-4430-81B0-BDF7D087DCF8}" dt="2024-04-12T08:04:25.056" v="106" actId="2696"/>
        <pc:sldMkLst>
          <pc:docMk/>
          <pc:sldMk cId="2529829560" sldId="2679"/>
        </pc:sldMkLst>
      </pc:sldChg>
      <pc:sldChg chg="modSp mod">
        <pc:chgData name="Leonardo Chiariglione" userId="03ff1134-c2b7-4932-850d-6529216fed29" providerId="ADAL" clId="{C46FCD1E-9B73-4430-81B0-BDF7D087DCF8}" dt="2024-04-12T08:40:37.563" v="878" actId="6549"/>
        <pc:sldMkLst>
          <pc:docMk/>
          <pc:sldMk cId="649818608" sldId="2691"/>
        </pc:sldMkLst>
      </pc:sldChg>
      <pc:sldChg chg="addSp delSp modSp mod">
        <pc:chgData name="Leonardo Chiariglione" userId="03ff1134-c2b7-4932-850d-6529216fed29" providerId="ADAL" clId="{C46FCD1E-9B73-4430-81B0-BDF7D087DCF8}" dt="2024-04-12T08:41:57.210" v="1032" actId="1037"/>
        <pc:sldMkLst>
          <pc:docMk/>
          <pc:sldMk cId="1471572295" sldId="2692"/>
        </pc:sldMkLst>
      </pc:sldChg>
      <pc:sldChg chg="modSp mod">
        <pc:chgData name="Leonardo Chiariglione" userId="03ff1134-c2b7-4932-850d-6529216fed29" providerId="ADAL" clId="{C46FCD1E-9B73-4430-81B0-BDF7D087DCF8}" dt="2024-04-12T08:23:39.325" v="451" actId="20577"/>
        <pc:sldMkLst>
          <pc:docMk/>
          <pc:sldMk cId="1718654372" sldId="2693"/>
        </pc:sldMkLst>
      </pc:sldChg>
      <pc:sldChg chg="addSp modSp mod">
        <pc:chgData name="Leonardo Chiariglione" userId="03ff1134-c2b7-4932-850d-6529216fed29" providerId="ADAL" clId="{C46FCD1E-9B73-4430-81B0-BDF7D087DCF8}" dt="2024-04-12T08:44:34.971" v="1064"/>
        <pc:sldMkLst>
          <pc:docMk/>
          <pc:sldMk cId="2155789730" sldId="2695"/>
        </pc:sldMkLst>
      </pc:sldChg>
      <pc:sldChg chg="del">
        <pc:chgData name="Leonardo Chiariglione" userId="03ff1134-c2b7-4932-850d-6529216fed29" providerId="ADAL" clId="{C46FCD1E-9B73-4430-81B0-BDF7D087DCF8}" dt="2024-04-12T08:19:51.446" v="325" actId="47"/>
        <pc:sldMkLst>
          <pc:docMk/>
          <pc:sldMk cId="1032280337" sldId="2697"/>
        </pc:sldMkLst>
      </pc:sldChg>
      <pc:sldChg chg="modSp mod">
        <pc:chgData name="Leonardo Chiariglione" userId="03ff1134-c2b7-4932-850d-6529216fed29" providerId="ADAL" clId="{C46FCD1E-9B73-4430-81B0-BDF7D087DCF8}" dt="2024-04-12T08:30:09.183" v="532" actId="20577"/>
        <pc:sldMkLst>
          <pc:docMk/>
          <pc:sldMk cId="810241245" sldId="2700"/>
        </pc:sldMkLst>
      </pc:sldChg>
      <pc:sldChg chg="del">
        <pc:chgData name="Leonardo Chiariglione" userId="03ff1134-c2b7-4932-850d-6529216fed29" providerId="ADAL" clId="{C46FCD1E-9B73-4430-81B0-BDF7D087DCF8}" dt="2024-04-12T09:17:43.895" v="1650" actId="47"/>
        <pc:sldMkLst>
          <pc:docMk/>
          <pc:sldMk cId="2794601148" sldId="2704"/>
        </pc:sldMkLst>
      </pc:sldChg>
      <pc:sldChg chg="del">
        <pc:chgData name="Leonardo Chiariglione" userId="03ff1134-c2b7-4932-850d-6529216fed29" providerId="ADAL" clId="{C46FCD1E-9B73-4430-81B0-BDF7D087DCF8}" dt="2024-04-12T07:57:27.016" v="4" actId="47"/>
        <pc:sldMkLst>
          <pc:docMk/>
          <pc:sldMk cId="857417099" sldId="2706"/>
        </pc:sldMkLst>
      </pc:sldChg>
      <pc:sldChg chg="ord">
        <pc:chgData name="Leonardo Chiariglione" userId="03ff1134-c2b7-4932-850d-6529216fed29" providerId="ADAL" clId="{C46FCD1E-9B73-4430-81B0-BDF7D087DCF8}" dt="2024-04-12T08:16:55.677" v="305"/>
        <pc:sldMkLst>
          <pc:docMk/>
          <pc:sldMk cId="1662738815" sldId="2707"/>
        </pc:sldMkLst>
      </pc:sldChg>
      <pc:sldChg chg="addSp delSp modSp mod">
        <pc:chgData name="Leonardo Chiariglione" userId="03ff1134-c2b7-4932-850d-6529216fed29" providerId="ADAL" clId="{C46FCD1E-9B73-4430-81B0-BDF7D087DCF8}" dt="2024-04-12T08:45:20.452" v="1081" actId="1036"/>
        <pc:sldMkLst>
          <pc:docMk/>
          <pc:sldMk cId="2391950599" sldId="2712"/>
        </pc:sldMkLst>
      </pc:sldChg>
      <pc:sldChg chg="modSp mod">
        <pc:chgData name="Leonardo Chiariglione" userId="03ff1134-c2b7-4932-850d-6529216fed29" providerId="ADAL" clId="{C46FCD1E-9B73-4430-81B0-BDF7D087DCF8}" dt="2024-04-12T08:46:31.824" v="1135" actId="20577"/>
        <pc:sldMkLst>
          <pc:docMk/>
          <pc:sldMk cId="2043621818" sldId="2714"/>
        </pc:sldMkLst>
      </pc:sldChg>
      <pc:sldChg chg="modSp del mod">
        <pc:chgData name="Leonardo Chiariglione" userId="03ff1134-c2b7-4932-850d-6529216fed29" providerId="ADAL" clId="{C46FCD1E-9B73-4430-81B0-BDF7D087DCF8}" dt="2024-04-13T11:14:02.925" v="1657" actId="47"/>
        <pc:sldMkLst>
          <pc:docMk/>
          <pc:sldMk cId="2641400366" sldId="2715"/>
        </pc:sldMkLst>
      </pc:sldChg>
      <pc:sldChg chg="modSp add mod">
        <pc:chgData name="Leonardo Chiariglione" userId="03ff1134-c2b7-4932-850d-6529216fed29" providerId="ADAL" clId="{C46FCD1E-9B73-4430-81B0-BDF7D087DCF8}" dt="2024-04-12T08:07:13.123" v="150" actId="114"/>
        <pc:sldMkLst>
          <pc:docMk/>
          <pc:sldMk cId="1815149782" sldId="2716"/>
        </pc:sldMkLst>
      </pc:sldChg>
      <pc:sldChg chg="del">
        <pc:chgData name="Leonardo Chiariglione" userId="03ff1134-c2b7-4932-850d-6529216fed29" providerId="ADAL" clId="{C46FCD1E-9B73-4430-81B0-BDF7D087DCF8}" dt="2024-04-12T08:04:25.056" v="106" actId="2696"/>
        <pc:sldMkLst>
          <pc:docMk/>
          <pc:sldMk cId="3317210757" sldId="2716"/>
        </pc:sldMkLst>
      </pc:sldChg>
      <pc:sldChg chg="del">
        <pc:chgData name="Leonardo Chiariglione" userId="03ff1134-c2b7-4932-850d-6529216fed29" providerId="ADAL" clId="{C46FCD1E-9B73-4430-81B0-BDF7D087DCF8}" dt="2024-04-12T08:04:25.056" v="106" actId="2696"/>
        <pc:sldMkLst>
          <pc:docMk/>
          <pc:sldMk cId="2349514921" sldId="2717"/>
        </pc:sldMkLst>
      </pc:sldChg>
      <pc:sldChg chg="modSp add mod">
        <pc:chgData name="Leonardo Chiariglione" userId="03ff1134-c2b7-4932-850d-6529216fed29" providerId="ADAL" clId="{C46FCD1E-9B73-4430-81B0-BDF7D087DCF8}" dt="2024-04-12T08:08:43.568" v="182" actId="1036"/>
        <pc:sldMkLst>
          <pc:docMk/>
          <pc:sldMk cId="2526846571" sldId="2717"/>
        </pc:sldMkLst>
      </pc:sldChg>
      <pc:sldChg chg="modSp add mod">
        <pc:chgData name="Leonardo Chiariglione" userId="03ff1134-c2b7-4932-850d-6529216fed29" providerId="ADAL" clId="{C46FCD1E-9B73-4430-81B0-BDF7D087DCF8}" dt="2024-04-12T08:03:08.919" v="89" actId="14100"/>
        <pc:sldMkLst>
          <pc:docMk/>
          <pc:sldMk cId="3509875982" sldId="2861"/>
        </pc:sldMkLst>
      </pc:sldChg>
      <pc:sldChg chg="modSp new mod">
        <pc:chgData name="Leonardo Chiariglione" userId="03ff1134-c2b7-4932-850d-6529216fed29" providerId="ADAL" clId="{C46FCD1E-9B73-4430-81B0-BDF7D087DCF8}" dt="2024-04-12T08:39:41.148" v="852" actId="20577"/>
        <pc:sldMkLst>
          <pc:docMk/>
          <pc:sldMk cId="2674307398" sldId="2862"/>
        </pc:sldMkLst>
      </pc:sldChg>
      <pc:sldChg chg="addSp delSp modSp new mod">
        <pc:chgData name="Leonardo Chiariglione" userId="03ff1134-c2b7-4932-850d-6529216fed29" providerId="ADAL" clId="{C46FCD1E-9B73-4430-81B0-BDF7D087DCF8}" dt="2024-04-13T14:52:55.344" v="1689" actId="6549"/>
        <pc:sldMkLst>
          <pc:docMk/>
          <pc:sldMk cId="2284603376" sldId="2863"/>
        </pc:sldMkLst>
      </pc:sldChg>
      <pc:sldChg chg="addSp delSp modSp new mod">
        <pc:chgData name="Leonardo Chiariglione" userId="03ff1134-c2b7-4932-850d-6529216fed29" providerId="ADAL" clId="{C46FCD1E-9B73-4430-81B0-BDF7D087DCF8}" dt="2024-04-13T11:13:53.348" v="1654" actId="20577"/>
        <pc:sldMkLst>
          <pc:docMk/>
          <pc:sldMk cId="1304077335" sldId="2864"/>
        </pc:sldMkLst>
      </pc:sldChg>
      <pc:sldChg chg="addSp delSp modSp new mod">
        <pc:chgData name="Leonardo Chiariglione" userId="03ff1134-c2b7-4932-850d-6529216fed29" providerId="ADAL" clId="{C46FCD1E-9B73-4430-81B0-BDF7D087DCF8}" dt="2024-04-13T11:17:48.691" v="1688" actId="1035"/>
        <pc:sldMkLst>
          <pc:docMk/>
          <pc:sldMk cId="2623853949" sldId="2865"/>
        </pc:sldMkLst>
      </pc:sldChg>
      <pc:sldChg chg="addSp delSp modSp new del mod">
        <pc:chgData name="Leonardo Chiariglione" userId="03ff1134-c2b7-4932-850d-6529216fed29" providerId="ADAL" clId="{C46FCD1E-9B73-4430-81B0-BDF7D087DCF8}" dt="2024-04-12T09:17:38.681" v="1649" actId="47"/>
        <pc:sldMkLst>
          <pc:docMk/>
          <pc:sldMk cId="3753013388" sldId="2865"/>
        </pc:sldMkLst>
      </pc:sldChg>
    </pc:docChg>
  </pc:docChgLst>
  <pc:docChgLst>
    <pc:chgData name="Leonardo Chiariglione" userId="03ff1134-c2b7-4932-850d-6529216fed29" providerId="ADAL" clId="{91E9E8B6-E195-4583-BC98-772D2566A884}"/>
    <pc:docChg chg="modSld">
      <pc:chgData name="Leonardo Chiariglione" userId="03ff1134-c2b7-4932-850d-6529216fed29" providerId="ADAL" clId="{91E9E8B6-E195-4583-BC98-772D2566A884}" dt="2024-07-26T17:16:05.181" v="6" actId="2711"/>
      <pc:docMkLst>
        <pc:docMk/>
      </pc:docMkLst>
      <pc:sldChg chg="modSp mod">
        <pc:chgData name="Leonardo Chiariglione" userId="03ff1134-c2b7-4932-850d-6529216fed29" providerId="ADAL" clId="{91E9E8B6-E195-4583-BC98-772D2566A884}" dt="2024-07-26T17:16:05.181" v="6" actId="2711"/>
        <pc:sldMkLst>
          <pc:docMk/>
          <pc:sldMk cId="4032900876" sldId="2231"/>
        </pc:sldMkLst>
      </pc:sldChg>
    </pc:docChg>
  </pc:docChgLst>
  <pc:docChgLst>
    <pc:chgData name="Leonardo Chiariglione" userId="03ff1134-c2b7-4932-850d-6529216fed29" providerId="ADAL" clId="{492CD8E0-87BE-40B2-ACF3-E037D11C22BE}"/>
    <pc:docChg chg="custSel addSld delSld modSld">
      <pc:chgData name="Leonardo Chiariglione" userId="03ff1134-c2b7-4932-850d-6529216fed29" providerId="ADAL" clId="{492CD8E0-87BE-40B2-ACF3-E037D11C22BE}" dt="2024-04-14T20:11:45.471" v="27" actId="47"/>
      <pc:docMkLst>
        <pc:docMk/>
      </pc:docMkLst>
      <pc:sldChg chg="delSp add del mod">
        <pc:chgData name="Leonardo Chiariglione" userId="03ff1134-c2b7-4932-850d-6529216fed29" providerId="ADAL" clId="{492CD8E0-87BE-40B2-ACF3-E037D11C22BE}" dt="2024-04-14T20:11:45.471" v="27" actId="47"/>
        <pc:sldMkLst>
          <pc:docMk/>
          <pc:sldMk cId="600488279" sldId="489"/>
        </pc:sldMkLst>
      </pc:sldChg>
      <pc:sldChg chg="modSp mod">
        <pc:chgData name="Leonardo Chiariglione" userId="03ff1134-c2b7-4932-850d-6529216fed29" providerId="ADAL" clId="{492CD8E0-87BE-40B2-ACF3-E037D11C22BE}" dt="2024-04-14T20:09:58.793" v="1" actId="27636"/>
        <pc:sldMkLst>
          <pc:docMk/>
          <pc:sldMk cId="582999081" sldId="1424"/>
        </pc:sldMkLst>
      </pc:sldChg>
      <pc:sldChg chg="modSp mod">
        <pc:chgData name="Leonardo Chiariglione" userId="03ff1134-c2b7-4932-850d-6529216fed29" providerId="ADAL" clId="{492CD8E0-87BE-40B2-ACF3-E037D11C22BE}" dt="2024-04-14T20:09:58.798" v="2" actId="27636"/>
        <pc:sldMkLst>
          <pc:docMk/>
          <pc:sldMk cId="2150521490" sldId="1446"/>
        </pc:sldMkLst>
      </pc:sldChg>
      <pc:sldChg chg="modSp mod">
        <pc:chgData name="Leonardo Chiariglione" userId="03ff1134-c2b7-4932-850d-6529216fed29" providerId="ADAL" clId="{492CD8E0-87BE-40B2-ACF3-E037D11C22BE}" dt="2024-04-14T20:11:14.312" v="23" actId="14100"/>
        <pc:sldMkLst>
          <pc:docMk/>
          <pc:sldMk cId="2043621818" sldId="2714"/>
        </pc:sldMkLst>
      </pc:sldChg>
      <pc:sldChg chg="addSp delSp modSp new mod">
        <pc:chgData name="Leonardo Chiariglione" userId="03ff1134-c2b7-4932-850d-6529216fed29" providerId="ADAL" clId="{492CD8E0-87BE-40B2-ACF3-E037D11C22BE}" dt="2024-04-14T20:11:32.922" v="26" actId="14100"/>
        <pc:sldMkLst>
          <pc:docMk/>
          <pc:sldMk cId="870102543" sldId="2866"/>
        </pc:sldMkLst>
      </pc:sldChg>
      <pc:sldMasterChg chg="delSldLayout">
        <pc:chgData name="Leonardo Chiariglione" userId="03ff1134-c2b7-4932-850d-6529216fed29" providerId="ADAL" clId="{492CD8E0-87BE-40B2-ACF3-E037D11C22BE}" dt="2024-04-14T20:11:45.471" v="27" actId="47"/>
        <pc:sldMasterMkLst>
          <pc:docMk/>
          <pc:sldMasterMk cId="0" sldId="2147483648"/>
        </pc:sldMasterMkLst>
        <pc:sldLayoutChg chg="del">
          <pc:chgData name="Leonardo Chiariglione" userId="03ff1134-c2b7-4932-850d-6529216fed29" providerId="ADAL" clId="{492CD8E0-87BE-40B2-ACF3-E037D11C22BE}" dt="2024-04-14T20:11:45.471" v="27" actId="47"/>
          <pc:sldLayoutMkLst>
            <pc:docMk/>
            <pc:sldMasterMk cId="0" sldId="2147483648"/>
            <pc:sldLayoutMk cId="1821493680" sldId="2147483666"/>
          </pc:sldLayoutMkLst>
        </pc:sldLayoutChg>
      </pc:sldMasterChg>
    </pc:docChg>
  </pc:docChgLst>
  <pc:docChgLst>
    <pc:chgData name="Leonardo Chiariglione" userId="03ff1134-c2b7-4932-850d-6529216fed29" providerId="ADAL" clId="{1735F5B2-6301-402C-BC0E-A84698E9D297}"/>
    <pc:docChg chg="undo custSel addSld delSld modSld sldOrd">
      <pc:chgData name="Leonardo Chiariglione" userId="03ff1134-c2b7-4932-850d-6529216fed29" providerId="ADAL" clId="{1735F5B2-6301-402C-BC0E-A84698E9D297}" dt="2024-05-31T20:42:38.947" v="1236" actId="20577"/>
      <pc:docMkLst>
        <pc:docMk/>
      </pc:docMkLst>
      <pc:sldChg chg="modSp mod">
        <pc:chgData name="Leonardo Chiariglione" userId="03ff1134-c2b7-4932-850d-6529216fed29" providerId="ADAL" clId="{1735F5B2-6301-402C-BC0E-A84698E9D297}" dt="2024-05-31T20:03:10.291" v="727" actId="20577"/>
        <pc:sldMkLst>
          <pc:docMk/>
          <pc:sldMk cId="871168727" sldId="440"/>
        </pc:sldMkLst>
      </pc:sldChg>
      <pc:sldChg chg="modSp mod">
        <pc:chgData name="Leonardo Chiariglione" userId="03ff1134-c2b7-4932-850d-6529216fed29" providerId="ADAL" clId="{1735F5B2-6301-402C-BC0E-A84698E9D297}" dt="2024-05-31T20:35:08.453" v="1193" actId="6549"/>
        <pc:sldMkLst>
          <pc:docMk/>
          <pc:sldMk cId="1300015554" sldId="1278"/>
        </pc:sldMkLst>
      </pc:sldChg>
      <pc:sldChg chg="modSp mod">
        <pc:chgData name="Leonardo Chiariglione" userId="03ff1134-c2b7-4932-850d-6529216fed29" providerId="ADAL" clId="{1735F5B2-6301-402C-BC0E-A84698E9D297}" dt="2024-05-31T20:04:11.089" v="742" actId="20577"/>
        <pc:sldMkLst>
          <pc:docMk/>
          <pc:sldMk cId="582999081" sldId="1424"/>
        </pc:sldMkLst>
      </pc:sldChg>
      <pc:sldChg chg="modSp mod">
        <pc:chgData name="Leonardo Chiariglione" userId="03ff1134-c2b7-4932-850d-6529216fed29" providerId="ADAL" clId="{1735F5B2-6301-402C-BC0E-A84698E9D297}" dt="2024-05-31T20:07:48.283" v="762" actId="20577"/>
        <pc:sldMkLst>
          <pc:docMk/>
          <pc:sldMk cId="2150521490" sldId="1446"/>
        </pc:sldMkLst>
      </pc:sldChg>
      <pc:sldChg chg="modSp mod modAnim">
        <pc:chgData name="Leonardo Chiariglione" userId="03ff1134-c2b7-4932-850d-6529216fed29" providerId="ADAL" clId="{1735F5B2-6301-402C-BC0E-A84698E9D297}" dt="2024-05-31T20:03:47.965" v="739" actId="20577"/>
        <pc:sldMkLst>
          <pc:docMk/>
          <pc:sldMk cId="598486921" sldId="1470"/>
        </pc:sldMkLst>
      </pc:sldChg>
      <pc:sldChg chg="modSp mod">
        <pc:chgData name="Leonardo Chiariglione" userId="03ff1134-c2b7-4932-850d-6529216fed29" providerId="ADAL" clId="{1735F5B2-6301-402C-BC0E-A84698E9D297}" dt="2024-05-31T20:05:19.928" v="744" actId="14100"/>
        <pc:sldMkLst>
          <pc:docMk/>
          <pc:sldMk cId="4032900876" sldId="2231"/>
        </pc:sldMkLst>
      </pc:sldChg>
      <pc:sldChg chg="modSp mod">
        <pc:chgData name="Leonardo Chiariglione" userId="03ff1134-c2b7-4932-850d-6529216fed29" providerId="ADAL" clId="{1735F5B2-6301-402C-BC0E-A84698E9D297}" dt="2024-05-31T20:36:10.263" v="1216" actId="2711"/>
        <pc:sldMkLst>
          <pc:docMk/>
          <pc:sldMk cId="57437662" sldId="2578"/>
        </pc:sldMkLst>
      </pc:sldChg>
      <pc:sldChg chg="addSp delSp modSp mod delAnim">
        <pc:chgData name="Leonardo Chiariglione" userId="03ff1134-c2b7-4932-850d-6529216fed29" providerId="ADAL" clId="{1735F5B2-6301-402C-BC0E-A84698E9D297}" dt="2024-05-31T20:24:55.237" v="912" actId="20577"/>
        <pc:sldMkLst>
          <pc:docMk/>
          <pc:sldMk cId="3612707245" sldId="2579"/>
        </pc:sldMkLst>
      </pc:sldChg>
      <pc:sldChg chg="addSp modSp mod">
        <pc:chgData name="Leonardo Chiariglione" userId="03ff1134-c2b7-4932-850d-6529216fed29" providerId="ADAL" clId="{1735F5B2-6301-402C-BC0E-A84698E9D297}" dt="2024-05-31T20:19:07.678" v="804" actId="1035"/>
        <pc:sldMkLst>
          <pc:docMk/>
          <pc:sldMk cId="795232099" sldId="2581"/>
        </pc:sldMkLst>
      </pc:sldChg>
      <pc:sldChg chg="addSp delSp modSp mod">
        <pc:chgData name="Leonardo Chiariglione" userId="03ff1134-c2b7-4932-850d-6529216fed29" providerId="ADAL" clId="{1735F5B2-6301-402C-BC0E-A84698E9D297}" dt="2024-05-31T20:33:43.499" v="1189" actId="20577"/>
        <pc:sldMkLst>
          <pc:docMk/>
          <pc:sldMk cId="766528228" sldId="2583"/>
        </pc:sldMkLst>
      </pc:sldChg>
      <pc:sldChg chg="modSp mod">
        <pc:chgData name="Leonardo Chiariglione" userId="03ff1134-c2b7-4932-850d-6529216fed29" providerId="ADAL" clId="{1735F5B2-6301-402C-BC0E-A84698E9D297}" dt="2024-05-31T20:42:38.947" v="1236" actId="20577"/>
        <pc:sldMkLst>
          <pc:docMk/>
          <pc:sldMk cId="4158042069" sldId="2585"/>
        </pc:sldMkLst>
      </pc:sldChg>
      <pc:sldChg chg="modSp mod">
        <pc:chgData name="Leonardo Chiariglione" userId="03ff1134-c2b7-4932-850d-6529216fed29" providerId="ADAL" clId="{1735F5B2-6301-402C-BC0E-A84698E9D297}" dt="2024-05-31T19:31:59.866" v="16" actId="6549"/>
        <pc:sldMkLst>
          <pc:docMk/>
          <pc:sldMk cId="810241245" sldId="2700"/>
        </pc:sldMkLst>
      </pc:sldChg>
      <pc:sldChg chg="modSp mod">
        <pc:chgData name="Leonardo Chiariglione" userId="03ff1134-c2b7-4932-850d-6529216fed29" providerId="ADAL" clId="{1735F5B2-6301-402C-BC0E-A84698E9D297}" dt="2024-05-31T20:40:03.343" v="1234" actId="6549"/>
        <pc:sldMkLst>
          <pc:docMk/>
          <pc:sldMk cId="1815149782" sldId="2716"/>
        </pc:sldMkLst>
      </pc:sldChg>
      <pc:sldChg chg="modSp">
        <pc:chgData name="Leonardo Chiariglione" userId="03ff1134-c2b7-4932-850d-6529216fed29" providerId="ADAL" clId="{1735F5B2-6301-402C-BC0E-A84698E9D297}" dt="2024-05-31T20:21:15.060" v="822" actId="1036"/>
        <pc:sldMkLst>
          <pc:docMk/>
          <pc:sldMk cId="3509875982" sldId="2861"/>
        </pc:sldMkLst>
      </pc:sldChg>
      <pc:sldChg chg="addSp delSp modSp new del mod ord modClrScheme chgLayout">
        <pc:chgData name="Leonardo Chiariglione" userId="03ff1134-c2b7-4932-850d-6529216fed29" providerId="ADAL" clId="{1735F5B2-6301-402C-BC0E-A84698E9D297}" dt="2024-05-31T20:02:36.827" v="724" actId="47"/>
        <pc:sldMkLst>
          <pc:docMk/>
          <pc:sldMk cId="1497103560" sldId="2867"/>
        </pc:sldMkLst>
      </pc:sldChg>
      <pc:sldChg chg="addSp delSp modSp new mod">
        <pc:chgData name="Leonardo Chiariglione" userId="03ff1134-c2b7-4932-850d-6529216fed29" providerId="ADAL" clId="{1735F5B2-6301-402C-BC0E-A84698E9D297}" dt="2024-05-31T20:02:01.172" v="723" actId="20577"/>
        <pc:sldMkLst>
          <pc:docMk/>
          <pc:sldMk cId="167398027" sldId="2868"/>
        </pc:sldMkLst>
      </pc:sldChg>
      <pc:sldChg chg="new del">
        <pc:chgData name="Leonardo Chiariglione" userId="03ff1134-c2b7-4932-850d-6529216fed29" providerId="ADAL" clId="{1735F5B2-6301-402C-BC0E-A84698E9D297}" dt="2024-05-31T20:20:14.809" v="806" actId="47"/>
        <pc:sldMkLst>
          <pc:docMk/>
          <pc:sldMk cId="3513585665" sldId="2869"/>
        </pc:sldMkLst>
      </pc:sldChg>
      <pc:sldChg chg="addSp delSp modSp new del mod modClrScheme chgLayout">
        <pc:chgData name="Leonardo Chiariglione" userId="03ff1134-c2b7-4932-850d-6529216fed29" providerId="ADAL" clId="{1735F5B2-6301-402C-BC0E-A84698E9D297}" dt="2024-05-31T20:18:05.694" v="769" actId="47"/>
        <pc:sldMkLst>
          <pc:docMk/>
          <pc:sldMk cId="3766580686" sldId="2869"/>
        </pc:sldMkLst>
      </pc:sldChg>
    </pc:docChg>
  </pc:docChgLst>
  <pc:docChgLst>
    <pc:chgData name="Leonardo Chiariglione" userId="03ff1134-c2b7-4932-850d-6529216fed29" providerId="ADAL" clId="{4AD9B6E9-A315-4D1D-A874-0BE1E511F47D}"/>
    <pc:docChg chg="custSel modSld">
      <pc:chgData name="Leonardo Chiariglione" userId="03ff1134-c2b7-4932-850d-6529216fed29" providerId="ADAL" clId="{4AD9B6E9-A315-4D1D-A874-0BE1E511F47D}" dt="2024-03-22T04:56:25.278" v="56" actId="20577"/>
      <pc:docMkLst>
        <pc:docMk/>
      </pc:docMkLst>
      <pc:sldChg chg="modSp">
        <pc:chgData name="Leonardo Chiariglione" userId="03ff1134-c2b7-4932-850d-6529216fed29" providerId="ADAL" clId="{4AD9B6E9-A315-4D1D-A874-0BE1E511F47D}" dt="2024-03-22T04:49:31.265" v="2" actId="403"/>
        <pc:sldMkLst>
          <pc:docMk/>
          <pc:sldMk cId="428457365" sldId="1050"/>
        </pc:sldMkLst>
      </pc:sldChg>
      <pc:sldChg chg="addSp modSp mod modClrScheme chgLayout">
        <pc:chgData name="Leonardo Chiariglione" userId="03ff1134-c2b7-4932-850d-6529216fed29" providerId="ADAL" clId="{4AD9B6E9-A315-4D1D-A874-0BE1E511F47D}" dt="2024-03-22T04:53:41.876" v="44" actId="20577"/>
        <pc:sldMkLst>
          <pc:docMk/>
          <pc:sldMk cId="2529829560" sldId="2679"/>
        </pc:sldMkLst>
      </pc:sldChg>
      <pc:sldChg chg="modSp mod">
        <pc:chgData name="Leonardo Chiariglione" userId="03ff1134-c2b7-4932-850d-6529216fed29" providerId="ADAL" clId="{4AD9B6E9-A315-4D1D-A874-0BE1E511F47D}" dt="2024-03-22T04:54:05.670" v="49" actId="20577"/>
        <pc:sldMkLst>
          <pc:docMk/>
          <pc:sldMk cId="1718654372" sldId="2693"/>
        </pc:sldMkLst>
      </pc:sldChg>
      <pc:sldChg chg="modSp mod">
        <pc:chgData name="Leonardo Chiariglione" userId="03ff1134-c2b7-4932-850d-6529216fed29" providerId="ADAL" clId="{4AD9B6E9-A315-4D1D-A874-0BE1E511F47D}" dt="2024-03-22T04:49:55.883" v="3" actId="6549"/>
        <pc:sldMkLst>
          <pc:docMk/>
          <pc:sldMk cId="1032280337" sldId="2697"/>
        </pc:sldMkLst>
      </pc:sldChg>
      <pc:sldChg chg="modSp mod">
        <pc:chgData name="Leonardo Chiariglione" userId="03ff1134-c2b7-4932-850d-6529216fed29" providerId="ADAL" clId="{4AD9B6E9-A315-4D1D-A874-0BE1E511F47D}" dt="2024-03-22T04:56:25.278" v="56" actId="20577"/>
        <pc:sldMkLst>
          <pc:docMk/>
          <pc:sldMk cId="2794601148" sldId="2704"/>
        </pc:sldMkLst>
      </pc:sldChg>
      <pc:sldChg chg="addSp delSp modSp mod">
        <pc:chgData name="Leonardo Chiariglione" userId="03ff1134-c2b7-4932-850d-6529216fed29" providerId="ADAL" clId="{4AD9B6E9-A315-4D1D-A874-0BE1E511F47D}" dt="2024-03-22T04:46:32.408" v="1"/>
        <pc:sldMkLst>
          <pc:docMk/>
          <pc:sldMk cId="857417099" sldId="2706"/>
        </pc:sldMkLst>
      </pc:sldChg>
      <pc:sldChg chg="addSp delSp modSp mod">
        <pc:chgData name="Leonardo Chiariglione" userId="03ff1134-c2b7-4932-850d-6529216fed29" providerId="ADAL" clId="{4AD9B6E9-A315-4D1D-A874-0BE1E511F47D}" dt="2024-03-22T04:56:03.247" v="54" actId="478"/>
        <pc:sldMkLst>
          <pc:docMk/>
          <pc:sldMk cId="2391950599" sldId="2712"/>
        </pc:sldMkLst>
      </pc:sldChg>
      <pc:sldChg chg="addSp delSp modSp mod modAnim">
        <pc:chgData name="Leonardo Chiariglione" userId="03ff1134-c2b7-4932-850d-6529216fed29" providerId="ADAL" clId="{4AD9B6E9-A315-4D1D-A874-0BE1E511F47D}" dt="2024-03-22T04:52:24.912" v="5"/>
        <pc:sldMkLst>
          <pc:docMk/>
          <pc:sldMk cId="2349514921" sldId="2717"/>
        </pc:sldMkLst>
      </pc:sldChg>
    </pc:docChg>
  </pc:docChgLst>
  <pc:docChgLst>
    <pc:chgData name="Leonardo Chiariglione" userId="03ff1134-c2b7-4932-850d-6529216fed29" providerId="ADAL" clId="{66F20849-9552-4E81-8BD3-7CA67A7AB072}"/>
    <pc:docChg chg="undo custSel addSld delSld modSld">
      <pc:chgData name="Leonardo Chiariglione" userId="03ff1134-c2b7-4932-850d-6529216fed29" providerId="ADAL" clId="{66F20849-9552-4E81-8BD3-7CA67A7AB072}" dt="2023-10-16T14:55:31.086" v="819" actId="20577"/>
      <pc:docMkLst>
        <pc:docMk/>
      </pc:docMkLst>
      <pc:sldChg chg="delSp modSp mod">
        <pc:chgData name="Leonardo Chiariglione" userId="03ff1134-c2b7-4932-850d-6529216fed29" providerId="ADAL" clId="{66F20849-9552-4E81-8BD3-7CA67A7AB072}" dt="2023-10-16T14:25:35.969" v="8" actId="478"/>
        <pc:sldMkLst>
          <pc:docMk/>
          <pc:sldMk cId="871168727" sldId="440"/>
        </pc:sldMkLst>
      </pc:sldChg>
      <pc:sldChg chg="modSp mod">
        <pc:chgData name="Leonardo Chiariglione" userId="03ff1134-c2b7-4932-850d-6529216fed29" providerId="ADAL" clId="{66F20849-9552-4E81-8BD3-7CA67A7AB072}" dt="2023-10-16T14:39:24.631" v="381" actId="20577"/>
        <pc:sldMkLst>
          <pc:docMk/>
          <pc:sldMk cId="1640704968" sldId="1278"/>
        </pc:sldMkLst>
      </pc:sldChg>
      <pc:sldChg chg="modSp mod">
        <pc:chgData name="Leonardo Chiariglione" userId="03ff1134-c2b7-4932-850d-6529216fed29" providerId="ADAL" clId="{66F20849-9552-4E81-8BD3-7CA67A7AB072}" dt="2023-10-16T14:38:01.928" v="313" actId="20577"/>
        <pc:sldMkLst>
          <pc:docMk/>
          <pc:sldMk cId="1886162013" sldId="1856"/>
        </pc:sldMkLst>
      </pc:sldChg>
      <pc:sldChg chg="add del">
        <pc:chgData name="Leonardo Chiariglione" userId="03ff1134-c2b7-4932-850d-6529216fed29" providerId="ADAL" clId="{66F20849-9552-4E81-8BD3-7CA67A7AB072}" dt="2023-10-16T14:43:55.171" v="492"/>
        <pc:sldMkLst>
          <pc:docMk/>
          <pc:sldMk cId="1641409576" sldId="2181"/>
        </pc:sldMkLst>
      </pc:sldChg>
      <pc:sldChg chg="modSp mod">
        <pc:chgData name="Leonardo Chiariglione" userId="03ff1134-c2b7-4932-850d-6529216fed29" providerId="ADAL" clId="{66F20849-9552-4E81-8BD3-7CA67A7AB072}" dt="2023-10-16T14:38:20.976" v="328" actId="20577"/>
        <pc:sldMkLst>
          <pc:docMk/>
          <pc:sldMk cId="66256048" sldId="2576"/>
        </pc:sldMkLst>
      </pc:sldChg>
      <pc:sldChg chg="addSp delSp modSp mod modAnim">
        <pc:chgData name="Leonardo Chiariglione" userId="03ff1134-c2b7-4932-850d-6529216fed29" providerId="ADAL" clId="{66F20849-9552-4E81-8BD3-7CA67A7AB072}" dt="2023-10-16T14:41:56.735" v="430"/>
        <pc:sldMkLst>
          <pc:docMk/>
          <pc:sldMk cId="3612707245" sldId="2579"/>
        </pc:sldMkLst>
      </pc:sldChg>
      <pc:sldChg chg="modSp del mod">
        <pc:chgData name="Leonardo Chiariglione" userId="03ff1134-c2b7-4932-850d-6529216fed29" providerId="ADAL" clId="{66F20849-9552-4E81-8BD3-7CA67A7AB072}" dt="2023-10-16T14:49:22.541" v="711" actId="2696"/>
        <pc:sldMkLst>
          <pc:docMk/>
          <pc:sldMk cId="564347704" sldId="2580"/>
        </pc:sldMkLst>
      </pc:sldChg>
      <pc:sldChg chg="add">
        <pc:chgData name="Leonardo Chiariglione" userId="03ff1134-c2b7-4932-850d-6529216fed29" providerId="ADAL" clId="{66F20849-9552-4E81-8BD3-7CA67A7AB072}" dt="2023-10-16T14:49:30.549" v="712"/>
        <pc:sldMkLst>
          <pc:docMk/>
          <pc:sldMk cId="2347394317" sldId="2580"/>
        </pc:sldMkLst>
      </pc:sldChg>
      <pc:sldChg chg="add">
        <pc:chgData name="Leonardo Chiariglione" userId="03ff1134-c2b7-4932-850d-6529216fed29" providerId="ADAL" clId="{66F20849-9552-4E81-8BD3-7CA67A7AB072}" dt="2023-10-16T14:49:30.549" v="712"/>
        <pc:sldMkLst>
          <pc:docMk/>
          <pc:sldMk cId="1215860976" sldId="2581"/>
        </pc:sldMkLst>
      </pc:sldChg>
      <pc:sldChg chg="addSp delSp modSp new del mod">
        <pc:chgData name="Leonardo Chiariglione" userId="03ff1134-c2b7-4932-850d-6529216fed29" providerId="ADAL" clId="{66F20849-9552-4E81-8BD3-7CA67A7AB072}" dt="2023-10-16T14:49:22.541" v="711" actId="2696"/>
        <pc:sldMkLst>
          <pc:docMk/>
          <pc:sldMk cId="3389221799" sldId="2581"/>
        </pc:sldMkLst>
      </pc:sldChg>
      <pc:sldChg chg="addSp delSp modSp new mod modAnim">
        <pc:chgData name="Leonardo Chiariglione" userId="03ff1134-c2b7-4932-850d-6529216fed29" providerId="ADAL" clId="{66F20849-9552-4E81-8BD3-7CA67A7AB072}" dt="2023-10-16T14:42:38.598" v="488" actId="20577"/>
        <pc:sldMkLst>
          <pc:docMk/>
          <pc:sldMk cId="2254308296" sldId="2582"/>
        </pc:sldMkLst>
      </pc:sldChg>
      <pc:sldChg chg="addSp delSp modSp new mod">
        <pc:chgData name="Leonardo Chiariglione" userId="03ff1134-c2b7-4932-850d-6529216fed29" providerId="ADAL" clId="{66F20849-9552-4E81-8BD3-7CA67A7AB072}" dt="2023-10-16T14:46:55.449" v="652" actId="6549"/>
        <pc:sldMkLst>
          <pc:docMk/>
          <pc:sldMk cId="766528228" sldId="2583"/>
        </pc:sldMkLst>
      </pc:sldChg>
      <pc:sldChg chg="add">
        <pc:chgData name="Leonardo Chiariglione" userId="03ff1134-c2b7-4932-850d-6529216fed29" providerId="ADAL" clId="{66F20849-9552-4E81-8BD3-7CA67A7AB072}" dt="2023-10-16T14:49:30.549" v="712"/>
        <pc:sldMkLst>
          <pc:docMk/>
          <pc:sldMk cId="1710942860" sldId="2584"/>
        </pc:sldMkLst>
      </pc:sldChg>
      <pc:sldChg chg="addSp delSp modSp new del mod">
        <pc:chgData name="Leonardo Chiariglione" userId="03ff1134-c2b7-4932-850d-6529216fed29" providerId="ADAL" clId="{66F20849-9552-4E81-8BD3-7CA67A7AB072}" dt="2023-10-16T14:49:22.541" v="711" actId="2696"/>
        <pc:sldMkLst>
          <pc:docMk/>
          <pc:sldMk cId="2843129677" sldId="2584"/>
        </pc:sldMkLst>
      </pc:sldChg>
      <pc:sldChg chg="modSp new mod">
        <pc:chgData name="Leonardo Chiariglione" userId="03ff1134-c2b7-4932-850d-6529216fed29" providerId="ADAL" clId="{66F20849-9552-4E81-8BD3-7CA67A7AB072}" dt="2023-10-16T14:55:31.086" v="819" actId="20577"/>
        <pc:sldMkLst>
          <pc:docMk/>
          <pc:sldMk cId="4158042069" sldId="2585"/>
        </pc:sldMkLst>
      </pc:sldChg>
    </pc:docChg>
  </pc:docChgLst>
  <pc:docChgLst>
    <pc:chgData name="Leonardo Chiariglione" userId="03ff1134-c2b7-4932-850d-6529216fed29" providerId="ADAL" clId="{AC1CAF29-A757-4FD5-BA90-44874019D8C0}"/>
    <pc:docChg chg="undo custSel addSld delSld modSld sldOrd">
      <pc:chgData name="Leonardo Chiariglione" userId="03ff1134-c2b7-4932-850d-6529216fed29" providerId="ADAL" clId="{AC1CAF29-A757-4FD5-BA90-44874019D8C0}" dt="2023-12-03T10:28:25.861" v="1489"/>
      <pc:docMkLst>
        <pc:docMk/>
      </pc:docMkLst>
      <pc:sldChg chg="modSp mod">
        <pc:chgData name="Leonardo Chiariglione" userId="03ff1134-c2b7-4932-850d-6529216fed29" providerId="ADAL" clId="{AC1CAF29-A757-4FD5-BA90-44874019D8C0}" dt="2023-12-03T10:22:53.317" v="1366" actId="14100"/>
        <pc:sldMkLst>
          <pc:docMk/>
          <pc:sldMk cId="428457365" sldId="1050"/>
        </pc:sldMkLst>
      </pc:sldChg>
      <pc:sldChg chg="modSp mod">
        <pc:chgData name="Leonardo Chiariglione" userId="03ff1134-c2b7-4932-850d-6529216fed29" providerId="ADAL" clId="{AC1CAF29-A757-4FD5-BA90-44874019D8C0}" dt="2023-12-03T10:23:12.931" v="1381" actId="1035"/>
        <pc:sldMkLst>
          <pc:docMk/>
          <pc:sldMk cId="193994208" sldId="1051"/>
        </pc:sldMkLst>
      </pc:sldChg>
      <pc:sldChg chg="modSp mod">
        <pc:chgData name="Leonardo Chiariglione" userId="03ff1134-c2b7-4932-850d-6529216fed29" providerId="ADAL" clId="{AC1CAF29-A757-4FD5-BA90-44874019D8C0}" dt="2023-12-03T09:43:07.237" v="220" actId="27636"/>
        <pc:sldMkLst>
          <pc:docMk/>
          <pc:sldMk cId="582999081" sldId="1424"/>
        </pc:sldMkLst>
      </pc:sldChg>
      <pc:sldChg chg="modSp mod">
        <pc:chgData name="Leonardo Chiariglione" userId="03ff1134-c2b7-4932-850d-6529216fed29" providerId="ADAL" clId="{AC1CAF29-A757-4FD5-BA90-44874019D8C0}" dt="2023-12-03T10:00:12.206" v="586"/>
        <pc:sldMkLst>
          <pc:docMk/>
          <pc:sldMk cId="1840979080" sldId="1446"/>
        </pc:sldMkLst>
      </pc:sldChg>
      <pc:sldChg chg="modSp mod">
        <pc:chgData name="Leonardo Chiariglione" userId="03ff1134-c2b7-4932-850d-6529216fed29" providerId="ADAL" clId="{AC1CAF29-A757-4FD5-BA90-44874019D8C0}" dt="2023-12-03T10:17:08.585" v="1206" actId="20577"/>
        <pc:sldMkLst>
          <pc:docMk/>
          <pc:sldMk cId="898869301" sldId="1870"/>
        </pc:sldMkLst>
      </pc:sldChg>
      <pc:sldChg chg="modSp mod">
        <pc:chgData name="Leonardo Chiariglione" userId="03ff1134-c2b7-4932-850d-6529216fed29" providerId="ADAL" clId="{AC1CAF29-A757-4FD5-BA90-44874019D8C0}" dt="2023-12-03T10:18:43.017" v="1211" actId="6549"/>
        <pc:sldMkLst>
          <pc:docMk/>
          <pc:sldMk cId="3612707245" sldId="2579"/>
        </pc:sldMkLst>
      </pc:sldChg>
      <pc:sldChg chg="modSp mod">
        <pc:chgData name="Leonardo Chiariglione" userId="03ff1134-c2b7-4932-850d-6529216fed29" providerId="ADAL" clId="{AC1CAF29-A757-4FD5-BA90-44874019D8C0}" dt="2023-12-03T10:18:59.897" v="1213" actId="6549"/>
        <pc:sldMkLst>
          <pc:docMk/>
          <pc:sldMk cId="2347394317" sldId="2580"/>
        </pc:sldMkLst>
      </pc:sldChg>
      <pc:sldChg chg="modSp mod">
        <pc:chgData name="Leonardo Chiariglione" userId="03ff1134-c2b7-4932-850d-6529216fed29" providerId="ADAL" clId="{AC1CAF29-A757-4FD5-BA90-44874019D8C0}" dt="2023-12-03T10:22:02.534" v="1362" actId="20577"/>
        <pc:sldMkLst>
          <pc:docMk/>
          <pc:sldMk cId="4158042069" sldId="2585"/>
        </pc:sldMkLst>
      </pc:sldChg>
      <pc:sldChg chg="modSp mod">
        <pc:chgData name="Leonardo Chiariglione" userId="03ff1134-c2b7-4932-850d-6529216fed29" providerId="ADAL" clId="{AC1CAF29-A757-4FD5-BA90-44874019D8C0}" dt="2023-12-03T10:05:03.741" v="607" actId="20577"/>
        <pc:sldMkLst>
          <pc:docMk/>
          <pc:sldMk cId="554978620" sldId="2590"/>
        </pc:sldMkLst>
      </pc:sldChg>
      <pc:sldChg chg="modSp mod">
        <pc:chgData name="Leonardo Chiariglione" userId="03ff1134-c2b7-4932-850d-6529216fed29" providerId="ADAL" clId="{AC1CAF29-A757-4FD5-BA90-44874019D8C0}" dt="2023-12-03T10:05:27.231" v="611" actId="20577"/>
        <pc:sldMkLst>
          <pc:docMk/>
          <pc:sldMk cId="298676894" sldId="2594"/>
        </pc:sldMkLst>
      </pc:sldChg>
      <pc:sldChg chg="del">
        <pc:chgData name="Leonardo Chiariglione" userId="03ff1134-c2b7-4932-850d-6529216fed29" providerId="ADAL" clId="{AC1CAF29-A757-4FD5-BA90-44874019D8C0}" dt="2023-12-03T10:03:30" v="589" actId="2696"/>
        <pc:sldMkLst>
          <pc:docMk/>
          <pc:sldMk cId="931973136" sldId="2597"/>
        </pc:sldMkLst>
      </pc:sldChg>
      <pc:sldChg chg="add del">
        <pc:chgData name="Leonardo Chiariglione" userId="03ff1134-c2b7-4932-850d-6529216fed29" providerId="ADAL" clId="{AC1CAF29-A757-4FD5-BA90-44874019D8C0}" dt="2023-12-03T10:16:31" v="1194" actId="2696"/>
        <pc:sldMkLst>
          <pc:docMk/>
          <pc:sldMk cId="2654894568" sldId="2597"/>
        </pc:sldMkLst>
      </pc:sldChg>
      <pc:sldChg chg="del">
        <pc:chgData name="Leonardo Chiariglione" userId="03ff1134-c2b7-4932-850d-6529216fed29" providerId="ADAL" clId="{AC1CAF29-A757-4FD5-BA90-44874019D8C0}" dt="2023-12-03T10:03:30" v="589" actId="2696"/>
        <pc:sldMkLst>
          <pc:docMk/>
          <pc:sldMk cId="501135569" sldId="2689"/>
        </pc:sldMkLst>
      </pc:sldChg>
      <pc:sldChg chg="add del">
        <pc:chgData name="Leonardo Chiariglione" userId="03ff1134-c2b7-4932-850d-6529216fed29" providerId="ADAL" clId="{AC1CAF29-A757-4FD5-BA90-44874019D8C0}" dt="2023-12-03T10:16:31" v="1194" actId="2696"/>
        <pc:sldMkLst>
          <pc:docMk/>
          <pc:sldMk cId="1603912164" sldId="2689"/>
        </pc:sldMkLst>
      </pc:sldChg>
      <pc:sldChg chg="add del">
        <pc:chgData name="Leonardo Chiariglione" userId="03ff1134-c2b7-4932-850d-6529216fed29" providerId="ADAL" clId="{AC1CAF29-A757-4FD5-BA90-44874019D8C0}" dt="2023-12-03T10:16:13.116" v="1193" actId="2696"/>
        <pc:sldMkLst>
          <pc:docMk/>
          <pc:sldMk cId="2318016912" sldId="2690"/>
        </pc:sldMkLst>
      </pc:sldChg>
      <pc:sldChg chg="del">
        <pc:chgData name="Leonardo Chiariglione" userId="03ff1134-c2b7-4932-850d-6529216fed29" providerId="ADAL" clId="{AC1CAF29-A757-4FD5-BA90-44874019D8C0}" dt="2023-12-03T10:03:30" v="589" actId="2696"/>
        <pc:sldMkLst>
          <pc:docMk/>
          <pc:sldMk cId="3786564340" sldId="2690"/>
        </pc:sldMkLst>
      </pc:sldChg>
      <pc:sldChg chg="del">
        <pc:chgData name="Leonardo Chiariglione" userId="03ff1134-c2b7-4932-850d-6529216fed29" providerId="ADAL" clId="{AC1CAF29-A757-4FD5-BA90-44874019D8C0}" dt="2023-12-03T09:47:31.225" v="244" actId="47"/>
        <pc:sldMkLst>
          <pc:docMk/>
          <pc:sldMk cId="2038230508" sldId="2696"/>
        </pc:sldMkLst>
      </pc:sldChg>
      <pc:sldChg chg="addSp delSp modSp mod ord">
        <pc:chgData name="Leonardo Chiariglione" userId="03ff1134-c2b7-4932-850d-6529216fed29" providerId="ADAL" clId="{AC1CAF29-A757-4FD5-BA90-44874019D8C0}" dt="2023-12-03T10:28:25.861" v="1489"/>
        <pc:sldMkLst>
          <pc:docMk/>
          <pc:sldMk cId="810241245" sldId="2700"/>
        </pc:sldMkLst>
      </pc:sldChg>
      <pc:sldChg chg="add del">
        <pc:chgData name="Leonardo Chiariglione" userId="03ff1134-c2b7-4932-850d-6529216fed29" providerId="ADAL" clId="{AC1CAF29-A757-4FD5-BA90-44874019D8C0}" dt="2023-12-03T10:16:13.116" v="1193" actId="2696"/>
        <pc:sldMkLst>
          <pc:docMk/>
          <pc:sldMk cId="2716290936" sldId="2701"/>
        </pc:sldMkLst>
      </pc:sldChg>
      <pc:sldChg chg="del">
        <pc:chgData name="Leonardo Chiariglione" userId="03ff1134-c2b7-4932-850d-6529216fed29" providerId="ADAL" clId="{AC1CAF29-A757-4FD5-BA90-44874019D8C0}" dt="2023-12-03T10:03:30" v="589" actId="2696"/>
        <pc:sldMkLst>
          <pc:docMk/>
          <pc:sldMk cId="4102350927" sldId="2701"/>
        </pc:sldMkLst>
      </pc:sldChg>
      <pc:sldChg chg="del">
        <pc:chgData name="Leonardo Chiariglione" userId="03ff1134-c2b7-4932-850d-6529216fed29" providerId="ADAL" clId="{AC1CAF29-A757-4FD5-BA90-44874019D8C0}" dt="2023-12-03T10:03:30" v="589" actId="2696"/>
        <pc:sldMkLst>
          <pc:docMk/>
          <pc:sldMk cId="3050646369" sldId="2702"/>
        </pc:sldMkLst>
      </pc:sldChg>
      <pc:sldChg chg="add del">
        <pc:chgData name="Leonardo Chiariglione" userId="03ff1134-c2b7-4932-850d-6529216fed29" providerId="ADAL" clId="{AC1CAF29-A757-4FD5-BA90-44874019D8C0}" dt="2023-12-03T10:16:13.116" v="1193" actId="2696"/>
        <pc:sldMkLst>
          <pc:docMk/>
          <pc:sldMk cId="3595512497" sldId="2702"/>
        </pc:sldMkLst>
      </pc:sldChg>
      <pc:sldChg chg="del">
        <pc:chgData name="Leonardo Chiariglione" userId="03ff1134-c2b7-4932-850d-6529216fed29" providerId="ADAL" clId="{AC1CAF29-A757-4FD5-BA90-44874019D8C0}" dt="2023-12-03T10:03:30" v="589" actId="2696"/>
        <pc:sldMkLst>
          <pc:docMk/>
          <pc:sldMk cId="360925376" sldId="2703"/>
        </pc:sldMkLst>
      </pc:sldChg>
      <pc:sldChg chg="add del">
        <pc:chgData name="Leonardo Chiariglione" userId="03ff1134-c2b7-4932-850d-6529216fed29" providerId="ADAL" clId="{AC1CAF29-A757-4FD5-BA90-44874019D8C0}" dt="2023-12-03T10:16:31" v="1194" actId="2696"/>
        <pc:sldMkLst>
          <pc:docMk/>
          <pc:sldMk cId="3847705608" sldId="2703"/>
        </pc:sldMkLst>
      </pc:sldChg>
      <pc:sldChg chg="add ord">
        <pc:chgData name="Leonardo Chiariglione" userId="03ff1134-c2b7-4932-850d-6529216fed29" providerId="ADAL" clId="{AC1CAF29-A757-4FD5-BA90-44874019D8C0}" dt="2023-12-03T10:15:55.699" v="1192"/>
        <pc:sldMkLst>
          <pc:docMk/>
          <pc:sldMk cId="2794601148" sldId="2704"/>
        </pc:sldMkLst>
      </pc:sldChg>
      <pc:sldChg chg="del">
        <pc:chgData name="Leonardo Chiariglione" userId="03ff1134-c2b7-4932-850d-6529216fed29" providerId="ADAL" clId="{AC1CAF29-A757-4FD5-BA90-44874019D8C0}" dt="2023-12-03T10:03:30" v="589" actId="2696"/>
        <pc:sldMkLst>
          <pc:docMk/>
          <pc:sldMk cId="3607702957" sldId="2704"/>
        </pc:sldMkLst>
      </pc:sldChg>
      <pc:sldChg chg="add del">
        <pc:chgData name="Leonardo Chiariglione" userId="03ff1134-c2b7-4932-850d-6529216fed29" providerId="ADAL" clId="{AC1CAF29-A757-4FD5-BA90-44874019D8C0}" dt="2023-12-03T10:16:31" v="1194" actId="2696"/>
        <pc:sldMkLst>
          <pc:docMk/>
          <pc:sldMk cId="794100895" sldId="2705"/>
        </pc:sldMkLst>
      </pc:sldChg>
      <pc:sldChg chg="modSp del mod">
        <pc:chgData name="Leonardo Chiariglione" userId="03ff1134-c2b7-4932-850d-6529216fed29" providerId="ADAL" clId="{AC1CAF29-A757-4FD5-BA90-44874019D8C0}" dt="2023-12-03T10:03:30" v="589" actId="2696"/>
        <pc:sldMkLst>
          <pc:docMk/>
          <pc:sldMk cId="1014205879" sldId="2705"/>
        </pc:sldMkLst>
      </pc:sldChg>
      <pc:sldChg chg="addSp delSp modSp mod">
        <pc:chgData name="Leonardo Chiariglione" userId="03ff1134-c2b7-4932-850d-6529216fed29" providerId="ADAL" clId="{AC1CAF29-A757-4FD5-BA90-44874019D8C0}" dt="2023-12-03T10:25:02.159" v="1427" actId="1038"/>
        <pc:sldMkLst>
          <pc:docMk/>
          <pc:sldMk cId="1662738815" sldId="2707"/>
        </pc:sldMkLst>
      </pc:sldChg>
      <pc:sldChg chg="del">
        <pc:chgData name="Leonardo Chiariglione" userId="03ff1134-c2b7-4932-850d-6529216fed29" providerId="ADAL" clId="{AC1CAF29-A757-4FD5-BA90-44874019D8C0}" dt="2023-12-03T10:02:40.559" v="587" actId="2696"/>
        <pc:sldMkLst>
          <pc:docMk/>
          <pc:sldMk cId="644748128" sldId="2709"/>
        </pc:sldMkLst>
      </pc:sldChg>
      <pc:sldChg chg="addSp delSp modSp add mod">
        <pc:chgData name="Leonardo Chiariglione" userId="03ff1134-c2b7-4932-850d-6529216fed29" providerId="ADAL" clId="{AC1CAF29-A757-4FD5-BA90-44874019D8C0}" dt="2023-12-03T10:11:33.369" v="1186" actId="1038"/>
        <pc:sldMkLst>
          <pc:docMk/>
          <pc:sldMk cId="797684993" sldId="2709"/>
        </pc:sldMkLst>
      </pc:sldChg>
      <pc:sldChg chg="add">
        <pc:chgData name="Leonardo Chiariglione" userId="03ff1134-c2b7-4932-850d-6529216fed29" providerId="ADAL" clId="{AC1CAF29-A757-4FD5-BA90-44874019D8C0}" dt="2023-12-03T10:03:15.163" v="588"/>
        <pc:sldMkLst>
          <pc:docMk/>
          <pc:sldMk cId="461855812" sldId="2710"/>
        </pc:sldMkLst>
      </pc:sldChg>
      <pc:sldChg chg="del">
        <pc:chgData name="Leonardo Chiariglione" userId="03ff1134-c2b7-4932-850d-6529216fed29" providerId="ADAL" clId="{AC1CAF29-A757-4FD5-BA90-44874019D8C0}" dt="2023-12-03T10:02:40.559" v="587" actId="2696"/>
        <pc:sldMkLst>
          <pc:docMk/>
          <pc:sldMk cId="3710417753" sldId="2710"/>
        </pc:sldMkLst>
      </pc:sldChg>
      <pc:sldChg chg="add">
        <pc:chgData name="Leonardo Chiariglione" userId="03ff1134-c2b7-4932-850d-6529216fed29" providerId="ADAL" clId="{AC1CAF29-A757-4FD5-BA90-44874019D8C0}" dt="2023-12-03T09:47:12.722" v="243"/>
        <pc:sldMkLst>
          <pc:docMk/>
          <pc:sldMk cId="2391950599" sldId="2712"/>
        </pc:sldMkLst>
      </pc:sldChg>
      <pc:sldChg chg="modSp mod">
        <pc:chgData name="Leonardo Chiariglione" userId="03ff1134-c2b7-4932-850d-6529216fed29" providerId="ADAL" clId="{AC1CAF29-A757-4FD5-BA90-44874019D8C0}" dt="2023-12-03T10:27:19.187" v="1487" actId="20577"/>
        <pc:sldMkLst>
          <pc:docMk/>
          <pc:sldMk cId="2043621818" sldId="2714"/>
        </pc:sldMkLst>
      </pc:sldChg>
      <pc:sldChg chg="addSp delSp modSp new del mod">
        <pc:chgData name="Leonardo Chiariglione" userId="03ff1134-c2b7-4932-850d-6529216fed29" providerId="ADAL" clId="{AC1CAF29-A757-4FD5-BA90-44874019D8C0}" dt="2023-12-03T09:57:37.648" v="582" actId="47"/>
        <pc:sldMkLst>
          <pc:docMk/>
          <pc:sldMk cId="652475601" sldId="2716"/>
        </pc:sldMkLst>
      </pc:sldChg>
      <pc:sldChg chg="addSp delSp modSp new del">
        <pc:chgData name="Leonardo Chiariglione" userId="03ff1134-c2b7-4932-850d-6529216fed29" providerId="ADAL" clId="{AC1CAF29-A757-4FD5-BA90-44874019D8C0}" dt="2023-12-03T09:49:42.649" v="297" actId="680"/>
        <pc:sldMkLst>
          <pc:docMk/>
          <pc:sldMk cId="2664149984" sldId="2716"/>
        </pc:sldMkLst>
      </pc:sldChg>
    </pc:docChg>
  </pc:docChgLst>
  <pc:docChgLst>
    <pc:chgData name="Leonardo Chiariglione" userId="03ff1134-c2b7-4932-850d-6529216fed29" providerId="ADAL" clId="{12715EA6-3980-4B4E-9E67-F2864B14BF03}"/>
    <pc:docChg chg="undo custSel addSld delSld modSld">
      <pc:chgData name="Leonardo Chiariglione" userId="03ff1134-c2b7-4932-850d-6529216fed29" providerId="ADAL" clId="{12715EA6-3980-4B4E-9E67-F2864B14BF03}" dt="2024-08-12T10:14:30.629" v="1907" actId="14100"/>
      <pc:docMkLst>
        <pc:docMk/>
      </pc:docMkLst>
      <pc:sldChg chg="modSp mod">
        <pc:chgData name="Leonardo Chiariglione" userId="03ff1134-c2b7-4932-850d-6529216fed29" providerId="ADAL" clId="{12715EA6-3980-4B4E-9E67-F2864B14BF03}" dt="2024-08-12T09:15:08.608" v="457" actId="20577"/>
        <pc:sldMkLst>
          <pc:docMk/>
          <pc:sldMk cId="428457365" sldId="1050"/>
        </pc:sldMkLst>
      </pc:sldChg>
      <pc:sldChg chg="modSp mod">
        <pc:chgData name="Leonardo Chiariglione" userId="03ff1134-c2b7-4932-850d-6529216fed29" providerId="ADAL" clId="{12715EA6-3980-4B4E-9E67-F2864B14BF03}" dt="2024-08-12T09:12:08.644" v="415" actId="6549"/>
        <pc:sldMkLst>
          <pc:docMk/>
          <pc:sldMk cId="1300015554" sldId="1278"/>
        </pc:sldMkLst>
      </pc:sldChg>
      <pc:sldChg chg="modSp mod">
        <pc:chgData name="Leonardo Chiariglione" userId="03ff1134-c2b7-4932-850d-6529216fed29" providerId="ADAL" clId="{12715EA6-3980-4B4E-9E67-F2864B14BF03}" dt="2024-08-12T08:57:38.265" v="117" actId="27636"/>
        <pc:sldMkLst>
          <pc:docMk/>
          <pc:sldMk cId="582999081" sldId="1424"/>
        </pc:sldMkLst>
      </pc:sldChg>
      <pc:sldChg chg="modSp mod">
        <pc:chgData name="Leonardo Chiariglione" userId="03ff1134-c2b7-4932-850d-6529216fed29" providerId="ADAL" clId="{12715EA6-3980-4B4E-9E67-F2864B14BF03}" dt="2024-08-12T09:04:52.024" v="278" actId="20577"/>
        <pc:sldMkLst>
          <pc:docMk/>
          <pc:sldMk cId="2150521490" sldId="1446"/>
        </pc:sldMkLst>
      </pc:sldChg>
      <pc:sldChg chg="modSp mod">
        <pc:chgData name="Leonardo Chiariglione" userId="03ff1134-c2b7-4932-850d-6529216fed29" providerId="ADAL" clId="{12715EA6-3980-4B4E-9E67-F2864B14BF03}" dt="2024-08-12T09:06:29.008" v="353" actId="1036"/>
        <pc:sldMkLst>
          <pc:docMk/>
          <pc:sldMk cId="1886162013" sldId="1856"/>
        </pc:sldMkLst>
      </pc:sldChg>
      <pc:sldChg chg="modSp mod">
        <pc:chgData name="Leonardo Chiariglione" userId="03ff1134-c2b7-4932-850d-6529216fed29" providerId="ADAL" clId="{12715EA6-3980-4B4E-9E67-F2864B14BF03}" dt="2024-08-12T09:12:19.365" v="417" actId="20577"/>
        <pc:sldMkLst>
          <pc:docMk/>
          <pc:sldMk cId="3612707245" sldId="2579"/>
        </pc:sldMkLst>
      </pc:sldChg>
      <pc:sldChg chg="addSp delSp modSp mod">
        <pc:chgData name="Leonardo Chiariglione" userId="03ff1134-c2b7-4932-850d-6529216fed29" providerId="ADAL" clId="{12715EA6-3980-4B4E-9E67-F2864B14BF03}" dt="2024-08-12T09:07:57.378" v="357" actId="2711"/>
        <pc:sldMkLst>
          <pc:docMk/>
          <pc:sldMk cId="4269819023" sldId="2584"/>
        </pc:sldMkLst>
      </pc:sldChg>
      <pc:sldChg chg="modSp mod">
        <pc:chgData name="Leonardo Chiariglione" userId="03ff1134-c2b7-4932-850d-6529216fed29" providerId="ADAL" clId="{12715EA6-3980-4B4E-9E67-F2864B14BF03}" dt="2024-08-12T09:13:54.019" v="451" actId="20577"/>
        <pc:sldMkLst>
          <pc:docMk/>
          <pc:sldMk cId="4158042069" sldId="2585"/>
        </pc:sldMkLst>
      </pc:sldChg>
      <pc:sldChg chg="modSp mod">
        <pc:chgData name="Leonardo Chiariglione" userId="03ff1134-c2b7-4932-850d-6529216fed29" providerId="ADAL" clId="{12715EA6-3980-4B4E-9E67-F2864B14BF03}" dt="2024-08-12T09:14:22.554" v="452" actId="2711"/>
        <pc:sldMkLst>
          <pc:docMk/>
          <pc:sldMk cId="3820845341" sldId="2587"/>
        </pc:sldMkLst>
      </pc:sldChg>
      <pc:sldChg chg="addSp delSp modSp mod">
        <pc:chgData name="Leonardo Chiariglione" userId="03ff1134-c2b7-4932-850d-6529216fed29" providerId="ADAL" clId="{12715EA6-3980-4B4E-9E67-F2864B14BF03}" dt="2024-08-12T09:35:40.354" v="716" actId="1038"/>
        <pc:sldMkLst>
          <pc:docMk/>
          <pc:sldMk cId="554978620" sldId="2590"/>
        </pc:sldMkLst>
      </pc:sldChg>
      <pc:sldChg chg="addSp delSp modSp mod">
        <pc:chgData name="Leonardo Chiariglione" userId="03ff1134-c2b7-4932-850d-6529216fed29" providerId="ADAL" clId="{12715EA6-3980-4B4E-9E67-F2864B14BF03}" dt="2024-08-12T09:36:55.937" v="719" actId="2711"/>
        <pc:sldMkLst>
          <pc:docMk/>
          <pc:sldMk cId="4280884475" sldId="2591"/>
        </pc:sldMkLst>
      </pc:sldChg>
      <pc:sldChg chg="modSp mod">
        <pc:chgData name="Leonardo Chiariglione" userId="03ff1134-c2b7-4932-850d-6529216fed29" providerId="ADAL" clId="{12715EA6-3980-4B4E-9E67-F2864B14BF03}" dt="2024-08-12T09:58:39.513" v="1695" actId="6549"/>
        <pc:sldMkLst>
          <pc:docMk/>
          <pc:sldMk cId="2155789730" sldId="2695"/>
        </pc:sldMkLst>
      </pc:sldChg>
      <pc:sldChg chg="modSp add mod">
        <pc:chgData name="Leonardo Chiariglione" userId="03ff1134-c2b7-4932-850d-6529216fed29" providerId="ADAL" clId="{12715EA6-3980-4B4E-9E67-F2864B14BF03}" dt="2024-08-12T10:07:57.761" v="1875" actId="20577"/>
        <pc:sldMkLst>
          <pc:docMk/>
          <pc:sldMk cId="800954881" sldId="2706"/>
        </pc:sldMkLst>
      </pc:sldChg>
      <pc:sldChg chg="del">
        <pc:chgData name="Leonardo Chiariglione" userId="03ff1134-c2b7-4932-850d-6529216fed29" providerId="ADAL" clId="{12715EA6-3980-4B4E-9E67-F2864B14BF03}" dt="2024-08-12T10:06:04.889" v="1837" actId="2696"/>
        <pc:sldMkLst>
          <pc:docMk/>
          <pc:sldMk cId="2959866135" sldId="2706"/>
        </pc:sldMkLst>
      </pc:sldChg>
      <pc:sldChg chg="modAnim">
        <pc:chgData name="Leonardo Chiariglione" userId="03ff1134-c2b7-4932-850d-6529216fed29" providerId="ADAL" clId="{12715EA6-3980-4B4E-9E67-F2864B14BF03}" dt="2024-08-12T09:28:41.330" v="468"/>
        <pc:sldMkLst>
          <pc:docMk/>
          <pc:sldMk cId="1662738815" sldId="2707"/>
        </pc:sldMkLst>
      </pc:sldChg>
      <pc:sldChg chg="addSp delSp modSp mod">
        <pc:chgData name="Leonardo Chiariglione" userId="03ff1134-c2b7-4932-850d-6529216fed29" providerId="ADAL" clId="{12715EA6-3980-4B4E-9E67-F2864B14BF03}" dt="2024-08-12T09:38:33.642" v="763" actId="20577"/>
        <pc:sldMkLst>
          <pc:docMk/>
          <pc:sldMk cId="3324307655" sldId="2708"/>
        </pc:sldMkLst>
      </pc:sldChg>
      <pc:sldChg chg="modSp mod">
        <pc:chgData name="Leonardo Chiariglione" userId="03ff1134-c2b7-4932-850d-6529216fed29" providerId="ADAL" clId="{12715EA6-3980-4B4E-9E67-F2864B14BF03}" dt="2024-08-12T09:13:19.370" v="447" actId="20577"/>
        <pc:sldMkLst>
          <pc:docMk/>
          <pc:sldMk cId="1815149782" sldId="2716"/>
        </pc:sldMkLst>
      </pc:sldChg>
      <pc:sldChg chg="add">
        <pc:chgData name="Leonardo Chiariglione" userId="03ff1134-c2b7-4932-850d-6529216fed29" providerId="ADAL" clId="{12715EA6-3980-4B4E-9E67-F2864B14BF03}" dt="2024-08-12T10:06:39.225" v="1838"/>
        <pc:sldMkLst>
          <pc:docMk/>
          <pc:sldMk cId="2162408929" sldId="2729"/>
        </pc:sldMkLst>
      </pc:sldChg>
      <pc:sldChg chg="del">
        <pc:chgData name="Leonardo Chiariglione" userId="03ff1134-c2b7-4932-850d-6529216fed29" providerId="ADAL" clId="{12715EA6-3980-4B4E-9E67-F2864B14BF03}" dt="2024-08-12T10:06:04.889" v="1837" actId="2696"/>
        <pc:sldMkLst>
          <pc:docMk/>
          <pc:sldMk cId="3269955013" sldId="2729"/>
        </pc:sldMkLst>
      </pc:sldChg>
      <pc:sldChg chg="addSp delSp modSp del modAnim">
        <pc:chgData name="Leonardo Chiariglione" userId="03ff1134-c2b7-4932-850d-6529216fed29" providerId="ADAL" clId="{12715EA6-3980-4B4E-9E67-F2864B14BF03}" dt="2024-08-12T09:10:29.277" v="378" actId="47"/>
        <pc:sldMkLst>
          <pc:docMk/>
          <pc:sldMk cId="3509875982" sldId="2861"/>
        </pc:sldMkLst>
      </pc:sldChg>
      <pc:sldChg chg="addSp delSp modSp mod">
        <pc:chgData name="Leonardo Chiariglione" userId="03ff1134-c2b7-4932-850d-6529216fed29" providerId="ADAL" clId="{12715EA6-3980-4B4E-9E67-F2864B14BF03}" dt="2024-08-12T10:14:30.629" v="1907" actId="14100"/>
        <pc:sldMkLst>
          <pc:docMk/>
          <pc:sldMk cId="2284603376" sldId="2863"/>
        </pc:sldMkLst>
      </pc:sldChg>
      <pc:sldChg chg="delSp modSp mod">
        <pc:chgData name="Leonardo Chiariglione" userId="03ff1134-c2b7-4932-850d-6529216fed29" providerId="ADAL" clId="{12715EA6-3980-4B4E-9E67-F2864B14BF03}" dt="2024-08-12T10:05:22.479" v="1836" actId="14100"/>
        <pc:sldMkLst>
          <pc:docMk/>
          <pc:sldMk cId="167398027" sldId="2868"/>
        </pc:sldMkLst>
      </pc:sldChg>
      <pc:sldChg chg="addSp modSp mod">
        <pc:chgData name="Leonardo Chiariglione" userId="03ff1134-c2b7-4932-850d-6529216fed29" providerId="ADAL" clId="{12715EA6-3980-4B4E-9E67-F2864B14BF03}" dt="2024-08-12T09:33:15.714" v="590" actId="20577"/>
        <pc:sldMkLst>
          <pc:docMk/>
          <pc:sldMk cId="1283030407" sldId="2869"/>
        </pc:sldMkLst>
      </pc:sldChg>
      <pc:sldChg chg="delSp modSp mod">
        <pc:chgData name="Leonardo Chiariglione" userId="03ff1134-c2b7-4932-850d-6529216fed29" providerId="ADAL" clId="{12715EA6-3980-4B4E-9E67-F2864B14BF03}" dt="2024-08-12T09:39:16.647" v="765" actId="14100"/>
        <pc:sldMkLst>
          <pc:docMk/>
          <pc:sldMk cId="1245363952" sldId="2870"/>
        </pc:sldMkLst>
      </pc:sldChg>
      <pc:sldChg chg="del">
        <pc:chgData name="Leonardo Chiariglione" userId="03ff1134-c2b7-4932-850d-6529216fed29" providerId="ADAL" clId="{12715EA6-3980-4B4E-9E67-F2864B14BF03}" dt="2024-08-12T10:08:51.883" v="1876" actId="47"/>
        <pc:sldMkLst>
          <pc:docMk/>
          <pc:sldMk cId="2389345883" sldId="2875"/>
        </pc:sldMkLst>
      </pc:sldChg>
      <pc:sldChg chg="addSp delSp modSp add mod">
        <pc:chgData name="Leonardo Chiariglione" userId="03ff1134-c2b7-4932-850d-6529216fed29" providerId="ADAL" clId="{12715EA6-3980-4B4E-9E67-F2864B14BF03}" dt="2024-08-12T10:00:59.346" v="1722" actId="1036"/>
        <pc:sldMkLst>
          <pc:docMk/>
          <pc:sldMk cId="1467023088" sldId="2878"/>
        </pc:sldMkLst>
      </pc:sldChg>
      <pc:sldChg chg="del">
        <pc:chgData name="Leonardo Chiariglione" userId="03ff1134-c2b7-4932-850d-6529216fed29" providerId="ADAL" clId="{12715EA6-3980-4B4E-9E67-F2864B14BF03}" dt="2024-08-12T09:59:32.639" v="1696" actId="2696"/>
        <pc:sldMkLst>
          <pc:docMk/>
          <pc:sldMk cId="3498138305" sldId="2878"/>
        </pc:sldMkLst>
      </pc:sldChg>
      <pc:sldChg chg="del">
        <pc:chgData name="Leonardo Chiariglione" userId="03ff1134-c2b7-4932-850d-6529216fed29" providerId="ADAL" clId="{12715EA6-3980-4B4E-9E67-F2864B14BF03}" dt="2024-08-12T10:06:04.889" v="1837" actId="2696"/>
        <pc:sldMkLst>
          <pc:docMk/>
          <pc:sldMk cId="696926693" sldId="2879"/>
        </pc:sldMkLst>
      </pc:sldChg>
      <pc:sldChg chg="add">
        <pc:chgData name="Leonardo Chiariglione" userId="03ff1134-c2b7-4932-850d-6529216fed29" providerId="ADAL" clId="{12715EA6-3980-4B4E-9E67-F2864B14BF03}" dt="2024-08-12T10:06:39.225" v="1838"/>
        <pc:sldMkLst>
          <pc:docMk/>
          <pc:sldMk cId="901162809" sldId="2879"/>
        </pc:sldMkLst>
      </pc:sldChg>
      <pc:sldChg chg="del">
        <pc:chgData name="Leonardo Chiariglione" userId="03ff1134-c2b7-4932-850d-6529216fed29" providerId="ADAL" clId="{12715EA6-3980-4B4E-9E67-F2864B14BF03}" dt="2024-08-12T09:59:32.639" v="1696" actId="2696"/>
        <pc:sldMkLst>
          <pc:docMk/>
          <pc:sldMk cId="159753505" sldId="2881"/>
        </pc:sldMkLst>
      </pc:sldChg>
      <pc:sldChg chg="modSp add mod">
        <pc:chgData name="Leonardo Chiariglione" userId="03ff1134-c2b7-4932-850d-6529216fed29" providerId="ADAL" clId="{12715EA6-3980-4B4E-9E67-F2864B14BF03}" dt="2024-08-12T10:00:26.773" v="1700" actId="14100"/>
        <pc:sldMkLst>
          <pc:docMk/>
          <pc:sldMk cId="4237759204" sldId="2881"/>
        </pc:sldMkLst>
      </pc:sldChg>
      <pc:sldChg chg="modSp new mod">
        <pc:chgData name="Leonardo Chiariglione" userId="03ff1134-c2b7-4932-850d-6529216fed29" providerId="ADAL" clId="{12715EA6-3980-4B4E-9E67-F2864B14BF03}" dt="2024-08-12T09:51:19.527" v="1587" actId="20577"/>
        <pc:sldMkLst>
          <pc:docMk/>
          <pc:sldMk cId="1738267783" sldId="2882"/>
        </pc:sldMkLst>
      </pc:sldChg>
      <pc:sldChg chg="addSp delSp modSp add mod modAnim">
        <pc:chgData name="Leonardo Chiariglione" userId="03ff1134-c2b7-4932-850d-6529216fed29" providerId="ADAL" clId="{12715EA6-3980-4B4E-9E67-F2864B14BF03}" dt="2024-08-12T09:12:47.360" v="432" actId="20577"/>
        <pc:sldMkLst>
          <pc:docMk/>
          <pc:sldMk cId="3680971602" sldId="2883"/>
        </pc:sldMkLst>
      </pc:sldChg>
      <pc:sldMasterChg chg="delSldLayout">
        <pc:chgData name="Leonardo Chiariglione" userId="03ff1134-c2b7-4932-850d-6529216fed29" providerId="ADAL" clId="{12715EA6-3980-4B4E-9E67-F2864B14BF03}" dt="2024-08-12T09:10:29.277" v="378" actId="47"/>
        <pc:sldMasterMkLst>
          <pc:docMk/>
          <pc:sldMasterMk cId="0" sldId="2147483648"/>
        </pc:sldMasterMkLst>
        <pc:sldLayoutChg chg="del">
          <pc:chgData name="Leonardo Chiariglione" userId="03ff1134-c2b7-4932-850d-6529216fed29" providerId="ADAL" clId="{12715EA6-3980-4B4E-9E67-F2864B14BF03}" dt="2024-08-12T09:10:29.277" v="378" actId="47"/>
          <pc:sldLayoutMkLst>
            <pc:docMk/>
            <pc:sldMasterMk cId="0" sldId="2147483648"/>
            <pc:sldLayoutMk cId="1716970139" sldId="2147483665"/>
          </pc:sldLayoutMkLst>
        </pc:sldLayoutChg>
      </pc:sldMasterChg>
    </pc:docChg>
  </pc:docChgLst>
  <pc:docChgLst>
    <pc:chgData name="Leonardo Chiariglione" userId="03ff1134-c2b7-4932-850d-6529216fed29" providerId="ADAL" clId="{2F4A4B46-55D9-4D77-82EF-1EC86B8BD46F}"/>
    <pc:docChg chg="undo custSel addSld delSld modSld sldOrd">
      <pc:chgData name="Leonardo Chiariglione" userId="03ff1134-c2b7-4932-850d-6529216fed29" providerId="ADAL" clId="{2F4A4B46-55D9-4D77-82EF-1EC86B8BD46F}" dt="2024-02-26T10:48:13.683" v="678" actId="20577"/>
      <pc:docMkLst>
        <pc:docMk/>
      </pc:docMkLst>
      <pc:sldChg chg="modSp del mod">
        <pc:chgData name="Leonardo Chiariglione" userId="03ff1134-c2b7-4932-850d-6529216fed29" providerId="ADAL" clId="{2F4A4B46-55D9-4D77-82EF-1EC86B8BD46F}" dt="2024-02-26T10:44:59.605" v="587" actId="2696"/>
        <pc:sldMkLst>
          <pc:docMk/>
          <pc:sldMk cId="1840979080" sldId="1446"/>
        </pc:sldMkLst>
      </pc:sldChg>
      <pc:sldChg chg="modSp add mod ord">
        <pc:chgData name="Leonardo Chiariglione" userId="03ff1134-c2b7-4932-850d-6529216fed29" providerId="ADAL" clId="{2F4A4B46-55D9-4D77-82EF-1EC86B8BD46F}" dt="2024-02-26T10:48:13.683" v="678" actId="20577"/>
        <pc:sldMkLst>
          <pc:docMk/>
          <pc:sldMk cId="2150521490" sldId="1446"/>
        </pc:sldMkLst>
      </pc:sldChg>
      <pc:sldChg chg="addSp delSp modSp mod">
        <pc:chgData name="Leonardo Chiariglione" userId="03ff1134-c2b7-4932-850d-6529216fed29" providerId="ADAL" clId="{2F4A4B46-55D9-4D77-82EF-1EC86B8BD46F}" dt="2024-02-26T10:18:49.496" v="201"/>
        <pc:sldMkLst>
          <pc:docMk/>
          <pc:sldMk cId="3148597973" sldId="2578"/>
        </pc:sldMkLst>
      </pc:sldChg>
      <pc:sldChg chg="modSp mod">
        <pc:chgData name="Leonardo Chiariglione" userId="03ff1134-c2b7-4932-850d-6529216fed29" providerId="ADAL" clId="{2F4A4B46-55D9-4D77-82EF-1EC86B8BD46F}" dt="2024-02-26T10:45:43.740" v="591" actId="20577"/>
        <pc:sldMkLst>
          <pc:docMk/>
          <pc:sldMk cId="3612707245" sldId="2579"/>
        </pc:sldMkLst>
      </pc:sldChg>
      <pc:sldChg chg="addSp delSp modSp mod">
        <pc:chgData name="Leonardo Chiariglione" userId="03ff1134-c2b7-4932-850d-6529216fed29" providerId="ADAL" clId="{2F4A4B46-55D9-4D77-82EF-1EC86B8BD46F}" dt="2024-02-26T10:20:19.171" v="223" actId="1036"/>
        <pc:sldMkLst>
          <pc:docMk/>
          <pc:sldMk cId="1215860976" sldId="2581"/>
        </pc:sldMkLst>
      </pc:sldChg>
      <pc:sldChg chg="addSp delSp modSp mod">
        <pc:chgData name="Leonardo Chiariglione" userId="03ff1134-c2b7-4932-850d-6529216fed29" providerId="ADAL" clId="{2F4A4B46-55D9-4D77-82EF-1EC86B8BD46F}" dt="2024-02-26T10:23:25.484" v="266" actId="1036"/>
        <pc:sldMkLst>
          <pc:docMk/>
          <pc:sldMk cId="3820845341" sldId="2587"/>
        </pc:sldMkLst>
      </pc:sldChg>
      <pc:sldChg chg="addSp delSp modSp mod">
        <pc:chgData name="Leonardo Chiariglione" userId="03ff1134-c2b7-4932-850d-6529216fed29" providerId="ADAL" clId="{2F4A4B46-55D9-4D77-82EF-1EC86B8BD46F}" dt="2024-02-26T10:22:23.403" v="233" actId="20577"/>
        <pc:sldMkLst>
          <pc:docMk/>
          <pc:sldMk cId="1354155329" sldId="2588"/>
        </pc:sldMkLst>
      </pc:sldChg>
      <pc:sldChg chg="add">
        <pc:chgData name="Leonardo Chiariglione" userId="03ff1134-c2b7-4932-850d-6529216fed29" providerId="ADAL" clId="{2F4A4B46-55D9-4D77-82EF-1EC86B8BD46F}" dt="2024-02-26T08:59:24.753" v="199"/>
        <pc:sldMkLst>
          <pc:docMk/>
          <pc:sldMk cId="2529829560" sldId="2679"/>
        </pc:sldMkLst>
      </pc:sldChg>
      <pc:sldChg chg="add">
        <pc:chgData name="Leonardo Chiariglione" userId="03ff1134-c2b7-4932-850d-6529216fed29" providerId="ADAL" clId="{2F4A4B46-55D9-4D77-82EF-1EC86B8BD46F}" dt="2024-02-26T10:30:49.850" v="418"/>
        <pc:sldMkLst>
          <pc:docMk/>
          <pc:sldMk cId="1718654372" sldId="2693"/>
        </pc:sldMkLst>
      </pc:sldChg>
      <pc:sldChg chg="del">
        <pc:chgData name="Leonardo Chiariglione" userId="03ff1134-c2b7-4932-850d-6529216fed29" providerId="ADAL" clId="{2F4A4B46-55D9-4D77-82EF-1EC86B8BD46F}" dt="2024-02-26T10:30:44.227" v="417" actId="2696"/>
        <pc:sldMkLst>
          <pc:docMk/>
          <pc:sldMk cId="2372015000" sldId="2693"/>
        </pc:sldMkLst>
      </pc:sldChg>
      <pc:sldChg chg="del">
        <pc:chgData name="Leonardo Chiariglione" userId="03ff1134-c2b7-4932-850d-6529216fed29" providerId="ADAL" clId="{2F4A4B46-55D9-4D77-82EF-1EC86B8BD46F}" dt="2024-02-26T10:30:44.227" v="417" actId="2696"/>
        <pc:sldMkLst>
          <pc:docMk/>
          <pc:sldMk cId="1464672738" sldId="2694"/>
        </pc:sldMkLst>
      </pc:sldChg>
      <pc:sldChg chg="add">
        <pc:chgData name="Leonardo Chiariglione" userId="03ff1134-c2b7-4932-850d-6529216fed29" providerId="ADAL" clId="{2F4A4B46-55D9-4D77-82EF-1EC86B8BD46F}" dt="2024-02-26T10:30:49.850" v="418"/>
        <pc:sldMkLst>
          <pc:docMk/>
          <pc:sldMk cId="2486244452" sldId="2694"/>
        </pc:sldMkLst>
      </pc:sldChg>
      <pc:sldChg chg="addSp modSp">
        <pc:chgData name="Leonardo Chiariglione" userId="03ff1134-c2b7-4932-850d-6529216fed29" providerId="ADAL" clId="{2F4A4B46-55D9-4D77-82EF-1EC86B8BD46F}" dt="2024-02-26T10:31:36.881" v="419"/>
        <pc:sldMkLst>
          <pc:docMk/>
          <pc:sldMk cId="2155789730" sldId="2695"/>
        </pc:sldMkLst>
      </pc:sldChg>
      <pc:sldChg chg="modSp mod">
        <pc:chgData name="Leonardo Chiariglione" userId="03ff1134-c2b7-4932-850d-6529216fed29" providerId="ADAL" clId="{2F4A4B46-55D9-4D77-82EF-1EC86B8BD46F}" dt="2024-02-26T10:43:40.538" v="586" actId="14100"/>
        <pc:sldMkLst>
          <pc:docMk/>
          <pc:sldMk cId="810241245" sldId="2700"/>
        </pc:sldMkLst>
      </pc:sldChg>
      <pc:sldChg chg="modSp mod">
        <pc:chgData name="Leonardo Chiariglione" userId="03ff1134-c2b7-4932-850d-6529216fed29" providerId="ADAL" clId="{2F4A4B46-55D9-4D77-82EF-1EC86B8BD46F}" dt="2024-02-26T10:35:25.520" v="549" actId="14100"/>
        <pc:sldMkLst>
          <pc:docMk/>
          <pc:sldMk cId="857417099" sldId="2706"/>
        </pc:sldMkLst>
      </pc:sldChg>
      <pc:sldChg chg="addSp delSp mod">
        <pc:chgData name="Leonardo Chiariglione" userId="03ff1134-c2b7-4932-850d-6529216fed29" providerId="ADAL" clId="{2F4A4B46-55D9-4D77-82EF-1EC86B8BD46F}" dt="2024-02-26T08:57:25.067" v="175" actId="22"/>
        <pc:sldMkLst>
          <pc:docMk/>
          <pc:sldMk cId="3324307655" sldId="2708"/>
        </pc:sldMkLst>
      </pc:sldChg>
      <pc:sldChg chg="del">
        <pc:chgData name="Leonardo Chiariglione" userId="03ff1134-c2b7-4932-850d-6529216fed29" providerId="ADAL" clId="{2F4A4B46-55D9-4D77-82EF-1EC86B8BD46F}" dt="2024-02-26T10:30:28.601" v="415" actId="47"/>
        <pc:sldMkLst>
          <pc:docMk/>
          <pc:sldMk cId="797684993" sldId="2709"/>
        </pc:sldMkLst>
      </pc:sldChg>
      <pc:sldChg chg="del">
        <pc:chgData name="Leonardo Chiariglione" userId="03ff1134-c2b7-4932-850d-6529216fed29" providerId="ADAL" clId="{2F4A4B46-55D9-4D77-82EF-1EC86B8BD46F}" dt="2024-02-26T10:30:31.407" v="416" actId="47"/>
        <pc:sldMkLst>
          <pc:docMk/>
          <pc:sldMk cId="461855812" sldId="2710"/>
        </pc:sldMkLst>
      </pc:sldChg>
      <pc:sldChg chg="modSp new mod">
        <pc:chgData name="Leonardo Chiariglione" userId="03ff1134-c2b7-4932-850d-6529216fed29" providerId="ADAL" clId="{2F4A4B46-55D9-4D77-82EF-1EC86B8BD46F}" dt="2024-02-26T10:25:26.309" v="330" actId="20577"/>
        <pc:sldMkLst>
          <pc:docMk/>
          <pc:sldMk cId="3317210757" sldId="2716"/>
        </pc:sldMkLst>
      </pc:sldChg>
      <pc:sldChg chg="addSp delSp modSp new mod modClrScheme chgLayout">
        <pc:chgData name="Leonardo Chiariglione" userId="03ff1134-c2b7-4932-850d-6529216fed29" providerId="ADAL" clId="{2F4A4B46-55D9-4D77-82EF-1EC86B8BD46F}" dt="2024-02-26T10:29:11.281" v="414"/>
        <pc:sldMkLst>
          <pc:docMk/>
          <pc:sldMk cId="2349514921" sldId="2717"/>
        </pc:sldMkLst>
      </pc:sldChg>
      <pc:sldChg chg="addSp delSp modSp new del mod modClrScheme chgLayout">
        <pc:chgData name="Leonardo Chiariglione" userId="03ff1134-c2b7-4932-850d-6529216fed29" providerId="ADAL" clId="{2F4A4B46-55D9-4D77-82EF-1EC86B8BD46F}" dt="2024-02-26T10:33:28.734" v="518" actId="47"/>
        <pc:sldMkLst>
          <pc:docMk/>
          <pc:sldMk cId="2040209667" sldId="2718"/>
        </pc:sldMkLst>
      </pc:sldChg>
    </pc:docChg>
  </pc:docChgLst>
  <pc:docChgLst>
    <pc:chgData name="Leonardo Chiariglione" userId="03ff1134-c2b7-4932-850d-6529216fed29" providerId="ADAL" clId="{8D149CC1-89CE-41F3-9995-4FED159DCBFB}"/>
    <pc:docChg chg="undo custSel addSld delSld modSld sldOrd">
      <pc:chgData name="Leonardo Chiariglione" userId="03ff1134-c2b7-4932-850d-6529216fed29" providerId="ADAL" clId="{8D149CC1-89CE-41F3-9995-4FED159DCBFB}" dt="2024-12-26T15:22:46.197" v="950"/>
      <pc:docMkLst>
        <pc:docMk/>
      </pc:docMkLst>
      <pc:sldChg chg="del">
        <pc:chgData name="Leonardo Chiariglione" userId="03ff1134-c2b7-4932-850d-6529216fed29" providerId="ADAL" clId="{8D149CC1-89CE-41F3-9995-4FED159DCBFB}" dt="2024-12-26T13:47:54.296" v="4" actId="2696"/>
        <pc:sldMkLst>
          <pc:docMk/>
          <pc:sldMk cId="871168727" sldId="440"/>
        </pc:sldMkLst>
      </pc:sldChg>
      <pc:sldChg chg="add">
        <pc:chgData name="Leonardo Chiariglione" userId="03ff1134-c2b7-4932-850d-6529216fed29" providerId="ADAL" clId="{8D149CC1-89CE-41F3-9995-4FED159DCBFB}" dt="2024-12-26T13:48:05.083" v="5"/>
        <pc:sldMkLst>
          <pc:docMk/>
          <pc:sldMk cId="2351658353" sldId="440"/>
        </pc:sldMkLst>
      </pc:sldChg>
      <pc:sldChg chg="modSp mod">
        <pc:chgData name="Leonardo Chiariglione" userId="03ff1134-c2b7-4932-850d-6529216fed29" providerId="ADAL" clId="{8D149CC1-89CE-41F3-9995-4FED159DCBFB}" dt="2024-12-26T13:54:34.974" v="142" actId="20577"/>
        <pc:sldMkLst>
          <pc:docMk/>
          <pc:sldMk cId="72168428" sldId="1048"/>
        </pc:sldMkLst>
        <pc:spChg chg="mod">
          <ac:chgData name="Leonardo Chiariglione" userId="03ff1134-c2b7-4932-850d-6529216fed29" providerId="ADAL" clId="{8D149CC1-89CE-41F3-9995-4FED159DCBFB}" dt="2024-12-26T13:54:34.974" v="142" actId="20577"/>
          <ac:spMkLst>
            <pc:docMk/>
            <pc:sldMk cId="72168428" sldId="1048"/>
            <ac:spMk id="2" creationId="{A5BA506D-4066-F9B1-1E87-2A546A79FA60}"/>
          </ac:spMkLst>
        </pc:spChg>
      </pc:sldChg>
      <pc:sldChg chg="addSp modSp mod">
        <pc:chgData name="Leonardo Chiariglione" userId="03ff1134-c2b7-4932-850d-6529216fed29" providerId="ADAL" clId="{8D149CC1-89CE-41F3-9995-4FED159DCBFB}" dt="2024-12-26T15:07:36.785" v="655" actId="20577"/>
        <pc:sldMkLst>
          <pc:docMk/>
          <pc:sldMk cId="1300015554" sldId="1278"/>
        </pc:sldMkLst>
        <pc:spChg chg="add mod">
          <ac:chgData name="Leonardo Chiariglione" userId="03ff1134-c2b7-4932-850d-6529216fed29" providerId="ADAL" clId="{8D149CC1-89CE-41F3-9995-4FED159DCBFB}" dt="2024-12-26T15:07:36.785" v="655" actId="20577"/>
          <ac:spMkLst>
            <pc:docMk/>
            <pc:sldMk cId="1300015554" sldId="1278"/>
            <ac:spMk id="3" creationId="{C9B15F0C-6A33-019C-E904-7C3DFEA336F2}"/>
          </ac:spMkLst>
        </pc:spChg>
        <pc:spChg chg="mod">
          <ac:chgData name="Leonardo Chiariglione" userId="03ff1134-c2b7-4932-850d-6529216fed29" providerId="ADAL" clId="{8D149CC1-89CE-41F3-9995-4FED159DCBFB}" dt="2024-12-26T15:04:55.302" v="447" actId="14100"/>
          <ac:spMkLst>
            <pc:docMk/>
            <pc:sldMk cId="1300015554" sldId="1278"/>
            <ac:spMk id="4" creationId="{A4B6C3E0-580F-4E21-AA25-D03FC123176E}"/>
          </ac:spMkLst>
        </pc:spChg>
        <pc:spChg chg="mod">
          <ac:chgData name="Leonardo Chiariglione" userId="03ff1134-c2b7-4932-850d-6529216fed29" providerId="ADAL" clId="{8D149CC1-89CE-41F3-9995-4FED159DCBFB}" dt="2024-12-26T15:04:50.697" v="446" actId="14100"/>
          <ac:spMkLst>
            <pc:docMk/>
            <pc:sldMk cId="1300015554" sldId="1278"/>
            <ac:spMk id="5" creationId="{173490F0-316D-405D-89BE-5C0D4D70ADC7}"/>
          </ac:spMkLst>
        </pc:spChg>
      </pc:sldChg>
      <pc:sldChg chg="modSp mod">
        <pc:chgData name="Leonardo Chiariglione" userId="03ff1134-c2b7-4932-850d-6529216fed29" providerId="ADAL" clId="{8D149CC1-89CE-41F3-9995-4FED159DCBFB}" dt="2024-12-26T13:53:29.425" v="136" actId="20577"/>
        <pc:sldMkLst>
          <pc:docMk/>
          <pc:sldMk cId="2150521490" sldId="1446"/>
        </pc:sldMkLst>
        <pc:spChg chg="mod">
          <ac:chgData name="Leonardo Chiariglione" userId="03ff1134-c2b7-4932-850d-6529216fed29" providerId="ADAL" clId="{8D149CC1-89CE-41F3-9995-4FED159DCBFB}" dt="2024-12-26T13:49:04.070" v="15" actId="14100"/>
          <ac:spMkLst>
            <pc:docMk/>
            <pc:sldMk cId="2150521490" sldId="1446"/>
            <ac:spMk id="2" creationId="{F7DF7A25-5407-9BC2-0E21-3561F5EAD92A}"/>
          </ac:spMkLst>
        </pc:spChg>
        <pc:graphicFrameChg chg="mod modGraphic">
          <ac:chgData name="Leonardo Chiariglione" userId="03ff1134-c2b7-4932-850d-6529216fed29" providerId="ADAL" clId="{8D149CC1-89CE-41F3-9995-4FED159DCBFB}" dt="2024-12-26T13:53:29.425" v="136" actId="20577"/>
          <ac:graphicFrameMkLst>
            <pc:docMk/>
            <pc:sldMk cId="2150521490" sldId="1446"/>
            <ac:graphicFrameMk id="6" creationId="{283FD185-AB2A-6E51-9E04-8927DA33CEBB}"/>
          </ac:graphicFrameMkLst>
        </pc:graphicFrameChg>
      </pc:sldChg>
      <pc:sldChg chg="modSp mod">
        <pc:chgData name="Leonardo Chiariglione" userId="03ff1134-c2b7-4932-850d-6529216fed29" providerId="ADAL" clId="{8D149CC1-89CE-41F3-9995-4FED159DCBFB}" dt="2024-12-26T13:54:27.961" v="140" actId="20577"/>
        <pc:sldMkLst>
          <pc:docMk/>
          <pc:sldMk cId="66256048" sldId="2576"/>
        </pc:sldMkLst>
        <pc:spChg chg="mod">
          <ac:chgData name="Leonardo Chiariglione" userId="03ff1134-c2b7-4932-850d-6529216fed29" providerId="ADAL" clId="{8D149CC1-89CE-41F3-9995-4FED159DCBFB}" dt="2024-12-26T13:54:27.961" v="140" actId="20577"/>
          <ac:spMkLst>
            <pc:docMk/>
            <pc:sldMk cId="66256048" sldId="2576"/>
            <ac:spMk id="2" creationId="{84A112B1-2B56-BC78-7E21-3766922ACA57}"/>
          </ac:spMkLst>
        </pc:spChg>
      </pc:sldChg>
      <pc:sldChg chg="modSp mod">
        <pc:chgData name="Leonardo Chiariglione" userId="03ff1134-c2b7-4932-850d-6529216fed29" providerId="ADAL" clId="{8D149CC1-89CE-41F3-9995-4FED159DCBFB}" dt="2024-12-26T13:55:25.184" v="151" actId="20577"/>
        <pc:sldMkLst>
          <pc:docMk/>
          <pc:sldMk cId="3612707245" sldId="2579"/>
        </pc:sldMkLst>
        <pc:spChg chg="mod">
          <ac:chgData name="Leonardo Chiariglione" userId="03ff1134-c2b7-4932-850d-6529216fed29" providerId="ADAL" clId="{8D149CC1-89CE-41F3-9995-4FED159DCBFB}" dt="2024-12-26T13:55:25.184" v="151" actId="20577"/>
          <ac:spMkLst>
            <pc:docMk/>
            <pc:sldMk cId="3612707245" sldId="2579"/>
            <ac:spMk id="2" creationId="{EE14B647-C109-FCE2-3C33-EBD741FD8E93}"/>
          </ac:spMkLst>
        </pc:spChg>
      </pc:sldChg>
      <pc:sldChg chg="modSp mod">
        <pc:chgData name="Leonardo Chiariglione" userId="03ff1134-c2b7-4932-850d-6529216fed29" providerId="ADAL" clId="{8D149CC1-89CE-41F3-9995-4FED159DCBFB}" dt="2024-12-26T13:54:16.207" v="138" actId="20577"/>
        <pc:sldMkLst>
          <pc:docMk/>
          <pc:sldMk cId="311481473" sldId="2580"/>
        </pc:sldMkLst>
        <pc:spChg chg="mod">
          <ac:chgData name="Leonardo Chiariglione" userId="03ff1134-c2b7-4932-850d-6529216fed29" providerId="ADAL" clId="{8D149CC1-89CE-41F3-9995-4FED159DCBFB}" dt="2024-12-26T13:54:16.207" v="138" actId="20577"/>
          <ac:spMkLst>
            <pc:docMk/>
            <pc:sldMk cId="311481473" sldId="2580"/>
            <ac:spMk id="2" creationId="{5C0F9A34-9CD1-FF70-5DB8-7D5C26BF90D6}"/>
          </ac:spMkLst>
        </pc:spChg>
      </pc:sldChg>
      <pc:sldChg chg="modSp mod">
        <pc:chgData name="Leonardo Chiariglione" userId="03ff1134-c2b7-4932-850d-6529216fed29" providerId="ADAL" clId="{8D149CC1-89CE-41F3-9995-4FED159DCBFB}" dt="2024-12-26T15:08:46.494" v="660" actId="20577"/>
        <pc:sldMkLst>
          <pc:docMk/>
          <pc:sldMk cId="4158042069" sldId="2585"/>
        </pc:sldMkLst>
        <pc:spChg chg="mod">
          <ac:chgData name="Leonardo Chiariglione" userId="03ff1134-c2b7-4932-850d-6529216fed29" providerId="ADAL" clId="{8D149CC1-89CE-41F3-9995-4FED159DCBFB}" dt="2024-12-26T15:08:46.494" v="660" actId="20577"/>
          <ac:spMkLst>
            <pc:docMk/>
            <pc:sldMk cId="4158042069" sldId="2585"/>
            <ac:spMk id="2" creationId="{7504F2FA-4E9E-2A4C-1C94-4B228DBD38B8}"/>
          </ac:spMkLst>
        </pc:spChg>
      </pc:sldChg>
      <pc:sldChg chg="addSp delSp modSp mod">
        <pc:chgData name="Leonardo Chiariglione" userId="03ff1134-c2b7-4932-850d-6529216fed29" providerId="ADAL" clId="{8D149CC1-89CE-41F3-9995-4FED159DCBFB}" dt="2024-12-26T15:10:18.557" v="662"/>
        <pc:sldMkLst>
          <pc:docMk/>
          <pc:sldMk cId="3820845341" sldId="2587"/>
        </pc:sldMkLst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2" creationId="{E879B9F5-EF64-C436-9E4E-0044636E2D8A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3" creationId="{1ADF2081-F928-6332-164B-9F5746FD5E78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4" creationId="{DAAB3E4E-50E3-C807-CE7A-3D7B324F8D71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5" creationId="{5042C7C7-E058-2815-5ADE-581B00C581F5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6" creationId="{1E636BED-7F0A-7024-2E59-2AE082CF6316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7" creationId="{4476FA43-3100-C99C-BA16-39C8C8F84393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9" creationId="{99C88E66-B71D-3C8B-1A16-B7668DD4E8CD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0" creationId="{EA4F1B7E-BD5A-2668-74AE-ED4AFCA5CC66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2" creationId="{60739206-14D6-25FE-FC52-CA2A5CE54180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3" creationId="{39F29A1B-4E0B-41BE-978D-367BEABA94B4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4" creationId="{FAFE04B2-DE50-3928-E907-C1042041979B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5" creationId="{29A4D5AA-76FC-CD53-A3D4-18832AE28B17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6" creationId="{0F2E7A82-C45B-B123-9BE4-A5B7283EFFCD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7" creationId="{8153794B-481D-D8D9-5D67-E0E2B25865D6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8" creationId="{EC6ACDE9-5A9E-0B5A-C0C1-C0B700932FFF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9" creationId="{6A247CAF-4B99-A643-6DCC-0E44B756BC57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20" creationId="{75634E49-2057-63D3-7B1A-CB76889F76BD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23" creationId="{6F1F9D74-89F4-C43C-AB0B-E5B6984A358C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25" creationId="{808D6684-22D0-CCB8-1BC7-EA186A147D22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26" creationId="{C5CD6F7E-0C8C-B505-E55A-F31DC6846BDD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27" creationId="{7D5B4385-B27A-6F25-0102-887D61BDB047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30" creationId="{1974C73D-811E-5806-2D2E-6EDAEF98C009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33" creationId="{DB5F4197-E3D5-9BA6-E631-FB0C0A82CFEB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36" creationId="{330FBB55-08E8-82EB-FBC7-2733CD37A715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37" creationId="{A60C39D6-18DA-2553-94F7-42401E67A74C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38" creationId="{99B24E84-32D5-CF48-5563-49FEEC27E096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39" creationId="{94151E96-32BD-816A-0B82-F6EF9987FF9E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40" creationId="{8D2218C5-0EEC-E2AA-4137-1BB5078A8BFA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42" creationId="{D5C2AF39-E81D-7746-C5F5-7FE4C52D8E49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43" creationId="{5CAA3B56-87CC-B215-4974-4AD42DFFCB4E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44" creationId="{A78AD00B-EB17-750E-70A5-1DACCF1EC7E3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47" creationId="{27845448-BEEA-04FF-AF29-8AD3D810872F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48" creationId="{912AACC1-7CC5-F685-3B38-6682DA46368D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49" creationId="{216F0CEE-9BFA-A55E-DE75-35FC2FA3C996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52" creationId="{E3244886-E16B-77EA-8311-578B1EA3593A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54" creationId="{B00DFB82-EC34-03E1-4C40-D9BD07BEFC8C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55" creationId="{83F4120C-34A6-0F77-DDCD-DA2553C3FF4B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57" creationId="{F4F4AF31-70EF-2821-6F37-19B9D6B4E775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58" creationId="{A43B4C7A-DBA2-238B-9351-4CB87B53D521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59" creationId="{531540A2-BFF0-3979-1279-EFEC0E550AC4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60" creationId="{81414E22-2DC4-8220-513C-5CC5B5933B33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62" creationId="{160C66AB-E694-1BC1-5792-6FF5E5B9E450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67" creationId="{A4C56169-333B-9C67-E41C-83B29C3420ED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71" creationId="{698DBEB1-5BCF-154A-9479-50F720741B5A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72" creationId="{5B89B94B-970A-37BF-FB0B-EE1E7A3A25E2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73" creationId="{FDDB30C0-3E4A-8A1F-5E5E-30045F85B240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74" creationId="{B3B4B71C-6E36-8353-3026-6533FAC32264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76" creationId="{30178C48-0DF2-6C3A-136F-B4269E853B35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77" creationId="{6E8B8C88-0DEE-3DF9-4233-581B158FA4EF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79" creationId="{630A9E6E-9C52-DBC0-76E6-CC56FA7B751C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80" creationId="{C0BD4785-C0AC-0B08-7270-9C80D17046D6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83" creationId="{E6DFF71A-8850-646A-D396-362B0680BB80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84" creationId="{2FA3BE99-919A-2EE2-1BCB-DD482426A82D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85" creationId="{88D96F22-C85F-0F01-346C-FCB38D92B849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86" creationId="{E16624E2-BD43-0039-B1B3-4A5E5E6DE4D8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87" creationId="{02E1000C-C8CB-1BE5-11C5-721958A9F762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88" creationId="{52F9D857-7E5A-D2C0-B026-4EEBF7EC93D0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89" creationId="{B7B042CC-2AE4-E50A-B55F-7DB4E59CDEB7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92" creationId="{211E977A-2C4A-D269-47A6-96238424397E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94" creationId="{027A130A-F339-4D75-E413-3C31581B8952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95" creationId="{5D23FC83-7A22-CCDD-5CF4-01A0986278F4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96" creationId="{066B3EA7-7A90-3249-677C-59570B377141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99" creationId="{F7C151F9-CE70-1912-AD14-6B17F45A0CB8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02" creationId="{AA24AB8D-6F2E-0C0E-0A05-F06D39E9EADC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04" creationId="{3C012EDB-5DCE-C8FA-E581-F38AEA5FF64A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06" creationId="{6B2F48D2-40BE-99F2-579C-CF38CF53A898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07" creationId="{353DF18E-E45B-0D55-74B4-0437AD383D30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08" creationId="{EE53497A-6ED9-F680-1EBA-1D8662F16667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09" creationId="{39C151D0-AEDD-D9CA-3FD6-7E5D6C6B4BCA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10" creationId="{227E2A20-3A5C-9222-77B0-2EC93B3CF206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11" creationId="{3F324393-799E-7FA0-520A-3EAB985CD7AD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13" creationId="{582006DD-93C1-C2E5-9475-AF237BCFD78E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14" creationId="{4F20B041-F7D3-F936-E527-3F595ACE5BB9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15" creationId="{41E8B109-8BE2-FE0D-153C-258B62D9770A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18" creationId="{4931759A-239E-2911-A815-A196BE16F88D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19" creationId="{04908A41-33D3-51F0-CB0F-05EB47EC8E94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20" creationId="{9C36ECFC-0AA2-36AF-0E70-564B197E4D2A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23" creationId="{DA7600C2-4F3E-DC08-F298-AE94ABC62A4A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25" creationId="{B1B75B4F-B239-ECD6-E669-B5D7566412CD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26" creationId="{42AF7658-A6D3-1A91-DFE8-F8878DE69612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30" creationId="{5877F3CD-A7B3-9680-14F8-0643C8F8DABC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31" creationId="{4F5A1B8F-D091-A359-E6D1-8B1FBCC46B8D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32" creationId="{FE40DD11-6C5D-5195-DF5E-52CBB8F28FA6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33" creationId="{B05907AC-138E-2FFA-03B9-897D162B8133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35" creationId="{447FCCEB-28D2-3C04-61FF-206D950A6468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40" creationId="{05163384-DA03-7636-55CF-E7961A82B0EC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45" creationId="{E7AC59E7-D93A-B4F8-E082-92FDEF645F2F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46" creationId="{EC71E5A0-95C9-DFD0-E601-EEBFDD7CB01B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47" creationId="{53019DAB-4F5D-BA49-481F-F307DCA5D565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48" creationId="{24243003-5C09-F345-BF52-083ABC7A50E7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50" creationId="{DFE92DF3-989B-DA32-333B-43D52738D915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54" creationId="{1EE45B65-AF12-8388-C5BD-C341F32B78AD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57" creationId="{B98A5357-E782-4534-2167-D05433AB4B71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58" creationId="{B413F757-0872-3ABF-7D51-DE8FD9BA3045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59" creationId="{D8D3A5AB-3E65-CE36-DD00-0334396B405E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60" creationId="{780A1271-DEA7-321D-B6CE-A8A94E58DC77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61" creationId="{66E9DAE3-BB08-450E-3D63-7825AABFC94B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62" creationId="{84153805-758A-0164-891D-1A1445091565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66" creationId="{9C554F23-76E2-E339-CEF3-A08F5B984B97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69" creationId="{9D7A771D-EA76-0E8F-CFC4-4CA635A59E83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70" creationId="{A7FECEDE-FCA6-F459-5FB4-5FB205FAE360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72" creationId="{9203A048-412C-0B06-1F0E-64870F162CB4}"/>
          </ac:spMkLst>
        </pc:spChg>
        <pc:spChg chg="del">
          <ac:chgData name="Leonardo Chiariglione" userId="03ff1134-c2b7-4932-850d-6529216fed29" providerId="ADAL" clId="{8D149CC1-89CE-41F3-9995-4FED159DCBFB}" dt="2024-12-26T15:10:17.132" v="661" actId="478"/>
          <ac:spMkLst>
            <pc:docMk/>
            <pc:sldMk cId="3820845341" sldId="2587"/>
            <ac:spMk id="174" creationId="{60D7FD92-8769-FA99-5128-CE16E1C64D7D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75" creationId="{3ABAC74C-8067-38D0-01EB-EE587B9C6332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76" creationId="{FF8D8DA4-8FDC-E5B4-DF3E-85AED4F7F5F1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77" creationId="{F7F6D4A6-56B2-568B-B045-B94405D3C345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80" creationId="{1222F9F6-13AB-2154-EAD8-5F2FEA83D854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83" creationId="{B2CECB3A-2F2B-C667-4041-0A5C70C9F6EA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84" creationId="{B216C0CA-08D9-2EE3-5C2D-AE4B20ACD2EF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85" creationId="{26C7D8C8-78F7-A12D-74F6-49D3B8F88F1C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86" creationId="{04EA6608-6083-A5DF-3611-C7F1FE801551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87" creationId="{3773637F-B21C-7D42-5EB2-E2403648B8B9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91" creationId="{7F2C5B46-BFB1-9698-2D9E-746A5F7C18F4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93" creationId="{0B4F2502-311D-0872-3359-BF74B2A87A50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96" creationId="{FF8BCA4F-E9AA-6B84-C8FA-BC055BD7F59A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97" creationId="{49F4FB11-4181-6EB3-84F0-5BBF1FA3DB13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198" creationId="{804B3EBE-0213-2876-4BE8-C0F922B96791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200" creationId="{1165FD19-5B26-4960-1C69-FFF33905D064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201" creationId="{0712AE85-076D-0391-7413-A1B4E687590A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203" creationId="{887CE734-7B29-0ADA-6D10-D51BD3DDF865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205" creationId="{3AD3309E-0C94-0FEC-5B20-CCBDBEF91F86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207" creationId="{8C2ABC44-A23C-53CE-3EFE-86C2DBE3771E}"/>
          </ac:spMkLst>
        </pc:spChg>
        <pc:spChg chg="add mod">
          <ac:chgData name="Leonardo Chiariglione" userId="03ff1134-c2b7-4932-850d-6529216fed29" providerId="ADAL" clId="{8D149CC1-89CE-41F3-9995-4FED159DCBFB}" dt="2024-12-26T15:10:18.557" v="662"/>
          <ac:spMkLst>
            <pc:docMk/>
            <pc:sldMk cId="3820845341" sldId="2587"/>
            <ac:spMk id="211" creationId="{A02D22C3-6700-6F7F-0852-32CD605737B8}"/>
          </ac:spMkLst>
        </pc:sp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8" creationId="{2B5BD292-4BC7-631D-052A-81B13F2B6927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11" creationId="{457C74BE-0950-7E83-29CE-6D5695EC8B17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21" creationId="{B9627C49-76FB-8DD0-1B22-96C5A0D2A98E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22" creationId="{6D0B2008-DC1C-352A-5272-34AE81F51C5E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24" creationId="{EF37CCD2-44F3-C98E-529E-FF7A109F1C82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28" creationId="{430988AB-6D42-8489-ABC2-746A99CDE68A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29" creationId="{5221095E-EE7A-E5B1-320A-5F04714E8911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31" creationId="{2F485884-1CBD-7019-9B20-27B5A4A2439D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32" creationId="{2A229435-E73E-7238-6FA5-9F747839962D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34" creationId="{8F8F9763-0887-5A51-901E-170337ACC13B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35" creationId="{DB63CC1B-AB48-9657-E0F4-BE513BE4DF00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41" creationId="{1EF12C96-AE75-9E26-1D19-824637F25431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45" creationId="{F438E2A1-E3DC-3719-7218-25A72BE5CA13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46" creationId="{8BF203BB-E6E0-69E3-3BB8-ADC3546400D6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50" creationId="{FA5E6D96-0423-8BF3-08DB-2816F6CC521D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51" creationId="{F1E93863-EBFE-975D-02C1-CC239B9C7376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53" creationId="{9C771ED9-59B0-AA48-7084-A337FD3043E1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56" creationId="{8A54235D-8BCB-117A-6420-A866DB08FA7D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61" creationId="{A22AD285-20F3-E971-DBC0-317B8761CA26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63" creationId="{6914153E-6AB9-B3B6-E4C8-80AD7BD5DCEE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64" creationId="{B4CDC916-9B99-EC45-8DCD-85D82F6FDE4F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65" creationId="{BAEBCC63-EDCD-1127-80C8-292D2E4919E8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66" creationId="{7AD172A8-03BD-5E5A-B572-31856C4AD04A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68" creationId="{3A11D52B-A9A4-CAC4-8969-60B0A9390C79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69" creationId="{3CAD0E28-5CCC-4008-E751-BC293E62CB72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70" creationId="{E97E2C41-1A1C-650A-9572-B37FC493C920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75" creationId="{6B5D0AF8-BBAC-2BA5-57BC-553F706BDB97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78" creationId="{21D040E6-7EBC-72C1-00F0-B1C27C2C4628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81" creationId="{EF95C4E6-3A9E-149D-6DE2-2901952BC704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82" creationId="{E935D615-3AA5-6D8E-8CA6-BEA982DE5F67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90" creationId="{F2F33F92-3B01-E0E1-491E-98996CA18DE9}"/>
          </ac:cxnSpMkLst>
        </pc:cxnChg>
        <pc:cxnChg chg="del mod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91" creationId="{27BDDECE-292A-CD7C-5E47-414B1BAE86EE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93" creationId="{4DE08BD8-9370-8541-9A02-8E7EE37DB7A4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97" creationId="{81C8E8C6-4A69-5C3F-9927-F0F2BAE163A1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98" creationId="{93EB510E-6AF9-D86D-3F39-8B991A7BE289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00" creationId="{9FDD541D-BFCB-2E00-3327-1F2566D88AC0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01" creationId="{F73478E0-72DA-2F4E-6D3F-7B21CC5558A8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03" creationId="{386047F1-606D-26D6-E1B9-54AB701C7B39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05" creationId="{286502B0-B6F4-0BDE-C82D-421A2D7D2E01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12" creationId="{A21E58B3-EE32-2312-332F-BA4E3E81BB32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16" creationId="{E6F0473A-9BDA-3347-49AA-883A5DC123D3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17" creationId="{277DB0CD-4BFB-BD58-20A5-9F248BCCC2DA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21" creationId="{E983838C-F39C-6509-1D25-3D6C2DD10E44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22" creationId="{9A5EFB61-53FB-CEAD-296C-6AAAB3F54020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24" creationId="{C4EBDD6E-8562-5FEA-9FE0-1B25C46B657E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27" creationId="{64EF8F16-EB9F-FA24-8D6D-DA748BAB3B4F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28" creationId="{6BCDF248-635E-A303-536F-DCC369F5F78A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29" creationId="{4514A85F-BEF0-53FA-8B6B-CA7E54C9D03A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34" creationId="{D0FA8C15-897F-1051-FAA5-A54FD5A9B2C5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36" creationId="{BED39C30-A55C-7F06-83EB-DF8ECBB91531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37" creationId="{400FB84A-AEF5-7D62-1C3A-C9723AC29A6D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38" creationId="{20F92145-620F-F534-CBEF-B9AD94648BFD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39" creationId="{08150155-6D3C-30F8-CDCA-6925E3923FEC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41" creationId="{BB41E52D-91F5-7B54-6C9A-41E08440ED45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42" creationId="{82E5B12E-2398-C0BF-4E3F-48BBDE4CC68E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43" creationId="{2FE34C8E-FC93-CE19-4FA0-C7F48B5C5E03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44" creationId="{58CD700F-478B-AFF4-5360-EAED7581A723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49" creationId="{8258045B-88EA-FA8A-DA6B-D355DD1CFABC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51" creationId="{F1446421-AC0F-0024-4D0E-96482E22A5BF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52" creationId="{AF78AC83-1431-E967-10D9-C3DC4F22DB2A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53" creationId="{32FB65CA-974B-9684-843A-DB61B94F8EF3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55" creationId="{090DC72D-62B1-363A-7F22-761DD9EEBF60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56" creationId="{8CA40300-6CDC-8A62-FCBB-A3E98869816F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63" creationId="{0E76C72D-8BFC-A34C-B257-5617252765C7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64" creationId="{50C710AA-101E-2458-7768-D771EF42D29B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65" creationId="{AD65ACD6-1413-7C7B-3911-D3EC30CFB1DE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67" creationId="{1DC2CDD5-0EBF-7CF2-5D34-BD73B26A88EC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68" creationId="{F4EF9E99-D2CA-81FF-33DB-36CDFAB1D3F3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71" creationId="{4B2EBDFD-7AA4-228D-14C4-F8E46FD8BCF4}"/>
          </ac:cxnSpMkLst>
        </pc:cxnChg>
        <pc:cxnChg chg="del">
          <ac:chgData name="Leonardo Chiariglione" userId="03ff1134-c2b7-4932-850d-6529216fed29" providerId="ADAL" clId="{8D149CC1-89CE-41F3-9995-4FED159DCBFB}" dt="2024-12-26T15:10:17.132" v="661" actId="478"/>
          <ac:cxnSpMkLst>
            <pc:docMk/>
            <pc:sldMk cId="3820845341" sldId="2587"/>
            <ac:cxnSpMk id="173" creationId="{17B35D06-0401-5FF9-998D-FDC9C3A73086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178" creationId="{5130B722-83F8-F49A-7A2F-3E7FF93B0C7D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179" creationId="{316D8FA3-949F-4351-BE48-BE6EFFFCBD40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181" creationId="{797F0FA4-B877-0B7F-C03D-B13F88DA3B2B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182" creationId="{2C9F4FF6-B423-ADD1-BD4D-62B894CF44F3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188" creationId="{278C6FF3-68B4-2882-0721-7569DECD2CB1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189" creationId="{24CC0378-0515-B3DF-AE19-C0561D734FA1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190" creationId="{D4533422-AD7F-5AD8-FD23-E98676E050EB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192" creationId="{E2994993-56F9-298E-B75D-08F6B710C2AD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194" creationId="{6EDBC99E-D748-7490-ECEB-B4647A2CE12B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195" creationId="{92306C95-6BC3-0E5E-38B3-D9CB9D073C9F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199" creationId="{423EFD04-AC47-E330-FB8B-A874DCB7ED0B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202" creationId="{4530BCFF-73C6-2FEB-5174-97F073AF4AD1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204" creationId="{7A1B86A6-77CC-0B56-EC7B-A6FA41CA970C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206" creationId="{793631C1-2932-9F51-8986-B6BBC4E7419D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208" creationId="{619F6F81-36B9-EC39-D682-15F0EE7FF31B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209" creationId="{A64EBDA1-AE2D-B3E9-0691-1AA1BAFC0B2D}"/>
          </ac:cxnSpMkLst>
        </pc:cxnChg>
        <pc:cxnChg chg="add mod">
          <ac:chgData name="Leonardo Chiariglione" userId="03ff1134-c2b7-4932-850d-6529216fed29" providerId="ADAL" clId="{8D149CC1-89CE-41F3-9995-4FED159DCBFB}" dt="2024-12-26T15:10:18.557" v="662"/>
          <ac:cxnSpMkLst>
            <pc:docMk/>
            <pc:sldMk cId="3820845341" sldId="2587"/>
            <ac:cxnSpMk id="210" creationId="{3275EAE5-9334-875E-3AD9-5239A635A1BA}"/>
          </ac:cxnSpMkLst>
        </pc:cxnChg>
      </pc:sldChg>
      <pc:sldChg chg="modSp mod">
        <pc:chgData name="Leonardo Chiariglione" userId="03ff1134-c2b7-4932-850d-6529216fed29" providerId="ADAL" clId="{8D149CC1-89CE-41F3-9995-4FED159DCBFB}" dt="2024-12-26T15:19:40.442" v="805" actId="20577"/>
        <pc:sldMkLst>
          <pc:docMk/>
          <pc:sldMk cId="554978620" sldId="2590"/>
        </pc:sldMkLst>
        <pc:spChg chg="mod">
          <ac:chgData name="Leonardo Chiariglione" userId="03ff1134-c2b7-4932-850d-6529216fed29" providerId="ADAL" clId="{8D149CC1-89CE-41F3-9995-4FED159DCBFB}" dt="2024-12-26T15:19:40.442" v="805" actId="20577"/>
          <ac:spMkLst>
            <pc:docMk/>
            <pc:sldMk cId="554978620" sldId="2590"/>
            <ac:spMk id="2" creationId="{61FDDD79-AE92-1082-39D0-FB689DEDB0B3}"/>
          </ac:spMkLst>
        </pc:spChg>
      </pc:sldChg>
      <pc:sldChg chg="addSp delSp modSp mod">
        <pc:chgData name="Leonardo Chiariglione" userId="03ff1134-c2b7-4932-850d-6529216fed29" providerId="ADAL" clId="{8D149CC1-89CE-41F3-9995-4FED159DCBFB}" dt="2024-12-26T15:08:27.752" v="658"/>
        <pc:sldMkLst>
          <pc:docMk/>
          <pc:sldMk cId="400952328" sldId="2679"/>
        </pc:sldMkLst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2" creationId="{F93D9A32-931C-B798-CDC5-C6B91C44CADE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3" creationId="{D336F8F1-082E-29C1-CFFE-A9AA7E4FC8FB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4" creationId="{FEB3BE1C-E264-53C4-733F-C6410369CA2B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7" creationId="{4CDB3A8B-C603-5399-7402-0ACC047EEFC5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10" creationId="{8CC0CD07-A3BD-EF6A-94D6-5DF69C93C38A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12" creationId="{8333D888-36B8-C990-A3DC-0FAB59295103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15" creationId="{A59B075F-FDF0-E3CA-B026-0937F7094F61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17" creationId="{DB023CB5-344D-E35E-B106-96B054C54B62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18" creationId="{296F4914-DE1E-FB83-9CC8-A73AE7017D5F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19" creationId="{B879F37F-3555-DCE9-CA83-E7A7431C902A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20" creationId="{853BC466-D371-577E-B5C3-84443D0EF608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21" creationId="{5C976117-12B3-B3EB-754A-6E20DEF47A30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23" creationId="{94D9F169-7060-6BE2-58FA-A7E77106D0A3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27" creationId="{E417673B-78C0-8AD3-9B74-2C56BCA18ECA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29" creationId="{4F069631-09EB-0F20-0790-8678A735B8A5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30" creationId="{9DD99570-8101-F1FC-6F52-C128EC673C37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32" creationId="{36211FAD-95CE-A4C6-6952-AE8DC6BB4892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34" creationId="{16D5F367-91E2-3544-4682-D315F95D60E9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36" creationId="{D81324F1-2BB2-0442-332E-61EEED7FFD42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37" creationId="{75D8659A-2412-6770-403B-E34477EA3E5B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38" creationId="{AF09C1A7-8723-CDF3-2C9B-BE14B0C7E8DF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39" creationId="{8BDB4018-A0BC-AEF6-B36C-9FBBD02D461A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43" creationId="{9C2CAF70-45A6-7032-EA6F-A2C54450FCD3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45" creationId="{FF30AAB3-5643-B935-19AC-E2379AE8A7D1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47" creationId="{1FA48900-4DD5-F48F-304D-3BF540901162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48" creationId="{75DE17D9-4E2E-891F-D5CE-4765ABB58680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49" creationId="{88216571-E412-AD49-9219-0149C91E0FEE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51" creationId="{32FADF99-1DD5-E335-34F2-5E69AAFF53FB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53" creationId="{BB953EC7-E271-0FCC-D281-46285DBC57F7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54" creationId="{A75EDE99-59E1-20FC-5FFE-6CA3C3462C08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55" creationId="{F8B7E78C-BF05-C401-C754-FFC1AC4A76E9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56" creationId="{21941027-A015-D7C6-74BF-AB0881BFC07E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57" creationId="{5B7D0F27-16DE-B50F-92D6-84F5D8A0D776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59" creationId="{ED349434-A997-DA56-24F8-D119F631476F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61" creationId="{05815EE8-EE09-146B-B40B-0980F49017BF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63" creationId="{3B8FB17A-C61A-41EF-E694-F2B944581BB3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64" creationId="{EA64960D-19E9-77E9-5FD6-F25BA794F411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65" creationId="{2F8559A5-C2FF-0D1B-B2FA-32A941F1E89E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66" creationId="{472DB2FE-6769-54A0-F132-E535B8EB5F2C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70" creationId="{49E5E06C-24AD-A21A-121E-4C8D2CBDF36D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71" creationId="{AE95E2F2-F56F-DA72-5163-49000D9CE8F1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72" creationId="{3C5E0322-2841-DD85-1062-D4B3944F9313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74" creationId="{E64408E4-9275-ED6F-2579-4D9A47D02870}"/>
          </ac:spMkLst>
        </pc:spChg>
        <pc:spChg chg="del">
          <ac:chgData name="Leonardo Chiariglione" userId="03ff1134-c2b7-4932-850d-6529216fed29" providerId="ADAL" clId="{8D149CC1-89CE-41F3-9995-4FED159DCBFB}" dt="2024-12-26T15:08:26.395" v="657" actId="478"/>
          <ac:spMkLst>
            <pc:docMk/>
            <pc:sldMk cId="400952328" sldId="2679"/>
            <ac:spMk id="76" creationId="{AE5806E1-B952-CB9E-C4F8-2AD3CB5FA038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79" creationId="{3ED210D7-6A13-111A-68C4-17E460A8001A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80" creationId="{A5EFEBD3-4FAB-76F2-35E2-91C62AAE2F35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81" creationId="{D5ECD939-4660-6C62-9633-8189F06F7D76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85" creationId="{4DBF3864-7F9C-B7EC-A10E-570A666D278C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87" creationId="{C3730F5A-224E-F5A9-44C8-AF107E84DAC9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89" creationId="{D1A2E9FD-0761-DDD7-DEC4-417254E3207F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90" creationId="{69DD1D63-6374-FD5F-1FC6-25925EC0C506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91" creationId="{8685F424-0412-961E-BBF9-57C13DB66326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93" creationId="{97C14A88-A3B3-B359-9482-8B58F159EDDF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95" creationId="{B17B1BD2-1F78-EA75-B391-27E761AAA4EE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96" creationId="{927F67BD-537F-0269-7BF4-5AAAC084AEEF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97" creationId="{47F7B134-3580-01E5-AA9D-04D6E0D5FB8E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98" creationId="{EF94D85D-50CA-9FBF-F4C8-D0300D7AB624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01" creationId="{57D23AC9-5960-2CCA-C669-E97171483A83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02" creationId="{41D25727-5AE1-B083-B722-0B6AEAAE2D4C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03" creationId="{84E07A2B-DD88-99A7-8D22-E3B92A04A56B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07" creationId="{BDC3D818-2886-83E2-29C6-AD036708C3DD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08" creationId="{B8637C87-940D-5060-1FB8-0901787EBF49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09" creationId="{81C5DF2F-7AF8-0AA4-11FC-772E2179E197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12" creationId="{116E9E87-8C5F-A02F-48DA-59711599B4DC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13" creationId="{6721F378-99C1-8CDA-469C-2AAAC77F0231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16" creationId="{C54217BC-1C98-BDF0-0BC9-2B405CA3EB07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17" creationId="{908D2CF4-6709-DD5D-9ADC-45014AFEEBA6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18" creationId="{EDF8E1D6-F8EF-BDB6-5853-291F6C5BD783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22" creationId="{78695704-74F8-45D9-DA01-74866228D722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25" creationId="{83BD8869-1502-8B20-CE0C-870FC5D63F96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27" creationId="{BFC2646B-24C6-3BB9-BE09-30025B3058D7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29" creationId="{E0AE5EE1-E7B7-C3B2-3800-2C9DEF23E2B6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31" creationId="{970174DB-203C-66D5-5749-8B1E323098DE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32" creationId="{C0947B25-08C1-1D25-86C7-8FDA1C05DBF7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34" creationId="{4CA6C662-C0A2-996E-676C-1747BDC0AD80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35" creationId="{2A7B7AFA-5E63-7AC1-6B85-F5A948FC5F44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36" creationId="{760C7A15-5AE1-E472-6162-E9FACB6777ED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38" creationId="{06C464A9-166D-C6CE-CDB8-222E97B498C5}"/>
          </ac:spMkLst>
        </pc:spChg>
        <pc:spChg chg="add mod">
          <ac:chgData name="Leonardo Chiariglione" userId="03ff1134-c2b7-4932-850d-6529216fed29" providerId="ADAL" clId="{8D149CC1-89CE-41F3-9995-4FED159DCBFB}" dt="2024-12-26T15:08:27.752" v="658"/>
          <ac:spMkLst>
            <pc:docMk/>
            <pc:sldMk cId="400952328" sldId="2679"/>
            <ac:spMk id="140" creationId="{4A0D6DB3-1161-AA32-C254-C381BCF0BFDB}"/>
          </ac:spMkLst>
        </pc:sp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5" creationId="{C84D57AA-DAA7-C8A4-87A0-713F1CD429F1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6" creationId="{CC91181B-B7B1-6DBE-C90A-3D2627ED1A87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8" creationId="{002EB6BF-3925-6287-7585-D4F55AF603B3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9" creationId="{29B9D574-BD93-AAFF-9464-6F86672B72E3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11" creationId="{4D9EFF70-377E-1CAD-8503-DF39217171C1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13" creationId="{0618D665-9DCF-C4A9-D1C4-29CE05AB9D12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14" creationId="{1162F4FE-FC92-F680-07D6-98F2D32F60B9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16" creationId="{2A6E41C3-E0AB-B7E8-2B9E-075601801AF3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22" creationId="{DC502158-24C3-2822-EC7C-9C6CAF86E467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26" creationId="{1DC9693C-78CA-FD90-2E99-F034407D12FB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28" creationId="{B9EB4556-FE08-0372-583D-B3B8CA1FBCD0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31" creationId="{BE27DC04-A4DE-B5E7-B24C-3914F0E4D264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33" creationId="{FFF48C4B-1E3D-5FD7-A2F6-E8592F554397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35" creationId="{BE42769C-10BE-FEB6-54A5-A14609C6B0A3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40" creationId="{2B06B7F3-54B2-D261-469F-837CADE64806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41" creationId="{9DC3E832-056A-6990-176F-F0EBCD342E18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42" creationId="{D7F91D81-A2B4-319B-FCBD-8899B62C3817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44" creationId="{D944AB79-2295-261C-4A53-22041633B82D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46" creationId="{1CC8E864-FF1B-563F-BD5B-80188B5FE95D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50" creationId="{324DB144-90A7-B739-BFB6-0FE8541F629F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52" creationId="{9E09A31B-706B-3DB5-451B-7E68C5CA3025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58" creationId="{27F35FDB-904C-74DE-77D3-0381275F4C58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60" creationId="{95A4390A-3F60-5EA4-688D-4A8FDB9BB560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62" creationId="{CF1892B0-6D6A-0F1E-B9BF-361B7F7F7ED4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67" creationId="{6D4E2F95-B914-C0A6-64F3-977DA1A1AC0A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68" creationId="{34AD2A7D-3E3D-95D7-2100-7141D806C8CA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69" creationId="{2347169B-47B7-72A4-7327-11811A820F9E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73" creationId="{5707B707-7ED3-968F-D639-A7F53C1ACF7A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75" creationId="{9C0AEDEE-82C1-EF74-75DC-FBCE1D633001}"/>
          </ac:cxnSpMkLst>
        </pc:cxnChg>
        <pc:cxnChg chg="del">
          <ac:chgData name="Leonardo Chiariglione" userId="03ff1134-c2b7-4932-850d-6529216fed29" providerId="ADAL" clId="{8D149CC1-89CE-41F3-9995-4FED159DCBFB}" dt="2024-12-26T15:08:26.395" v="657" actId="478"/>
          <ac:cxnSpMkLst>
            <pc:docMk/>
            <pc:sldMk cId="400952328" sldId="2679"/>
            <ac:cxnSpMk id="77" creationId="{679630C5-32D7-5A4A-6483-F7E2BE9EBC54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78" creationId="{A6497FAC-2628-339E-18A8-E599870FD5C5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82" creationId="{14B3FEB8-7032-DB98-9527-21E254E96967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83" creationId="{7B8A38BF-1B51-1B23-3501-7FA3A706D91A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84" creationId="{3D010752-6CB1-174F-4FAC-89FA2F0D9C94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86" creationId="{4D49C79E-7A2C-695E-7B25-5BED7CC0154F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88" creationId="{BF6E8CFB-8974-65A3-91F3-EEE112BB9B5B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92" creationId="{48B1A9DC-E4FE-114E-0798-02D161807F12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94" creationId="{6A08A240-609C-3EBF-A42F-97318A6E010E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99" creationId="{AEA748A8-EB0B-F0C5-116A-8DD66B18FE40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00" creationId="{26D25929-84F3-7445-0144-7C777D68F7AC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04" creationId="{31A4CE1B-A3FB-ACA2-8E83-D4A97226849B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05" creationId="{66D03FDC-B5DC-A6C3-637F-9DD3A8BCC105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06" creationId="{F68021D1-83F7-11A3-AE49-7D9077D3B2B0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10" creationId="{697123CE-2C3C-D6C0-3844-B0B42ECAECBD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11" creationId="{C43DFEB2-7C15-D460-FED7-48FE16F89EAA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14" creationId="{E3F42239-03F8-C787-0206-560319C3191B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15" creationId="{A5001907-56EC-C084-DE8D-58E2861F5B9D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19" creationId="{1006C2E2-C0B6-A247-0EEF-0AB61FF501F4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20" creationId="{57D4554B-D9A7-6D5D-FEF6-BFDAF446025D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21" creationId="{D6D6B556-8CB1-3B5F-2665-0EDB163D00F7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23" creationId="{A359278E-01F5-11AC-D2E8-9F821EB34CA0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24" creationId="{49CCFCD1-D880-FE84-FF75-FC45E1C2A2F4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26" creationId="{B970B5E8-E6CE-ABC8-16FE-F79EBDFCA835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28" creationId="{D250CFA6-BFC4-94BA-A4F0-C9057BD6804B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30" creationId="{3AF0BC82-371D-7699-2054-6198F80C2980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33" creationId="{D4240895-C8BF-AFE5-6F7F-79D8673720E6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37" creationId="{F124C953-91AF-2FD3-1B7B-9BD44F59BF30}"/>
          </ac:cxnSpMkLst>
        </pc:cxnChg>
        <pc:cxnChg chg="add mod">
          <ac:chgData name="Leonardo Chiariglione" userId="03ff1134-c2b7-4932-850d-6529216fed29" providerId="ADAL" clId="{8D149CC1-89CE-41F3-9995-4FED159DCBFB}" dt="2024-12-26T15:08:27.752" v="658"/>
          <ac:cxnSpMkLst>
            <pc:docMk/>
            <pc:sldMk cId="400952328" sldId="2679"/>
            <ac:cxnSpMk id="139" creationId="{08B7E2AE-C1DE-12E7-D8F2-44D19393D41C}"/>
          </ac:cxnSpMkLst>
        </pc:cxnChg>
      </pc:sldChg>
      <pc:sldChg chg="modSp mod">
        <pc:chgData name="Leonardo Chiariglione" userId="03ff1134-c2b7-4932-850d-6529216fed29" providerId="ADAL" clId="{8D149CC1-89CE-41F3-9995-4FED159DCBFB}" dt="2024-12-26T15:19:50.598" v="809" actId="20577"/>
        <pc:sldMkLst>
          <pc:docMk/>
          <pc:sldMk cId="1718654372" sldId="2693"/>
        </pc:sldMkLst>
        <pc:spChg chg="mod">
          <ac:chgData name="Leonardo Chiariglione" userId="03ff1134-c2b7-4932-850d-6529216fed29" providerId="ADAL" clId="{8D149CC1-89CE-41F3-9995-4FED159DCBFB}" dt="2024-12-26T15:19:50.598" v="809" actId="20577"/>
          <ac:spMkLst>
            <pc:docMk/>
            <pc:sldMk cId="1718654372" sldId="2693"/>
            <ac:spMk id="2" creationId="{EF0FACBF-A081-2CAB-5479-D83F45FD0161}"/>
          </ac:spMkLst>
        </pc:spChg>
      </pc:sldChg>
      <pc:sldChg chg="delSp mod">
        <pc:chgData name="Leonardo Chiariglione" userId="03ff1134-c2b7-4932-850d-6529216fed29" providerId="ADAL" clId="{8D149CC1-89CE-41F3-9995-4FED159DCBFB}" dt="2024-12-26T15:02:47.208" v="304" actId="21"/>
        <pc:sldMkLst>
          <pc:docMk/>
          <pc:sldMk cId="800954881" sldId="2706"/>
        </pc:sldMkLst>
        <pc:spChg chg="del">
          <ac:chgData name="Leonardo Chiariglione" userId="03ff1134-c2b7-4932-850d-6529216fed29" providerId="ADAL" clId="{8D149CC1-89CE-41F3-9995-4FED159DCBFB}" dt="2024-12-26T15:02:47.208" v="304" actId="21"/>
          <ac:spMkLst>
            <pc:docMk/>
            <pc:sldMk cId="800954881" sldId="2706"/>
            <ac:spMk id="2" creationId="{87C1DE51-7632-ABA7-9425-1E30CE9A5310}"/>
          </ac:spMkLst>
        </pc:spChg>
      </pc:sldChg>
      <pc:sldChg chg="modSp mod">
        <pc:chgData name="Leonardo Chiariglione" userId="03ff1134-c2b7-4932-850d-6529216fed29" providerId="ADAL" clId="{8D149CC1-89CE-41F3-9995-4FED159DCBFB}" dt="2024-12-26T15:19:44.881" v="807" actId="20577"/>
        <pc:sldMkLst>
          <pc:docMk/>
          <pc:sldMk cId="3324307655" sldId="2708"/>
        </pc:sldMkLst>
        <pc:spChg chg="mod">
          <ac:chgData name="Leonardo Chiariglione" userId="03ff1134-c2b7-4932-850d-6529216fed29" providerId="ADAL" clId="{8D149CC1-89CE-41F3-9995-4FED159DCBFB}" dt="2024-12-26T15:19:44.881" v="807" actId="20577"/>
          <ac:spMkLst>
            <pc:docMk/>
            <pc:sldMk cId="3324307655" sldId="2708"/>
            <ac:spMk id="2" creationId="{500813E5-7817-640E-8622-E48B8B17D975}"/>
          </ac:spMkLst>
        </pc:spChg>
      </pc:sldChg>
      <pc:sldChg chg="addSp delSp modSp mod">
        <pc:chgData name="Leonardo Chiariglione" userId="03ff1134-c2b7-4932-850d-6529216fed29" providerId="ADAL" clId="{8D149CC1-89CE-41F3-9995-4FED159DCBFB}" dt="2024-12-26T15:05:43.317" v="501" actId="21"/>
        <pc:sldMkLst>
          <pc:docMk/>
          <pc:sldMk cId="1815149782" sldId="2716"/>
        </pc:sldMkLst>
        <pc:spChg chg="mod">
          <ac:chgData name="Leonardo Chiariglione" userId="03ff1134-c2b7-4932-850d-6529216fed29" providerId="ADAL" clId="{8D149CC1-89CE-41F3-9995-4FED159DCBFB}" dt="2024-12-26T15:03:23.096" v="424" actId="20577"/>
          <ac:spMkLst>
            <pc:docMk/>
            <pc:sldMk cId="1815149782" sldId="2716"/>
            <ac:spMk id="2" creationId="{BC0F1347-DC3B-A77E-E6A6-7E939152EE53}"/>
          </ac:spMkLst>
        </pc:spChg>
        <pc:spChg chg="add del mod">
          <ac:chgData name="Leonardo Chiariglione" userId="03ff1134-c2b7-4932-850d-6529216fed29" providerId="ADAL" clId="{8D149CC1-89CE-41F3-9995-4FED159DCBFB}" dt="2024-12-26T15:05:43.317" v="501" actId="21"/>
          <ac:spMkLst>
            <pc:docMk/>
            <pc:sldMk cId="1815149782" sldId="2716"/>
            <ac:spMk id="6" creationId="{C9B15F0C-6A33-019C-E904-7C3DFEA336F2}"/>
          </ac:spMkLst>
        </pc:spChg>
      </pc:sldChg>
      <pc:sldChg chg="addSp delSp modSp mod ord chgLayout">
        <pc:chgData name="Leonardo Chiariglione" userId="03ff1134-c2b7-4932-850d-6529216fed29" providerId="ADAL" clId="{8D149CC1-89CE-41F3-9995-4FED159DCBFB}" dt="2024-12-26T14:58:23.852" v="219"/>
        <pc:sldMkLst>
          <pc:docMk/>
          <pc:sldMk cId="2162408929" sldId="2729"/>
        </pc:sldMkLst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3" creationId="{86690933-C737-EADB-1A18-412A69DD5144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4" creationId="{592213AB-13B8-FD01-C237-FE9C21017BD3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5" creationId="{161517D2-09A0-C956-88B2-AAFC47B3961B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6" creationId="{CB1AFD48-30C5-E6BE-C9C5-76FD1B122E9C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7" creationId="{BDEA7749-3B0B-53FC-1CB1-DAD3C67F3A57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8" creationId="{88D3464D-FBC5-468D-6E63-4B83D9C2FD2E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9" creationId="{10A8B8C0-BEF1-1B01-7E5D-7459DB86BF59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0" creationId="{8179AE65-6B09-B927-628E-EC3E37779D9F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1" creationId="{DCE7DA18-0AFF-7AD2-AC31-D549B487DB76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3" creationId="{91D3CF37-4BE0-9237-6365-7BE254B33AA4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4" creationId="{7A538A3A-1C2D-8FA0-93D1-75EB2475D010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5" creationId="{B3054843-1078-A5EE-A03B-2F8B8B6D96B5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7" creationId="{C9CABF2B-6B60-0463-9505-B92D9C4D18AD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8" creationId="{EE9D6B1E-BD2C-373B-7F1E-991F9E4E5984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21" creationId="{FB247ED1-F494-959C-0726-2269A797D0ED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22" creationId="{2CDFA48D-77C3-5FAA-90AF-364E4726C403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23" creationId="{72C8925D-EA36-F76C-FCB9-BBFC88602C46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26" creationId="{87A835F1-7113-6060-610F-9235F3A0C806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28" creationId="{41903329-4756-34A4-4568-870FE85A3EC1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30" creationId="{1B15D9E1-A6EE-A3C9-4340-3BB3B12A588D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31" creationId="{4DD8C7AA-5BC1-2845-B132-7097CFDF6D2B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32" creationId="{6588A568-84D2-3F96-755E-BFA70437FCE7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33" creationId="{309BC48C-ECBC-40FB-1CFD-7C66AF75AB0E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34" creationId="{0C64B300-835C-01F8-F30D-AD4B1E104F26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35" creationId="{61260A15-E1A4-203A-2719-5E2A0FC3A690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37" creationId="{9A22E5B9-2911-8C90-96EB-F1292EA1D6C3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38" creationId="{795142CA-56D1-750E-D4AA-EF2D0C5FF093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40" creationId="{CB38D5CE-8967-87E7-1870-6E600E89B045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41" creationId="{23B194B1-884A-FB28-50BB-3784F0C5CB11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42" creationId="{97FBE3BB-5F8C-7FD8-B145-6300443B8A5B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43" creationId="{40F518CC-8A43-8101-047C-7334E6F62FE5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44" creationId="{37C281F0-3FB6-C6DD-05A1-A09F8B53A3F5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45" creationId="{E6CE9DAE-458B-151F-4F35-E16B5D4909DF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46" creationId="{BFC6A261-EBF9-A93C-4010-EB29D6C05DAD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47" creationId="{C87DEBD8-B4E8-B5D7-505D-2B7C55A2C96C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48" creationId="{D25B1316-B39A-E244-B988-79BC04799278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49" creationId="{B4A6EEA4-03D4-053F-5511-CFC87D7C0C4E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50" creationId="{262B5ED3-EECA-559C-5C09-BA5783BD1ADB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51" creationId="{F19CAA96-9A20-4D60-21C7-CE22F574B341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52" creationId="{B675E5A0-BBC2-73EF-5488-BBAFB3CB1547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53" creationId="{7CEBC494-8FA9-B8CE-4632-35C144D1F59D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54" creationId="{A3AAEF53-36B7-0AF5-5141-9382908BAC1E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55" creationId="{F5398450-42EB-21ED-7808-F3047159C1C1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56" creationId="{F476B125-850D-E852-5EE5-84F2BDBEC966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57" creationId="{6476EE82-172D-D012-E6C3-ECF11F33BAB7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58" creationId="{E03756D0-6B2C-1512-9595-0D14A445DD49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59" creationId="{CD0106C9-6157-1E2B-4AA1-1BDEBED12046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60" creationId="{1C9185BF-8D72-1536-F6D4-AAA84B6B93FE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61" creationId="{96D063F4-746D-9A22-BAD9-E5852672AA08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62" creationId="{A18A678D-B4E2-4077-4A7E-9025B65AA2AB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63" creationId="{4BF187AC-7FE3-68ED-754B-D1D44526200F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64" creationId="{DDE8000A-4D5F-F5EF-B828-18A3FCABC873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65" creationId="{653BBAC3-D85C-385D-E560-9FEB6BAF8966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66" creationId="{8B8305B2-D665-8C68-C54F-2A81FFDDF0C0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67" creationId="{E7CD571D-8728-9A1A-4459-9E1D5D4D505F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68" creationId="{7297BE6C-5380-052E-CE92-1ACCC680FFE4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69" creationId="{B63884CA-275C-ED1D-6679-433100ADFD7E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70" creationId="{4A8B3043-E1AC-428F-8523-3B30FF54D547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71" creationId="{165EBC27-FCB8-FD0B-B9AF-FA128BE95DDA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72" creationId="{FB587CB0-F04A-2DD7-688C-75FB030DBC26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76" creationId="{18B4A926-F6B0-2D10-6988-F1A02FEDAA92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77" creationId="{6754EAD5-A4C2-2D0D-89B5-EB2EE4565ECE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78" creationId="{72A14E93-F592-7380-F099-359AD990A31D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79" creationId="{F67CBBFE-93BF-4E59-3AB4-CBF78497C8A8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80" creationId="{5A194D09-EB05-D026-C26C-F5588D92EDE6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87" creationId="{58C8F711-F326-547E-A3F5-4BA005B205B7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89" creationId="{89AB4ACD-2F7D-C114-1F76-5B3A98BA462B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90" creationId="{A2F558B4-86C8-2257-1608-1F46B4C8F42F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91" creationId="{D5E5AF2D-1628-28CC-CB0F-304E4B1F5901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92" creationId="{488589FD-439A-8543-5ACB-F6D98FAAC56F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93" creationId="{C25E315D-DA49-A0E7-8D1B-D8E0A0B4D1F8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94" creationId="{4FEF08E7-C60F-412C-92EE-19BFB2BBE2DC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95" creationId="{03A3A87C-863C-CE00-E340-E396EEBD8F67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02" creationId="{B25F14E4-7E53-0BD1-66F6-9741C9CC43B5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03" creationId="{2D2BFB53-A676-2889-B95B-DF3F467E1F7A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04" creationId="{DDB284DA-4AD3-B9C0-A423-ED29B545CB4D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05" creationId="{E56D874B-8A21-CFF8-3FE6-04B06941CFC2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06" creationId="{F41F1FBE-788E-96C4-603B-707CC1CC4CB2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07" creationId="{53E65AC3-D3A5-1D6C-8434-AA19356ED859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09" creationId="{34263D82-12B2-9C6B-98E6-E824209084E9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10" creationId="{6B13D117-E396-C70D-CAD2-5423B7023E48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11" creationId="{E084EBC6-445E-FB50-9BD6-23327163AD14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15" creationId="{3D00947E-4D2F-417F-43D4-A5AB5EEB58F5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16" creationId="{DE3E3A80-F58A-F4CD-CA68-FC8AF92440A9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18" creationId="{4F7A6A07-0409-B902-3F0C-21C0708D6627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19" creationId="{0CE4D3C5-C400-7D76-4F43-18C21EEB6237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24" creationId="{74FB6ACC-B988-86F3-A0CB-375A2DBACEF8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25" creationId="{79CCF94B-996E-F101-4119-D24988322F2B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27" creationId="{2EB575F8-5B02-E8CB-6F84-D4FF433F849F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30" creationId="{2B93F9D8-7720-122C-80B4-DC51EBEED67A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31" creationId="{6780D4B6-DE7D-95CE-2B8C-D1398A1F963B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32" creationId="{E3C11B6A-69F3-C567-0078-426F751787C2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35" creationId="{14DF0E09-49A8-85E2-FCDA-A4827411016A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37" creationId="{81341DAA-65A2-738F-D2C7-3A4585BFE2A1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43" creationId="{6CFC9585-4B9E-36A3-44FA-180E2B9D70D4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44" creationId="{4D3F7FB9-DB97-39F7-A593-A04CD1CAF687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47" creationId="{C7829ADA-E19C-415D-6636-2022EDF350C7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150" creationId="{DBD25C27-4525-1E8B-C0E5-7C5BF2123E92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91" creationId="{7BD938A6-AFD0-D888-01C2-3917E0EF3E91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92" creationId="{0C8A2FD5-18A8-ADFF-B2AD-5ED8B6A92F05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93" creationId="{26E14204-CD12-9C69-ED4F-855578333631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94" creationId="{E830E290-FCA0-28DB-499E-1A51298B6889}"/>
          </ac:spMkLst>
        </pc:spChg>
        <pc:spChg chg="del">
          <ac:chgData name="Leonardo Chiariglione" userId="03ff1134-c2b7-4932-850d-6529216fed29" providerId="ADAL" clId="{8D149CC1-89CE-41F3-9995-4FED159DCBFB}" dt="2024-12-26T13:56:01.217" v="152" actId="478"/>
          <ac:spMkLst>
            <pc:docMk/>
            <pc:sldMk cId="2162408929" sldId="2729"/>
            <ac:spMk id="195" creationId="{AF9BCEF9-371B-FACE-DAA6-7F55A2777A7A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211" creationId="{4FF84BD5-5ECB-ED6F-B6B4-91EBF0D1D45C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212" creationId="{DB654A10-FA1D-C05E-B28B-626114D4313D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213" creationId="{2FA298B7-DD3B-5145-5EB1-397A8FFC0F7C}"/>
          </ac:spMkLst>
        </pc:spChg>
        <pc:spChg chg="add mod">
          <ac:chgData name="Leonardo Chiariglione" userId="03ff1134-c2b7-4932-850d-6529216fed29" providerId="ADAL" clId="{8D149CC1-89CE-41F3-9995-4FED159DCBFB}" dt="2024-12-26T13:56:08.507" v="164" actId="1038"/>
          <ac:spMkLst>
            <pc:docMk/>
            <pc:sldMk cId="2162408929" sldId="2729"/>
            <ac:spMk id="214" creationId="{15CBEF3C-80FA-7DE0-8E3C-9AE3294C9A84}"/>
          </ac:spMkLst>
        </pc:spChg>
        <pc:spChg chg="add mod ord">
          <ac:chgData name="Leonardo Chiariglione" userId="03ff1134-c2b7-4932-850d-6529216fed29" providerId="ADAL" clId="{8D149CC1-89CE-41F3-9995-4FED159DCBFB}" dt="2024-12-26T13:57:24.994" v="203" actId="6549"/>
          <ac:spMkLst>
            <pc:docMk/>
            <pc:sldMk cId="2162408929" sldId="2729"/>
            <ac:spMk id="225" creationId="{C25DF027-65B7-B0FA-70CE-786D72CDA2A2}"/>
          </ac:spMkLst>
        </pc:sp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2" creationId="{94615A68-7F6B-DDF8-DFEE-AFA2B0EDF28B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2" creationId="{1EDC1C48-C89D-9D89-846C-7AB534A26A63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6" creationId="{4227BA5F-4EA5-85CD-1801-8AEEA9B700B0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9" creationId="{C2564D60-CC29-E79A-4A5F-DC57662C68F1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20" creationId="{84E1DE51-2607-1DC2-A829-2F6FA2E03BB2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24" creationId="{F0BD6344-9C51-B7FE-5E4B-27F107895CEE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25" creationId="{D19C9B90-7E50-D459-D792-2E38A42DE75D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27" creationId="{4687E79A-85A4-11B1-BE86-36B737E97B24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9" creationId="{635D5F72-2663-053C-F855-A4F06C7F8C47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36" creationId="{5406A31A-D0A2-67B4-7C40-7E70AB0953ED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39" creationId="{B44381DB-DED9-66D0-C7EA-20DA932504D9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73" creationId="{D1B26C9B-C685-90CC-C28A-CC43C5546E0A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74" creationId="{FCA7CBB4-E819-8AB5-AF9A-B64009A0E47D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75" creationId="{C5E73A99-33A8-84B1-22B9-5AEE7BE0EA42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81" creationId="{126185A2-8145-E6A7-DA14-3A80C2BDA584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82" creationId="{0B5C43C0-9BB3-4B07-B6E2-2AB5F6DE2EB9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83" creationId="{52501040-6F43-3C2C-0608-711BEBC1AB97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84" creationId="{219DA2C9-8CB7-5EFF-F6A7-6B8F92D54E47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85" creationId="{77578A3B-27CA-29A2-37F7-07F00D7A4903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86" creationId="{0E659CE8-D8FF-B2C1-7A73-C94B8CF0A05A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88" creationId="{1CDE2BC4-83DF-5740-12F6-27EB8C995E4D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96" creationId="{25716438-7AF5-76D3-D9D3-BF484718AB4F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97" creationId="{0D3B7EDE-4A42-A43D-4D47-C65B14B22191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98" creationId="{6D20624F-7EFC-5596-8C83-F2402A084EA4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99" creationId="{1DCBC836-C361-865A-F542-34EFC9A66230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00" creationId="{4DA7E942-A0BF-09FC-56F0-35D65AF44E5A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01" creationId="{784B765D-4BF9-ED3D-4AEB-BF239959A2FA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08" creationId="{C659324A-79BF-203B-7545-43560ECA9D9D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12" creationId="{C9B96C5B-A76F-14EB-1793-03A713F786D7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13" creationId="{06A3167E-87D7-A83E-EE11-A6A9A0251476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14" creationId="{388EA3D1-6045-4F6C-FF41-8737779C2834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17" creationId="{91649D33-AFE5-BF75-C295-95E550227486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20" creationId="{08C63133-54D0-5DAE-33C2-EAC7B5C46D8C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21" creationId="{59B9765C-D842-818A-1D85-8AD8D5716941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22" creationId="{BC00653B-CFF8-3EE9-D1A7-C86361A365C0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23" creationId="{5B035E2A-BFC0-51BF-1547-5761A47DB66F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26" creationId="{DD40A52B-DA5E-8A25-BD10-2A1F0FB09B9E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28" creationId="{1F8A1230-E033-714D-FEAB-3CB330CD596E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29" creationId="{80380E61-0D57-58DC-D367-8B30BB73AEC6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33" creationId="{4165CC8D-8248-5231-95BF-80A14A543135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34" creationId="{60C71C95-6F88-5461-D5DD-AEE2DFBD1C24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36" creationId="{F7878E54-AE3B-0184-2DDA-12EFC648E910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38" creationId="{6DA8B19C-2C10-1825-D4C8-04E4270C4390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39" creationId="{991C149B-A18C-36AE-0FBD-5668BD7C6D00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40" creationId="{4C502431-55E6-2A84-B555-A240415B8C36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41" creationId="{B44F95B0-DC91-1640-2256-609644438954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42" creationId="{60CF9F95-5ABF-58BA-E22A-A9D89DABCDD7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45" creationId="{C10A0758-C59C-FECE-5BCF-F06BAC4E1841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46" creationId="{901621E7-9252-E3B6-1C00-2EB419EE2353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48" creationId="{9AA7E777-D9B0-31C5-3E74-FA486A607E4A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49" creationId="{F6296433-4630-8B76-4C14-04E72BD8E6AB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51" creationId="{7EC5A8A5-B5A9-B7B8-9CB9-4AFEF7EDF87B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52" creationId="{C0393275-9464-398C-F0AD-9754C86D3088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53" creationId="{43215E4C-09EA-58B3-A0F9-E434D8E74D19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54" creationId="{CAAFCF1C-825D-5672-FD4F-06A2C77E4C18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55" creationId="{CE65B13B-F070-1659-EE98-267FE7784637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56" creationId="{DAEBEE4F-BE87-F70B-E718-26B22D7570BD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57" creationId="{BBE68EDB-A964-3CB1-CD0D-F6ADCD83A470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58" creationId="{68007098-7B35-7D39-9EE2-22A94F67E2C3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59" creationId="{29BD64F5-C9FB-043F-A5CC-9F0DB84C187F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60" creationId="{9015B163-BF6E-18A7-9CF6-084798102C53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61" creationId="{55B66F5B-C9E5-890C-2ECD-1D54C56C0149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62" creationId="{07945335-A4FA-2040-BA78-49924453C966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63" creationId="{4644342F-FF7F-D7CA-7AC9-18E3F7B5587D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64" creationId="{C910B270-F5C6-B968-D033-E746ED235297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65" creationId="{87E8EE62-1222-ACD8-E1F7-239B6BA10C19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66" creationId="{9C14327B-5083-2A6F-E4C9-63A4F79F4B34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67" creationId="{C7F614EE-2383-195D-691B-85447D705501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68" creationId="{30AD3864-7177-828D-ED27-CD2042E3652A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69" creationId="{F385339B-4226-7F05-941E-D85AED1DDEB3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70" creationId="{9CF789C9-A07D-B537-0D7B-49E23425B7C5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71" creationId="{FC15AAE3-2B2F-359F-800D-49121320E192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72" creationId="{FBEC03D1-D6F1-27D0-240D-27C12A86245A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73" creationId="{0EE45570-2803-DF8C-D066-17FB3067851F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74" creationId="{7846459A-3463-DD8E-AAF8-DEC1C7799025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75" creationId="{226427B0-DAD2-9CB3-C7D3-C9E2F2315443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76" creationId="{F8F51077-BE2D-2F2E-2687-B7CB1A508B47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77" creationId="{255DA32C-C309-387D-77DE-862041042196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78" creationId="{642E0408-F32D-5B34-B2A9-4B558F9B4ABF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79" creationId="{A9FA8107-23C6-C958-A83F-CDB48CB6375C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80" creationId="{8F3F20AA-F0CE-98EF-C5CC-95868AF28F6D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81" creationId="{345685ED-679D-8DDE-2BDF-8E59D409C412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82" creationId="{CF37614B-C7E7-60FF-897E-D42F9EA76A3B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83" creationId="{AA26C315-6E72-65DC-FD98-709FCB47991E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84" creationId="{B52528EA-D837-65C8-901E-9686CA771D0A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85" creationId="{96FA4BC4-7D82-BB50-5BF5-C46D6823BA28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86" creationId="{D57FCAC3-1CC7-B6EF-A9C2-0FD80D19666C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87" creationId="{C11280AC-02C7-44D0-B515-CB0B8EEFEE88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88" creationId="{133F82C2-5B68-C96B-7533-7CC6C7D21C82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89" creationId="{C5FBDCA2-29BA-B3CE-3DE9-31C36EDDF787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90" creationId="{3B9003FF-2CCF-BB46-79D5-A393B6514281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196" creationId="{AF1C0BBF-CC0A-3AE9-9C07-7B506A0FEB8A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97" creationId="{4AF61D31-75E2-2179-7CB3-205E357587FA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98" creationId="{ABC48AF5-8388-700E-3C30-BE505A16E0D0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199" creationId="{86266D9F-ACA9-07AB-4A02-5C3FBFC7C21C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200" creationId="{B3136B46-78AA-9356-2B45-D45AE4CE420C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201" creationId="{B50216B8-C8AB-9B7B-5E92-4A049180E723}"/>
          </ac:cxnSpMkLst>
        </pc:cxnChg>
        <pc:cxnChg chg="del">
          <ac:chgData name="Leonardo Chiariglione" userId="03ff1134-c2b7-4932-850d-6529216fed29" providerId="ADAL" clId="{8D149CC1-89CE-41F3-9995-4FED159DCBFB}" dt="2024-12-26T13:56:01.217" v="152" actId="478"/>
          <ac:cxnSpMkLst>
            <pc:docMk/>
            <pc:sldMk cId="2162408929" sldId="2729"/>
            <ac:cxnSpMk id="202" creationId="{FF698A6F-328E-E9F9-C0C6-899647A38188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03" creationId="{E26DC533-FD8F-2793-3348-1A1F45972DAE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04" creationId="{B1E32CBC-812E-BDF6-B04F-C9F6A0C09874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05" creationId="{80D1FF13-6668-DCDE-0585-40B277764890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06" creationId="{2E48C277-1A67-8309-A97D-C7E8EB2D9957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07" creationId="{A674A695-8D47-2633-1F06-5D00B6ADA0DA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08" creationId="{F6750825-4E32-7E6D-28A0-0F54613BB666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09" creationId="{46778987-47A6-1A88-C51D-94C35049A49F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10" creationId="{D8AB5FDE-32FC-9362-A83E-C355E3EF329D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15" creationId="{9796431C-792A-2F18-2C4D-812A2972089A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16" creationId="{00D47E71-9879-B64B-C7FE-58C1E299A194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17" creationId="{EA642A91-2E94-6444-A80C-8C7F9E816CA7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18" creationId="{5446FF10-51C5-915F-0B47-4D4C79D2511B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19" creationId="{E020974C-0B77-43A0-857F-2C433A7CC925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20" creationId="{4CD9E870-D992-F7B8-A43D-D4837725F32B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21" creationId="{BDE3B703-0662-CB2A-8DEA-5C41F03795AB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22" creationId="{6FFF16D1-3041-05A7-6EAD-76628983CB44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23" creationId="{019F6B28-FA3D-C228-EA0B-11B8D8494DFF}"/>
          </ac:cxnSpMkLst>
        </pc:cxnChg>
        <pc:cxnChg chg="add mod">
          <ac:chgData name="Leonardo Chiariglione" userId="03ff1134-c2b7-4932-850d-6529216fed29" providerId="ADAL" clId="{8D149CC1-89CE-41F3-9995-4FED159DCBFB}" dt="2024-12-26T13:56:08.507" v="164" actId="1038"/>
          <ac:cxnSpMkLst>
            <pc:docMk/>
            <pc:sldMk cId="2162408929" sldId="2729"/>
            <ac:cxnSpMk id="224" creationId="{A5F9549A-AC74-7F0A-5619-43AC07AEE747}"/>
          </ac:cxnSpMkLst>
        </pc:cxnChg>
      </pc:sldChg>
      <pc:sldChg chg="modSp mod">
        <pc:chgData name="Leonardo Chiariglione" userId="03ff1134-c2b7-4932-850d-6529216fed29" providerId="ADAL" clId="{8D149CC1-89CE-41F3-9995-4FED159DCBFB}" dt="2024-12-26T15:10:41.238" v="664" actId="14734"/>
        <pc:sldMkLst>
          <pc:docMk/>
          <pc:sldMk cId="1283030407" sldId="2869"/>
        </pc:sldMkLst>
        <pc:graphicFrameChg chg="modGraphic">
          <ac:chgData name="Leonardo Chiariglione" userId="03ff1134-c2b7-4932-850d-6529216fed29" providerId="ADAL" clId="{8D149CC1-89CE-41F3-9995-4FED159DCBFB}" dt="2024-12-26T15:10:41.238" v="664" actId="14734"/>
          <ac:graphicFrameMkLst>
            <pc:docMk/>
            <pc:sldMk cId="1283030407" sldId="2869"/>
            <ac:graphicFrameMk id="10" creationId="{1B959B72-7479-A16F-2615-B865CCC76502}"/>
          </ac:graphicFrameMkLst>
        </pc:graphicFrameChg>
      </pc:sldChg>
      <pc:sldChg chg="modSp mod">
        <pc:chgData name="Leonardo Chiariglione" userId="03ff1134-c2b7-4932-850d-6529216fed29" providerId="ADAL" clId="{8D149CC1-89CE-41F3-9995-4FED159DCBFB}" dt="2024-12-26T15:19:57.165" v="811" actId="20577"/>
        <pc:sldMkLst>
          <pc:docMk/>
          <pc:sldMk cId="1245363952" sldId="2870"/>
        </pc:sldMkLst>
        <pc:spChg chg="mod">
          <ac:chgData name="Leonardo Chiariglione" userId="03ff1134-c2b7-4932-850d-6529216fed29" providerId="ADAL" clId="{8D149CC1-89CE-41F3-9995-4FED159DCBFB}" dt="2024-12-26T15:19:57.165" v="811" actId="20577"/>
          <ac:spMkLst>
            <pc:docMk/>
            <pc:sldMk cId="1245363952" sldId="2870"/>
            <ac:spMk id="2" creationId="{F7CF2627-1251-39FE-4A47-3713F036D1E5}"/>
          </ac:spMkLst>
        </pc:spChg>
      </pc:sldChg>
      <pc:sldChg chg="del">
        <pc:chgData name="Leonardo Chiariglione" userId="03ff1134-c2b7-4932-850d-6529216fed29" providerId="ADAL" clId="{8D149CC1-89CE-41F3-9995-4FED159DCBFB}" dt="2024-12-26T13:45:22.238" v="0" actId="2696"/>
        <pc:sldMkLst>
          <pc:docMk/>
          <pc:sldMk cId="1225219454" sldId="2876"/>
        </pc:sldMkLst>
      </pc:sldChg>
      <pc:sldChg chg="add del">
        <pc:chgData name="Leonardo Chiariglione" userId="03ff1134-c2b7-4932-850d-6529216fed29" providerId="ADAL" clId="{8D149CC1-89CE-41F3-9995-4FED159DCBFB}" dt="2024-12-26T15:22:25.232" v="949" actId="2696"/>
        <pc:sldMkLst>
          <pc:docMk/>
          <pc:sldMk cId="1422463323" sldId="2876"/>
        </pc:sldMkLst>
      </pc:sldChg>
      <pc:sldChg chg="add">
        <pc:chgData name="Leonardo Chiariglione" userId="03ff1134-c2b7-4932-850d-6529216fed29" providerId="ADAL" clId="{8D149CC1-89CE-41F3-9995-4FED159DCBFB}" dt="2024-12-26T15:22:46.197" v="950"/>
        <pc:sldMkLst>
          <pc:docMk/>
          <pc:sldMk cId="2492713989" sldId="2876"/>
        </pc:sldMkLst>
      </pc:sldChg>
      <pc:sldChg chg="addSp delSp modSp add del mod">
        <pc:chgData name="Leonardo Chiariglione" userId="03ff1134-c2b7-4932-850d-6529216fed29" providerId="ADAL" clId="{8D149CC1-89CE-41F3-9995-4FED159DCBFB}" dt="2024-12-26T13:45:49.360" v="3" actId="47"/>
        <pc:sldMkLst>
          <pc:docMk/>
          <pc:sldMk cId="819061215" sldId="2877"/>
        </pc:sldMkLst>
        <pc:spChg chg="del">
          <ac:chgData name="Leonardo Chiariglione" userId="03ff1134-c2b7-4932-850d-6529216fed29" providerId="ADAL" clId="{8D149CC1-89CE-41F3-9995-4FED159DCBFB}" dt="2024-12-26T13:45:46.249" v="2" actId="478"/>
          <ac:spMkLst>
            <pc:docMk/>
            <pc:sldMk cId="819061215" sldId="2877"/>
            <ac:spMk id="3" creationId="{54679E97-E1C8-70B6-6F70-8679CDF34E8D}"/>
          </ac:spMkLst>
        </pc:spChg>
        <pc:spChg chg="add mod">
          <ac:chgData name="Leonardo Chiariglione" userId="03ff1134-c2b7-4932-850d-6529216fed29" providerId="ADAL" clId="{8D149CC1-89CE-41F3-9995-4FED159DCBFB}" dt="2024-12-26T13:45:46.249" v="2" actId="478"/>
          <ac:spMkLst>
            <pc:docMk/>
            <pc:sldMk cId="819061215" sldId="2877"/>
            <ac:spMk id="8" creationId="{0DCE0114-6B63-4673-A8E7-73B13FC68101}"/>
          </ac:spMkLst>
        </pc:spChg>
      </pc:sldChg>
      <pc:sldChg chg="del">
        <pc:chgData name="Leonardo Chiariglione" userId="03ff1134-c2b7-4932-850d-6529216fed29" providerId="ADAL" clId="{8D149CC1-89CE-41F3-9995-4FED159DCBFB}" dt="2024-12-26T13:45:22.238" v="0" actId="2696"/>
        <pc:sldMkLst>
          <pc:docMk/>
          <pc:sldMk cId="1594803489" sldId="2877"/>
        </pc:sldMkLst>
      </pc:sldChg>
      <pc:sldChg chg="modSp mod">
        <pc:chgData name="Leonardo Chiariglione" userId="03ff1134-c2b7-4932-850d-6529216fed29" providerId="ADAL" clId="{8D149CC1-89CE-41F3-9995-4FED159DCBFB}" dt="2024-12-26T15:11:56.619" v="681" actId="166"/>
        <pc:sldMkLst>
          <pc:docMk/>
          <pc:sldMk cId="1467023088" sldId="2878"/>
        </pc:sldMkLst>
        <pc:spChg chg="mod">
          <ac:chgData name="Leonardo Chiariglione" userId="03ff1134-c2b7-4932-850d-6529216fed29" providerId="ADAL" clId="{8D149CC1-89CE-41F3-9995-4FED159DCBFB}" dt="2024-12-26T15:11:47.943" v="680" actId="6549"/>
          <ac:spMkLst>
            <pc:docMk/>
            <pc:sldMk cId="1467023088" sldId="2878"/>
            <ac:spMk id="2" creationId="{238700E1-768D-46D9-F029-F641D915D841}"/>
          </ac:spMkLst>
        </pc:spChg>
        <pc:picChg chg="ord">
          <ac:chgData name="Leonardo Chiariglione" userId="03ff1134-c2b7-4932-850d-6529216fed29" providerId="ADAL" clId="{8D149CC1-89CE-41F3-9995-4FED159DCBFB}" dt="2024-12-26T15:11:56.619" v="681" actId="166"/>
          <ac:picMkLst>
            <pc:docMk/>
            <pc:sldMk cId="1467023088" sldId="2878"/>
            <ac:picMk id="8" creationId="{D72F0E4B-A5ED-E565-EF9A-12F23358C313}"/>
          </ac:picMkLst>
        </pc:picChg>
      </pc:sldChg>
      <pc:sldChg chg="modSp del mod">
        <pc:chgData name="Leonardo Chiariglione" userId="03ff1134-c2b7-4932-850d-6529216fed29" providerId="ADAL" clId="{8D149CC1-89CE-41F3-9995-4FED159DCBFB}" dt="2024-12-26T14:58:46.654" v="220" actId="47"/>
        <pc:sldMkLst>
          <pc:docMk/>
          <pc:sldMk cId="901162809" sldId="2879"/>
        </pc:sldMkLst>
        <pc:spChg chg="mod">
          <ac:chgData name="Leonardo Chiariglione" userId="03ff1134-c2b7-4932-850d-6529216fed29" providerId="ADAL" clId="{8D149CC1-89CE-41F3-9995-4FED159DCBFB}" dt="2024-12-26T13:55:16.991" v="149" actId="20577"/>
          <ac:spMkLst>
            <pc:docMk/>
            <pc:sldMk cId="901162809" sldId="2879"/>
            <ac:spMk id="2" creationId="{16489E4A-8689-F60B-3551-52CF9F3A7F4D}"/>
          </ac:spMkLst>
        </pc:spChg>
      </pc:sldChg>
      <pc:sldChg chg="modSp mod">
        <pc:chgData name="Leonardo Chiariglione" userId="03ff1134-c2b7-4932-850d-6529216fed29" providerId="ADAL" clId="{8D149CC1-89CE-41F3-9995-4FED159DCBFB}" dt="2024-12-26T15:11:39.573" v="675" actId="20577"/>
        <pc:sldMkLst>
          <pc:docMk/>
          <pc:sldMk cId="4237759204" sldId="2881"/>
        </pc:sldMkLst>
        <pc:spChg chg="mod">
          <ac:chgData name="Leonardo Chiariglione" userId="03ff1134-c2b7-4932-850d-6529216fed29" providerId="ADAL" clId="{8D149CC1-89CE-41F3-9995-4FED159DCBFB}" dt="2024-12-26T15:11:39.573" v="675" actId="20577"/>
          <ac:spMkLst>
            <pc:docMk/>
            <pc:sldMk cId="4237759204" sldId="2881"/>
            <ac:spMk id="2" creationId="{93AAEDB5-9426-FF36-E871-DBC85EC90ABE}"/>
          </ac:spMkLst>
        </pc:spChg>
      </pc:sldChg>
      <pc:sldChg chg="modSp mod">
        <pc:chgData name="Leonardo Chiariglione" userId="03ff1134-c2b7-4932-850d-6529216fed29" providerId="ADAL" clId="{8D149CC1-89CE-41F3-9995-4FED159DCBFB}" dt="2024-12-26T15:22:07.886" v="948" actId="20577"/>
        <pc:sldMkLst>
          <pc:docMk/>
          <pc:sldMk cId="1738267783" sldId="2882"/>
        </pc:sldMkLst>
        <pc:spChg chg="mod">
          <ac:chgData name="Leonardo Chiariglione" userId="03ff1134-c2b7-4932-850d-6529216fed29" providerId="ADAL" clId="{8D149CC1-89CE-41F3-9995-4FED159DCBFB}" dt="2024-12-26T15:20:08.435" v="813" actId="20577"/>
          <ac:spMkLst>
            <pc:docMk/>
            <pc:sldMk cId="1738267783" sldId="2882"/>
            <ac:spMk id="2" creationId="{747D3AEF-56D2-7EA3-2BF7-C8262474E814}"/>
          </ac:spMkLst>
        </pc:spChg>
        <pc:spChg chg="mod">
          <ac:chgData name="Leonardo Chiariglione" userId="03ff1134-c2b7-4932-850d-6529216fed29" providerId="ADAL" clId="{8D149CC1-89CE-41F3-9995-4FED159DCBFB}" dt="2024-12-26T15:22:07.886" v="948" actId="20577"/>
          <ac:spMkLst>
            <pc:docMk/>
            <pc:sldMk cId="1738267783" sldId="2882"/>
            <ac:spMk id="3" creationId="{E39E008F-CEEA-C04D-596E-6E3A34944863}"/>
          </ac:spMkLst>
        </pc:spChg>
      </pc:sldChg>
      <pc:sldChg chg="modSp new mod ord">
        <pc:chgData name="Leonardo Chiariglione" userId="03ff1134-c2b7-4932-850d-6529216fed29" providerId="ADAL" clId="{8D149CC1-89CE-41F3-9995-4FED159DCBFB}" dt="2024-12-26T15:19:00.171" v="801" actId="20577"/>
        <pc:sldMkLst>
          <pc:docMk/>
          <pc:sldMk cId="3838586267" sldId="2884"/>
        </pc:sldMkLst>
        <pc:spChg chg="mod">
          <ac:chgData name="Leonardo Chiariglione" userId="03ff1134-c2b7-4932-850d-6529216fed29" providerId="ADAL" clId="{8D149CC1-89CE-41F3-9995-4FED159DCBFB}" dt="2024-12-26T15:12:32.680" v="699" actId="20577"/>
          <ac:spMkLst>
            <pc:docMk/>
            <pc:sldMk cId="3838586267" sldId="2884"/>
            <ac:spMk id="2" creationId="{C8834281-CB5C-EF36-F44B-43B62FF1E01D}"/>
          </ac:spMkLst>
        </pc:spChg>
        <pc:spChg chg="mod">
          <ac:chgData name="Leonardo Chiariglione" userId="03ff1134-c2b7-4932-850d-6529216fed29" providerId="ADAL" clId="{8D149CC1-89CE-41F3-9995-4FED159DCBFB}" dt="2024-12-26T15:19:00.171" v="801" actId="20577"/>
          <ac:spMkLst>
            <pc:docMk/>
            <pc:sldMk cId="3838586267" sldId="2884"/>
            <ac:spMk id="3" creationId="{90EB6736-B2F3-C579-9695-F76301F36383}"/>
          </ac:spMkLst>
        </pc:spChg>
      </pc:sldChg>
      <pc:sldChg chg="addSp delSp modSp new mod modClrScheme chgLayout">
        <pc:chgData name="Leonardo Chiariglione" userId="03ff1134-c2b7-4932-850d-6529216fed29" providerId="ADAL" clId="{8D149CC1-89CE-41F3-9995-4FED159DCBFB}" dt="2024-12-26T15:03:03.500" v="418" actId="1037"/>
        <pc:sldMkLst>
          <pc:docMk/>
          <pc:sldMk cId="4008829733" sldId="2885"/>
        </pc:sldMkLst>
        <pc:spChg chg="del">
          <ac:chgData name="Leonardo Chiariglione" userId="03ff1134-c2b7-4932-850d-6529216fed29" providerId="ADAL" clId="{8D149CC1-89CE-41F3-9995-4FED159DCBFB}" dt="2024-12-26T13:59:18.942" v="205" actId="700"/>
          <ac:spMkLst>
            <pc:docMk/>
            <pc:sldMk cId="4008829733" sldId="2885"/>
            <ac:spMk id="2" creationId="{83B2B684-6F79-B2F9-D652-84528618BE1F}"/>
          </ac:spMkLst>
        </pc:spChg>
        <pc:spChg chg="del">
          <ac:chgData name="Leonardo Chiariglione" userId="03ff1134-c2b7-4932-850d-6529216fed29" providerId="ADAL" clId="{8D149CC1-89CE-41F3-9995-4FED159DCBFB}" dt="2024-12-26T13:59:18.942" v="205" actId="700"/>
          <ac:spMkLst>
            <pc:docMk/>
            <pc:sldMk cId="4008829733" sldId="2885"/>
            <ac:spMk id="3" creationId="{0FAB0851-290E-DB70-AB27-3B8375248DA9}"/>
          </ac:spMkLst>
        </pc:spChg>
        <pc:spChg chg="del">
          <ac:chgData name="Leonardo Chiariglione" userId="03ff1134-c2b7-4932-850d-6529216fed29" providerId="ADAL" clId="{8D149CC1-89CE-41F3-9995-4FED159DCBFB}" dt="2024-12-26T13:59:18.942" v="205" actId="700"/>
          <ac:spMkLst>
            <pc:docMk/>
            <pc:sldMk cId="4008829733" sldId="2885"/>
            <ac:spMk id="4" creationId="{668AEDE7-785D-3640-E523-357C71CC403C}"/>
          </ac:spMkLst>
        </pc:spChg>
        <pc:spChg chg="mod ord">
          <ac:chgData name="Leonardo Chiariglione" userId="03ff1134-c2b7-4932-850d-6529216fed29" providerId="ADAL" clId="{8D149CC1-89CE-41F3-9995-4FED159DCBFB}" dt="2024-12-26T15:01:41.494" v="274" actId="700"/>
          <ac:spMkLst>
            <pc:docMk/>
            <pc:sldMk cId="4008829733" sldId="2885"/>
            <ac:spMk id="5" creationId="{D98CB1FC-D65B-78D0-642B-C2C817B78907}"/>
          </ac:spMkLst>
        </pc:spChg>
        <pc:spChg chg="mod ord">
          <ac:chgData name="Leonardo Chiariglione" userId="03ff1134-c2b7-4932-850d-6529216fed29" providerId="ADAL" clId="{8D149CC1-89CE-41F3-9995-4FED159DCBFB}" dt="2024-12-26T15:01:41.494" v="274" actId="700"/>
          <ac:spMkLst>
            <pc:docMk/>
            <pc:sldMk cId="4008829733" sldId="2885"/>
            <ac:spMk id="6" creationId="{92DDC025-9473-0406-9D03-89D4AB2C3AA8}"/>
          </ac:spMkLst>
        </pc:spChg>
        <pc:spChg chg="add del mod">
          <ac:chgData name="Leonardo Chiariglione" userId="03ff1134-c2b7-4932-850d-6529216fed29" providerId="ADAL" clId="{8D149CC1-89CE-41F3-9995-4FED159DCBFB}" dt="2024-12-26T13:59:30.381" v="207" actId="478"/>
          <ac:spMkLst>
            <pc:docMk/>
            <pc:sldMk cId="4008829733" sldId="2885"/>
            <ac:spMk id="8" creationId="{E8616ABC-B24D-86F4-17A7-9BE8B531B69A}"/>
          </ac:spMkLst>
        </pc:spChg>
        <pc:spChg chg="add mod ord">
          <ac:chgData name="Leonardo Chiariglione" userId="03ff1134-c2b7-4932-850d-6529216fed29" providerId="ADAL" clId="{8D149CC1-89CE-41F3-9995-4FED159DCBFB}" dt="2024-12-26T15:02:39.778" v="303" actId="14100"/>
          <ac:spMkLst>
            <pc:docMk/>
            <pc:sldMk cId="4008829733" sldId="2885"/>
            <ac:spMk id="9" creationId="{7079D5EF-D35D-A4D5-744B-AF4A091895BD}"/>
          </ac:spMkLst>
        </pc:spChg>
        <pc:spChg chg="add mod">
          <ac:chgData name="Leonardo Chiariglione" userId="03ff1134-c2b7-4932-850d-6529216fed29" providerId="ADAL" clId="{8D149CC1-89CE-41F3-9995-4FED159DCBFB}" dt="2024-12-26T15:03:03.500" v="418" actId="1037"/>
          <ac:spMkLst>
            <pc:docMk/>
            <pc:sldMk cId="4008829733" sldId="2885"/>
            <ac:spMk id="11" creationId="{87C1DE51-7632-ABA7-9425-1E30CE9A5310}"/>
          </ac:spMkLst>
        </pc:spChg>
        <pc:graphicFrameChg chg="add del mod modGraphic">
          <ac:chgData name="Leonardo Chiariglione" userId="03ff1134-c2b7-4932-850d-6529216fed29" providerId="ADAL" clId="{8D149CC1-89CE-41F3-9995-4FED159DCBFB}" dt="2024-12-26T15:01:50.412" v="275" actId="21"/>
          <ac:graphicFrameMkLst>
            <pc:docMk/>
            <pc:sldMk cId="4008829733" sldId="2885"/>
            <ac:graphicFrameMk id="7" creationId="{B6785CBD-2F4F-AA70-106B-9B80F42A444F}"/>
          </ac:graphicFrameMkLst>
        </pc:graphicFrameChg>
        <pc:graphicFrameChg chg="add mod">
          <ac:chgData name="Leonardo Chiariglione" userId="03ff1134-c2b7-4932-850d-6529216fed29" providerId="ADAL" clId="{8D149CC1-89CE-41F3-9995-4FED159DCBFB}" dt="2024-12-26T15:02:05.889" v="280"/>
          <ac:graphicFrameMkLst>
            <pc:docMk/>
            <pc:sldMk cId="4008829733" sldId="2885"/>
            <ac:graphicFrameMk id="10" creationId="{B6785CBD-2F4F-AA70-106B-9B80F42A444F}"/>
          </ac:graphicFrameMkLst>
        </pc:graphicFrameChg>
      </pc:sldChg>
      <pc:sldChg chg="addSp delSp modSp new del mod">
        <pc:chgData name="Leonardo Chiariglione" userId="03ff1134-c2b7-4932-850d-6529216fed29" providerId="ADAL" clId="{8D149CC1-89CE-41F3-9995-4FED159DCBFB}" dt="2024-12-26T15:07:44.123" v="656" actId="47"/>
        <pc:sldMkLst>
          <pc:docMk/>
          <pc:sldMk cId="3284342046" sldId="2886"/>
        </pc:sldMkLst>
        <pc:spChg chg="del mod">
          <ac:chgData name="Leonardo Chiariglione" userId="03ff1134-c2b7-4932-850d-6529216fed29" providerId="ADAL" clId="{8D149CC1-89CE-41F3-9995-4FED159DCBFB}" dt="2024-12-26T15:05:20.234" v="454" actId="21"/>
          <ac:spMkLst>
            <pc:docMk/>
            <pc:sldMk cId="3284342046" sldId="2886"/>
            <ac:spMk id="3" creationId="{C9B15F0C-6A33-019C-E904-7C3DFEA336F2}"/>
          </ac:spMkLst>
        </pc:spChg>
        <pc:spChg chg="add mod">
          <ac:chgData name="Leonardo Chiariglione" userId="03ff1134-c2b7-4932-850d-6529216fed29" providerId="ADAL" clId="{8D149CC1-89CE-41F3-9995-4FED159DCBFB}" dt="2024-12-26T15:05:20.234" v="454" actId="21"/>
          <ac:spMkLst>
            <pc:docMk/>
            <pc:sldMk cId="3284342046" sldId="2886"/>
            <ac:spMk id="7" creationId="{7C3DDB46-CC2A-6560-3FDB-D7E57CC9D9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26/12/2024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3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7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8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651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ha </a:t>
            </a:r>
            <a:r>
              <a:rPr lang="en-US" dirty="0" err="1"/>
              <a:t>portato</a:t>
            </a:r>
            <a:r>
              <a:rPr lang="en-US" dirty="0"/>
              <a:t> </a:t>
            </a:r>
            <a:r>
              <a:rPr lang="en-US" dirty="0" err="1"/>
              <a:t>allo</a:t>
            </a:r>
            <a:r>
              <a:rPr lang="en-US" dirty="0"/>
              <a:t> std: UC-FR-FWL-</a:t>
            </a:r>
            <a:r>
              <a:rPr lang="en-US" dirty="0" err="1"/>
              <a:t>CfT</a:t>
            </a:r>
            <a:r>
              <a:rPr lang="en-US" dirty="0"/>
              <a:t>-CC-Std</a:t>
            </a:r>
          </a:p>
          <a:p>
            <a:pPr lvl="1"/>
            <a:r>
              <a:rPr lang="en-US" dirty="0"/>
              <a:t>I moduli, la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funzione</a:t>
            </a:r>
            <a:r>
              <a:rPr lang="en-US" dirty="0"/>
              <a:t>, in part. Prediction, </a:t>
            </a:r>
            <a:r>
              <a:rPr lang="en-US" dirty="0" err="1"/>
              <a:t>significato</a:t>
            </a:r>
            <a:r>
              <a:rPr lang="en-US" dirty="0"/>
              <a:t> del training e </a:t>
            </a:r>
            <a:r>
              <a:rPr lang="en-US" dirty="0" err="1"/>
              <a:t>dell’affidabilità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di input</a:t>
            </a:r>
          </a:p>
          <a:p>
            <a:pPr lvl="1"/>
            <a:r>
              <a:rPr lang="en-US" dirty="0"/>
              <a:t>What comes next (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rischi</a:t>
            </a:r>
            <a:r>
              <a:rPr lang="en-US" dirty="0"/>
              <a:t>)</a:t>
            </a:r>
          </a:p>
          <a:p>
            <a:r>
              <a:rPr lang="en-US" dirty="0"/>
              <a:t>Applications of CUI-CPP </a:t>
            </a:r>
          </a:p>
          <a:p>
            <a:pPr lvl="1"/>
            <a:r>
              <a:rPr lang="en-US" dirty="0"/>
              <a:t>Banca, </a:t>
            </a:r>
            <a:r>
              <a:rPr lang="en-US" dirty="0" err="1"/>
              <a:t>assicurazione</a:t>
            </a:r>
            <a:r>
              <a:rPr lang="en-US" dirty="0"/>
              <a:t>, </a:t>
            </a:r>
            <a:r>
              <a:rPr lang="en-US" dirty="0" err="1"/>
              <a:t>ente</a:t>
            </a:r>
            <a:r>
              <a:rPr lang="en-US" dirty="0"/>
              <a:t> </a:t>
            </a:r>
            <a:r>
              <a:rPr lang="en-US" dirty="0" err="1"/>
              <a:t>pubblico</a:t>
            </a:r>
            <a:endParaRPr lang="en-US"/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9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29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52720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26-Dec-24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26-Dec-24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26-Dec-24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26-Dec-24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8912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80291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26-Dec-24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26-Dec-24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26-Dec-24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26-Dec-24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26-Dec-24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26-Dec-24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41.xml"/><Relationship Id="rId3" Type="http://schemas.openxmlformats.org/officeDocument/2006/relationships/slide" Target="slide13.xml"/><Relationship Id="rId7" Type="http://schemas.openxmlformats.org/officeDocument/2006/relationships/slide" Target="slide27.xml"/><Relationship Id="rId12" Type="http://schemas.openxmlformats.org/officeDocument/2006/relationships/slide" Target="slide4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38.xml"/><Relationship Id="rId5" Type="http://schemas.openxmlformats.org/officeDocument/2006/relationships/slide" Target="slide15.xml"/><Relationship Id="rId15" Type="http://schemas.openxmlformats.org/officeDocument/2006/relationships/slide" Target="slide47.xml"/><Relationship Id="rId10" Type="http://schemas.openxmlformats.org/officeDocument/2006/relationships/slide" Target="slide40.xml"/><Relationship Id="rId4" Type="http://schemas.openxmlformats.org/officeDocument/2006/relationships/slide" Target="slide25.xml"/><Relationship Id="rId9" Type="http://schemas.openxmlformats.org/officeDocument/2006/relationships/slide" Target="slide33.xml"/><Relationship Id="rId14" Type="http://schemas.openxmlformats.org/officeDocument/2006/relationships/slide" Target="slide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gme/" TargetMode="External"/><Relationship Id="rId2" Type="http://schemas.openxmlformats.org/officeDocument/2006/relationships/hyperlink" Target="https://mpai.community/standards/mpai-gme/about-mpai-g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pai.community/standards/mpai-aif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pai.community/standards/mpai-ca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slide" Target="slide36.xml"/><Relationship Id="rId26" Type="http://schemas.openxmlformats.org/officeDocument/2006/relationships/slide" Target="slide54.xml"/><Relationship Id="rId3" Type="http://schemas.openxmlformats.org/officeDocument/2006/relationships/slide" Target="slide4.xml"/><Relationship Id="rId21" Type="http://schemas.openxmlformats.org/officeDocument/2006/relationships/slide" Target="slide44.xml"/><Relationship Id="rId7" Type="http://schemas.openxmlformats.org/officeDocument/2006/relationships/slide" Target="slide8.xml"/><Relationship Id="rId12" Type="http://schemas.openxmlformats.org/officeDocument/2006/relationships/slide" Target="slide56.xml"/><Relationship Id="rId17" Type="http://schemas.openxmlformats.org/officeDocument/2006/relationships/slide" Target="slide30.xml"/><Relationship Id="rId25" Type="http://schemas.openxmlformats.org/officeDocument/2006/relationships/slide" Target="slide52.xml"/><Relationship Id="rId2" Type="http://schemas.openxmlformats.org/officeDocument/2006/relationships/slide" Target="slide3.xml"/><Relationship Id="rId16" Type="http://schemas.openxmlformats.org/officeDocument/2006/relationships/slide" Target="slide33.xml"/><Relationship Id="rId20" Type="http://schemas.openxmlformats.org/officeDocument/2006/relationships/slide" Target="slide38.xml"/><Relationship Id="rId29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9.xml"/><Relationship Id="rId24" Type="http://schemas.openxmlformats.org/officeDocument/2006/relationships/slide" Target="slide49.xml"/><Relationship Id="rId5" Type="http://schemas.openxmlformats.org/officeDocument/2006/relationships/slide" Target="slide5.xml"/><Relationship Id="rId15" Type="http://schemas.openxmlformats.org/officeDocument/2006/relationships/slide" Target="slide27.xml"/><Relationship Id="rId23" Type="http://schemas.openxmlformats.org/officeDocument/2006/relationships/slide" Target="slide48.xml"/><Relationship Id="rId28" Type="http://schemas.openxmlformats.org/officeDocument/2006/relationships/slide" Target="slide58.xml"/><Relationship Id="rId10" Type="http://schemas.openxmlformats.org/officeDocument/2006/relationships/slide" Target="slide13.xml"/><Relationship Id="rId19" Type="http://schemas.openxmlformats.org/officeDocument/2006/relationships/slide" Target="slide42.xml"/><Relationship Id="rId4" Type="http://schemas.openxmlformats.org/officeDocument/2006/relationships/slide" Target="slide7.xml"/><Relationship Id="rId9" Type="http://schemas.openxmlformats.org/officeDocument/2006/relationships/slide" Target="slide11.xml"/><Relationship Id="rId14" Type="http://schemas.openxmlformats.org/officeDocument/2006/relationships/slide" Target="slide25.xml"/><Relationship Id="rId22" Type="http://schemas.openxmlformats.org/officeDocument/2006/relationships/slide" Target="slide45.xml"/><Relationship Id="rId27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hyperlink" Target="https://mpai.community/standards/mpai-osd/v1-2/data-types/visual-scene-descriptors/" TargetMode="External"/><Relationship Id="rId21" Type="http://schemas.openxmlformats.org/officeDocument/2006/relationships/hyperlink" Target="https://mpai.community/standards/mpai-cae/usc/v2-3/data-types/speech-object/" TargetMode="External"/><Relationship Id="rId34" Type="http://schemas.openxmlformats.org/officeDocument/2006/relationships/hyperlink" Target="https://mpai.community/standards/mpai-cav/tec/v1-0/data-types/offline-map-scene-descriptors/" TargetMode="External"/><Relationship Id="rId42" Type="http://schemas.openxmlformats.org/officeDocument/2006/relationships/hyperlink" Target="https://mpai.community/standards/mpai-cav/tec/v1-0/data-types/route/" TargetMode="External"/><Relationship Id="rId47" Type="http://schemas.openxmlformats.org/officeDocument/2006/relationships/hyperlink" Target="https://mpai.community/standards/mpai-osd/v1-2/data-types/trajectory/" TargetMode="External"/><Relationship Id="rId50" Type="http://schemas.openxmlformats.org/officeDocument/2006/relationships/hyperlink" Target="https://mpai.community/standards/mpai-cav/tec/v1-0/data-types/ultrasound-scene-descriptors/" TargetMode="External"/><Relationship Id="rId55" Type="http://schemas.openxmlformats.org/officeDocument/2006/relationships/hyperlink" Target="https://mpai.community/standards/mpai-cav/tec/v1-0/data-types/ego-remote-ams-message/" TargetMode="External"/><Relationship Id="rId63" Type="http://schemas.openxmlformats.org/officeDocument/2006/relationships/hyperlink" Target="https://mpai.community/standards/mpai-cav/tec/v1-0/data-types/wheel-command/" TargetMode="External"/><Relationship Id="rId7" Type="http://schemas.openxmlformats.org/officeDocument/2006/relationships/hyperlink" Target="https://mpai.community/standards/mpai-osd/v1-2/data-types/audio-visual-object/" TargetMode="External"/><Relationship Id="rId2" Type="http://schemas.openxmlformats.org/officeDocument/2006/relationships/hyperlink" Target="https://mpai.community/standards/mpai-cav/tec/v1-0/data-types/ams-hci-message/" TargetMode="External"/><Relationship Id="rId16" Type="http://schemas.openxmlformats.org/officeDocument/2006/relationships/hyperlink" Target="https://mpai.community/standards/mpai-mmc/v2-3/data-types/personal-status/" TargetMode="External"/><Relationship Id="rId29" Type="http://schemas.openxmlformats.org/officeDocument/2006/relationships/hyperlink" Target="https://mpai.community/standards/mpai-cav/tec/v1-0/data-types/gnss-object/" TargetMode="External"/><Relationship Id="rId11" Type="http://schemas.openxmlformats.org/officeDocument/2006/relationships/hyperlink" Target="https://mpai.community/standards/mpai-paf/v1-3/data-types/face-descriptors/" TargetMode="External"/><Relationship Id="rId24" Type="http://schemas.openxmlformats.org/officeDocument/2006/relationships/hyperlink" Target="https://mpai.community/standards/mpai-osd/v1-2/data-types/visual-basic-scene-descriptors/" TargetMode="External"/><Relationship Id="rId32" Type="http://schemas.openxmlformats.org/officeDocument/2006/relationships/hyperlink" Target="https://mpai.community/standards/mpai-cav/tec/v1-0/data-types/lidar-scene-descriptors/" TargetMode="External"/><Relationship Id="rId37" Type="http://schemas.openxmlformats.org/officeDocument/2006/relationships/hyperlink" Target="https://mpai.community/standards/mpai-osd/v1-2/data-types/position/" TargetMode="External"/><Relationship Id="rId40" Type="http://schemas.openxmlformats.org/officeDocument/2006/relationships/hyperlink" Target="https://mpai.community/standards/mpai-cav/tec/v1-0/data-types/radar-scene-descriptors/" TargetMode="External"/><Relationship Id="rId45" Type="http://schemas.openxmlformats.org/officeDocument/2006/relationships/hyperlink" Target="https://mpai.community/standards/mpai-cav/tec/v1-0/data-types/tyraffic-rules/" TargetMode="External"/><Relationship Id="rId53" Type="http://schemas.openxmlformats.org/officeDocument/2006/relationships/hyperlink" Target="https://mpai.community/standards/mpai-cav/tec/v1-0/data-types/cav-identifier/" TargetMode="External"/><Relationship Id="rId58" Type="http://schemas.openxmlformats.org/officeDocument/2006/relationships/hyperlink" Target="https://mpai.community/standards/mpai-cav/tec/v1-0/data-types/brake-response/" TargetMode="External"/><Relationship Id="rId5" Type="http://schemas.openxmlformats.org/officeDocument/2006/relationships/hyperlink" Target="https://mpai.community/standards/mpai-cae/usc/v2-3/data-types/audio-scene-descriptors/" TargetMode="External"/><Relationship Id="rId61" Type="http://schemas.openxmlformats.org/officeDocument/2006/relationships/hyperlink" Target="https://mpai.community/standards/mpai-cav/tec/v1-0/data-types/spatial-data/" TargetMode="External"/><Relationship Id="rId19" Type="http://schemas.openxmlformats.org/officeDocument/2006/relationships/hyperlink" Target="https://mpai.community/standards/mpai-osd/v1-2/data-types/selector/" TargetMode="External"/><Relationship Id="rId14" Type="http://schemas.openxmlformats.org/officeDocument/2006/relationships/hyperlink" Target="https://mpai.community/standards/mpai-cav/tec/v1-0/data-types/personal-preferences/" TargetMode="External"/><Relationship Id="rId22" Type="http://schemas.openxmlformats.org/officeDocument/2006/relationships/hyperlink" Target="https://mpai.community/standards/mpai-osd/v1-2/ai-modules/speech-scene-descriptors/" TargetMode="External"/><Relationship Id="rId27" Type="http://schemas.openxmlformats.org/officeDocument/2006/relationships/hyperlink" Target="https://mpai.community/standards/mpai-cav/tec/v1-0/data-types/alert/" TargetMode="External"/><Relationship Id="rId30" Type="http://schemas.openxmlformats.org/officeDocument/2006/relationships/hyperlink" Target="https://mpai.community/standards/mpai-cav/tec/v1-0/data-types/lidar-basic-scene-descriptors/" TargetMode="External"/><Relationship Id="rId35" Type="http://schemas.openxmlformats.org/officeDocument/2006/relationships/hyperlink" Target="https://mpai.community/standards/mpai-osd/v1-2/data-types/orientation/" TargetMode="External"/><Relationship Id="rId43" Type="http://schemas.openxmlformats.org/officeDocument/2006/relationships/hyperlink" Target="https://mpai.community/standards/mpai-osd/v1-2/data-types/spacetime/" TargetMode="External"/><Relationship Id="rId48" Type="http://schemas.openxmlformats.org/officeDocument/2006/relationships/hyperlink" Target="https://mpai.community/standards/mpai-cav/tec/v1-0/data-types/ultrasound-basic-scene-descriptors/" TargetMode="External"/><Relationship Id="rId56" Type="http://schemas.openxmlformats.org/officeDocument/2006/relationships/hyperlink" Target="https://mpai.community/standards/mpai-cav/tec/v1-0/data-types/full-environment-descriptors/" TargetMode="External"/><Relationship Id="rId64" Type="http://schemas.openxmlformats.org/officeDocument/2006/relationships/hyperlink" Target="https://mpai.community/standards/mpai-cav/tec/v1-0/data-types/wheel-response/" TargetMode="External"/><Relationship Id="rId8" Type="http://schemas.openxmlformats.org/officeDocument/2006/relationships/hyperlink" Target="https://mpai.community/standards/mpai-osd/v1-2/data-types/audio-visual-scene-descriptors/" TargetMode="External"/><Relationship Id="rId51" Type="http://schemas.openxmlformats.org/officeDocument/2006/relationships/hyperlink" Target="https://mpai.community/standards/mpai-cav/tec/v1-0/data-types/ams-mas-message/" TargetMode="External"/><Relationship Id="rId3" Type="http://schemas.openxmlformats.org/officeDocument/2006/relationships/hyperlink" Target="https://mpai.community/standards/mpai-cae/usc/v2-3/data-types/audio-basic-scene-descriptors/" TargetMode="External"/><Relationship Id="rId12" Type="http://schemas.openxmlformats.org/officeDocument/2006/relationships/hyperlink" Target="https://mpai.community/standards/mpai-osd/v1-2/data-types/instance-identifier/" TargetMode="External"/><Relationship Id="rId17" Type="http://schemas.openxmlformats.org/officeDocument/2006/relationships/hyperlink" Target="https://mpai.community/standards/mpai-osd/v1-2/data-types/point-of-view/" TargetMode="External"/><Relationship Id="rId25" Type="http://schemas.openxmlformats.org/officeDocument/2006/relationships/hyperlink" Target="https://mpai.community/standards/mpai-osd/v1-2/data-types/visual-object/" TargetMode="External"/><Relationship Id="rId33" Type="http://schemas.openxmlformats.org/officeDocument/2006/relationships/hyperlink" Target="https://mpai.community/standards/mpai-cav/tec/v1-0/data-types/offline-map-object/" TargetMode="External"/><Relationship Id="rId38" Type="http://schemas.openxmlformats.org/officeDocument/2006/relationships/hyperlink" Target="https://mpai.community/standards/mpai-cav/tec/v1-0/data-types/radar-basic-scene-descriptors/" TargetMode="External"/><Relationship Id="rId46" Type="http://schemas.openxmlformats.org/officeDocument/2006/relationships/hyperlink" Target="https://mpai.community/standards/mpai-cav/tec/v1-0/data-types/traffic-sign-annotation/" TargetMode="External"/><Relationship Id="rId59" Type="http://schemas.openxmlformats.org/officeDocument/2006/relationships/hyperlink" Target="https://mpai.community/standards/mpai-cav/tec/v1-0/data-types/motor-command/" TargetMode="External"/><Relationship Id="rId20" Type="http://schemas.openxmlformats.org/officeDocument/2006/relationships/hyperlink" Target="https://mpai.community/standards/mpai-osd/v1-2/ai-modules/speech-basic-scene-descriptors/" TargetMode="External"/><Relationship Id="rId41" Type="http://schemas.openxmlformats.org/officeDocument/2006/relationships/hyperlink" Target="https://mpai.community/standards/mpai-cav/tec/v1-0/data-types/road-state/" TargetMode="External"/><Relationship Id="rId54" Type="http://schemas.openxmlformats.org/officeDocument/2006/relationships/hyperlink" Target="https://mpai.community/standards/mpai-cav/tec/v1-0/data-types/cav-state/" TargetMode="External"/><Relationship Id="rId62" Type="http://schemas.openxmlformats.org/officeDocument/2006/relationships/hyperlink" Target="https://mpai.community/standards/mpai-cav/tec/v1-0/data-types/weather-data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pai.community/standards/mpai-osd/v1-2/data-types/audio-visual-basic-scene-descriptors/" TargetMode="External"/><Relationship Id="rId15" Type="http://schemas.openxmlformats.org/officeDocument/2006/relationships/hyperlink" Target="https://mpai.community/standards/mpai-cav/tec/v1-0/data-types/personal-profile/" TargetMode="External"/><Relationship Id="rId23" Type="http://schemas.openxmlformats.org/officeDocument/2006/relationships/hyperlink" Target="https://mpai.community/standards/mpai-cae/usc/v2-3/data-types/text-object/" TargetMode="External"/><Relationship Id="rId28" Type="http://schemas.openxmlformats.org/officeDocument/2006/relationships/hyperlink" Target="https://mpai.community/standards/mpai-cav/tec/v1-0/data-types/basic-environment-descriptors/" TargetMode="External"/><Relationship Id="rId36" Type="http://schemas.openxmlformats.org/officeDocument/2006/relationships/hyperlink" Target="https://mpai.community/standards/mpai-osd/v1-2/data-types/path/" TargetMode="External"/><Relationship Id="rId49" Type="http://schemas.openxmlformats.org/officeDocument/2006/relationships/hyperlink" Target="https://mpai.community/standards/mpai-cav/tec/v1-0/data-types/ultrasound-object/" TargetMode="External"/><Relationship Id="rId57" Type="http://schemas.openxmlformats.org/officeDocument/2006/relationships/hyperlink" Target="https://mpai.community/standards/mpai-cav/tec/v1-0/data-types/brake-command/" TargetMode="External"/><Relationship Id="rId10" Type="http://schemas.openxmlformats.org/officeDocument/2006/relationships/hyperlink" Target="https://mpai.community/standards/mpai-cav/tec/v1-0/data-types/ego-remote-hci-message/" TargetMode="External"/><Relationship Id="rId31" Type="http://schemas.openxmlformats.org/officeDocument/2006/relationships/hyperlink" Target="https://mpai.community/standards/mpai-cav/tec/v1-0/data-types/lidar-object/" TargetMode="External"/><Relationship Id="rId44" Type="http://schemas.openxmlformats.org/officeDocument/2006/relationships/hyperlink" Target="https://mpai.community/standards/mpai-osd/v1-2/data-types/spatial-attitude/" TargetMode="External"/><Relationship Id="rId52" Type="http://schemas.openxmlformats.org/officeDocument/2006/relationships/hyperlink" Target="https://mpai.community/standards/mpai-cav/tec/v1-0/data-types/ams-recording-data/" TargetMode="External"/><Relationship Id="rId60" Type="http://schemas.openxmlformats.org/officeDocument/2006/relationships/hyperlink" Target="https://mpai.community/standards/mpai-cav/tec/v1-0/data-types/motor-response/" TargetMode="External"/><Relationship Id="rId65" Type="http://schemas.openxmlformats.org/officeDocument/2006/relationships/slide" Target="slide2.xml"/><Relationship Id="rId4" Type="http://schemas.openxmlformats.org/officeDocument/2006/relationships/hyperlink" Target="https://mpai.community/standards/mpai-cae/usc/v2-3/data-types/audio-object/" TargetMode="External"/><Relationship Id="rId9" Type="http://schemas.openxmlformats.org/officeDocument/2006/relationships/hyperlink" Target="https://mpai.community/standards/mpai-paf/v1-3/data-types/body-descriptors/" TargetMode="External"/><Relationship Id="rId13" Type="http://schemas.openxmlformats.org/officeDocument/2006/relationships/hyperlink" Target="https://mpai.community/standards/mpai-mmc/V2-2/data-types/meaning/" TargetMode="External"/><Relationship Id="rId18" Type="http://schemas.openxmlformats.org/officeDocument/2006/relationships/hyperlink" Target="https://mpai.community/standards/mpai-paf/v1-3/data-types/portable-avatar/" TargetMode="External"/><Relationship Id="rId39" Type="http://schemas.openxmlformats.org/officeDocument/2006/relationships/hyperlink" Target="https://mpai.community/standards/mpai-cav/tec/v1-0/data-types/radar-objec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cu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mpai.community/standards/mpai-hmc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mpai.community/standards/mpai-mmc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hyperlink" Target="https://mpai.community/standards/mpai-mmm/mpai-mmm-functional-requirements-actions/#_Toc157935802" TargetMode="External"/><Relationship Id="rId18" Type="http://schemas.openxmlformats.org/officeDocument/2006/relationships/hyperlink" Target="https://mpai.community/standards/mpai-mmm/mpai-mmm-functional-requirements-actions/#_Toc157935803" TargetMode="External"/><Relationship Id="rId26" Type="http://schemas.openxmlformats.org/officeDocument/2006/relationships/hyperlink" Target="https://mpai.community/standards/mpai-mmm/mpai-mmm-functional-requirements-actions/#_Toc157935825" TargetMode="External"/><Relationship Id="rId21" Type="http://schemas.openxmlformats.org/officeDocument/2006/relationships/hyperlink" Target="https://mpai.community/standards/mpai-mmm/mpai-mmm-functional-requirements-actions/#_Toc157935824" TargetMode="External"/><Relationship Id="rId34" Type="http://schemas.openxmlformats.org/officeDocument/2006/relationships/hyperlink" Target="https://mpai.community/standards/mpai-mmm/mpai-mmm-functional-requirements-actions/#_Toc157935807" TargetMode="External"/><Relationship Id="rId7" Type="http://schemas.openxmlformats.org/officeDocument/2006/relationships/hyperlink" Target="https://mpai.community/standards/mpai-mmm/mpai-mmm-functional-requirements-actions/#_Toc157935792" TargetMode="External"/><Relationship Id="rId12" Type="http://schemas.openxmlformats.org/officeDocument/2006/relationships/hyperlink" Target="https://mpai.community/standards/mpai-mmm/mpai-mmm-functional-requirements-actions/#_Toc157935793" TargetMode="External"/><Relationship Id="rId17" Type="http://schemas.openxmlformats.org/officeDocument/2006/relationships/hyperlink" Target="https://mpai.community/standards/mpai-mmm/mpai-mmm-functional-requirements-actions/#_Toc157935794" TargetMode="External"/><Relationship Id="rId25" Type="http://schemas.openxmlformats.org/officeDocument/2006/relationships/hyperlink" Target="https://mpai.community/standards/mpai-mmm/mpai-mmm-functional-requirements-actions/#_Toc157935820" TargetMode="External"/><Relationship Id="rId33" Type="http://schemas.openxmlformats.org/officeDocument/2006/relationships/hyperlink" Target="https://mpai.community/standards/mpai-mmm/mpai-mmm-functional-requirements-actions/#_Toc157935798" TargetMode="External"/><Relationship Id="rId2" Type="http://schemas.openxmlformats.org/officeDocument/2006/relationships/hyperlink" Target="https://mpai.community/standards/mpai-mmm/mpai-mmm-functional-requirements-actions/#_Toc157935791" TargetMode="External"/><Relationship Id="rId16" Type="http://schemas.openxmlformats.org/officeDocument/2006/relationships/hyperlink" Target="https://mpai.community/standards/mpai-mmm/mpai-mmm-functional-requirements-actions/#_Toc157935823" TargetMode="External"/><Relationship Id="rId20" Type="http://schemas.openxmlformats.org/officeDocument/2006/relationships/hyperlink" Target="https://mpai.community/standards/mpai-mmm/mpai-mmm-functional-requirements-actions/#_Toc157935819" TargetMode="External"/><Relationship Id="rId29" Type="http://schemas.openxmlformats.org/officeDocument/2006/relationships/hyperlink" Target="https://mpai.community/standards/mpai-mmm/mpai-mmm-functional-requirements-actions/#_Toc1579358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mpai-mmm-functional-requirements-actions/#_Toc157935821" TargetMode="External"/><Relationship Id="rId11" Type="http://schemas.openxmlformats.org/officeDocument/2006/relationships/hyperlink" Target="https://mpai.community/standards/mpai-mmm/mpai-mmm-functional-requirements-actions/#_Toc157935822" TargetMode="External"/><Relationship Id="rId24" Type="http://schemas.openxmlformats.org/officeDocument/2006/relationships/hyperlink" Target="https://mpai.community/standards/mpai-mmm/mpai-mmm-functional-requirements-actions/#_Toc157935813" TargetMode="External"/><Relationship Id="rId32" Type="http://schemas.openxmlformats.org/officeDocument/2006/relationships/hyperlink" Target="https://mpai.community/standards/mpai-mmm/mpai-mmm-functional-requirements-actions/#_Toc157935815" TargetMode="External"/><Relationship Id="rId37" Type="http://schemas.openxmlformats.org/officeDocument/2006/relationships/slide" Target="slide2.xml"/><Relationship Id="rId5" Type="http://schemas.openxmlformats.org/officeDocument/2006/relationships/hyperlink" Target="https://mpai.community/standards/mpai-mmm/mpai-mmm-functional-requirements-actions/#_Toc157935816" TargetMode="External"/><Relationship Id="rId15" Type="http://schemas.openxmlformats.org/officeDocument/2006/relationships/hyperlink" Target="https://mpai.community/standards/mpai-mmm/mpai-mmm-functional-requirements-actions/#_Toc157935818" TargetMode="External"/><Relationship Id="rId23" Type="http://schemas.openxmlformats.org/officeDocument/2006/relationships/hyperlink" Target="https://mpai.community/standards/mpai-mmm/mpai-mmm-functional-requirements-actions/#_Toc157935804" TargetMode="External"/><Relationship Id="rId28" Type="http://schemas.openxmlformats.org/officeDocument/2006/relationships/hyperlink" Target="https://mpai.community/standards/mpai-mmm/mpai-mmm-functional-requirements-actions/#_Toc157935805" TargetMode="External"/><Relationship Id="rId36" Type="http://schemas.openxmlformats.org/officeDocument/2006/relationships/hyperlink" Target="https://mpai.community/standards/mpai-mmm/mpai-mmm-functional-requirements-actions/#_Toc157935808" TargetMode="External"/><Relationship Id="rId10" Type="http://schemas.openxmlformats.org/officeDocument/2006/relationships/hyperlink" Target="https://mpai.community/standards/mpai-mmm/mpai-mmm-functional-requirements-actions/#_Toc157935817" TargetMode="External"/><Relationship Id="rId19" Type="http://schemas.openxmlformats.org/officeDocument/2006/relationships/hyperlink" Target="https://mpai.community/standards/mpai-mmm/mpai-mmm-functional-requirements-actions/#_Toc157935812" TargetMode="External"/><Relationship Id="rId31" Type="http://schemas.openxmlformats.org/officeDocument/2006/relationships/hyperlink" Target="https://mpai.community/standards/mpai-mmm/mpai-mmm-functional-requirements-actions/#_Toc157935806" TargetMode="External"/><Relationship Id="rId4" Type="http://schemas.openxmlformats.org/officeDocument/2006/relationships/hyperlink" Target="https://mpai.community/standards/mpai-mmm/mpai-mmm-functional-requirements-actions/#_Toc157935809" TargetMode="External"/><Relationship Id="rId9" Type="http://schemas.openxmlformats.org/officeDocument/2006/relationships/hyperlink" Target="https://mpai.community/standards/mpai-mmm/mpai-mmm-functional-requirements-actions/#_Toc157935810" TargetMode="External"/><Relationship Id="rId14" Type="http://schemas.openxmlformats.org/officeDocument/2006/relationships/hyperlink" Target="https://mpai.community/standards/mpai-mmm/mpai-mmm-functional-requirements-actions/#_Toc157935811" TargetMode="External"/><Relationship Id="rId22" Type="http://schemas.openxmlformats.org/officeDocument/2006/relationships/hyperlink" Target="https://mpai.community/standards/mpai-mmm/mpai-mmm-functional-requirements-actions/#_Toc157935795" TargetMode="External"/><Relationship Id="rId27" Type="http://schemas.openxmlformats.org/officeDocument/2006/relationships/hyperlink" Target="https://mpai.community/standards/mpai-mmm/mpai-mmm-functional-requirements-actions/#_Toc157935796" TargetMode="External"/><Relationship Id="rId30" Type="http://schemas.openxmlformats.org/officeDocument/2006/relationships/hyperlink" Target="https://mpai.community/standards/mpai-mmm/mpai-mmm-functional-requirements-actions/#_Toc157935797" TargetMode="External"/><Relationship Id="rId35" Type="http://schemas.openxmlformats.org/officeDocument/2006/relationships/hyperlink" Target="https://mpai.community/standards/mpai-mmm/mpai-mmm-functional-requirements-actions/#_Toc157935799" TargetMode="External"/><Relationship Id="rId8" Type="http://schemas.openxmlformats.org/officeDocument/2006/relationships/hyperlink" Target="https://mpai.community/standards/mpai-mmm/mpai-mmm-functional-requirements-actions/#_Toc157935801" TargetMode="External"/><Relationship Id="rId3" Type="http://schemas.openxmlformats.org/officeDocument/2006/relationships/hyperlink" Target="https://mpai.community/standards/mpai-mmm/mpai-mmm-functional-requirements-actions/#_Toc157935800" TargetMode="Externa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hyperlink" Target="https://mpai.community/standards/mpai-cae/usc/v2-2/data-types/audio-scene-descriptors/" TargetMode="External"/><Relationship Id="rId18" Type="http://schemas.openxmlformats.org/officeDocument/2006/relationships/hyperlink" Target="https://mpai.community/standards/mpai-mmm/tec/v1-0/data-types/basic-u-location/" TargetMode="External"/><Relationship Id="rId26" Type="http://schemas.openxmlformats.org/officeDocument/2006/relationships/hyperlink" Target="https://mpai.community/standards/mpai-mmm/tec/v1-0/data-types/discover/" TargetMode="External"/><Relationship Id="rId39" Type="http://schemas.openxmlformats.org/officeDocument/2006/relationships/hyperlink" Target="https://mpai.community/standards/mpai-mmm/tec/v1-0/data-types/account/" TargetMode="External"/><Relationship Id="rId21" Type="http://schemas.openxmlformats.org/officeDocument/2006/relationships/hyperlink" Target="https://mpai.community/standards/mpai-osd/v1-1/data-types/visual-basic-scene-descriptors/" TargetMode="External"/><Relationship Id="rId34" Type="http://schemas.openxmlformats.org/officeDocument/2006/relationships/hyperlink" Target="https://mpai.community/standards/mpai-mmm/tec/v1-0/data-types/interpret/" TargetMode="External"/><Relationship Id="rId42" Type="http://schemas.openxmlformats.org/officeDocument/2006/relationships/hyperlink" Target="https://mpai.community/standards/mpai-mmm/tec/v1-0/data-types/activity-data/" TargetMode="External"/><Relationship Id="rId47" Type="http://schemas.openxmlformats.org/officeDocument/2006/relationships/hyperlink" Target="https://mpai.community/standards/mpai-mmm/tec/v1-0/data-types/universe-metaverse-map/" TargetMode="External"/><Relationship Id="rId7" Type="http://schemas.openxmlformats.org/officeDocument/2006/relationships/hyperlink" Target="https://mpai.community/standards/mpai-mmm/tec/v1-0/data-types/e-capabilities/" TargetMode="External"/><Relationship Id="rId2" Type="http://schemas.openxmlformats.org/officeDocument/2006/relationships/slide" Target="slide2.xml"/><Relationship Id="rId16" Type="http://schemas.openxmlformats.org/officeDocument/2006/relationships/hyperlink" Target="https://mpai.community/standards/mpai-mmm/tec/v1-0/data-types/request-action/" TargetMode="External"/><Relationship Id="rId29" Type="http://schemas.openxmlformats.org/officeDocument/2006/relationships/hyperlink" Target="https://mpai.community/standards/mpai-mmm/tec/v1-0/data-types/rights/" TargetMode="External"/><Relationship Id="rId11" Type="http://schemas.openxmlformats.org/officeDocument/2006/relationships/hyperlink" Target="https://mpai.community/standards/mpai-mmm/tec/v1-0/data-types/identifier/" TargetMode="External"/><Relationship Id="rId24" Type="http://schemas.openxmlformats.org/officeDocument/2006/relationships/hyperlink" Target="https://mpai.community/standards/mpai-osd/v1-1/data-types/visual-scene-descriptors/" TargetMode="External"/><Relationship Id="rId32" Type="http://schemas.openxmlformats.org/officeDocument/2006/relationships/hyperlink" Target="https://mpai.community/standards/mpai-mmm/tec/v1-0/data-types/provenance/" TargetMode="External"/><Relationship Id="rId37" Type="http://schemas.openxmlformats.org/officeDocument/2006/relationships/hyperlink" Target="https://mpai.community/standards/mpai-osd/v1-1/data-types/audio-visual-event-descriptors/" TargetMode="External"/><Relationship Id="rId40" Type="http://schemas.openxmlformats.org/officeDocument/2006/relationships/hyperlink" Target="https://mpai.community/standards/mpai-mmm/tec/v1-0/data-types/model/" TargetMode="External"/><Relationship Id="rId45" Type="http://schemas.openxmlformats.org/officeDocument/2006/relationships/hyperlink" Target="https://mpai.community/standards/mpai-mmc/v2-2/data-types/summary/" TargetMode="External"/><Relationship Id="rId5" Type="http://schemas.openxmlformats.org/officeDocument/2006/relationships/hyperlink" Target="https://mpai.community/standards/mpai-cae/usc/v2-2/data-types/audio-object/" TargetMode="External"/><Relationship Id="rId15" Type="http://schemas.openxmlformats.org/officeDocument/2006/relationships/hyperlink" Target="https://mpai.community/standards/mpai-mmm/tec/v1-0/data-types/m-capabilities/" TargetMode="External"/><Relationship Id="rId23" Type="http://schemas.openxmlformats.org/officeDocument/2006/relationships/hyperlink" Target="https://mpai.community/standards/mpai-mmm/tec/v1-0/data-types/m-instance/" TargetMode="External"/><Relationship Id="rId28" Type="http://schemas.openxmlformats.org/officeDocument/2006/relationships/hyperlink" Target="https://mpai.community/standards/mpai-mmm/tec/v1-0/data-types/asset/" TargetMode="External"/><Relationship Id="rId36" Type="http://schemas.openxmlformats.org/officeDocument/2006/relationships/hyperlink" Target="https://mpai.community/standards/mpai-mmm/tec/v1-0/data-types/transaction/" TargetMode="External"/><Relationship Id="rId49" Type="http://schemas.openxmlformats.org/officeDocument/2006/relationships/image" Target="../media/image32.png"/><Relationship Id="rId10" Type="http://schemas.openxmlformats.org/officeDocument/2006/relationships/hyperlink" Target="https://mpai.community/standards/mpai-mmm/tec/v1-0/data-types/m-location/" TargetMode="External"/><Relationship Id="rId19" Type="http://schemas.openxmlformats.org/officeDocument/2006/relationships/hyperlink" Target="https://mpai.community/standards/mpai-mmm/tec/v1-0/data-types/m-environment/" TargetMode="External"/><Relationship Id="rId31" Type="http://schemas.openxmlformats.org/officeDocument/2006/relationships/hyperlink" Target="https://mpai.community/standards/mpai-osd/v1-1/data-types/audio-visual-basic-scene-descriptors/" TargetMode="External"/><Relationship Id="rId44" Type="http://schemas.openxmlformats.org/officeDocument/2006/relationships/hyperlink" Target="https://mpai.community/standards/mpai-mmm/tec/v1-0/data-types/personal-profile/" TargetMode="External"/><Relationship Id="rId4" Type="http://schemas.openxmlformats.org/officeDocument/2006/relationships/hyperlink" Target="https://mpai.community/standards/mpai-mmm/tec/v1-0/data-types/message/" TargetMode="External"/><Relationship Id="rId9" Type="http://schemas.openxmlformats.org/officeDocument/2006/relationships/hyperlink" Target="https://mpai.community/standards/mpai-cae/usc/v2-2/data-types/audio-basic-scene-descriptors/" TargetMode="External"/><Relationship Id="rId14" Type="http://schemas.openxmlformats.org/officeDocument/2006/relationships/hyperlink" Target="https://mpai.community/standards/mpai-mmm/tec/v1-0/data-types/u-environment/" TargetMode="External"/><Relationship Id="rId22" Type="http://schemas.openxmlformats.org/officeDocument/2006/relationships/hyperlink" Target="https://mpai.community/standards/mpai-mmm/tec/v1-0/data-types/u-location/" TargetMode="External"/><Relationship Id="rId27" Type="http://schemas.openxmlformats.org/officeDocument/2006/relationships/hyperlink" Target="https://mpai.community/standards/mpai-osd/v1-1/data-types/audio-visual-object/" TargetMode="External"/><Relationship Id="rId30" Type="http://schemas.openxmlformats.org/officeDocument/2006/relationships/hyperlink" Target="https://mpai.community/standards/mpai-mmm/tec/v1-0/data-types/inform/" TargetMode="External"/><Relationship Id="rId35" Type="http://schemas.openxmlformats.org/officeDocument/2006/relationships/hyperlink" Target="https://mpai.community/standards/mpai-osd/v1-1/data-types/audio-visual-scene-descriptors/" TargetMode="External"/><Relationship Id="rId43" Type="http://schemas.openxmlformats.org/officeDocument/2006/relationships/hyperlink" Target="https://mpai.community/standards/mpai-mmm/tec/v1-0/data-types/stream/" TargetMode="External"/><Relationship Id="rId48" Type="http://schemas.openxmlformats.org/officeDocument/2006/relationships/hyperlink" Target="https://mpai.community/standards/mpai-mmm/" TargetMode="External"/><Relationship Id="rId8" Type="http://schemas.openxmlformats.org/officeDocument/2006/relationships/hyperlink" Target="https://mpai.community/standards/mpai-mmm/tec/v1-0/data-types/p-capabilities/" TargetMode="External"/><Relationship Id="rId3" Type="http://schemas.openxmlformats.org/officeDocument/2006/relationships/hyperlink" Target="https://mpai.community/standards/mpai-mmm/tec/v1-0/data-types/contract/" TargetMode="External"/><Relationship Id="rId12" Type="http://schemas.openxmlformats.org/officeDocument/2006/relationships/hyperlink" Target="https://mpai.community/standards/mpai-mmm/tec/v1-0/data-types/process-action/" TargetMode="External"/><Relationship Id="rId17" Type="http://schemas.openxmlformats.org/officeDocument/2006/relationships/hyperlink" Target="https://mpai.community/standards/mpai-osd/v1-1/data-types/visual-object/" TargetMode="External"/><Relationship Id="rId25" Type="http://schemas.openxmlformats.org/officeDocument/2006/relationships/hyperlink" Target="https://mpai.community/standards/mpai-mmm/tec/v1-0/data-types/program/" TargetMode="External"/><Relationship Id="rId33" Type="http://schemas.openxmlformats.org/officeDocument/2006/relationships/hyperlink" Target="https://mpai.community/standards/mpai-mmm/tec/v1-0/data-types/rules/" TargetMode="External"/><Relationship Id="rId38" Type="http://schemas.openxmlformats.org/officeDocument/2006/relationships/hyperlink" Target="https://mpai.community/standards/mpai-mmm/tec/v1-0/data-types/value/" TargetMode="External"/><Relationship Id="rId46" Type="http://schemas.openxmlformats.org/officeDocument/2006/relationships/hyperlink" Target="https://mpai.community/standards/mpai-mmm/tec/v1-0/data-types/personal-data/" TargetMode="External"/><Relationship Id="rId20" Type="http://schemas.openxmlformats.org/officeDocument/2006/relationships/hyperlink" Target="https://mpai.community/standards/mpai-mmm/tec/v1-0/data-types/response-action/" TargetMode="External"/><Relationship Id="rId41" Type="http://schemas.openxmlformats.org/officeDocument/2006/relationships/hyperlink" Target="https://mpai.community/standards/mpai-mmm/tec/v1-0/data-types/wall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1-0/data-types/basic-m-location/" TargetMode="Externa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hyperlink" Target="https://mpai.community/standards/mpai-mmm/tec/v1-0/data-types/u-environment/" TargetMode="External"/><Relationship Id="rId18" Type="http://schemas.openxmlformats.org/officeDocument/2006/relationships/hyperlink" Target="https://mpai.community/standards/mpai-mmm/tec/v1-0/data-types/m-environment/" TargetMode="External"/><Relationship Id="rId26" Type="http://schemas.openxmlformats.org/officeDocument/2006/relationships/hyperlink" Target="https://mpai.community/standards/mpai-osd/v1-1/data-types/audio-visual-object/" TargetMode="External"/><Relationship Id="rId39" Type="http://schemas.openxmlformats.org/officeDocument/2006/relationships/hyperlink" Target="https://mpai.community/standards/mpai-mmm/tec/v1-0/data-types/model/" TargetMode="External"/><Relationship Id="rId21" Type="http://schemas.openxmlformats.org/officeDocument/2006/relationships/hyperlink" Target="https://mpai.community/standards/mpai-mmm/tec/v1-0/data-types/u-location/" TargetMode="External"/><Relationship Id="rId34" Type="http://schemas.openxmlformats.org/officeDocument/2006/relationships/hyperlink" Target="https://mpai.community/standards/mpai-osd/v1-1/data-types/audio-visual-scene-descriptors/" TargetMode="External"/><Relationship Id="rId42" Type="http://schemas.openxmlformats.org/officeDocument/2006/relationships/hyperlink" Target="https://mpai.community/standards/mpai-mmm/tec/v1-0/data-types/stream/" TargetMode="External"/><Relationship Id="rId7" Type="http://schemas.openxmlformats.org/officeDocument/2006/relationships/hyperlink" Target="https://mpai.community/standards/mpai-mmm/tec/v1-0/data-types/p-capabilities/" TargetMode="External"/><Relationship Id="rId2" Type="http://schemas.openxmlformats.org/officeDocument/2006/relationships/hyperlink" Target="https://mpai.community/standards/mpai-mmm/tec/v1-0/data-types/contract/" TargetMode="External"/><Relationship Id="rId16" Type="http://schemas.openxmlformats.org/officeDocument/2006/relationships/hyperlink" Target="https://mpai.community/standards/mpai-osd/v1-1/data-types/visual-object/" TargetMode="External"/><Relationship Id="rId29" Type="http://schemas.openxmlformats.org/officeDocument/2006/relationships/hyperlink" Target="https://mpai.community/standards/mpai-mmm/tec/v1-0/data-types/infor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1-0/data-types/e-capabilities/" TargetMode="External"/><Relationship Id="rId11" Type="http://schemas.openxmlformats.org/officeDocument/2006/relationships/hyperlink" Target="https://mpai.community/standards/mpai-mmm/tec/v1-0/data-types/process-action/" TargetMode="External"/><Relationship Id="rId24" Type="http://schemas.openxmlformats.org/officeDocument/2006/relationships/hyperlink" Target="https://mpai.community/standards/mpai-mmm/tec/v1-0/data-types/program/" TargetMode="External"/><Relationship Id="rId32" Type="http://schemas.openxmlformats.org/officeDocument/2006/relationships/hyperlink" Target="https://mpai.community/standards/mpai-mmm/tec/v1-0/data-types/rules/" TargetMode="External"/><Relationship Id="rId37" Type="http://schemas.openxmlformats.org/officeDocument/2006/relationships/hyperlink" Target="https://mpai.community/standards/mpai-mmm/tec/v1-0/data-types/value/" TargetMode="External"/><Relationship Id="rId40" Type="http://schemas.openxmlformats.org/officeDocument/2006/relationships/hyperlink" Target="https://mpai.community/standards/mpai-mmm/tec/v1-0/data-types/wallet/" TargetMode="External"/><Relationship Id="rId45" Type="http://schemas.openxmlformats.org/officeDocument/2006/relationships/hyperlink" Target="https://mpai.community/standards/mpai-mmm/tec/v1-0/data-types/personal-data/" TargetMode="External"/><Relationship Id="rId5" Type="http://schemas.openxmlformats.org/officeDocument/2006/relationships/hyperlink" Target="https://mpai.community/standards/mpai-mmm/tec/v1-0/data-types/basic-m-location/" TargetMode="External"/><Relationship Id="rId15" Type="http://schemas.openxmlformats.org/officeDocument/2006/relationships/hyperlink" Target="https://mpai.community/standards/mpai-mmm/tec/v1-0/data-types/request-action/" TargetMode="External"/><Relationship Id="rId23" Type="http://schemas.openxmlformats.org/officeDocument/2006/relationships/hyperlink" Target="https://mpai.community/standards/mpai-osd/v1-1/data-types/visual-scene-descriptors/" TargetMode="External"/><Relationship Id="rId28" Type="http://schemas.openxmlformats.org/officeDocument/2006/relationships/hyperlink" Target="https://mpai.community/standards/mpai-mmm/tec/v1-0/data-types/rights/" TargetMode="External"/><Relationship Id="rId36" Type="http://schemas.openxmlformats.org/officeDocument/2006/relationships/hyperlink" Target="https://mpai.community/standards/mpai-osd/v1-1/data-types/audio-visual-event-descriptors/" TargetMode="External"/><Relationship Id="rId10" Type="http://schemas.openxmlformats.org/officeDocument/2006/relationships/hyperlink" Target="https://mpai.community/standards/mpai-mmm/tec/v1-0/data-types/identifier/" TargetMode="External"/><Relationship Id="rId19" Type="http://schemas.openxmlformats.org/officeDocument/2006/relationships/hyperlink" Target="https://mpai.community/standards/mpai-mmm/tec/v1-0/data-types/response-action/" TargetMode="External"/><Relationship Id="rId31" Type="http://schemas.openxmlformats.org/officeDocument/2006/relationships/hyperlink" Target="https://mpai.community/standards/mpai-mmm/tec/v1-0/data-types/provenance/" TargetMode="External"/><Relationship Id="rId44" Type="http://schemas.openxmlformats.org/officeDocument/2006/relationships/hyperlink" Target="https://mpai.community/standards/mpai-mmc/v2-2/data-types/summary/" TargetMode="External"/><Relationship Id="rId4" Type="http://schemas.openxmlformats.org/officeDocument/2006/relationships/hyperlink" Target="https://mpai.community/standards/mpai-cae/usc/v2-2/data-types/audio-object/" TargetMode="External"/><Relationship Id="rId9" Type="http://schemas.openxmlformats.org/officeDocument/2006/relationships/hyperlink" Target="https://mpai.community/standards/mpai-mmm/tec/v1-0/data-types/m-location/" TargetMode="External"/><Relationship Id="rId14" Type="http://schemas.openxmlformats.org/officeDocument/2006/relationships/hyperlink" Target="https://mpai.community/standards/mpai-mmm/tec/v1-0/data-types/m-capabilities/" TargetMode="External"/><Relationship Id="rId22" Type="http://schemas.openxmlformats.org/officeDocument/2006/relationships/hyperlink" Target="https://mpai.community/standards/mpai-mmm/tec/v1-0/data-types/m-instance/" TargetMode="External"/><Relationship Id="rId27" Type="http://schemas.openxmlformats.org/officeDocument/2006/relationships/hyperlink" Target="https://mpai.community/standards/mpai-mmm/tec/v1-0/data-types/asset/" TargetMode="External"/><Relationship Id="rId30" Type="http://schemas.openxmlformats.org/officeDocument/2006/relationships/hyperlink" Target="https://mpai.community/standards/mpai-osd/v1-1/data-types/audio-visual-basic-scene-descriptors/" TargetMode="External"/><Relationship Id="rId35" Type="http://schemas.openxmlformats.org/officeDocument/2006/relationships/hyperlink" Target="https://mpai.community/standards/mpai-mmm/tec/v1-0/data-types/transaction/" TargetMode="External"/><Relationship Id="rId43" Type="http://schemas.openxmlformats.org/officeDocument/2006/relationships/hyperlink" Target="https://mpai.community/standards/mpai-mmm/tec/v1-0/data-types/personal-profile/" TargetMode="External"/><Relationship Id="rId8" Type="http://schemas.openxmlformats.org/officeDocument/2006/relationships/hyperlink" Target="https://mpai.community/standards/mpai-cae/usc/v2-2/data-types/audio-basic-scene-descriptors/" TargetMode="External"/><Relationship Id="rId3" Type="http://schemas.openxmlformats.org/officeDocument/2006/relationships/hyperlink" Target="https://mpai.community/standards/mpai-mmm/tec/v1-0/data-types/message/" TargetMode="External"/><Relationship Id="rId12" Type="http://schemas.openxmlformats.org/officeDocument/2006/relationships/hyperlink" Target="https://mpai.community/standards/mpai-cae/usc/v2-2/data-types/audio-scene-descriptors/" TargetMode="External"/><Relationship Id="rId17" Type="http://schemas.openxmlformats.org/officeDocument/2006/relationships/hyperlink" Target="https://mpai.community/standards/mpai-mmm/tec/v1-0/data-types/basic-u-location/" TargetMode="External"/><Relationship Id="rId25" Type="http://schemas.openxmlformats.org/officeDocument/2006/relationships/hyperlink" Target="https://mpai.community/standards/mpai-mmm/tec/v1-0/data-types/discover/" TargetMode="External"/><Relationship Id="rId33" Type="http://schemas.openxmlformats.org/officeDocument/2006/relationships/hyperlink" Target="https://mpai.community/standards/mpai-mmm/tec/v1-0/data-types/interpret/" TargetMode="External"/><Relationship Id="rId38" Type="http://schemas.openxmlformats.org/officeDocument/2006/relationships/hyperlink" Target="https://mpai.community/standards/mpai-mmm/tec/v1-0/data-types/account/" TargetMode="External"/><Relationship Id="rId46" Type="http://schemas.openxmlformats.org/officeDocument/2006/relationships/hyperlink" Target="https://mpai.community/standards/mpai-mmm/tec/v1-0/data-types/universe-metaverse-map/" TargetMode="External"/><Relationship Id="rId20" Type="http://schemas.openxmlformats.org/officeDocument/2006/relationships/hyperlink" Target="https://mpai.community/standards/mpai-osd/v1-1/data-types/visual-basic-scene-descriptors/" TargetMode="External"/><Relationship Id="rId41" Type="http://schemas.openxmlformats.org/officeDocument/2006/relationships/hyperlink" Target="https://mpai.community/standards/mpai-mmm/tec/v1-0/data-types/activity-data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mpai.community/standards/mpai-nnw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mpai.community/standards/mpai-paf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mpai.community/standards/mpai-osd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mpai.community/standards/mpai-ai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slide" Target="slide2.xml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mpai.community/standards/mpai-spg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0.png"/><Relationship Id="rId17" Type="http://schemas.openxmlformats.org/officeDocument/2006/relationships/image" Target="../media/image610.png"/><Relationship Id="rId2" Type="http://schemas.openxmlformats.org/officeDocument/2006/relationships/image" Target="../media/image460.png"/><Relationship Id="rId16" Type="http://schemas.openxmlformats.org/officeDocument/2006/relationships/image" Target="../media/image60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0.png"/><Relationship Id="rId10" Type="http://schemas.openxmlformats.org/officeDocument/2006/relationships/image" Target="../media/image540.png"/><Relationship Id="rId19" Type="http://schemas.openxmlformats.org/officeDocument/2006/relationships/image" Target="../media/image63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Relationship Id="rId14" Type="http://schemas.openxmlformats.org/officeDocument/2006/relationships/image" Target="../media/image580.png"/><Relationship Id="rId22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mpai.community/standards/mpai-xrv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eev/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pai.community/about/the-mpai-patent-policy/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mpai.community/how-to-join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62" y="2894853"/>
            <a:ext cx="9360883" cy="106829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introduction to Moving Picture, Audio, and Data Coding by Artificial Intelligence (MPAI)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E8F07C-B7FF-3F3B-D89D-0D68E3FD9187}"/>
              </a:ext>
            </a:extLst>
          </p:cNvPr>
          <p:cNvSpPr txBox="1"/>
          <p:nvPr/>
        </p:nvSpPr>
        <p:spPr>
          <a:xfrm>
            <a:off x="2836721" y="4401327"/>
            <a:ext cx="79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2124979" y="4401327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Leonardo Chiariglione – President and Chairman of the Board, MPAI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26-Dec-24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9858-9FE2-70C1-0A11-9528CC941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7A25-5407-9BC2-0E21-3561F5EA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42" y="0"/>
            <a:ext cx="776786" cy="4284921"/>
          </a:xfrm>
        </p:spPr>
        <p:txBody>
          <a:bodyPr vert="vert270">
            <a:normAutofit/>
          </a:bodyPr>
          <a:lstStyle/>
          <a:p>
            <a:r>
              <a:rPr lang="en-GB" dirty="0"/>
              <a:t>MPAI standards, so far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3FD185-AB2A-6E51-9E04-8927DA33C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166280"/>
              </p:ext>
            </p:extLst>
          </p:nvPr>
        </p:nvGraphicFramePr>
        <p:xfrm>
          <a:off x="1118382" y="226644"/>
          <a:ext cx="10970935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8143">
                  <a:extLst>
                    <a:ext uri="{9D8B030D-6E8A-4147-A177-3AD203B41FA5}">
                      <a16:colId xmlns:a16="http://schemas.microsoft.com/office/drawing/2014/main" val="4286678741"/>
                    </a:ext>
                  </a:extLst>
                </a:gridCol>
                <a:gridCol w="1825945">
                  <a:extLst>
                    <a:ext uri="{9D8B030D-6E8A-4147-A177-3AD203B41FA5}">
                      <a16:colId xmlns:a16="http://schemas.microsoft.com/office/drawing/2014/main" val="3522656615"/>
                    </a:ext>
                  </a:extLst>
                </a:gridCol>
                <a:gridCol w="654178">
                  <a:extLst>
                    <a:ext uri="{9D8B030D-6E8A-4147-A177-3AD203B41FA5}">
                      <a16:colId xmlns:a16="http://schemas.microsoft.com/office/drawing/2014/main" val="1027373874"/>
                    </a:ext>
                  </a:extLst>
                </a:gridCol>
                <a:gridCol w="654178">
                  <a:extLst>
                    <a:ext uri="{9D8B030D-6E8A-4147-A177-3AD203B41FA5}">
                      <a16:colId xmlns:a16="http://schemas.microsoft.com/office/drawing/2014/main" val="2056602744"/>
                    </a:ext>
                  </a:extLst>
                </a:gridCol>
                <a:gridCol w="654178">
                  <a:extLst>
                    <a:ext uri="{9D8B030D-6E8A-4147-A177-3AD203B41FA5}">
                      <a16:colId xmlns:a16="http://schemas.microsoft.com/office/drawing/2014/main" val="115050710"/>
                    </a:ext>
                  </a:extLst>
                </a:gridCol>
                <a:gridCol w="704313">
                  <a:extLst>
                    <a:ext uri="{9D8B030D-6E8A-4147-A177-3AD203B41FA5}">
                      <a16:colId xmlns:a16="http://schemas.microsoft.com/office/drawing/2014/main" val="725503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478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 action="ppaction://hlinksldjump"/>
                        </a:rPr>
                        <a:t>Governance of the MPAI Ecosystem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</a:t>
                      </a:r>
                      <a:r>
                        <a:rPr lang="en-GB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GME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56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 action="ppaction://hlinksldjump"/>
                        </a:rPr>
                        <a:t>AI Framework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MPAI-AIF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8978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 action="ppaction://hlinksldjump"/>
                        </a:rPr>
                        <a:t>Compression and Understanding of Financial Data</a:t>
                      </a:r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MPAI-CUI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49085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 action="ppaction://hlinksldjump"/>
                        </a:rPr>
                        <a:t>Context-Based Audio Enhancement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MPAI-CAE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02132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 action="ppaction://hlinksldjump"/>
                        </a:rPr>
                        <a:t>Connected Autonomous Vehicle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MPAI-CAV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83669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 action="ppaction://hlinksldjump"/>
                        </a:rPr>
                        <a:t>Human and Machine Communication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MPAI-HMC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79706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 action="ppaction://hlinksldjump"/>
                        </a:rPr>
                        <a:t>Multimodal Conversation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MPAI-MMC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63583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 action="ppaction://hlinksldjump"/>
                        </a:rPr>
                        <a:t>MPAI Metaverse Model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MPAI-MMM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48443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 action="ppaction://hlinksldjump"/>
                        </a:rPr>
                        <a:t>Neural Network Traceability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MPAI-NNT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2592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 action="ppaction://hlinksldjump"/>
                        </a:rPr>
                        <a:t>Neural Network Watermarking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MPAI-NNW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32524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 action="ppaction://hlinksldjump"/>
                        </a:rPr>
                        <a:t>Object and Scene Description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MPAI-OSD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31105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 action="ppaction://hlinksldjump"/>
                        </a:rPr>
                        <a:t>Portable Avatar Format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MPAI-PAF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80919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4" action="ppaction://hlinksldjump"/>
                        </a:rPr>
                        <a:t>AI Module Profiles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MPAI-PAF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4399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5" action="ppaction://hlinksldjump"/>
                        </a:rPr>
                        <a:t>Data Types, Formats, and Attributes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MPAI-TFA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31775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F4E88-8420-7C8C-1643-A58ABE18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2042" y="8611237"/>
            <a:ext cx="1290785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799F3B-F9C8-4D6A-AD75-2CEC128004FE}" type="datetime1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090CB-62A7-2AD7-2033-18FC8C44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89801" y="8583735"/>
            <a:ext cx="103968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6A9A3B03-D71B-FF75-8815-6179B4659EFE}"/>
              </a:ext>
            </a:extLst>
          </p:cNvPr>
          <p:cNvSpPr txBox="1">
            <a:spLocks/>
          </p:cNvSpPr>
          <p:nvPr/>
        </p:nvSpPr>
        <p:spPr>
          <a:xfrm>
            <a:off x="86786" y="6500833"/>
            <a:ext cx="1129366" cy="370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AD392641-A223-4DCC-BA61-9FD1DB3024E4}" type="datetime1">
              <a:rPr lang="en-US" smtClean="0"/>
              <a:pPr marL="0" indent="0">
                <a:buNone/>
              </a:pPr>
              <a:t>12/26/2024</a:t>
            </a:fld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632FF2A0-03FB-1FE1-9427-0BE02769FA1C}"/>
              </a:ext>
            </a:extLst>
          </p:cNvPr>
          <p:cNvSpPr txBox="1">
            <a:spLocks/>
          </p:cNvSpPr>
          <p:nvPr/>
        </p:nvSpPr>
        <p:spPr>
          <a:xfrm>
            <a:off x="10360152" y="6477529"/>
            <a:ext cx="6245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2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B35C-F1F9-34BE-041A-D70DD379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6323891" cy="1050248"/>
          </a:xfrm>
        </p:spPr>
        <p:txBody>
          <a:bodyPr>
            <a:normAutofit fontScale="90000"/>
          </a:bodyPr>
          <a:lstStyle/>
          <a:p>
            <a:r>
              <a:rPr lang="en-GB" dirty="0"/>
              <a:t>Governance of the MPAI Ecosystem </a:t>
            </a:r>
            <a:br>
              <a:rPr lang="en-GB" dirty="0"/>
            </a:br>
            <a:r>
              <a:rPr lang="en-GB" dirty="0"/>
              <a:t>(MPAI-GME) V1.1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FD568-E33A-00A4-A66A-7411B1A79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7" y="1807534"/>
            <a:ext cx="10202586" cy="45092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i="1" dirty="0">
                <a:ea typeface="SimSun" panose="02010600030101010101" pitchFamily="2" charset="-122"/>
              </a:rPr>
              <a:t>Technical Specification: Governance of the MPAI Ecosystem</a:t>
            </a:r>
            <a:r>
              <a:rPr lang="en-GB" dirty="0">
                <a:ea typeface="SimSun" panose="02010600030101010101" pitchFamily="2" charset="-122"/>
              </a:rPr>
              <a:t> s</a:t>
            </a:r>
            <a:r>
              <a:rPr lang="en-GB" dirty="0">
                <a:effectLst/>
                <a:ea typeface="SimSun" panose="02010600030101010101" pitchFamily="2" charset="-122"/>
              </a:rPr>
              <a:t>ets the rules governing the MPAI Ecosystem: </a:t>
            </a:r>
          </a:p>
          <a:p>
            <a:pPr marL="0" indent="0" algn="ctr">
              <a:buNone/>
            </a:pPr>
            <a:r>
              <a:rPr lang="en-GB" dirty="0">
                <a:effectLst/>
                <a:ea typeface="Calibri" panose="020F0502020204030204" pitchFamily="34" charset="0"/>
              </a:rPr>
              <a:t>1 - MPAI </a:t>
            </a:r>
            <a:r>
              <a:rPr lang="en-GB" dirty="0">
                <a:ea typeface="Calibri" panose="020F0502020204030204" pitchFamily="34" charset="0"/>
              </a:rPr>
              <a:t>2 – </a:t>
            </a:r>
            <a:r>
              <a:rPr lang="en-GB" dirty="0">
                <a:effectLst/>
                <a:ea typeface="Calibri" panose="020F0502020204030204" pitchFamily="34" charset="0"/>
              </a:rPr>
              <a:t>Implementers 3 - MPAI Store 4 - Performance Assessors 5 - Users</a:t>
            </a:r>
          </a:p>
          <a:p>
            <a:r>
              <a:rPr lang="en-GB" dirty="0">
                <a:ea typeface="Calibri" panose="020F0502020204030204" pitchFamily="34" charset="0"/>
              </a:rPr>
              <a:t>The MPAI Store has been established in Scotland as a Company Limited by Guarantee – independent from MPAI.</a:t>
            </a:r>
          </a:p>
          <a:p>
            <a:pPr algn="just"/>
            <a:r>
              <a:rPr lang="en-GB" dirty="0">
                <a:ea typeface="Calibri" panose="020F0502020204030204" pitchFamily="34" charset="0"/>
              </a:rPr>
              <a:t>Some of the roles of the MPAI Store:</a:t>
            </a:r>
          </a:p>
          <a:p>
            <a:pPr lvl="1" algn="just"/>
            <a:r>
              <a:rPr lang="en-GB" sz="2000" dirty="0">
                <a:ea typeface="Calibri" panose="020F0502020204030204" pitchFamily="34" charset="0"/>
              </a:rPr>
              <a:t>Managing the “Implementer ID” Registration Authority (also for implementations of IEEE versions of MPAI standards).</a:t>
            </a:r>
          </a:p>
          <a:p>
            <a:pPr lvl="1" algn="just"/>
            <a:r>
              <a:rPr lang="en-GB" sz="2000" dirty="0">
                <a:ea typeface="Calibri" panose="020F0502020204030204" pitchFamily="34" charset="0"/>
              </a:rPr>
              <a:t>Verifying Security, Testing Conformance, and posting Implementations for download.</a:t>
            </a:r>
          </a:p>
          <a:p>
            <a:pPr algn="just"/>
            <a:r>
              <a:rPr lang="en-GB" sz="2200" dirty="0">
                <a:ea typeface="Calibri" panose="020F0502020204030204" pitchFamily="34" charset="0"/>
              </a:rPr>
              <a:t>Performance Assessors are appointed by but independent of MPAI</a:t>
            </a:r>
          </a:p>
          <a:p>
            <a:pPr marL="0" lvl="0" indent="0" algn="just">
              <a:buNone/>
            </a:pPr>
            <a:endParaRPr lang="en-GB" sz="2000" dirty="0">
              <a:effectLst/>
              <a:ea typeface="Calibri" panose="020F0502020204030204" pitchFamily="34" charset="0"/>
            </a:endParaRPr>
          </a:p>
          <a:p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A5ACB-2785-8A32-8F25-98EA80A3C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9F3B-F9C8-4D6A-AD75-2CEC128004FE}" type="datetime1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85C00-224A-9745-5A66-67500674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5A6BC8-8BFD-214E-52B3-ED0BC79C4362}"/>
              </a:ext>
            </a:extLst>
          </p:cNvPr>
          <p:cNvSpPr txBox="1">
            <a:spLocks/>
          </p:cNvSpPr>
          <p:nvPr/>
        </p:nvSpPr>
        <p:spPr>
          <a:xfrm>
            <a:off x="1634233" y="6218541"/>
            <a:ext cx="8333118" cy="5449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Read more about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MPAI-GME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Download the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MPAI-GME standard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6" name="Picture 15">
            <a:hlinkClick r:id="rId3"/>
            <a:extLst>
              <a:ext uri="{FF2B5EF4-FFF2-40B4-BE49-F238E27FC236}">
                <a16:creationId xmlns:a16="http://schemas.microsoft.com/office/drawing/2014/main" id="{2CA78823-4CD0-A3AC-D18A-EEEB19695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616" y="1"/>
            <a:ext cx="2657383" cy="181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6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50A9-1066-F1D1-D32B-8F4F8262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MPAI ecosystem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2048A-4C27-7942-A87E-B7BA4613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1D238-D2D5-A613-ECF1-18FE5C6F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3AA530-4D71-F0C3-7629-12B283F96F48}"/>
              </a:ext>
            </a:extLst>
          </p:cNvPr>
          <p:cNvCxnSpPr>
            <a:cxnSpLocks/>
          </p:cNvCxnSpPr>
          <p:nvPr/>
        </p:nvCxnSpPr>
        <p:spPr>
          <a:xfrm flipH="1">
            <a:off x="7023241" y="3853826"/>
            <a:ext cx="57688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069051F-FCD5-1615-D6B0-7C308AA10F04}"/>
              </a:ext>
            </a:extLst>
          </p:cNvPr>
          <p:cNvSpPr/>
          <p:nvPr/>
        </p:nvSpPr>
        <p:spPr>
          <a:xfrm>
            <a:off x="2743197" y="2707000"/>
            <a:ext cx="1451092" cy="16739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Develops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Implem-entations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C3FD4-10EF-8007-AB5B-B20DF21E38E1}"/>
              </a:ext>
            </a:extLst>
          </p:cNvPr>
          <p:cNvSpPr/>
          <p:nvPr/>
        </p:nvSpPr>
        <p:spPr>
          <a:xfrm>
            <a:off x="5540261" y="3428275"/>
            <a:ext cx="1447007" cy="14817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Assesses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Perfor-mance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3BDCB8-6489-46A3-90BF-FE61EB63D379}"/>
              </a:ext>
            </a:extLst>
          </p:cNvPr>
          <p:cNvSpPr/>
          <p:nvPr/>
        </p:nvSpPr>
        <p:spPr>
          <a:xfrm>
            <a:off x="7586465" y="2701059"/>
            <a:ext cx="2083782" cy="2700289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Verifies security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Tests Conformance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Checks  Performance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B304A3-3017-AB00-188E-48D1D48D70E6}"/>
              </a:ext>
            </a:extLst>
          </p:cNvPr>
          <p:cNvCxnSpPr>
            <a:cxnSpLocks/>
          </p:cNvCxnSpPr>
          <p:nvPr/>
        </p:nvCxnSpPr>
        <p:spPr>
          <a:xfrm flipH="1">
            <a:off x="4203210" y="3706145"/>
            <a:ext cx="13462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23CB8D-068B-2832-BB18-D7E4655D220C}"/>
              </a:ext>
            </a:extLst>
          </p:cNvPr>
          <p:cNvSpPr txBox="1"/>
          <p:nvPr/>
        </p:nvSpPr>
        <p:spPr>
          <a:xfrm>
            <a:off x="5132522" y="2457757"/>
            <a:ext cx="1665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EFD8BF-3E51-DB19-7972-2ECFE78E83FC}"/>
              </a:ext>
            </a:extLst>
          </p:cNvPr>
          <p:cNvSpPr txBox="1"/>
          <p:nvPr/>
        </p:nvSpPr>
        <p:spPr>
          <a:xfrm>
            <a:off x="4239899" y="3861734"/>
            <a:ext cx="12865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7208D9-FB32-E55D-F109-E5A4B8363FCD}"/>
              </a:ext>
            </a:extLst>
          </p:cNvPr>
          <p:cNvCxnSpPr>
            <a:cxnSpLocks/>
          </p:cNvCxnSpPr>
          <p:nvPr/>
        </p:nvCxnSpPr>
        <p:spPr>
          <a:xfrm flipH="1">
            <a:off x="4188939" y="2768797"/>
            <a:ext cx="3411178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58A51A8-A7EE-EF4C-F4EC-9572E97F0F48}"/>
              </a:ext>
            </a:extLst>
          </p:cNvPr>
          <p:cNvSpPr txBox="1"/>
          <p:nvPr/>
        </p:nvSpPr>
        <p:spPr>
          <a:xfrm>
            <a:off x="4575804" y="3398726"/>
            <a:ext cx="733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E72803-1B8B-344A-3DD4-8E779C1B0BDE}"/>
              </a:ext>
            </a:extLst>
          </p:cNvPr>
          <p:cNvSpPr txBox="1"/>
          <p:nvPr/>
        </p:nvSpPr>
        <p:spPr>
          <a:xfrm>
            <a:off x="7014727" y="3537756"/>
            <a:ext cx="548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395CA1-E137-EDC3-4D53-F6202F7B3E5D}"/>
              </a:ext>
            </a:extLst>
          </p:cNvPr>
          <p:cNvSpPr/>
          <p:nvPr/>
        </p:nvSpPr>
        <p:spPr>
          <a:xfrm>
            <a:off x="7581506" y="2236230"/>
            <a:ext cx="2083782" cy="4692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Store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B91CAC-FB35-6EF3-8978-27C03BB1C348}"/>
              </a:ext>
            </a:extLst>
          </p:cNvPr>
          <p:cNvSpPr/>
          <p:nvPr/>
        </p:nvSpPr>
        <p:spPr>
          <a:xfrm>
            <a:off x="2747183" y="2237791"/>
            <a:ext cx="1441756" cy="4692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90A59A-25BB-B9C7-6022-AE3A29839A72}"/>
              </a:ext>
            </a:extLst>
          </p:cNvPr>
          <p:cNvSpPr/>
          <p:nvPr/>
        </p:nvSpPr>
        <p:spPr>
          <a:xfrm>
            <a:off x="5533939" y="2842183"/>
            <a:ext cx="1453331" cy="5891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Performance Assessor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FB0CF7-6828-B3C5-B14A-17E56B737207}"/>
              </a:ext>
            </a:extLst>
          </p:cNvPr>
          <p:cNvSpPr/>
          <p:nvPr/>
        </p:nvSpPr>
        <p:spPr>
          <a:xfrm>
            <a:off x="10975342" y="2703684"/>
            <a:ext cx="1230845" cy="2697664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Down-loads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Implem-entation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AFDB4-7756-B8A7-7553-772915591F10}"/>
              </a:ext>
            </a:extLst>
          </p:cNvPr>
          <p:cNvSpPr/>
          <p:nvPr/>
        </p:nvSpPr>
        <p:spPr>
          <a:xfrm>
            <a:off x="10981352" y="2285639"/>
            <a:ext cx="1224834" cy="41979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 User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4D9DD0-9CF1-C606-F0C8-FE174F219BD6}"/>
              </a:ext>
            </a:extLst>
          </p:cNvPr>
          <p:cNvSpPr txBox="1"/>
          <p:nvPr/>
        </p:nvSpPr>
        <p:spPr>
          <a:xfrm>
            <a:off x="9888164" y="4136440"/>
            <a:ext cx="867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Experience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Score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896375-5A6E-0416-7163-3AF036E9E87F}"/>
              </a:ext>
            </a:extLst>
          </p:cNvPr>
          <p:cNvCxnSpPr>
            <a:cxnSpLocks/>
          </p:cNvCxnSpPr>
          <p:nvPr/>
        </p:nvCxnSpPr>
        <p:spPr>
          <a:xfrm flipH="1">
            <a:off x="9657224" y="3652306"/>
            <a:ext cx="1324129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CC63D58-0318-930B-FAD2-20EA20DCF1A3}"/>
              </a:ext>
            </a:extLst>
          </p:cNvPr>
          <p:cNvSpPr txBox="1"/>
          <p:nvPr/>
        </p:nvSpPr>
        <p:spPr>
          <a:xfrm>
            <a:off x="9599551" y="3344339"/>
            <a:ext cx="143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Implementation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1D1AAA-1BE2-BCD8-1205-5211A42512AD}"/>
              </a:ext>
            </a:extLst>
          </p:cNvPr>
          <p:cNvCxnSpPr>
            <a:cxnSpLocks/>
          </p:cNvCxnSpPr>
          <p:nvPr/>
        </p:nvCxnSpPr>
        <p:spPr>
          <a:xfrm flipH="1">
            <a:off x="9654550" y="4399066"/>
            <a:ext cx="132412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B3EF83-D6E9-B854-8AF2-3946F8ED775B}"/>
              </a:ext>
            </a:extLst>
          </p:cNvPr>
          <p:cNvCxnSpPr>
            <a:cxnSpLocks/>
          </p:cNvCxnSpPr>
          <p:nvPr/>
        </p:nvCxnSpPr>
        <p:spPr>
          <a:xfrm flipH="1">
            <a:off x="4195891" y="4153512"/>
            <a:ext cx="134625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86E1AA1-11BD-783A-37C9-65E1720E393E}"/>
              </a:ext>
            </a:extLst>
          </p:cNvPr>
          <p:cNvSpPr/>
          <p:nvPr/>
        </p:nvSpPr>
        <p:spPr>
          <a:xfrm>
            <a:off x="120489" y="2721172"/>
            <a:ext cx="1591805" cy="26801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Standards (TS-RS-CT-PA)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00B51C-33EF-DE2E-D122-78E37DF5387E}"/>
              </a:ext>
            </a:extLst>
          </p:cNvPr>
          <p:cNvSpPr/>
          <p:nvPr/>
        </p:nvSpPr>
        <p:spPr>
          <a:xfrm>
            <a:off x="124476" y="2251964"/>
            <a:ext cx="1587818" cy="4692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MPAI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1A1038-DFEC-DDCA-3DED-1557381FC005}"/>
              </a:ext>
            </a:extLst>
          </p:cNvPr>
          <p:cNvCxnSpPr>
            <a:cxnSpLocks/>
          </p:cNvCxnSpPr>
          <p:nvPr/>
        </p:nvCxnSpPr>
        <p:spPr>
          <a:xfrm flipH="1" flipV="1">
            <a:off x="1712294" y="5217835"/>
            <a:ext cx="5891364" cy="3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58546E3-A77E-E767-E7F0-49072165F7E3}"/>
              </a:ext>
            </a:extLst>
          </p:cNvPr>
          <p:cNvSpPr txBox="1"/>
          <p:nvPr/>
        </p:nvSpPr>
        <p:spPr>
          <a:xfrm>
            <a:off x="5837280" y="4913928"/>
            <a:ext cx="1746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Conformance Testing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DC3196-E82E-83C5-750E-DFED3D53CD22}"/>
              </a:ext>
            </a:extLst>
          </p:cNvPr>
          <p:cNvSpPr txBox="1"/>
          <p:nvPr/>
        </p:nvSpPr>
        <p:spPr>
          <a:xfrm>
            <a:off x="3657606" y="4428123"/>
            <a:ext cx="18852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Performance</a:t>
            </a:r>
            <a:r>
              <a:rPr kumimoji="0" lang="en-GB" sz="1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Assessment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E75177-5445-4FA7-F9DF-E1EECE83A0C3}"/>
              </a:ext>
            </a:extLst>
          </p:cNvPr>
          <p:cNvCxnSpPr>
            <a:cxnSpLocks/>
          </p:cNvCxnSpPr>
          <p:nvPr/>
        </p:nvCxnSpPr>
        <p:spPr>
          <a:xfrm flipH="1" flipV="1">
            <a:off x="1729981" y="3473810"/>
            <a:ext cx="1007189" cy="117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AA5BFE6-48F7-6EB9-8E0F-433475483CEC}"/>
              </a:ext>
            </a:extLst>
          </p:cNvPr>
          <p:cNvSpPr txBox="1"/>
          <p:nvPr/>
        </p:nvSpPr>
        <p:spPr>
          <a:xfrm>
            <a:off x="1654679" y="3223659"/>
            <a:ext cx="115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Technical Specification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DFD65C-8B4E-7048-5F45-04B87E24CC9C}"/>
              </a:ext>
            </a:extLst>
          </p:cNvPr>
          <p:cNvCxnSpPr>
            <a:cxnSpLocks/>
          </p:cNvCxnSpPr>
          <p:nvPr/>
        </p:nvCxnSpPr>
        <p:spPr>
          <a:xfrm>
            <a:off x="1725924" y="4721933"/>
            <a:ext cx="38216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id="{5D22A77A-29B5-0BB3-0D15-D245326EB2F3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37338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3" grpId="0"/>
      <p:bldP spid="26" grpId="0" animBg="1"/>
      <p:bldP spid="27" grpId="0" animBg="1"/>
      <p:bldP spid="29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12B1-2B56-BC78-7E21-3766922A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Framework (MPAI-AIF) V2.1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3DB5-89A4-2E76-C7F8-B2EE1EC65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AI Framework </a:t>
            </a:r>
            <a:r>
              <a:rPr lang="en-GB" dirty="0"/>
              <a:t>enabling dynamic configuration, </a:t>
            </a:r>
            <a:br>
              <a:rPr lang="en-GB" dirty="0"/>
            </a:br>
            <a:r>
              <a:rPr lang="en-GB" dirty="0"/>
              <a:t>initialisation, and control of </a:t>
            </a:r>
            <a:r>
              <a:rPr lang="en-US" dirty="0"/>
              <a:t>mixed AI and data processing workflows.</a:t>
            </a:r>
          </a:p>
          <a:p>
            <a:r>
              <a:rPr lang="en-US" dirty="0"/>
              <a:t>Hierarchical structure: </a:t>
            </a:r>
          </a:p>
          <a:p>
            <a:pPr lvl="1"/>
            <a:r>
              <a:rPr lang="en-US" dirty="0"/>
              <a:t>AI Framework (AIF)</a:t>
            </a:r>
          </a:p>
          <a:p>
            <a:pPr lvl="2"/>
            <a:r>
              <a:rPr lang="en-US" dirty="0"/>
              <a:t>AI Workflows (AIW)</a:t>
            </a:r>
          </a:p>
          <a:p>
            <a:pPr lvl="3"/>
            <a:r>
              <a:rPr lang="en-US" dirty="0"/>
              <a:t>AI Modules (AIM).</a:t>
            </a:r>
          </a:p>
          <a:p>
            <a:r>
              <a:rPr lang="en-US" dirty="0"/>
              <a:t>AIWs may be proprietary or standard, i.e., with standard functions and interfaces, with an explicit computing workflow. </a:t>
            </a:r>
          </a:p>
          <a:p>
            <a:r>
              <a:rPr lang="en-US" dirty="0"/>
              <a:t>AIMs are specified by their function and interfaces not by their internals.</a:t>
            </a:r>
          </a:p>
          <a:p>
            <a:r>
              <a:rPr lang="en-US" dirty="0"/>
              <a:t> AIMs can be implemented in hardware, software, hybrid hardware/software.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3E419-CF97-66D3-E1C6-EA1EAC89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1BEAB-1279-1F15-53DC-A5D0F6C5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510FEF67-80DF-0E7D-45B4-D5ADB439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0"/>
            <a:ext cx="3162300" cy="19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6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5">
            <a:extLst>
              <a:ext uri="{FF2B5EF4-FFF2-40B4-BE49-F238E27FC236}">
                <a16:creationId xmlns:a16="http://schemas.microsoft.com/office/drawing/2014/main" id="{8AA8762B-2F52-41FA-86DB-B1A54A46FFCB}"/>
              </a:ext>
            </a:extLst>
          </p:cNvPr>
          <p:cNvSpPr/>
          <p:nvPr/>
        </p:nvSpPr>
        <p:spPr>
          <a:xfrm>
            <a:off x="4158360" y="2344785"/>
            <a:ext cx="5383080" cy="221616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A506D-4066-F9B1-1E87-2A546A79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Framework (MPAI-AIF) V2.1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42077-F6A6-7C89-A329-B5EA6D60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ACFAB-82F2-7157-ED46-524AF8BB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1AE313C-F581-5136-A849-6C75FAA7C883}"/>
              </a:ext>
            </a:extLst>
          </p:cNvPr>
          <p:cNvSpPr/>
          <p:nvPr/>
        </p:nvSpPr>
        <p:spPr>
          <a:xfrm>
            <a:off x="2045520" y="2365659"/>
            <a:ext cx="941760" cy="21718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" name="Right Brace 40">
            <a:extLst>
              <a:ext uri="{FF2B5EF4-FFF2-40B4-BE49-F238E27FC236}">
                <a16:creationId xmlns:a16="http://schemas.microsoft.com/office/drawing/2014/main" id="{B86735CE-B285-E564-BCB3-22C8D01C453B}"/>
              </a:ext>
            </a:extLst>
          </p:cNvPr>
          <p:cNvSpPr/>
          <p:nvPr/>
        </p:nvSpPr>
        <p:spPr>
          <a:xfrm>
            <a:off x="10142305" y="2365659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9" name="Right Brace 72">
            <a:extLst>
              <a:ext uri="{FF2B5EF4-FFF2-40B4-BE49-F238E27FC236}">
                <a16:creationId xmlns:a16="http://schemas.microsoft.com/office/drawing/2014/main" id="{6F553C8C-5551-FA04-2A34-21FBA685F0CF}"/>
              </a:ext>
            </a:extLst>
          </p:cNvPr>
          <p:cNvSpPr/>
          <p:nvPr/>
        </p:nvSpPr>
        <p:spPr>
          <a:xfrm rot="10800000">
            <a:off x="3440989" y="2369979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D8ED1E-3B2C-7A2D-30DD-F038048F4236}"/>
              </a:ext>
            </a:extLst>
          </p:cNvPr>
          <p:cNvGrpSpPr/>
          <p:nvPr/>
        </p:nvGrpSpPr>
        <p:grpSpPr>
          <a:xfrm>
            <a:off x="5806574" y="2580876"/>
            <a:ext cx="1660358" cy="615204"/>
            <a:chOff x="1478768" y="3118317"/>
            <a:chExt cx="5014301" cy="1870924"/>
          </a:xfrm>
        </p:grpSpPr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ECDC6E3C-3DD6-BC3C-4F8A-4624654B0D74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 dirty="0">
                <a:latin typeface="Arial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5D57171-0C22-EC9B-DF8A-253C20513C92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CE2E56D-8893-727B-BCDC-E44933FAA05E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9126A7-81D2-4328-29A8-06451689AD2E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A05473-702C-7AF1-D15F-64412F031125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72AB1D9-4C9E-CCAE-44A9-8EA132FF05F8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5DADCE5-5442-CED6-6C6C-7AB0BF31D58D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A5F77D-4CFC-5E75-924A-2915A999EEE1}"/>
              </a:ext>
            </a:extLst>
          </p:cNvPr>
          <p:cNvGrpSpPr/>
          <p:nvPr/>
        </p:nvGrpSpPr>
        <p:grpSpPr>
          <a:xfrm>
            <a:off x="7596767" y="2684571"/>
            <a:ext cx="1660358" cy="615204"/>
            <a:chOff x="1478768" y="3118317"/>
            <a:chExt cx="5014301" cy="1870924"/>
          </a:xfrm>
        </p:grpSpPr>
        <p:sp>
          <p:nvSpPr>
            <p:cNvPr id="19" name="Rectangle 42">
              <a:extLst>
                <a:ext uri="{FF2B5EF4-FFF2-40B4-BE49-F238E27FC236}">
                  <a16:creationId xmlns:a16="http://schemas.microsoft.com/office/drawing/2014/main" id="{4EFED638-7CA1-1245-D104-B595DF0FCFDA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868F880-D78D-D499-7AD3-F1B2A6570DC5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E9D69F4-E773-4EED-1B8F-390222B10B74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6EF2673-29C9-0005-8556-3CA5575D70F8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A28D9F8-AB7F-A5C5-1637-6670D58528F0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6E26226-6A3A-1E20-DDBF-17848BDF714F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6D51A0-6F6C-C2BA-F921-76D94ABF1D19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1C61BD-1F85-EE13-5971-C20BF4EFEC71}"/>
              </a:ext>
            </a:extLst>
          </p:cNvPr>
          <p:cNvGrpSpPr/>
          <p:nvPr/>
        </p:nvGrpSpPr>
        <p:grpSpPr>
          <a:xfrm>
            <a:off x="5810078" y="3474806"/>
            <a:ext cx="1660358" cy="615204"/>
            <a:chOff x="1478768" y="3118317"/>
            <a:chExt cx="5014301" cy="1870924"/>
          </a:xfrm>
        </p:grpSpPr>
        <p:sp>
          <p:nvSpPr>
            <p:cNvPr id="27" name="Rectangle 42">
              <a:extLst>
                <a:ext uri="{FF2B5EF4-FFF2-40B4-BE49-F238E27FC236}">
                  <a16:creationId xmlns:a16="http://schemas.microsoft.com/office/drawing/2014/main" id="{1C1E305D-53EB-F577-8DFB-C148D70A6074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0A764C-AE81-A094-671E-6BC4B0A508DB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BF71AA-CDAD-88FB-685E-5A2F2F116FAE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7405724-F4E9-8DB1-3845-9377CF375992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E12A682-5174-4609-47E4-4D1600DF29D6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9513902-6192-43E0-713A-96492B7C33F2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BCF6A7F-E6CD-E554-BC29-39140E4F8253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411F00-54AB-EE62-B3C3-7219C013C9C4}"/>
              </a:ext>
            </a:extLst>
          </p:cNvPr>
          <p:cNvGrpSpPr/>
          <p:nvPr/>
        </p:nvGrpSpPr>
        <p:grpSpPr>
          <a:xfrm>
            <a:off x="7615621" y="3825217"/>
            <a:ext cx="1660358" cy="615204"/>
            <a:chOff x="1478768" y="3118317"/>
            <a:chExt cx="5014301" cy="1870924"/>
          </a:xfrm>
        </p:grpSpPr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EB85CEF6-FEAB-E7D5-D8D6-A4B9313F9931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C802D09-078B-B9D9-AA19-AE4171AC3C0B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A611774-75D8-3F71-A96B-AAD5D61AE80F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991064E-53AE-F08E-A060-36E2A8350B67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36F8C0-40DD-92EA-CB45-9D1F7D42354E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A99767-5FDB-7DB4-413C-2B7B8864C3D2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764893B-4C2E-43F9-1772-D8A29F78DD4C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331EC5-C0C8-870D-6823-7A45F75553E6}"/>
              </a:ext>
            </a:extLst>
          </p:cNvPr>
          <p:cNvGrpSpPr/>
          <p:nvPr/>
        </p:nvGrpSpPr>
        <p:grpSpPr>
          <a:xfrm>
            <a:off x="9539599" y="2476167"/>
            <a:ext cx="582135" cy="1952367"/>
            <a:chOff x="2969117" y="1271600"/>
            <a:chExt cx="582135" cy="2163463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D4177AC-D167-65CB-3721-47345B833841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93A3A5-DA0B-36E1-864F-2E3FBEA2707A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29A50B9-BA23-F719-EF6F-D26FF7F1AC52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EEF6440-1431-C0D3-4C10-55DDFF52E2DB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5F2DC0-35C7-1D37-69E5-0982053973A5}"/>
              </a:ext>
            </a:extLst>
          </p:cNvPr>
          <p:cNvGrpSpPr/>
          <p:nvPr/>
        </p:nvGrpSpPr>
        <p:grpSpPr>
          <a:xfrm>
            <a:off x="3581862" y="2476167"/>
            <a:ext cx="582135" cy="1952367"/>
            <a:chOff x="2969117" y="1271600"/>
            <a:chExt cx="582135" cy="216346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4538C51-44AC-4DA6-7398-49A3C9407CD9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BD5499-3999-4031-83FA-DE3B267F646E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12EF41E-595F-42B8-7DC5-BB1057FB1BB2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DB4F368-E2A7-5CED-1A55-35B67E207836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52" name="Rectangle 56">
            <a:extLst>
              <a:ext uri="{FF2B5EF4-FFF2-40B4-BE49-F238E27FC236}">
                <a16:creationId xmlns:a16="http://schemas.microsoft.com/office/drawing/2014/main" id="{1BAAB6CE-D535-23EE-9450-6A520EB813AC}"/>
              </a:ext>
            </a:extLst>
          </p:cNvPr>
          <p:cNvSpPr/>
          <p:nvPr/>
        </p:nvSpPr>
        <p:spPr>
          <a:xfrm>
            <a:off x="2045520" y="4766977"/>
            <a:ext cx="5570101" cy="39995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Controller (Non-secure</a:t>
            </a: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/Secure) 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53" name="Straight Connector 57">
            <a:extLst>
              <a:ext uri="{FF2B5EF4-FFF2-40B4-BE49-F238E27FC236}">
                <a16:creationId xmlns:a16="http://schemas.microsoft.com/office/drawing/2014/main" id="{D307556C-15EB-2646-0720-3CAFC4F3988C}"/>
              </a:ext>
            </a:extLst>
          </p:cNvPr>
          <p:cNvSpPr/>
          <p:nvPr/>
        </p:nvSpPr>
        <p:spPr>
          <a:xfrm>
            <a:off x="2060910" y="4669024"/>
            <a:ext cx="5554711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01031E6D-1D06-BCBB-7061-40F84F7CC87C}"/>
              </a:ext>
            </a:extLst>
          </p:cNvPr>
          <p:cNvSpPr/>
          <p:nvPr/>
        </p:nvSpPr>
        <p:spPr>
          <a:xfrm>
            <a:off x="3992001" y="5351051"/>
            <a:ext cx="750190" cy="52638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BB7AF571-7A1D-F9C4-E210-463EFD0D55A5}"/>
              </a:ext>
            </a:extLst>
          </p:cNvPr>
          <p:cNvSpPr/>
          <p:nvPr/>
        </p:nvSpPr>
        <p:spPr>
          <a:xfrm>
            <a:off x="2116114" y="5349052"/>
            <a:ext cx="681155" cy="5263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B02427EC-9AE3-F4D1-6216-22B1CECE14B6}"/>
              </a:ext>
            </a:extLst>
          </p:cNvPr>
          <p:cNvSpPr/>
          <p:nvPr/>
        </p:nvSpPr>
        <p:spPr>
          <a:xfrm>
            <a:off x="4844597" y="5350529"/>
            <a:ext cx="681155" cy="527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57" name="TextBox 52">
            <a:extLst>
              <a:ext uri="{FF2B5EF4-FFF2-40B4-BE49-F238E27FC236}">
                <a16:creationId xmlns:a16="http://schemas.microsoft.com/office/drawing/2014/main" id="{327FB283-EE94-7A82-443B-5660AB0D6851}"/>
              </a:ext>
            </a:extLst>
          </p:cNvPr>
          <p:cNvSpPr/>
          <p:nvPr/>
        </p:nvSpPr>
        <p:spPr>
          <a:xfrm>
            <a:off x="2952453" y="3081161"/>
            <a:ext cx="461665" cy="7207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dirty="0"/>
              <a:t>Inputs</a:t>
            </a:r>
            <a:endParaRPr lang="it-IT" dirty="0"/>
          </a:p>
        </p:txBody>
      </p:sp>
      <p:sp>
        <p:nvSpPr>
          <p:cNvPr id="58" name="TextBox 53">
            <a:extLst>
              <a:ext uri="{FF2B5EF4-FFF2-40B4-BE49-F238E27FC236}">
                <a16:creationId xmlns:a16="http://schemas.microsoft.com/office/drawing/2014/main" id="{CBD7F27B-EDB8-9351-57B0-BC627DCEC76A}"/>
              </a:ext>
            </a:extLst>
          </p:cNvPr>
          <p:cNvSpPr/>
          <p:nvPr/>
        </p:nvSpPr>
        <p:spPr>
          <a:xfrm>
            <a:off x="10180196" y="2981156"/>
            <a:ext cx="461665" cy="90024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dirty="0"/>
              <a:t>Outputs</a:t>
            </a:r>
            <a:endParaRPr lang="it-IT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2D08CC1-F7C3-EF63-8C1E-17EB4675BAE2}"/>
              </a:ext>
            </a:extLst>
          </p:cNvPr>
          <p:cNvSpPr txBox="1"/>
          <p:nvPr/>
        </p:nvSpPr>
        <p:spPr>
          <a:xfrm>
            <a:off x="9629866" y="5099444"/>
            <a:ext cx="85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SAL</a:t>
            </a:r>
          </a:p>
        </p:txBody>
      </p:sp>
      <p:sp>
        <p:nvSpPr>
          <p:cNvPr id="60" name="Rectangle 5">
            <a:extLst>
              <a:ext uri="{FF2B5EF4-FFF2-40B4-BE49-F238E27FC236}">
                <a16:creationId xmlns:a16="http://schemas.microsoft.com/office/drawing/2014/main" id="{8026A77F-4B33-0F13-8F33-83F23EEF613A}"/>
              </a:ext>
            </a:extLst>
          </p:cNvPr>
          <p:cNvSpPr/>
          <p:nvPr/>
        </p:nvSpPr>
        <p:spPr>
          <a:xfrm>
            <a:off x="2864234" y="5349052"/>
            <a:ext cx="1027145" cy="5292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1553F5E-463C-8B1C-0DCB-E1BC623BBB3C}"/>
              </a:ext>
            </a:extLst>
          </p:cNvPr>
          <p:cNvCxnSpPr>
            <a:cxnSpLocks/>
          </p:cNvCxnSpPr>
          <p:nvPr/>
        </p:nvCxnSpPr>
        <p:spPr>
          <a:xfrm>
            <a:off x="2864234" y="5264463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852C073-CB33-951D-3880-FAB091693D0F}"/>
              </a:ext>
            </a:extLst>
          </p:cNvPr>
          <p:cNvCxnSpPr/>
          <p:nvPr/>
        </p:nvCxnSpPr>
        <p:spPr>
          <a:xfrm flipV="1">
            <a:off x="4034046" y="5265070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0B6C6FF-7006-5FCE-01B5-F3E98443A244}"/>
              </a:ext>
            </a:extLst>
          </p:cNvPr>
          <p:cNvCxnSpPr/>
          <p:nvPr/>
        </p:nvCxnSpPr>
        <p:spPr>
          <a:xfrm flipV="1">
            <a:off x="4872253" y="5265072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AB2305E-859E-F11D-0249-B44F8C4B45AB}"/>
              </a:ext>
            </a:extLst>
          </p:cNvPr>
          <p:cNvCxnSpPr/>
          <p:nvPr/>
        </p:nvCxnSpPr>
        <p:spPr>
          <a:xfrm flipV="1">
            <a:off x="2144552" y="5265069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5" name="Rectangle 4">
            <a:extLst>
              <a:ext uri="{FF2B5EF4-FFF2-40B4-BE49-F238E27FC236}">
                <a16:creationId xmlns:a16="http://schemas.microsoft.com/office/drawing/2014/main" id="{E0035742-4042-84D0-8C75-432AC9E9AC45}"/>
              </a:ext>
            </a:extLst>
          </p:cNvPr>
          <p:cNvSpPr/>
          <p:nvPr/>
        </p:nvSpPr>
        <p:spPr>
          <a:xfrm>
            <a:off x="8434339" y="5334271"/>
            <a:ext cx="1135788" cy="529341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964DC68-E994-6707-2CEC-A421BFB44E14}"/>
              </a:ext>
            </a:extLst>
          </p:cNvPr>
          <p:cNvSpPr/>
          <p:nvPr/>
        </p:nvSpPr>
        <p:spPr>
          <a:xfrm>
            <a:off x="7172734" y="5345712"/>
            <a:ext cx="1201866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D401D75F-1993-AA0B-AA85-7337DA6CA60E}"/>
              </a:ext>
            </a:extLst>
          </p:cNvPr>
          <p:cNvSpPr/>
          <p:nvPr/>
        </p:nvSpPr>
        <p:spPr>
          <a:xfrm>
            <a:off x="5605538" y="5348089"/>
            <a:ext cx="1507457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0A74F8F-5A95-1825-1BFF-FDB978045BC2}"/>
              </a:ext>
            </a:extLst>
          </p:cNvPr>
          <p:cNvCxnSpPr>
            <a:cxnSpLocks/>
          </p:cNvCxnSpPr>
          <p:nvPr/>
        </p:nvCxnSpPr>
        <p:spPr>
          <a:xfrm flipV="1">
            <a:off x="5586930" y="5265084"/>
            <a:ext cx="3948501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FE2B6BD-977F-2A24-AF43-21D5556B67EB}"/>
              </a:ext>
            </a:extLst>
          </p:cNvPr>
          <p:cNvCxnSpPr>
            <a:cxnSpLocks/>
          </p:cNvCxnSpPr>
          <p:nvPr/>
        </p:nvCxnSpPr>
        <p:spPr>
          <a:xfrm>
            <a:off x="4481986" y="3378575"/>
            <a:ext cx="103462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9E6BFC-540C-D34F-CA2C-418A061A43E9}"/>
              </a:ext>
            </a:extLst>
          </p:cNvPr>
          <p:cNvGrpSpPr/>
          <p:nvPr/>
        </p:nvGrpSpPr>
        <p:grpSpPr>
          <a:xfrm>
            <a:off x="4347978" y="3474806"/>
            <a:ext cx="1333370" cy="951798"/>
            <a:chOff x="4347978" y="2661733"/>
            <a:chExt cx="1333370" cy="711130"/>
          </a:xfrm>
        </p:grpSpPr>
        <p:sp>
          <p:nvSpPr>
            <p:cNvPr id="71" name="Rectangle 58">
              <a:extLst>
                <a:ext uri="{FF2B5EF4-FFF2-40B4-BE49-F238E27FC236}">
                  <a16:creationId xmlns:a16="http://schemas.microsoft.com/office/drawing/2014/main" id="{1C672948-AAD2-4F2C-F6C6-CC6F7C3B12AF}"/>
                </a:ext>
              </a:extLst>
            </p:cNvPr>
            <p:cNvSpPr/>
            <p:nvPr/>
          </p:nvSpPr>
          <p:spPr>
            <a:xfrm>
              <a:off x="4347978" y="2661733"/>
              <a:ext cx="1329676" cy="36164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/>
                  <a:ea typeface="DejaVu Sans"/>
                </a:rPr>
                <a:t>(non-secure</a:t>
              </a:r>
              <a:r>
                <a:rPr lang="en-GB" sz="1200" spc="-1" dirty="0">
                  <a:solidFill>
                    <a:srgbClr val="000000"/>
                  </a:solidFill>
                  <a:latin typeface="Calibri"/>
                  <a:ea typeface="DejaVu Sans"/>
                </a:rPr>
                <a:t>)</a:t>
              </a:r>
              <a:endPara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72" name="Rectangle 58">
              <a:extLst>
                <a:ext uri="{FF2B5EF4-FFF2-40B4-BE49-F238E27FC236}">
                  <a16:creationId xmlns:a16="http://schemas.microsoft.com/office/drawing/2014/main" id="{DFC35B39-0B2B-DE3F-855B-E035915ED010}"/>
                </a:ext>
              </a:extLst>
            </p:cNvPr>
            <p:cNvSpPr/>
            <p:nvPr/>
          </p:nvSpPr>
          <p:spPr>
            <a:xfrm>
              <a:off x="4351672" y="3023210"/>
              <a:ext cx="1329676" cy="349653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 dirty="0">
                  <a:solidFill>
                    <a:srgbClr val="000000"/>
                  </a:solidFill>
                  <a:latin typeface="Calibri"/>
                  <a:ea typeface="DejaVu Sans"/>
                </a:rPr>
                <a:t>(secure)</a:t>
              </a:r>
              <a:endPara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id="{76B1572F-B5AD-4D92-3CF9-23721D38E048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216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F9A34-9CD1-FF70-5DB8-7D5C26BF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6908523" cy="1280890"/>
          </a:xfrm>
        </p:spPr>
        <p:txBody>
          <a:bodyPr/>
          <a:lstStyle/>
          <a:p>
            <a:r>
              <a:rPr lang="en-US" dirty="0"/>
              <a:t>Context-based Audio Enhancement </a:t>
            </a:r>
            <a:br>
              <a:rPr lang="en-US" dirty="0"/>
            </a:br>
            <a:r>
              <a:rPr lang="en-US" dirty="0"/>
              <a:t>(MPAI-CAE) V2.3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30D0D-E977-11D8-8A2B-82B6C3B8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42013"/>
            <a:ext cx="10202586" cy="4431216"/>
          </a:xfrm>
        </p:spPr>
        <p:txBody>
          <a:bodyPr>
            <a:normAutofit lnSpcReduction="10000"/>
          </a:bodyPr>
          <a:lstStyle/>
          <a:p>
            <a:pPr>
              <a:buSzPts val="1800"/>
            </a:pPr>
            <a:r>
              <a:rPr lang="en-GB" dirty="0"/>
              <a:t>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mproves the user experience for audio applications –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teleconferencing, post-production, restoration – in different contexts – in the home, in the studio, etc.</a:t>
            </a:r>
          </a:p>
          <a:p>
            <a:pPr>
              <a:buSzPts val="1800"/>
            </a:pPr>
            <a:r>
              <a:rPr lang="en-GB" dirty="0"/>
              <a:t>Technical Specification includes:</a:t>
            </a:r>
          </a:p>
          <a:p>
            <a:pPr lvl="1">
              <a:buSzPts val="1800"/>
            </a:pPr>
            <a:r>
              <a:rPr lang="en-GB" dirty="0"/>
              <a:t>4 Use cases: Emotion Enhanced Speech, Audio Recording Preservation, Speech Restoration System, and Enhanced Audioconference Experience (and Reference Software).</a:t>
            </a:r>
          </a:p>
          <a:p>
            <a:pPr lvl="1">
              <a:buSzPts val="1800"/>
            </a:pPr>
            <a:r>
              <a:rPr lang="en-GB" dirty="0"/>
              <a:t>1 Composite AIM: Audio Scene Description</a:t>
            </a:r>
          </a:p>
          <a:p>
            <a:pPr lvl="1">
              <a:buSzPts val="1800"/>
            </a:pPr>
            <a:r>
              <a:rPr lang="en-GB" dirty="0"/>
              <a:t>Data Types.</a:t>
            </a:r>
          </a:p>
          <a:p>
            <a:pPr>
              <a:buSzPts val="1800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Reference software.</a:t>
            </a:r>
          </a:p>
          <a:p>
            <a:pPr>
              <a:buSzPts val="1800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Conformance Testing.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4A688-DECD-1219-E0B0-97C2D108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108B8-0256-4332-4AD9-4ABAB75D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6EEEA7-EB68-2DC1-F5C8-73B5EFF70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311" y="0"/>
            <a:ext cx="3279689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80ABA-A537-0AD3-300E-D8AF6A1B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45434"/>
            <a:ext cx="10202586" cy="1280890"/>
          </a:xfrm>
        </p:spPr>
        <p:txBody>
          <a:bodyPr/>
          <a:lstStyle/>
          <a:p>
            <a:r>
              <a:rPr lang="en-US" dirty="0"/>
              <a:t>Audio Recording Preservation (CAE-ARP)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CE6C2-E086-282D-C7AF-6DF5C150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579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3" name="Rettangolo 3">
            <a:extLst>
              <a:ext uri="{FF2B5EF4-FFF2-40B4-BE49-F238E27FC236}">
                <a16:creationId xmlns:a16="http://schemas.microsoft.com/office/drawing/2014/main" id="{EA38DBA3-98DB-2382-3325-B9FD7EBC28EC}"/>
              </a:ext>
            </a:extLst>
          </p:cNvPr>
          <p:cNvSpPr/>
          <p:nvPr/>
        </p:nvSpPr>
        <p:spPr>
          <a:xfrm>
            <a:off x="3583967" y="1456756"/>
            <a:ext cx="7110360" cy="3922560"/>
          </a:xfrm>
          <a:prstGeom prst="rect">
            <a:avLst/>
          </a:prstGeom>
          <a:noFill/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42269017-66DF-CEBC-0EF6-72D5F245968E}"/>
              </a:ext>
            </a:extLst>
          </p:cNvPr>
          <p:cNvSpPr/>
          <p:nvPr/>
        </p:nvSpPr>
        <p:spPr>
          <a:xfrm>
            <a:off x="9460247" y="1566556"/>
            <a:ext cx="1038240" cy="371124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Packager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58" name="TextBox 60">
            <a:extLst>
              <a:ext uri="{FF2B5EF4-FFF2-40B4-BE49-F238E27FC236}">
                <a16:creationId xmlns:a16="http://schemas.microsoft.com/office/drawing/2014/main" id="{FDF2CDE9-CF3D-463F-6244-7AABA01A18C5}"/>
              </a:ext>
            </a:extLst>
          </p:cNvPr>
          <p:cNvSpPr/>
          <p:nvPr/>
        </p:nvSpPr>
        <p:spPr>
          <a:xfrm>
            <a:off x="8198344" y="3297122"/>
            <a:ext cx="137490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A. 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Irreg.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59" name="TextBox 67">
            <a:extLst>
              <a:ext uri="{FF2B5EF4-FFF2-40B4-BE49-F238E27FC236}">
                <a16:creationId xmlns:a16="http://schemas.microsoft.com/office/drawing/2014/main" id="{49CA259E-6D89-4186-D1F9-C35ABBC0B39E}"/>
              </a:ext>
            </a:extLst>
          </p:cNvPr>
          <p:cNvSpPr/>
          <p:nvPr/>
        </p:nvSpPr>
        <p:spPr>
          <a:xfrm>
            <a:off x="5172287" y="2911664"/>
            <a:ext cx="15703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Irr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Audio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0" name="TextBox 68">
            <a:extLst>
              <a:ext uri="{FF2B5EF4-FFF2-40B4-BE49-F238E27FC236}">
                <a16:creationId xmlns:a16="http://schemas.microsoft.com/office/drawing/2014/main" id="{0DBD2DC4-FEFF-6668-4602-00FEF78329BA}"/>
              </a:ext>
            </a:extLst>
          </p:cNvPr>
          <p:cNvSpPr/>
          <p:nvPr/>
        </p:nvSpPr>
        <p:spPr>
          <a:xfrm>
            <a:off x="5406663" y="4189876"/>
            <a:ext cx="138636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Irreg. Images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1" name="TextBox 77">
            <a:extLst>
              <a:ext uri="{FF2B5EF4-FFF2-40B4-BE49-F238E27FC236}">
                <a16:creationId xmlns:a16="http://schemas.microsoft.com/office/drawing/2014/main" id="{C1FDD82C-DDF1-8217-D3CC-51F57B95A599}"/>
              </a:ext>
            </a:extLst>
          </p:cNvPr>
          <p:cNvSpPr/>
          <p:nvPr/>
        </p:nvSpPr>
        <p:spPr>
          <a:xfrm>
            <a:off x="8258522" y="4166818"/>
            <a:ext cx="126154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Irregularity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Images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2" name="Rectangle 79">
            <a:extLst>
              <a:ext uri="{FF2B5EF4-FFF2-40B4-BE49-F238E27FC236}">
                <a16:creationId xmlns:a16="http://schemas.microsoft.com/office/drawing/2014/main" id="{80B7D5FA-ABC2-0E59-407E-CE1F33DCA9D1}"/>
              </a:ext>
            </a:extLst>
          </p:cNvPr>
          <p:cNvSpPr/>
          <p:nvPr/>
        </p:nvSpPr>
        <p:spPr>
          <a:xfrm>
            <a:off x="4030727" y="2889916"/>
            <a:ext cx="1220040" cy="114012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 Analyser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3" name="Rectangle 80">
            <a:extLst>
              <a:ext uri="{FF2B5EF4-FFF2-40B4-BE49-F238E27FC236}">
                <a16:creationId xmlns:a16="http://schemas.microsoft.com/office/drawing/2014/main" id="{9DBE07E3-91B2-9FAB-33E3-2EF756243C8A}"/>
              </a:ext>
            </a:extLst>
          </p:cNvPr>
          <p:cNvSpPr/>
          <p:nvPr/>
        </p:nvSpPr>
        <p:spPr>
          <a:xfrm>
            <a:off x="4225127" y="6405316"/>
            <a:ext cx="1784520" cy="45216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4" name="Rectangle 81">
            <a:extLst>
              <a:ext uri="{FF2B5EF4-FFF2-40B4-BE49-F238E27FC236}">
                <a16:creationId xmlns:a16="http://schemas.microsoft.com/office/drawing/2014/main" id="{3E5DE9E4-9450-7FD4-F152-B1A47CCBFDAE}"/>
              </a:ext>
            </a:extLst>
          </p:cNvPr>
          <p:cNvSpPr/>
          <p:nvPr/>
        </p:nvSpPr>
        <p:spPr>
          <a:xfrm>
            <a:off x="6648647" y="6405316"/>
            <a:ext cx="1784520" cy="43884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5" name="Connettore 2 44">
            <a:extLst>
              <a:ext uri="{FF2B5EF4-FFF2-40B4-BE49-F238E27FC236}">
                <a16:creationId xmlns:a16="http://schemas.microsoft.com/office/drawing/2014/main" id="{93B588C1-0ED6-BCB4-92FD-4EB90A1BB308}"/>
              </a:ext>
            </a:extLst>
          </p:cNvPr>
          <p:cNvSpPr/>
          <p:nvPr/>
        </p:nvSpPr>
        <p:spPr>
          <a:xfrm>
            <a:off x="4237367" y="6280036"/>
            <a:ext cx="1775160" cy="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66" name="Connettore 2 44">
            <a:extLst>
              <a:ext uri="{FF2B5EF4-FFF2-40B4-BE49-F238E27FC236}">
                <a16:creationId xmlns:a16="http://schemas.microsoft.com/office/drawing/2014/main" id="{FC8C143A-FEEF-C185-9A7D-A79ECE5EC811}"/>
              </a:ext>
            </a:extLst>
          </p:cNvPr>
          <p:cNvSpPr/>
          <p:nvPr/>
        </p:nvSpPr>
        <p:spPr>
          <a:xfrm flipV="1">
            <a:off x="6648647" y="6285076"/>
            <a:ext cx="1775880" cy="6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67" name="Rectangle 101">
            <a:extLst>
              <a:ext uri="{FF2B5EF4-FFF2-40B4-BE49-F238E27FC236}">
                <a16:creationId xmlns:a16="http://schemas.microsoft.com/office/drawing/2014/main" id="{394460C5-E2DC-7C7A-4F80-BEE481E7C68B}"/>
              </a:ext>
            </a:extLst>
          </p:cNvPr>
          <p:cNvSpPr/>
          <p:nvPr/>
        </p:nvSpPr>
        <p:spPr>
          <a:xfrm>
            <a:off x="4030727" y="4386796"/>
            <a:ext cx="1220040" cy="56772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Video Analyser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8" name="TextBox 104">
            <a:extLst>
              <a:ext uri="{FF2B5EF4-FFF2-40B4-BE49-F238E27FC236}">
                <a16:creationId xmlns:a16="http://schemas.microsoft.com/office/drawing/2014/main" id="{155C1107-15D1-7EE5-7548-2CEE8658DC29}"/>
              </a:ext>
            </a:extLst>
          </p:cNvPr>
          <p:cNvSpPr/>
          <p:nvPr/>
        </p:nvSpPr>
        <p:spPr>
          <a:xfrm>
            <a:off x="4547619" y="4015636"/>
            <a:ext cx="139779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A. Irreg.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9" name="TextBox 105">
            <a:extLst>
              <a:ext uri="{FF2B5EF4-FFF2-40B4-BE49-F238E27FC236}">
                <a16:creationId xmlns:a16="http://schemas.microsoft.com/office/drawing/2014/main" id="{F8198FA1-EF52-9956-B9A3-BEA94E6E1131}"/>
              </a:ext>
            </a:extLst>
          </p:cNvPr>
          <p:cNvSpPr/>
          <p:nvPr/>
        </p:nvSpPr>
        <p:spPr>
          <a:xfrm>
            <a:off x="5243207" y="4534396"/>
            <a:ext cx="16398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V. 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Irreg.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0" name="Rectangle 106">
            <a:extLst>
              <a:ext uri="{FF2B5EF4-FFF2-40B4-BE49-F238E27FC236}">
                <a16:creationId xmlns:a16="http://schemas.microsoft.com/office/drawing/2014/main" id="{ACF85610-4E1F-4570-85CC-361E3078890E}"/>
              </a:ext>
            </a:extLst>
          </p:cNvPr>
          <p:cNvSpPr/>
          <p:nvPr/>
        </p:nvSpPr>
        <p:spPr>
          <a:xfrm>
            <a:off x="6731087" y="3126436"/>
            <a:ext cx="1536120" cy="182592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Tape Irregularity 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Classification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1" name="Rectangle 107">
            <a:extLst>
              <a:ext uri="{FF2B5EF4-FFF2-40B4-BE49-F238E27FC236}">
                <a16:creationId xmlns:a16="http://schemas.microsoft.com/office/drawing/2014/main" id="{BCECA45E-9BD2-2E09-F311-930AB377B2F0}"/>
              </a:ext>
            </a:extLst>
          </p:cNvPr>
          <p:cNvSpPr/>
          <p:nvPr/>
        </p:nvSpPr>
        <p:spPr>
          <a:xfrm>
            <a:off x="6743327" y="1849636"/>
            <a:ext cx="1523880" cy="92016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Tape Audio Restoration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2" name="TextBox 111">
            <a:extLst>
              <a:ext uri="{FF2B5EF4-FFF2-40B4-BE49-F238E27FC236}">
                <a16:creationId xmlns:a16="http://schemas.microsoft.com/office/drawing/2014/main" id="{76B0B48E-E2DF-C46E-074F-B04B59971CE9}"/>
              </a:ext>
            </a:extLst>
          </p:cNvPr>
          <p:cNvSpPr/>
          <p:nvPr/>
        </p:nvSpPr>
        <p:spPr>
          <a:xfrm>
            <a:off x="5271407" y="3476004"/>
            <a:ext cx="150091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A. 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Irreg.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3" name="TextBox 113">
            <a:extLst>
              <a:ext uri="{FF2B5EF4-FFF2-40B4-BE49-F238E27FC236}">
                <a16:creationId xmlns:a16="http://schemas.microsoft.com/office/drawing/2014/main" id="{21BECA1F-3468-E78F-790F-A19245FE8C1B}"/>
              </a:ext>
            </a:extLst>
          </p:cNvPr>
          <p:cNvSpPr/>
          <p:nvPr/>
        </p:nvSpPr>
        <p:spPr>
          <a:xfrm>
            <a:off x="7019744" y="2776664"/>
            <a:ext cx="10494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Irreg.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4" name="TextBox 114">
            <a:extLst>
              <a:ext uri="{FF2B5EF4-FFF2-40B4-BE49-F238E27FC236}">
                <a16:creationId xmlns:a16="http://schemas.microsoft.com/office/drawing/2014/main" id="{49F66727-C315-A9F4-58D9-A4A99E7BF9A2}"/>
              </a:ext>
            </a:extLst>
          </p:cNvPr>
          <p:cNvSpPr/>
          <p:nvPr/>
        </p:nvSpPr>
        <p:spPr>
          <a:xfrm>
            <a:off x="1679207" y="2124636"/>
            <a:ext cx="141012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Preservation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5" name="CasellaDiTesto 7">
            <a:extLst>
              <a:ext uri="{FF2B5EF4-FFF2-40B4-BE49-F238E27FC236}">
                <a16:creationId xmlns:a16="http://schemas.microsoft.com/office/drawing/2014/main" id="{DEA01506-37DF-E507-CEB0-E6EA0E6E1590}"/>
              </a:ext>
            </a:extLst>
          </p:cNvPr>
          <p:cNvSpPr/>
          <p:nvPr/>
        </p:nvSpPr>
        <p:spPr>
          <a:xfrm>
            <a:off x="1414607" y="4553628"/>
            <a:ext cx="201384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8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Preservation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Audio-Visual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6" name="CasellaDiTesto 11">
            <a:extLst>
              <a:ext uri="{FF2B5EF4-FFF2-40B4-BE49-F238E27FC236}">
                <a16:creationId xmlns:a16="http://schemas.microsoft.com/office/drawing/2014/main" id="{C75FDCB4-58E1-D20A-012C-4021DFC7DF51}"/>
              </a:ext>
            </a:extLst>
          </p:cNvPr>
          <p:cNvSpPr/>
          <p:nvPr/>
        </p:nvSpPr>
        <p:spPr>
          <a:xfrm>
            <a:off x="10710527" y="3864022"/>
            <a:ext cx="138492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Preservation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Master Files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7" name="CasellaDiTesto 11">
            <a:extLst>
              <a:ext uri="{FF2B5EF4-FFF2-40B4-BE49-F238E27FC236}">
                <a16:creationId xmlns:a16="http://schemas.microsoft.com/office/drawing/2014/main" id="{A48B12C2-8185-BDFE-A6FF-BB6993BF7767}"/>
              </a:ext>
            </a:extLst>
          </p:cNvPr>
          <p:cNvSpPr/>
          <p:nvPr/>
        </p:nvSpPr>
        <p:spPr>
          <a:xfrm>
            <a:off x="10720967" y="2387662"/>
            <a:ext cx="144720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 Copy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Files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8" name="CasellaDiTesto 6">
            <a:extLst>
              <a:ext uri="{FF2B5EF4-FFF2-40B4-BE49-F238E27FC236}">
                <a16:creationId xmlns:a16="http://schemas.microsoft.com/office/drawing/2014/main" id="{BAB1C701-CA91-A18A-1E51-7BE6B5E4BFFD}"/>
              </a:ext>
            </a:extLst>
          </p:cNvPr>
          <p:cNvSpPr/>
          <p:nvPr/>
        </p:nvSpPr>
        <p:spPr>
          <a:xfrm>
            <a:off x="8244527" y="1747276"/>
            <a:ext cx="124308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Restored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 Files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9" name="TextBox 44">
            <a:extLst>
              <a:ext uri="{FF2B5EF4-FFF2-40B4-BE49-F238E27FC236}">
                <a16:creationId xmlns:a16="http://schemas.microsoft.com/office/drawing/2014/main" id="{2C36AC69-29E1-0F6B-6532-4B3D2CCE75A3}"/>
              </a:ext>
            </a:extLst>
          </p:cNvPr>
          <p:cNvSpPr/>
          <p:nvPr/>
        </p:nvSpPr>
        <p:spPr>
          <a:xfrm>
            <a:off x="3356295" y="4022116"/>
            <a:ext cx="14000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V. Irreg.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0" name="Rectangle 127">
            <a:extLst>
              <a:ext uri="{FF2B5EF4-FFF2-40B4-BE49-F238E27FC236}">
                <a16:creationId xmlns:a16="http://schemas.microsoft.com/office/drawing/2014/main" id="{B09FAFEB-EBC0-A9FE-095D-EA3793E88C92}"/>
              </a:ext>
            </a:extLst>
          </p:cNvPr>
          <p:cNvSpPr/>
          <p:nvPr/>
        </p:nvSpPr>
        <p:spPr>
          <a:xfrm>
            <a:off x="652487" y="5638876"/>
            <a:ext cx="10041480" cy="523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81" name="Straight Connector 128">
            <a:extLst>
              <a:ext uri="{FF2B5EF4-FFF2-40B4-BE49-F238E27FC236}">
                <a16:creationId xmlns:a16="http://schemas.microsoft.com/office/drawing/2014/main" id="{33B75E1B-68B1-8CA0-6FCB-30C220CDC21A}"/>
              </a:ext>
            </a:extLst>
          </p:cNvPr>
          <p:cNvSpPr/>
          <p:nvPr/>
        </p:nvSpPr>
        <p:spPr>
          <a:xfrm>
            <a:off x="674447" y="5503516"/>
            <a:ext cx="10012320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82" name="Left Brace 129">
            <a:extLst>
              <a:ext uri="{FF2B5EF4-FFF2-40B4-BE49-F238E27FC236}">
                <a16:creationId xmlns:a16="http://schemas.microsoft.com/office/drawing/2014/main" id="{7E25A9A1-2685-8B3F-1B48-5B2CF8DC91D2}"/>
              </a:ext>
            </a:extLst>
          </p:cNvPr>
          <p:cNvSpPr/>
          <p:nvPr/>
        </p:nvSpPr>
        <p:spPr>
          <a:xfrm>
            <a:off x="3186167" y="1597036"/>
            <a:ext cx="124920" cy="16981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83" name="Rectangle 131">
            <a:extLst>
              <a:ext uri="{FF2B5EF4-FFF2-40B4-BE49-F238E27FC236}">
                <a16:creationId xmlns:a16="http://schemas.microsoft.com/office/drawing/2014/main" id="{BB4FC21F-DB5F-AC92-99D6-E7AD5F337838}"/>
              </a:ext>
            </a:extLst>
          </p:cNvPr>
          <p:cNvSpPr/>
          <p:nvPr/>
        </p:nvSpPr>
        <p:spPr>
          <a:xfrm>
            <a:off x="8841407" y="6405676"/>
            <a:ext cx="1892880" cy="4521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4" name="Straight Connector 132">
            <a:extLst>
              <a:ext uri="{FF2B5EF4-FFF2-40B4-BE49-F238E27FC236}">
                <a16:creationId xmlns:a16="http://schemas.microsoft.com/office/drawing/2014/main" id="{C8AA68AD-1822-8F0F-D6FA-1A0C2B3EE732}"/>
              </a:ext>
            </a:extLst>
          </p:cNvPr>
          <p:cNvSpPr/>
          <p:nvPr/>
        </p:nvSpPr>
        <p:spPr>
          <a:xfrm>
            <a:off x="8893967" y="6293356"/>
            <a:ext cx="1739160" cy="36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85" name="Rectangle 133">
            <a:extLst>
              <a:ext uri="{FF2B5EF4-FFF2-40B4-BE49-F238E27FC236}">
                <a16:creationId xmlns:a16="http://schemas.microsoft.com/office/drawing/2014/main" id="{E43C7D0A-85CB-96DB-006E-374FE4780025}"/>
              </a:ext>
            </a:extLst>
          </p:cNvPr>
          <p:cNvSpPr/>
          <p:nvPr/>
        </p:nvSpPr>
        <p:spPr>
          <a:xfrm>
            <a:off x="652487" y="1566556"/>
            <a:ext cx="941760" cy="379224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6" name="CasellaDiTesto 6">
            <a:extLst>
              <a:ext uri="{FF2B5EF4-FFF2-40B4-BE49-F238E27FC236}">
                <a16:creationId xmlns:a16="http://schemas.microsoft.com/office/drawing/2014/main" id="{DAFA0B09-D805-88A4-ABB4-2F3262E3FD48}"/>
              </a:ext>
            </a:extLst>
          </p:cNvPr>
          <p:cNvSpPr/>
          <p:nvPr/>
        </p:nvSpPr>
        <p:spPr>
          <a:xfrm>
            <a:off x="8432087" y="2246596"/>
            <a:ext cx="86940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Editing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List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7" name="Left Brace 59">
            <a:extLst>
              <a:ext uri="{FF2B5EF4-FFF2-40B4-BE49-F238E27FC236}">
                <a16:creationId xmlns:a16="http://schemas.microsoft.com/office/drawing/2014/main" id="{DDBCBF88-C260-B1D6-834A-0731D4FE0CFE}"/>
              </a:ext>
            </a:extLst>
          </p:cNvPr>
          <p:cNvSpPr/>
          <p:nvPr/>
        </p:nvSpPr>
        <p:spPr>
          <a:xfrm>
            <a:off x="3136241" y="3554716"/>
            <a:ext cx="271615" cy="17609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1E096E4-168E-6607-35E9-89872BD33A67}"/>
              </a:ext>
            </a:extLst>
          </p:cNvPr>
          <p:cNvCxnSpPr/>
          <p:nvPr/>
        </p:nvCxnSpPr>
        <p:spPr>
          <a:xfrm flipV="1">
            <a:off x="10494647" y="2712841"/>
            <a:ext cx="15355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161BCCC-B403-8EC6-5853-62C6EFA6D792}"/>
              </a:ext>
            </a:extLst>
          </p:cNvPr>
          <p:cNvCxnSpPr/>
          <p:nvPr/>
        </p:nvCxnSpPr>
        <p:spPr>
          <a:xfrm flipV="1">
            <a:off x="10504847" y="4186521"/>
            <a:ext cx="15355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09A1EF4-8EA5-693B-61B2-AEBDCAF1F428}"/>
              </a:ext>
            </a:extLst>
          </p:cNvPr>
          <p:cNvCxnSpPr/>
          <p:nvPr/>
        </p:nvCxnSpPr>
        <p:spPr>
          <a:xfrm flipV="1">
            <a:off x="3393850" y="1743052"/>
            <a:ext cx="6097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20201C6-C8EB-6992-5A6A-F7D039353095}"/>
              </a:ext>
            </a:extLst>
          </p:cNvPr>
          <p:cNvCxnSpPr/>
          <p:nvPr/>
        </p:nvCxnSpPr>
        <p:spPr>
          <a:xfrm flipV="1">
            <a:off x="3298970" y="2312078"/>
            <a:ext cx="3428157" cy="4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8DF9D6E-5CB9-148C-9BEE-5C5BB3A67510}"/>
              </a:ext>
            </a:extLst>
          </p:cNvPr>
          <p:cNvCxnSpPr/>
          <p:nvPr/>
        </p:nvCxnSpPr>
        <p:spPr>
          <a:xfrm flipV="1">
            <a:off x="3277170" y="3080073"/>
            <a:ext cx="75319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A2E9402-B0D7-9ABC-B5C1-B43164349BC9}"/>
              </a:ext>
            </a:extLst>
          </p:cNvPr>
          <p:cNvCxnSpPr/>
          <p:nvPr/>
        </p:nvCxnSpPr>
        <p:spPr>
          <a:xfrm flipV="1">
            <a:off x="3287888" y="4666516"/>
            <a:ext cx="75319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0EB8F74-866D-0267-541D-D4D444D2C532}"/>
              </a:ext>
            </a:extLst>
          </p:cNvPr>
          <p:cNvCxnSpPr/>
          <p:nvPr/>
        </p:nvCxnSpPr>
        <p:spPr>
          <a:xfrm flipV="1">
            <a:off x="3383690" y="5106012"/>
            <a:ext cx="6097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6E9F8B0-E894-ECD8-D3F4-4971DD96B5BA}"/>
              </a:ext>
            </a:extLst>
          </p:cNvPr>
          <p:cNvCxnSpPr/>
          <p:nvPr/>
        </p:nvCxnSpPr>
        <p:spPr>
          <a:xfrm flipV="1">
            <a:off x="5270935" y="3236452"/>
            <a:ext cx="14847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930C9C0-D3EE-7766-BCFE-C41F93909A73}"/>
              </a:ext>
            </a:extLst>
          </p:cNvPr>
          <p:cNvCxnSpPr/>
          <p:nvPr/>
        </p:nvCxnSpPr>
        <p:spPr>
          <a:xfrm flipV="1">
            <a:off x="5260775" y="3835892"/>
            <a:ext cx="14847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F84DA9E-013F-D0A9-3DF2-33B8C973E6AD}"/>
              </a:ext>
            </a:extLst>
          </p:cNvPr>
          <p:cNvCxnSpPr/>
          <p:nvPr/>
        </p:nvCxnSpPr>
        <p:spPr>
          <a:xfrm flipV="1">
            <a:off x="5250615" y="4526772"/>
            <a:ext cx="14847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4E12BD9-C283-D148-427C-FF2888415E0A}"/>
              </a:ext>
            </a:extLst>
          </p:cNvPr>
          <p:cNvCxnSpPr/>
          <p:nvPr/>
        </p:nvCxnSpPr>
        <p:spPr>
          <a:xfrm flipV="1">
            <a:off x="5250615" y="4841732"/>
            <a:ext cx="14847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32861E0-1B9C-B891-B94C-11B1600D07AC}"/>
              </a:ext>
            </a:extLst>
          </p:cNvPr>
          <p:cNvCxnSpPr/>
          <p:nvPr/>
        </p:nvCxnSpPr>
        <p:spPr>
          <a:xfrm>
            <a:off x="4820912" y="4028596"/>
            <a:ext cx="0" cy="37372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9EA7247-CBA4-F092-4381-00A93FD887A2}"/>
              </a:ext>
            </a:extLst>
          </p:cNvPr>
          <p:cNvCxnSpPr/>
          <p:nvPr/>
        </p:nvCxnSpPr>
        <p:spPr>
          <a:xfrm>
            <a:off x="4424672" y="4028596"/>
            <a:ext cx="0" cy="37372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A9F188D-19E7-E52D-3A03-475B27621F8D}"/>
              </a:ext>
            </a:extLst>
          </p:cNvPr>
          <p:cNvCxnSpPr/>
          <p:nvPr/>
        </p:nvCxnSpPr>
        <p:spPr>
          <a:xfrm>
            <a:off x="7536587" y="2752712"/>
            <a:ext cx="0" cy="37372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54451D6-462D-D0BF-F459-4ABD9121E2C8}"/>
              </a:ext>
            </a:extLst>
          </p:cNvPr>
          <p:cNvCxnSpPr/>
          <p:nvPr/>
        </p:nvCxnSpPr>
        <p:spPr>
          <a:xfrm flipV="1">
            <a:off x="8285385" y="4491238"/>
            <a:ext cx="12205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7F1684E-5B7D-8E04-150D-DAADEDA0BD89}"/>
              </a:ext>
            </a:extLst>
          </p:cNvPr>
          <p:cNvCxnSpPr/>
          <p:nvPr/>
        </p:nvCxnSpPr>
        <p:spPr>
          <a:xfrm flipV="1">
            <a:off x="8260490" y="3655070"/>
            <a:ext cx="12205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AFCF13F-EEB8-E4FC-8E90-B6683E108A9C}"/>
              </a:ext>
            </a:extLst>
          </p:cNvPr>
          <p:cNvCxnSpPr/>
          <p:nvPr/>
        </p:nvCxnSpPr>
        <p:spPr>
          <a:xfrm flipV="1">
            <a:off x="8263649" y="2585176"/>
            <a:ext cx="12205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BAC5363-EB65-D673-B219-39CFFADA3D8C}"/>
              </a:ext>
            </a:extLst>
          </p:cNvPr>
          <p:cNvCxnSpPr/>
          <p:nvPr/>
        </p:nvCxnSpPr>
        <p:spPr>
          <a:xfrm flipV="1">
            <a:off x="8253489" y="2077176"/>
            <a:ext cx="12205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6" name="TextBox 60">
            <a:extLst>
              <a:ext uri="{FF2B5EF4-FFF2-40B4-BE49-F238E27FC236}">
                <a16:creationId xmlns:a16="http://schemas.microsoft.com/office/drawing/2014/main" id="{6D493600-8659-2A3A-E748-6D86C04D968F}"/>
              </a:ext>
            </a:extLst>
          </p:cNvPr>
          <p:cNvSpPr/>
          <p:nvPr/>
        </p:nvSpPr>
        <p:spPr>
          <a:xfrm>
            <a:off x="8201884" y="3721443"/>
            <a:ext cx="137490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V. 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Irreg. File</a:t>
            </a:r>
            <a:endParaRPr lang="it-IT" sz="1800" b="0" strike="noStrike" spc="-1">
              <a:latin typeface="Arial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F8B992C-07A5-6129-0959-8CE65A87949B}"/>
              </a:ext>
            </a:extLst>
          </p:cNvPr>
          <p:cNvCxnSpPr/>
          <p:nvPr/>
        </p:nvCxnSpPr>
        <p:spPr>
          <a:xfrm flipV="1">
            <a:off x="8264030" y="4079391"/>
            <a:ext cx="12205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40BDA39-F5BF-5B25-3E68-4652E0D1D803}"/>
              </a:ext>
            </a:extLst>
          </p:cNvPr>
          <p:cNvCxnSpPr/>
          <p:nvPr/>
        </p:nvCxnSpPr>
        <p:spPr>
          <a:xfrm flipV="1">
            <a:off x="3291426" y="3798186"/>
            <a:ext cx="75319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087514-7E90-931A-F128-29FDF85DC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1487" y="-2203"/>
            <a:ext cx="2860072" cy="1494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232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882D-A78E-3B34-028A-078EE1B7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Scene Description (Composite AIM)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43139-FEE0-17DE-62EB-7FC58D14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EA3C1-7D57-A032-8FA0-B6FDDE8A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id="{5EBD8A72-4706-DC00-6F0C-67566CF9481F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814C20-CAB2-4E9B-3CB6-00D7B548BE61}"/>
              </a:ext>
            </a:extLst>
          </p:cNvPr>
          <p:cNvSpPr/>
          <p:nvPr/>
        </p:nvSpPr>
        <p:spPr>
          <a:xfrm>
            <a:off x="2140357" y="2580734"/>
            <a:ext cx="782867" cy="3273084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Analysis Transform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6E1D695-419C-8F42-86BD-D1D722A51A4C}"/>
              </a:ext>
            </a:extLst>
          </p:cNvPr>
          <p:cNvSpPr/>
          <p:nvPr/>
        </p:nvSpPr>
        <p:spPr>
          <a:xfrm>
            <a:off x="4093558" y="2580733"/>
            <a:ext cx="782867" cy="274098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Source Localisation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FC40EE8-787F-3111-9ECA-775B01F4633C}"/>
              </a:ext>
            </a:extLst>
          </p:cNvPr>
          <p:cNvSpPr/>
          <p:nvPr/>
        </p:nvSpPr>
        <p:spPr>
          <a:xfrm>
            <a:off x="5989786" y="2580734"/>
            <a:ext cx="782867" cy="3273081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Separation and Enhancement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D19515-8D8E-5FD1-7546-5190A20DA3DA}"/>
              </a:ext>
            </a:extLst>
          </p:cNvPr>
          <p:cNvSpPr/>
          <p:nvPr/>
        </p:nvSpPr>
        <p:spPr>
          <a:xfrm>
            <a:off x="7971868" y="2580734"/>
            <a:ext cx="782867" cy="2698314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Synthesis Transform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85">
            <a:extLst>
              <a:ext uri="{FF2B5EF4-FFF2-40B4-BE49-F238E27FC236}">
                <a16:creationId xmlns:a16="http://schemas.microsoft.com/office/drawing/2014/main" id="{49CB5D83-8806-A829-6BDE-6881CCE5E7C4}"/>
              </a:ext>
            </a:extLst>
          </p:cNvPr>
          <p:cNvSpPr/>
          <p:nvPr/>
        </p:nvSpPr>
        <p:spPr>
          <a:xfrm>
            <a:off x="630315" y="4034781"/>
            <a:ext cx="132063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CD1C43-C2C1-690D-8EAD-961944EE1E11}"/>
              </a:ext>
            </a:extLst>
          </p:cNvPr>
          <p:cNvCxnSpPr>
            <a:cxnSpLocks/>
          </p:cNvCxnSpPr>
          <p:nvPr/>
        </p:nvCxnSpPr>
        <p:spPr>
          <a:xfrm>
            <a:off x="2922807" y="4001805"/>
            <a:ext cx="117075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16A4F5-2E0E-8EFD-13A5-4114C2B48873}"/>
              </a:ext>
            </a:extLst>
          </p:cNvPr>
          <p:cNvCxnSpPr>
            <a:cxnSpLocks/>
          </p:cNvCxnSpPr>
          <p:nvPr/>
        </p:nvCxnSpPr>
        <p:spPr>
          <a:xfrm>
            <a:off x="4876425" y="4008008"/>
            <a:ext cx="112655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6CDF9B-C96C-1F55-2074-3CAF35625E22}"/>
              </a:ext>
            </a:extLst>
          </p:cNvPr>
          <p:cNvCxnSpPr>
            <a:cxnSpLocks/>
          </p:cNvCxnSpPr>
          <p:nvPr/>
        </p:nvCxnSpPr>
        <p:spPr>
          <a:xfrm flipV="1">
            <a:off x="6781530" y="4002122"/>
            <a:ext cx="1199216" cy="374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D4071D-BD13-D068-4ED7-70E714202DE7}"/>
              </a:ext>
            </a:extLst>
          </p:cNvPr>
          <p:cNvCxnSpPr>
            <a:cxnSpLocks/>
          </p:cNvCxnSpPr>
          <p:nvPr/>
        </p:nvCxnSpPr>
        <p:spPr>
          <a:xfrm flipV="1">
            <a:off x="8763612" y="3998314"/>
            <a:ext cx="1285026" cy="429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6263E3-C9B6-BBF7-01DC-8B6C160D11E1}"/>
              </a:ext>
            </a:extLst>
          </p:cNvPr>
          <p:cNvCxnSpPr/>
          <p:nvPr/>
        </p:nvCxnSpPr>
        <p:spPr>
          <a:xfrm flipV="1">
            <a:off x="2936262" y="5673649"/>
            <a:ext cx="3053523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Rettangolo 3">
            <a:extLst>
              <a:ext uri="{FF2B5EF4-FFF2-40B4-BE49-F238E27FC236}">
                <a16:creationId xmlns:a16="http://schemas.microsoft.com/office/drawing/2014/main" id="{2410232E-5C76-F6CD-DC77-E0FECE8528A2}"/>
              </a:ext>
            </a:extLst>
          </p:cNvPr>
          <p:cNvSpPr/>
          <p:nvPr/>
        </p:nvSpPr>
        <p:spPr>
          <a:xfrm>
            <a:off x="1956516" y="2121771"/>
            <a:ext cx="8963018" cy="42101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85">
            <a:extLst>
              <a:ext uri="{FF2B5EF4-FFF2-40B4-BE49-F238E27FC236}">
                <a16:creationId xmlns:a16="http://schemas.microsoft.com/office/drawing/2014/main" id="{A6F3BC8F-3745-4A0F-3716-47B7B51C9E7D}"/>
              </a:ext>
            </a:extLst>
          </p:cNvPr>
          <p:cNvSpPr/>
          <p:nvPr/>
        </p:nvSpPr>
        <p:spPr>
          <a:xfrm>
            <a:off x="10852160" y="3998314"/>
            <a:ext cx="134048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BBF0E4-430A-D3BD-35E2-AAFC44F48D89}"/>
              </a:ext>
            </a:extLst>
          </p:cNvPr>
          <p:cNvCxnSpPr/>
          <p:nvPr/>
        </p:nvCxnSpPr>
        <p:spPr>
          <a:xfrm flipV="1">
            <a:off x="10590466" y="4287452"/>
            <a:ext cx="1324788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1CFCA0-33BC-4A88-A999-D760E6A2266F}"/>
              </a:ext>
            </a:extLst>
          </p:cNvPr>
          <p:cNvCxnSpPr>
            <a:cxnSpLocks/>
          </p:cNvCxnSpPr>
          <p:nvPr/>
        </p:nvCxnSpPr>
        <p:spPr>
          <a:xfrm>
            <a:off x="6764203" y="5673648"/>
            <a:ext cx="331282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2523671-ED40-53C1-AC90-D84BF356C731}"/>
              </a:ext>
            </a:extLst>
          </p:cNvPr>
          <p:cNvSpPr txBox="1"/>
          <p:nvPr/>
        </p:nvSpPr>
        <p:spPr>
          <a:xfrm>
            <a:off x="2818775" y="3711227"/>
            <a:ext cx="1409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 (Transform)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1D1C57-F7F5-B58E-D49B-0719548DC5DF}"/>
              </a:ext>
            </a:extLst>
          </p:cNvPr>
          <p:cNvSpPr txBox="1"/>
          <p:nvPr/>
        </p:nvSpPr>
        <p:spPr>
          <a:xfrm>
            <a:off x="4836603" y="3721803"/>
            <a:ext cx="1160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 Attitudes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EEF178-0DD2-FDBE-BA4C-A8AB4A9468E1}"/>
              </a:ext>
            </a:extLst>
          </p:cNvPr>
          <p:cNvSpPr txBox="1"/>
          <p:nvPr/>
        </p:nvSpPr>
        <p:spPr>
          <a:xfrm>
            <a:off x="6679491" y="3712925"/>
            <a:ext cx="1405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Audio Objects (Transform)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2D1FEA-C17E-9EC0-BED9-681CB03E2E17}"/>
              </a:ext>
            </a:extLst>
          </p:cNvPr>
          <p:cNvSpPr txBox="1"/>
          <p:nvPr/>
        </p:nvSpPr>
        <p:spPr>
          <a:xfrm>
            <a:off x="8733831" y="3708412"/>
            <a:ext cx="13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Audio Objects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85">
            <a:extLst>
              <a:ext uri="{FF2B5EF4-FFF2-40B4-BE49-F238E27FC236}">
                <a16:creationId xmlns:a16="http://schemas.microsoft.com/office/drawing/2014/main" id="{1038BF4B-713A-054C-6357-E4DC2E4F6C99}"/>
              </a:ext>
            </a:extLst>
          </p:cNvPr>
          <p:cNvSpPr/>
          <p:nvPr/>
        </p:nvSpPr>
        <p:spPr>
          <a:xfrm>
            <a:off x="7636051" y="5336721"/>
            <a:ext cx="221087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</a:t>
            </a:r>
            <a:r>
              <a:rPr lang="it-IT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Geometry 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A77868AC-D199-C548-2B59-5635F77B683C}"/>
              </a:ext>
            </a:extLst>
          </p:cNvPr>
          <p:cNvSpPr/>
          <p:nvPr/>
        </p:nvSpPr>
        <p:spPr>
          <a:xfrm>
            <a:off x="10048638" y="2237174"/>
            <a:ext cx="782867" cy="3977195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Descri</a:t>
            </a:r>
            <a:r>
              <a:rPr lang="en-GB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ptors 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Multiplexing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7AE6FF-6016-FF73-F9CC-6D75C47A8527}"/>
              </a:ext>
            </a:extLst>
          </p:cNvPr>
          <p:cNvCxnSpPr>
            <a:cxnSpLocks/>
          </p:cNvCxnSpPr>
          <p:nvPr/>
        </p:nvCxnSpPr>
        <p:spPr>
          <a:xfrm>
            <a:off x="435725" y="4366497"/>
            <a:ext cx="170463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EADAFA-1E8A-74CB-B456-4BA5712006A7}"/>
              </a:ext>
            </a:extLst>
          </p:cNvPr>
          <p:cNvCxnSpPr>
            <a:cxnSpLocks/>
          </p:cNvCxnSpPr>
          <p:nvPr/>
        </p:nvCxnSpPr>
        <p:spPr>
          <a:xfrm>
            <a:off x="630315" y="2417008"/>
            <a:ext cx="94183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9" name="TextBox 156">
            <a:extLst>
              <a:ext uri="{FF2B5EF4-FFF2-40B4-BE49-F238E27FC236}">
                <a16:creationId xmlns:a16="http://schemas.microsoft.com/office/drawing/2014/main" id="{23B83A1B-7F49-FF11-7C4C-23ACF5A645EC}"/>
              </a:ext>
            </a:extLst>
          </p:cNvPr>
          <p:cNvSpPr/>
          <p:nvPr/>
        </p:nvSpPr>
        <p:spPr>
          <a:xfrm>
            <a:off x="550416" y="2045142"/>
            <a:ext cx="140135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Space-Time  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76BC95-AC28-6C23-52A3-F4FE488AC9ED}"/>
              </a:ext>
            </a:extLst>
          </p:cNvPr>
          <p:cNvCxnSpPr>
            <a:cxnSpLocks/>
          </p:cNvCxnSpPr>
          <p:nvPr/>
        </p:nvCxnSpPr>
        <p:spPr>
          <a:xfrm>
            <a:off x="631793" y="6005069"/>
            <a:ext cx="941684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1" name="TextBox 156">
            <a:extLst>
              <a:ext uri="{FF2B5EF4-FFF2-40B4-BE49-F238E27FC236}">
                <a16:creationId xmlns:a16="http://schemas.microsoft.com/office/drawing/2014/main" id="{27F97A94-CE33-AE73-DE4E-A72457DD270A}"/>
              </a:ext>
            </a:extLst>
          </p:cNvPr>
          <p:cNvSpPr/>
          <p:nvPr/>
        </p:nvSpPr>
        <p:spPr>
          <a:xfrm>
            <a:off x="551894" y="5713105"/>
            <a:ext cx="140135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 Descriptors   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B7B657-D420-AE20-B98D-9979CEE67AAF}"/>
              </a:ext>
            </a:extLst>
          </p:cNvPr>
          <p:cNvSpPr txBox="1"/>
          <p:nvPr/>
        </p:nvSpPr>
        <p:spPr>
          <a:xfrm>
            <a:off x="3692405" y="5337322"/>
            <a:ext cx="2313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 (Transform)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1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CB8532-292D-CA36-12AC-F4B6EF1C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MPAI-CAE – Six Degrees Audio </a:t>
            </a:r>
            <a:br>
              <a:rPr lang="en-US" dirty="0"/>
            </a:br>
            <a:r>
              <a:rPr lang="en-US" dirty="0"/>
              <a:t>(CAE-6DF)</a:t>
            </a:r>
            <a:endParaRPr lang="en-15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28B248-E3ED-2A50-063C-A5DF9642B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732" y="1691936"/>
            <a:ext cx="10202586" cy="1280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Project targeting digital representations of acoustical </a:t>
            </a:r>
            <a:br>
              <a:rPr lang="en-US" dirty="0"/>
            </a:br>
            <a:r>
              <a:rPr lang="en-US" dirty="0"/>
              <a:t>scenes  and other synthetic Audio Objects for rendering arbitrary user-</a:t>
            </a:r>
            <a:br>
              <a:rPr lang="en-US" dirty="0"/>
            </a:br>
            <a:r>
              <a:rPr lang="en-US" dirty="0"/>
              <a:t>selected points of the audio scene in a perceptually veridical fashion. 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CE48-9943-847B-E84A-AAAF2D23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F47CA-C5A1-20CE-C458-D869308F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88815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31CB02-84FC-5B2C-308D-87F5D003BB8C}"/>
              </a:ext>
            </a:extLst>
          </p:cNvPr>
          <p:cNvGrpSpPr/>
          <p:nvPr/>
        </p:nvGrpSpPr>
        <p:grpSpPr>
          <a:xfrm>
            <a:off x="2467992" y="3204839"/>
            <a:ext cx="7546020" cy="3470280"/>
            <a:chOff x="2467992" y="2725445"/>
            <a:chExt cx="8460420" cy="3949674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217860AF-600B-68DD-A4E9-06BF164FC59B}"/>
                </a:ext>
              </a:extLst>
            </p:cNvPr>
            <p:cNvSpPr/>
            <p:nvPr/>
          </p:nvSpPr>
          <p:spPr>
            <a:xfrm>
              <a:off x="2467992" y="2764501"/>
              <a:ext cx="2369025" cy="1756703"/>
            </a:xfrm>
            <a:prstGeom prst="clou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it-IT" sz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capture</a:t>
              </a:r>
              <a:r>
                <a:rPr lang="it-IT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audio space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2972BF-CEB3-65B0-30E6-56B88CE0D0A5}"/>
                </a:ext>
              </a:extLst>
            </p:cNvPr>
            <p:cNvSpPr/>
            <p:nvPr/>
          </p:nvSpPr>
          <p:spPr>
            <a:xfrm>
              <a:off x="2982531" y="2990388"/>
              <a:ext cx="667293" cy="5335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4F0DCE-AD58-D880-06E4-8279B03A8702}"/>
                </a:ext>
              </a:extLst>
            </p:cNvPr>
            <p:cNvSpPr/>
            <p:nvPr/>
          </p:nvSpPr>
          <p:spPr>
            <a:xfrm>
              <a:off x="5434633" y="5863195"/>
              <a:ext cx="2789768" cy="81192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Computing Platform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B58581BB-2F09-58EE-8D55-5025C7012E70}"/>
                </a:ext>
              </a:extLst>
            </p:cNvPr>
            <p:cNvSpPr/>
            <p:nvPr/>
          </p:nvSpPr>
          <p:spPr>
            <a:xfrm>
              <a:off x="5099646" y="2725445"/>
              <a:ext cx="3317707" cy="2951684"/>
            </a:xfrm>
            <a:prstGeom prst="cloud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it-IT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Audio Space 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B8C710-5B37-D439-A884-1B51AFDECA58}"/>
                </a:ext>
              </a:extLst>
            </p:cNvPr>
            <p:cNvSpPr/>
            <p:nvPr/>
          </p:nvSpPr>
          <p:spPr>
            <a:xfrm>
              <a:off x="6600386" y="2979171"/>
              <a:ext cx="643174" cy="57511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92B70E-D4C0-2525-D927-B929E130EC2C}"/>
                </a:ext>
              </a:extLst>
            </p:cNvPr>
            <p:cNvSpPr/>
            <p:nvPr/>
          </p:nvSpPr>
          <p:spPr>
            <a:xfrm>
              <a:off x="5758900" y="3819288"/>
              <a:ext cx="643174" cy="57511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BAE86B-1793-B190-B399-DD6B849B1E03}"/>
                </a:ext>
              </a:extLst>
            </p:cNvPr>
            <p:cNvSpPr/>
            <p:nvPr/>
          </p:nvSpPr>
          <p:spPr>
            <a:xfrm>
              <a:off x="7460631" y="3503539"/>
              <a:ext cx="643174" cy="575113"/>
            </a:xfrm>
            <a:prstGeom prst="rect">
              <a:avLst/>
            </a:prstGeom>
            <a:solidFill>
              <a:srgbClr val="8EC01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39CAD2-F358-E3A2-8DBF-47642665FDD3}"/>
                </a:ext>
              </a:extLst>
            </p:cNvPr>
            <p:cNvSpPr/>
            <p:nvPr/>
          </p:nvSpPr>
          <p:spPr>
            <a:xfrm>
              <a:off x="6568227" y="4376075"/>
              <a:ext cx="643174" cy="575113"/>
            </a:xfrm>
            <a:prstGeom prst="rect">
              <a:avLst/>
            </a:prstGeom>
            <a:solidFill>
              <a:srgbClr val="8EC01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5CB740DB-BF82-0A76-523E-1BFF191EAEC7}"/>
                </a:ext>
              </a:extLst>
            </p:cNvPr>
            <p:cNvSpPr/>
            <p:nvPr/>
          </p:nvSpPr>
          <p:spPr>
            <a:xfrm>
              <a:off x="8559387" y="3309361"/>
              <a:ext cx="2369025" cy="2241250"/>
            </a:xfrm>
            <a:prstGeom prst="clou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it-IT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rendering audio space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3FFC6C-7482-800A-1D0C-AE7A1EBE8AEC}"/>
                </a:ext>
              </a:extLst>
            </p:cNvPr>
            <p:cNvSpPr/>
            <p:nvPr/>
          </p:nvSpPr>
          <p:spPr>
            <a:xfrm>
              <a:off x="3805258" y="3354767"/>
              <a:ext cx="667293" cy="5335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BAD953-C79F-F876-F0A8-1ABC69517CE9}"/>
                </a:ext>
              </a:extLst>
            </p:cNvPr>
            <p:cNvSpPr/>
            <p:nvPr/>
          </p:nvSpPr>
          <p:spPr>
            <a:xfrm>
              <a:off x="9577746" y="3616652"/>
              <a:ext cx="667293" cy="5335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298C35-3B45-BCD5-5D9B-A8AFA52DA2E4}"/>
                </a:ext>
              </a:extLst>
            </p:cNvPr>
            <p:cNvSpPr/>
            <p:nvPr/>
          </p:nvSpPr>
          <p:spPr>
            <a:xfrm>
              <a:off x="9837696" y="4350344"/>
              <a:ext cx="667293" cy="5335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D39CAA-9A81-E538-5D0D-9D80B63E32A4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>
            <a:xfrm>
              <a:off x="3649825" y="3257153"/>
              <a:ext cx="2950561" cy="957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61C81F4-6880-B00C-DFAC-2290E1317BE4}"/>
                </a:ext>
              </a:extLst>
            </p:cNvPr>
            <p:cNvCxnSpPr>
              <a:cxnSpLocks/>
              <a:stCxn id="18" idx="3"/>
              <a:endCxn id="14" idx="1"/>
            </p:cNvCxnSpPr>
            <p:nvPr/>
          </p:nvCxnSpPr>
          <p:spPr>
            <a:xfrm>
              <a:off x="4472551" y="3621532"/>
              <a:ext cx="1286348" cy="48531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E77323E-7E8F-7A3D-CC0B-48D78F007AF5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7782218" y="4078652"/>
              <a:ext cx="1" cy="178454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6E6A0C7-4C4F-F29D-F52C-27A27B685841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V="1">
              <a:off x="6889814" y="4951188"/>
              <a:ext cx="0" cy="91200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A5640D1-C081-7A0F-68A7-9639C70AD4FA}"/>
                </a:ext>
              </a:extLst>
            </p:cNvPr>
            <p:cNvCxnSpPr>
              <a:cxnSpLocks/>
              <a:stCxn id="13" idx="3"/>
              <a:endCxn id="19" idx="1"/>
            </p:cNvCxnSpPr>
            <p:nvPr/>
          </p:nvCxnSpPr>
          <p:spPr>
            <a:xfrm>
              <a:off x="7243560" y="3266728"/>
              <a:ext cx="2334186" cy="6166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D0BC510-B5A8-DD7D-C8CF-7E8C085BBC3B}"/>
                </a:ext>
              </a:extLst>
            </p:cNvPr>
            <p:cNvCxnSpPr>
              <a:stCxn id="15" idx="3"/>
              <a:endCxn id="19" idx="1"/>
            </p:cNvCxnSpPr>
            <p:nvPr/>
          </p:nvCxnSpPr>
          <p:spPr>
            <a:xfrm>
              <a:off x="8103806" y="3791096"/>
              <a:ext cx="1473941" cy="9232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7E1FD09-F4DC-3EDA-4673-9D4319CCE150}"/>
                </a:ext>
              </a:extLst>
            </p:cNvPr>
            <p:cNvCxnSpPr>
              <a:stCxn id="16" idx="3"/>
              <a:endCxn id="19" idx="1"/>
            </p:cNvCxnSpPr>
            <p:nvPr/>
          </p:nvCxnSpPr>
          <p:spPr>
            <a:xfrm flipV="1">
              <a:off x="7211401" y="3883417"/>
              <a:ext cx="2366345" cy="78021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0CB8694-BC6A-6FFE-AA62-8A28C30D5CA6}"/>
                </a:ext>
              </a:extLst>
            </p:cNvPr>
            <p:cNvCxnSpPr>
              <a:cxnSpLocks/>
              <a:stCxn id="14" idx="3"/>
              <a:endCxn id="20" idx="1"/>
            </p:cNvCxnSpPr>
            <p:nvPr/>
          </p:nvCxnSpPr>
          <p:spPr>
            <a:xfrm>
              <a:off x="6402074" y="4106844"/>
              <a:ext cx="3435622" cy="51026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8AE9DD5-68F2-5F6E-9B3E-216B83B834B2}"/>
                </a:ext>
              </a:extLst>
            </p:cNvPr>
            <p:cNvCxnSpPr>
              <a:cxnSpLocks/>
              <a:stCxn id="15" idx="3"/>
              <a:endCxn id="20" idx="0"/>
            </p:cNvCxnSpPr>
            <p:nvPr/>
          </p:nvCxnSpPr>
          <p:spPr>
            <a:xfrm>
              <a:off x="8103806" y="3791096"/>
              <a:ext cx="2067537" cy="5592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D8E78C8-EF4C-2D89-2427-93D59BCE85DD}"/>
                </a:ext>
              </a:extLst>
            </p:cNvPr>
            <p:cNvCxnSpPr>
              <a:cxnSpLocks/>
              <a:stCxn id="16" idx="3"/>
              <a:endCxn id="20" idx="1"/>
            </p:cNvCxnSpPr>
            <p:nvPr/>
          </p:nvCxnSpPr>
          <p:spPr>
            <a:xfrm flipV="1">
              <a:off x="7211401" y="4617109"/>
              <a:ext cx="2626294" cy="4652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2221F2F-D307-8C42-2BA1-F83C410BF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45" y="17488"/>
            <a:ext cx="3314655" cy="188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13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B647-C109-FCE2-3C33-EBD741FD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Autonomous Vehicle – </a:t>
            </a:r>
            <a:br>
              <a:rPr lang="en-US" dirty="0"/>
            </a:br>
            <a:r>
              <a:rPr lang="en-US" dirty="0"/>
              <a:t>Architecture (MPAI-CAV) V1.1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361B9-AE03-CEE5-BB20-B3D0F950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394F9-0280-13DA-D751-10922DA7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32DC83-3AAD-AED6-627D-DF61B1C8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703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Technical Specification: Connected Autonomous Vehicle </a:t>
            </a:r>
            <a:br>
              <a:rPr lang="en-GB" dirty="0"/>
            </a:br>
            <a:r>
              <a:rPr lang="en-GB" dirty="0"/>
              <a:t>(MPAI-CAV) –  Architecture  V1.0 specifies the Architecture of a CAV based on a Reference Model comprising:</a:t>
            </a:r>
          </a:p>
          <a:p>
            <a:r>
              <a:rPr lang="en-GB" dirty="0"/>
              <a:t>A CAV broken down into Subsystems for each of which the following is specified:</a:t>
            </a:r>
          </a:p>
          <a:p>
            <a:pPr lvl="1"/>
            <a:r>
              <a:rPr lang="en-GB" dirty="0"/>
              <a:t>Functions</a:t>
            </a:r>
          </a:p>
          <a:p>
            <a:pPr lvl="1"/>
            <a:r>
              <a:rPr lang="en-GB" dirty="0"/>
              <a:t>Input/output Data</a:t>
            </a:r>
          </a:p>
          <a:p>
            <a:pPr lvl="1"/>
            <a:r>
              <a:rPr lang="en-GB" dirty="0"/>
              <a:t>Topology of Components</a:t>
            </a:r>
          </a:p>
          <a:p>
            <a:r>
              <a:rPr lang="en-GB" dirty="0"/>
              <a:t>Each Subsystem broken down into Components of which the following is specified:</a:t>
            </a:r>
          </a:p>
          <a:p>
            <a:pPr lvl="1"/>
            <a:r>
              <a:rPr lang="en-GB" dirty="0"/>
              <a:t>Functions</a:t>
            </a:r>
          </a:p>
          <a:p>
            <a:pPr lvl="1"/>
            <a:r>
              <a:rPr lang="en-GB" dirty="0"/>
              <a:t>Input/output Data.</a:t>
            </a:r>
          </a:p>
          <a:p>
            <a:r>
              <a:rPr lang="en-GB" dirty="0"/>
              <a:t>Subsystems/Components are assumed to be implemented as AIWs/AIMs.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CA065908-C58F-111D-21B6-FC2670BA9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325" y="1"/>
            <a:ext cx="3128670" cy="189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0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8410-88D8-4E10-E402-7B00C126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204231"/>
            <a:ext cx="10202586" cy="1055402"/>
          </a:xfrm>
        </p:spPr>
        <p:txBody>
          <a:bodyPr/>
          <a:lstStyle/>
          <a:p>
            <a:r>
              <a:rPr lang="en-US" dirty="0"/>
              <a:t>MPAI at-a-glance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B1111D-04A5-18B4-7D24-1B36D7C2A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653231"/>
              </p:ext>
            </p:extLst>
          </p:nvPr>
        </p:nvGraphicFramePr>
        <p:xfrm>
          <a:off x="1334971" y="1193561"/>
          <a:ext cx="1020286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572">
                  <a:extLst>
                    <a:ext uri="{9D8B030D-6E8A-4147-A177-3AD203B41FA5}">
                      <a16:colId xmlns:a16="http://schemas.microsoft.com/office/drawing/2014/main" val="3582348456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2593214550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3434709290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3733059189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332776497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hlinkClick r:id="rId2" action="ppaction://hlinksldjump"/>
                        </a:rPr>
                        <a:t>Who we are</a:t>
                      </a:r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9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Mission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Procedures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Patents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Organisation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9709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D3267-3DD8-39D0-D9EC-F476FED4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5ACC4-6B3D-763F-5859-7837D2B9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641932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EE6C50F-C9CE-DAA4-41AC-BE6A85DF2E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438298"/>
              </p:ext>
            </p:extLst>
          </p:nvPr>
        </p:nvGraphicFramePr>
        <p:xfrm>
          <a:off x="1334971" y="2097758"/>
          <a:ext cx="102028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954">
                  <a:extLst>
                    <a:ext uri="{9D8B030D-6E8A-4147-A177-3AD203B41FA5}">
                      <a16:colId xmlns:a16="http://schemas.microsoft.com/office/drawing/2014/main" val="1615284068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1981834573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65537609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hlinkClick r:id="rId8" action="ppaction://hlinksldjump"/>
                        </a:rPr>
                        <a:t>Approved Standards</a:t>
                      </a:r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276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Ecosystem governance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Execution of AI apps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CAV – Architecture 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6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CAV – Technologies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 enhancement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Company performance prediction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686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Human-Machine Communication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Multimodal conversation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Metaverse – Architecture</a:t>
                      </a:r>
                      <a:endParaRPr lang="en-GB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37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Metaverse – Technologies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Neural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Ntwk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Watermarking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Objects and scenes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5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Portable avatars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 Module Profiles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Data Types, Formats &amp; Attributes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4713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745BFE-FB45-FAA5-F359-6C10176BB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71268"/>
              </p:ext>
            </p:extLst>
          </p:nvPr>
        </p:nvGraphicFramePr>
        <p:xfrm>
          <a:off x="1320800" y="4515349"/>
          <a:ext cx="1020286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954">
                  <a:extLst>
                    <a:ext uri="{9D8B030D-6E8A-4147-A177-3AD203B41FA5}">
                      <a16:colId xmlns:a16="http://schemas.microsoft.com/office/drawing/2014/main" val="2019567176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3663627652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24714859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hlinkClick r:id="rId23" action="ppaction://hlinksldjump"/>
                        </a:rPr>
                        <a:t>Being developed</a:t>
                      </a:r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52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 for Health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Online Gaming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XR Venues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7463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4545B5-BA9E-DABC-9962-8DE24DB37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49436"/>
              </p:ext>
            </p:extLst>
          </p:nvPr>
        </p:nvGraphicFramePr>
        <p:xfrm>
          <a:off x="1320800" y="5396988"/>
          <a:ext cx="1020286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954">
                  <a:extLst>
                    <a:ext uri="{9D8B030D-6E8A-4147-A177-3AD203B41FA5}">
                      <a16:colId xmlns:a16="http://schemas.microsoft.com/office/drawing/2014/main" val="1368315045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3073910220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26216937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About to start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84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Six Degrees of Freedom Audio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Up-sampling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Fiter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for Video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End-to-End Video Coding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28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98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B647-C109-FCE2-3C33-EBD741FD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MPAI-CAV – Architecture Reference Model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361B9-AE03-CEE5-BB20-B3D0F950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394F9-0280-13DA-D751-10922DA7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D5FB802-8453-68F2-2AF5-0829DB8D87B4}"/>
              </a:ext>
            </a:extLst>
          </p:cNvPr>
          <p:cNvSpPr/>
          <p:nvPr/>
        </p:nvSpPr>
        <p:spPr>
          <a:xfrm>
            <a:off x="2692440" y="2345377"/>
            <a:ext cx="1868760" cy="127944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Environment Sensing Subsystem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en-GB" sz="18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ESS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A0C9147-665D-45D6-5548-931571D062D6}"/>
              </a:ext>
            </a:extLst>
          </p:cNvPr>
          <p:cNvSpPr/>
          <p:nvPr/>
        </p:nvSpPr>
        <p:spPr>
          <a:xfrm>
            <a:off x="2692440" y="4027657"/>
            <a:ext cx="1868760" cy="127944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Human-CAV Interaction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(HCI)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97FD3-16F0-FAEF-486C-20EE853BD475}"/>
              </a:ext>
            </a:extLst>
          </p:cNvPr>
          <p:cNvSpPr/>
          <p:nvPr/>
        </p:nvSpPr>
        <p:spPr>
          <a:xfrm>
            <a:off x="5364000" y="2956541"/>
            <a:ext cx="1868760" cy="1795076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Autonomous Motion Subsystem (AMS)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7AE7C4C-C900-8E94-45EE-5C62BA4544B2}"/>
              </a:ext>
            </a:extLst>
          </p:cNvPr>
          <p:cNvSpPr/>
          <p:nvPr/>
        </p:nvSpPr>
        <p:spPr>
          <a:xfrm>
            <a:off x="8025480" y="2292457"/>
            <a:ext cx="1868760" cy="127944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Motion Actuation Subsystem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(MAS)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3" name="Straight Arrow Connector 12">
            <a:extLst>
              <a:ext uri="{FF2B5EF4-FFF2-40B4-BE49-F238E27FC236}">
                <a16:creationId xmlns:a16="http://schemas.microsoft.com/office/drawing/2014/main" id="{72167E6F-C755-99DD-5C28-75564C35714C}"/>
              </a:ext>
            </a:extLst>
          </p:cNvPr>
          <p:cNvSpPr/>
          <p:nvPr/>
        </p:nvSpPr>
        <p:spPr>
          <a:xfrm>
            <a:off x="7214400" y="3362377"/>
            <a:ext cx="837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14" name="Straight Arrow Connector 13">
            <a:extLst>
              <a:ext uri="{FF2B5EF4-FFF2-40B4-BE49-F238E27FC236}">
                <a16:creationId xmlns:a16="http://schemas.microsoft.com/office/drawing/2014/main" id="{5796BD49-7D74-FFD7-5C2C-D97D102535A1}"/>
              </a:ext>
            </a:extLst>
          </p:cNvPr>
          <p:cNvSpPr/>
          <p:nvPr/>
        </p:nvSpPr>
        <p:spPr>
          <a:xfrm>
            <a:off x="7233120" y="4350217"/>
            <a:ext cx="762840" cy="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pic>
        <p:nvPicPr>
          <p:cNvPr id="15" name="Picture 30">
            <a:extLst>
              <a:ext uri="{FF2B5EF4-FFF2-40B4-BE49-F238E27FC236}">
                <a16:creationId xmlns:a16="http://schemas.microsoft.com/office/drawing/2014/main" id="{0B792420-BCFB-D6C5-145C-38329D58C95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020240" y="2481817"/>
            <a:ext cx="1246680" cy="864720"/>
          </a:xfrm>
          <a:prstGeom prst="rect">
            <a:avLst/>
          </a:prstGeom>
          <a:ln w="0">
            <a:noFill/>
          </a:ln>
        </p:spPr>
      </p:pic>
      <p:pic>
        <p:nvPicPr>
          <p:cNvPr id="16" name="Picture 32">
            <a:extLst>
              <a:ext uri="{FF2B5EF4-FFF2-40B4-BE49-F238E27FC236}">
                <a16:creationId xmlns:a16="http://schemas.microsoft.com/office/drawing/2014/main" id="{5EDE1D90-B1EF-18DE-B785-CAEBE89A766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24480" y="2575417"/>
            <a:ext cx="1689840" cy="828000"/>
          </a:xfrm>
          <a:prstGeom prst="rect">
            <a:avLst/>
          </a:prstGeom>
          <a:ln w="0">
            <a:noFill/>
          </a:ln>
        </p:spPr>
      </p:pic>
      <p:sp>
        <p:nvSpPr>
          <p:cNvPr id="17" name="Straight Arrow Connector 23">
            <a:extLst>
              <a:ext uri="{FF2B5EF4-FFF2-40B4-BE49-F238E27FC236}">
                <a16:creationId xmlns:a16="http://schemas.microsoft.com/office/drawing/2014/main" id="{F4F6E038-A33D-13D1-49BA-FE208C87A31D}"/>
              </a:ext>
            </a:extLst>
          </p:cNvPr>
          <p:cNvSpPr/>
          <p:nvPr/>
        </p:nvSpPr>
        <p:spPr>
          <a:xfrm>
            <a:off x="4572000" y="2649937"/>
            <a:ext cx="34243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18" name="Straight Arrow Connector 25">
            <a:extLst>
              <a:ext uri="{FF2B5EF4-FFF2-40B4-BE49-F238E27FC236}">
                <a16:creationId xmlns:a16="http://schemas.microsoft.com/office/drawing/2014/main" id="{57EE0B53-DF1B-0D94-1251-265B1565288B}"/>
              </a:ext>
            </a:extLst>
          </p:cNvPr>
          <p:cNvSpPr/>
          <p:nvPr/>
        </p:nvSpPr>
        <p:spPr>
          <a:xfrm>
            <a:off x="4544280" y="5029177"/>
            <a:ext cx="34516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6625B83-B274-0D19-3462-7740DA93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34" y="4245672"/>
            <a:ext cx="803326" cy="80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61426D-AA4F-DC06-32F9-C7BE5FB2A554}"/>
              </a:ext>
            </a:extLst>
          </p:cNvPr>
          <p:cNvCxnSpPr>
            <a:cxnSpLocks/>
          </p:cNvCxnSpPr>
          <p:nvPr/>
        </p:nvCxnSpPr>
        <p:spPr>
          <a:xfrm flipV="1">
            <a:off x="4550758" y="4229562"/>
            <a:ext cx="837041" cy="1"/>
          </a:xfrm>
          <a:prstGeom prst="line">
            <a:avLst/>
          </a:prstGeom>
          <a:noFill/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0F17A-6743-5095-253E-5589F94DD245}"/>
              </a:ext>
            </a:extLst>
          </p:cNvPr>
          <p:cNvCxnSpPr>
            <a:cxnSpLocks/>
          </p:cNvCxnSpPr>
          <p:nvPr/>
        </p:nvCxnSpPr>
        <p:spPr>
          <a:xfrm flipV="1">
            <a:off x="4522399" y="4594616"/>
            <a:ext cx="837041" cy="1"/>
          </a:xfrm>
          <a:prstGeom prst="line">
            <a:avLst/>
          </a:prstGeom>
          <a:noFill/>
          <a:ln w="28575"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93D3E1-64C3-95C0-14E0-62E67A0DA7C8}"/>
              </a:ext>
            </a:extLst>
          </p:cNvPr>
          <p:cNvCxnSpPr>
            <a:cxnSpLocks/>
          </p:cNvCxnSpPr>
          <p:nvPr/>
        </p:nvCxnSpPr>
        <p:spPr>
          <a:xfrm flipV="1">
            <a:off x="4564931" y="3106054"/>
            <a:ext cx="837041" cy="1"/>
          </a:xfrm>
          <a:prstGeom prst="line">
            <a:avLst/>
          </a:prstGeom>
          <a:noFill/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694140-C08C-EAF7-FDAF-5F3ACEC5B73B}"/>
              </a:ext>
            </a:extLst>
          </p:cNvPr>
          <p:cNvCxnSpPr>
            <a:cxnSpLocks/>
          </p:cNvCxnSpPr>
          <p:nvPr/>
        </p:nvCxnSpPr>
        <p:spPr>
          <a:xfrm flipV="1">
            <a:off x="4536572" y="3471108"/>
            <a:ext cx="837041" cy="1"/>
          </a:xfrm>
          <a:prstGeom prst="line">
            <a:avLst/>
          </a:prstGeom>
          <a:noFill/>
          <a:ln w="28575"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E8EF86-A235-3405-6798-992CB8A74D15}"/>
              </a:ext>
            </a:extLst>
          </p:cNvPr>
          <p:cNvGrpSpPr/>
          <p:nvPr/>
        </p:nvGrpSpPr>
        <p:grpSpPr>
          <a:xfrm>
            <a:off x="7993028" y="3674260"/>
            <a:ext cx="1170720" cy="909977"/>
            <a:chOff x="7993028" y="3422333"/>
            <a:chExt cx="1170720" cy="909977"/>
          </a:xfrm>
        </p:grpSpPr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C641FDD8-7261-E9BD-1530-7D52E96D79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2888" y="3422333"/>
              <a:ext cx="707760" cy="90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6B34B0DE-934D-EFBC-F5C0-CAF9CCA9C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028" y="3532716"/>
              <a:ext cx="1170720" cy="643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10">
            <a:extLst>
              <a:ext uri="{FF2B5EF4-FFF2-40B4-BE49-F238E27FC236}">
                <a16:creationId xmlns:a16="http://schemas.microsoft.com/office/drawing/2014/main" id="{D999FF80-FE17-4CC0-E22A-893F20443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086" y="4690311"/>
            <a:ext cx="932759" cy="9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3D1BC23-08B6-7488-06A1-846E2F69FAE1}"/>
              </a:ext>
            </a:extLst>
          </p:cNvPr>
          <p:cNvGrpSpPr/>
          <p:nvPr/>
        </p:nvGrpSpPr>
        <p:grpSpPr>
          <a:xfrm>
            <a:off x="9233861" y="4594616"/>
            <a:ext cx="707760" cy="1028454"/>
            <a:chOff x="9382717" y="4342689"/>
            <a:chExt cx="707760" cy="1028454"/>
          </a:xfrm>
        </p:grpSpPr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B189332F-4584-A477-317E-07D2CF6EE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2717" y="4343820"/>
              <a:ext cx="707760" cy="90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>
              <a:extLst>
                <a:ext uri="{FF2B5EF4-FFF2-40B4-BE49-F238E27FC236}">
                  <a16:creationId xmlns:a16="http://schemas.microsoft.com/office/drawing/2014/main" id="{C74CF0F9-B462-14DE-4BEE-A4D6371EF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353" y="4342689"/>
              <a:ext cx="376899" cy="1028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198E0D-8633-2EC3-AD95-03C7583CF417}"/>
              </a:ext>
            </a:extLst>
          </p:cNvPr>
          <p:cNvGrpSpPr/>
          <p:nvPr/>
        </p:nvGrpSpPr>
        <p:grpSpPr>
          <a:xfrm>
            <a:off x="9092810" y="3628427"/>
            <a:ext cx="1046230" cy="969984"/>
            <a:chOff x="9092810" y="3376500"/>
            <a:chExt cx="1046230" cy="969984"/>
          </a:xfrm>
        </p:grpSpPr>
        <p:pic>
          <p:nvPicPr>
            <p:cNvPr id="32" name="Picture 8">
              <a:extLst>
                <a:ext uri="{FF2B5EF4-FFF2-40B4-BE49-F238E27FC236}">
                  <a16:creationId xmlns:a16="http://schemas.microsoft.com/office/drawing/2014/main" id="{9E031F5C-4291-C068-3B5B-9106393B1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810" y="3376500"/>
              <a:ext cx="1046230" cy="86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id="{A75EB8B7-C401-7C28-5553-F32621A4AD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7154" y="3436507"/>
              <a:ext cx="707760" cy="90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09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690933-C737-EADB-1A18-412A69DD5144}"/>
              </a:ext>
            </a:extLst>
          </p:cNvPr>
          <p:cNvSpPr/>
          <p:nvPr/>
        </p:nvSpPr>
        <p:spPr>
          <a:xfrm>
            <a:off x="5904867" y="5085639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dirty="0" err="1">
                <a:solidFill>
                  <a:srgbClr val="000000"/>
                </a:solidFill>
                <a:latin typeface="Calibri"/>
                <a:ea typeface="DejaVu Sans"/>
              </a:rPr>
              <a:t>OfflineMap</a:t>
            </a:r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 Scene Description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A7749-3B0B-53FC-1CB1-DAD3C67F3A57}"/>
              </a:ext>
            </a:extLst>
          </p:cNvPr>
          <p:cNvSpPr/>
          <p:nvPr/>
        </p:nvSpPr>
        <p:spPr>
          <a:xfrm>
            <a:off x="5904870" y="4353002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Ultrasound Scene Description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D3464D-FBC5-468D-6E63-4B83D9C2FD2E}"/>
              </a:ext>
            </a:extLst>
          </p:cNvPr>
          <p:cNvSpPr/>
          <p:nvPr/>
        </p:nvSpPr>
        <p:spPr>
          <a:xfrm>
            <a:off x="5917928" y="3616514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LiDAR Scene Description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A8B8C0-BEF1-1B01-7E5D-7459DB86BF59}"/>
              </a:ext>
            </a:extLst>
          </p:cNvPr>
          <p:cNvSpPr/>
          <p:nvPr/>
        </p:nvSpPr>
        <p:spPr>
          <a:xfrm>
            <a:off x="5909215" y="2891588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RADAR Scene Description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79AE65-6B09-B927-628E-EC3E37779D9F}"/>
              </a:ext>
            </a:extLst>
          </p:cNvPr>
          <p:cNvSpPr/>
          <p:nvPr/>
        </p:nvSpPr>
        <p:spPr>
          <a:xfrm>
            <a:off x="5909218" y="2158951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Visual Scene Description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E7DA18-0AFF-7AD2-AC31-D549B487DB76}"/>
              </a:ext>
            </a:extLst>
          </p:cNvPr>
          <p:cNvSpPr/>
          <p:nvPr/>
        </p:nvSpPr>
        <p:spPr>
          <a:xfrm>
            <a:off x="3711926" y="1005128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Spatial Attitude Generation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DC1C48-C89D-9D89-846C-7AB534A26A63}"/>
              </a:ext>
            </a:extLst>
          </p:cNvPr>
          <p:cNvCxnSpPr>
            <a:cxnSpLocks/>
          </p:cNvCxnSpPr>
          <p:nvPr/>
        </p:nvCxnSpPr>
        <p:spPr>
          <a:xfrm>
            <a:off x="7351616" y="1487059"/>
            <a:ext cx="0" cy="50267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3CF37-4BE0-9237-6365-7BE254B33AA4}"/>
              </a:ext>
            </a:extLst>
          </p:cNvPr>
          <p:cNvSpPr/>
          <p:nvPr/>
        </p:nvSpPr>
        <p:spPr>
          <a:xfrm>
            <a:off x="5891794" y="1426316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Audio Scene Description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4" name="Rectangle 102">
            <a:extLst>
              <a:ext uri="{FF2B5EF4-FFF2-40B4-BE49-F238E27FC236}">
                <a16:creationId xmlns:a16="http://schemas.microsoft.com/office/drawing/2014/main" id="{7A538A3A-1C2D-8FA0-93D1-75EB2475D010}"/>
              </a:ext>
            </a:extLst>
          </p:cNvPr>
          <p:cNvSpPr/>
          <p:nvPr/>
        </p:nvSpPr>
        <p:spPr>
          <a:xfrm>
            <a:off x="11671652" y="692239"/>
            <a:ext cx="520340" cy="5034216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Autonomous Motion Subsystem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8" name="TextBox 90">
            <a:extLst>
              <a:ext uri="{FF2B5EF4-FFF2-40B4-BE49-F238E27FC236}">
                <a16:creationId xmlns:a16="http://schemas.microsoft.com/office/drawing/2014/main" id="{41903329-4756-34A4-4568-870FE85A3EC1}"/>
              </a:ext>
            </a:extLst>
          </p:cNvPr>
          <p:cNvSpPr/>
          <p:nvPr/>
        </p:nvSpPr>
        <p:spPr>
          <a:xfrm>
            <a:off x="10568973" y="697111"/>
            <a:ext cx="1173333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it-IT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Env. Descriprors</a:t>
            </a:r>
            <a:r>
              <a:rPr lang="it-IT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5D5F72-2663-053C-F855-A4F06C7F8C47}"/>
              </a:ext>
            </a:extLst>
          </p:cNvPr>
          <p:cNvCxnSpPr>
            <a:cxnSpLocks/>
          </p:cNvCxnSpPr>
          <p:nvPr/>
        </p:nvCxnSpPr>
        <p:spPr>
          <a:xfrm>
            <a:off x="10617414" y="999607"/>
            <a:ext cx="1062727" cy="0"/>
          </a:xfrm>
          <a:prstGeom prst="line">
            <a:avLst/>
          </a:prstGeom>
          <a:solidFill>
            <a:srgbClr val="92D050"/>
          </a:solidFill>
          <a:ln w="3175">
            <a:solidFill>
              <a:srgbClr val="32549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B15D9E1-A6EE-A3C9-4340-3BB3B12A588D}"/>
              </a:ext>
            </a:extLst>
          </p:cNvPr>
          <p:cNvSpPr txBox="1"/>
          <p:nvPr/>
        </p:nvSpPr>
        <p:spPr>
          <a:xfrm>
            <a:off x="10877138" y="2194863"/>
            <a:ext cx="593432" cy="299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31" name="Rectangle 102">
            <a:extLst>
              <a:ext uri="{FF2B5EF4-FFF2-40B4-BE49-F238E27FC236}">
                <a16:creationId xmlns:a16="http://schemas.microsoft.com/office/drawing/2014/main" id="{4DD8C7AA-5BC1-2845-B132-7097CFDF6D2B}"/>
              </a:ext>
            </a:extLst>
          </p:cNvPr>
          <p:cNvSpPr/>
          <p:nvPr/>
        </p:nvSpPr>
        <p:spPr>
          <a:xfrm>
            <a:off x="1545724" y="725567"/>
            <a:ext cx="520340" cy="2729048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/>
                <a:ea typeface="DejaVu Sans"/>
              </a:rPr>
              <a:t>Motion Actuation  Subsystem</a:t>
            </a:r>
            <a:endParaRPr lang="it-IT" sz="16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2" name="Rectangle 49">
            <a:extLst>
              <a:ext uri="{FF2B5EF4-FFF2-40B4-BE49-F238E27FC236}">
                <a16:creationId xmlns:a16="http://schemas.microsoft.com/office/drawing/2014/main" id="{6588A568-84D2-3F96-755E-BFA70437FCE7}"/>
              </a:ext>
            </a:extLst>
          </p:cNvPr>
          <p:cNvSpPr/>
          <p:nvPr/>
        </p:nvSpPr>
        <p:spPr>
          <a:xfrm>
            <a:off x="3648548" y="627382"/>
            <a:ext cx="7040705" cy="5149401"/>
          </a:xfrm>
          <a:prstGeom prst="rect">
            <a:avLst/>
          </a:prstGeom>
          <a:noFill/>
          <a:ln w="635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baseline="-25000" dirty="0"/>
          </a:p>
        </p:txBody>
      </p:sp>
      <p:sp>
        <p:nvSpPr>
          <p:cNvPr id="33" name="TextBox 90">
            <a:extLst>
              <a:ext uri="{FF2B5EF4-FFF2-40B4-BE49-F238E27FC236}">
                <a16:creationId xmlns:a16="http://schemas.microsoft.com/office/drawing/2014/main" id="{309BC48C-ECBC-40FB-1CFD-7C66AF75AB0E}"/>
              </a:ext>
            </a:extLst>
          </p:cNvPr>
          <p:cNvSpPr/>
          <p:nvPr/>
        </p:nvSpPr>
        <p:spPr>
          <a:xfrm>
            <a:off x="2343076" y="846924"/>
            <a:ext cx="135169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Spatial Attitude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260A15-E1A4-203A-2719-5E2A0FC3A690}"/>
              </a:ext>
            </a:extLst>
          </p:cNvPr>
          <p:cNvSpPr txBox="1"/>
          <p:nvPr/>
        </p:nvSpPr>
        <p:spPr>
          <a:xfrm>
            <a:off x="2504134" y="1223206"/>
            <a:ext cx="114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GNSS Object</a:t>
            </a:r>
            <a:endParaRPr lang="en-150" sz="14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406A31A-D0A2-67B4-7C40-7E70AB0953ED}"/>
              </a:ext>
            </a:extLst>
          </p:cNvPr>
          <p:cNvCxnSpPr/>
          <p:nvPr/>
        </p:nvCxnSpPr>
        <p:spPr>
          <a:xfrm flipH="1">
            <a:off x="4833699" y="1312365"/>
            <a:ext cx="783308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7" name="TextBox 90">
            <a:extLst>
              <a:ext uri="{FF2B5EF4-FFF2-40B4-BE49-F238E27FC236}">
                <a16:creationId xmlns:a16="http://schemas.microsoft.com/office/drawing/2014/main" id="{9A22E5B9-2911-8C90-96EB-F1292EA1D6C3}"/>
              </a:ext>
            </a:extLst>
          </p:cNvPr>
          <p:cNvSpPr/>
          <p:nvPr/>
        </p:nvSpPr>
        <p:spPr>
          <a:xfrm>
            <a:off x="4793537" y="1055894"/>
            <a:ext cx="8771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Spatial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Attitude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5142CA-56D1-750E-D4AA-EF2D0C5FF093}"/>
              </a:ext>
            </a:extLst>
          </p:cNvPr>
          <p:cNvSpPr txBox="1"/>
          <p:nvPr/>
        </p:nvSpPr>
        <p:spPr>
          <a:xfrm>
            <a:off x="2528257" y="1563942"/>
            <a:ext cx="1134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Audio Object</a:t>
            </a:r>
            <a:endParaRPr lang="en-150" sz="14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44381DB-DED9-66D0-C7EA-20DA932504D9}"/>
              </a:ext>
            </a:extLst>
          </p:cNvPr>
          <p:cNvCxnSpPr>
            <a:cxnSpLocks/>
          </p:cNvCxnSpPr>
          <p:nvPr/>
        </p:nvCxnSpPr>
        <p:spPr>
          <a:xfrm>
            <a:off x="7342211" y="1794316"/>
            <a:ext cx="433793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0F518CC-8A43-8101-047C-7334E6F62FE5}"/>
              </a:ext>
            </a:extLst>
          </p:cNvPr>
          <p:cNvSpPr txBox="1"/>
          <p:nvPr/>
        </p:nvSpPr>
        <p:spPr>
          <a:xfrm>
            <a:off x="7942160" y="1301054"/>
            <a:ext cx="1970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Audio Scene Descriptors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C281F0-3FB6-C6DD-05A1-A09F8B53A3F5}"/>
              </a:ext>
            </a:extLst>
          </p:cNvPr>
          <p:cNvSpPr txBox="1"/>
          <p:nvPr/>
        </p:nvSpPr>
        <p:spPr>
          <a:xfrm>
            <a:off x="9242491" y="1549152"/>
            <a:ext cx="673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CE9DAE-458B-151F-4F35-E16B5D4909DF}"/>
              </a:ext>
            </a:extLst>
          </p:cNvPr>
          <p:cNvSpPr txBox="1"/>
          <p:nvPr/>
        </p:nvSpPr>
        <p:spPr>
          <a:xfrm>
            <a:off x="7432168" y="1775371"/>
            <a:ext cx="24827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Basic Environment Descriptors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A6EEA4-03D4-053F-5511-CFC87D7C0C4E}"/>
              </a:ext>
            </a:extLst>
          </p:cNvPr>
          <p:cNvSpPr txBox="1"/>
          <p:nvPr/>
        </p:nvSpPr>
        <p:spPr>
          <a:xfrm>
            <a:off x="7770808" y="2035003"/>
            <a:ext cx="2163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Visual Scene Descriptors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2B5ED3-EECA-559C-5C09-BA5783BD1ADB}"/>
              </a:ext>
            </a:extLst>
          </p:cNvPr>
          <p:cNvSpPr txBox="1"/>
          <p:nvPr/>
        </p:nvSpPr>
        <p:spPr>
          <a:xfrm>
            <a:off x="9202061" y="2277930"/>
            <a:ext cx="7119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9CAA96-9A20-4D60-21C7-CE22F574B341}"/>
              </a:ext>
            </a:extLst>
          </p:cNvPr>
          <p:cNvSpPr txBox="1"/>
          <p:nvPr/>
        </p:nvSpPr>
        <p:spPr>
          <a:xfrm>
            <a:off x="7482399" y="2493865"/>
            <a:ext cx="2430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Basic Environment Descriptors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398450-42EB-21ED-7808-F3047159C1C1}"/>
              </a:ext>
            </a:extLst>
          </p:cNvPr>
          <p:cNvSpPr txBox="1"/>
          <p:nvPr/>
        </p:nvSpPr>
        <p:spPr>
          <a:xfrm>
            <a:off x="7758498" y="2759932"/>
            <a:ext cx="2160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RADAR Scene Descriptors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476B125-850D-E852-5EE5-84F2BDBEC966}"/>
              </a:ext>
            </a:extLst>
          </p:cNvPr>
          <p:cNvSpPr txBox="1"/>
          <p:nvPr/>
        </p:nvSpPr>
        <p:spPr>
          <a:xfrm>
            <a:off x="9104201" y="3002858"/>
            <a:ext cx="805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76EE82-172D-D012-E6C3-ECF11F33BAB7}"/>
              </a:ext>
            </a:extLst>
          </p:cNvPr>
          <p:cNvSpPr txBox="1"/>
          <p:nvPr/>
        </p:nvSpPr>
        <p:spPr>
          <a:xfrm>
            <a:off x="7467314" y="3218794"/>
            <a:ext cx="24418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Basic Environment Descriptors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6D063F4-746D-9A22-BAD9-E5852672AA08}"/>
              </a:ext>
            </a:extLst>
          </p:cNvPr>
          <p:cNvSpPr txBox="1"/>
          <p:nvPr/>
        </p:nvSpPr>
        <p:spPr>
          <a:xfrm>
            <a:off x="7741078" y="3488710"/>
            <a:ext cx="21835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LiDAR Scene Descriptors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18A678D-B4E2-4077-4A7E-9025B65AA2AB}"/>
              </a:ext>
            </a:extLst>
          </p:cNvPr>
          <p:cNvSpPr txBox="1"/>
          <p:nvPr/>
        </p:nvSpPr>
        <p:spPr>
          <a:xfrm>
            <a:off x="9364375" y="3731636"/>
            <a:ext cx="5438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BF187AC-7FE3-68ED-754B-D1D44526200F}"/>
              </a:ext>
            </a:extLst>
          </p:cNvPr>
          <p:cNvSpPr txBox="1"/>
          <p:nvPr/>
        </p:nvSpPr>
        <p:spPr>
          <a:xfrm>
            <a:off x="7368663" y="3947571"/>
            <a:ext cx="2538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Basic Environment Descriptors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CD571D-8728-9A1A-4459-9E1D5D4D505F}"/>
              </a:ext>
            </a:extLst>
          </p:cNvPr>
          <p:cNvSpPr txBox="1"/>
          <p:nvPr/>
        </p:nvSpPr>
        <p:spPr>
          <a:xfrm>
            <a:off x="7521063" y="4209766"/>
            <a:ext cx="2382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Ultrasound Scene Descriptors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97BE6C-5380-052E-CE92-1ACCC680FFE4}"/>
              </a:ext>
            </a:extLst>
          </p:cNvPr>
          <p:cNvSpPr txBox="1"/>
          <p:nvPr/>
        </p:nvSpPr>
        <p:spPr>
          <a:xfrm>
            <a:off x="9364375" y="4460406"/>
            <a:ext cx="541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63884CA-275C-ED1D-6679-433100ADFD7E}"/>
              </a:ext>
            </a:extLst>
          </p:cNvPr>
          <p:cNvSpPr txBox="1"/>
          <p:nvPr/>
        </p:nvSpPr>
        <p:spPr>
          <a:xfrm>
            <a:off x="7432168" y="4676344"/>
            <a:ext cx="2473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Basic Environment Descriptors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67CBBFE-93BF-4E59-3AB4-CBF78497C8A8}"/>
              </a:ext>
            </a:extLst>
          </p:cNvPr>
          <p:cNvSpPr txBox="1"/>
          <p:nvPr/>
        </p:nvSpPr>
        <p:spPr>
          <a:xfrm>
            <a:off x="7467315" y="5159709"/>
            <a:ext cx="2441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Offline Map Scene Descriptors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A194D09-EB05-D026-C26C-F5588D92EDE6}"/>
              </a:ext>
            </a:extLst>
          </p:cNvPr>
          <p:cNvSpPr txBox="1"/>
          <p:nvPr/>
        </p:nvSpPr>
        <p:spPr>
          <a:xfrm>
            <a:off x="2422050" y="555079"/>
            <a:ext cx="12825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Weather Data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26185A2-8145-E6A7-DA14-3A80C2BDA584}"/>
              </a:ext>
            </a:extLst>
          </p:cNvPr>
          <p:cNvCxnSpPr>
            <a:cxnSpLocks/>
          </p:cNvCxnSpPr>
          <p:nvPr/>
        </p:nvCxnSpPr>
        <p:spPr>
          <a:xfrm>
            <a:off x="7032617" y="1546307"/>
            <a:ext cx="287838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B5C43C0-9BB3-4B07-B6E2-2AB5F6DE2EB9}"/>
              </a:ext>
            </a:extLst>
          </p:cNvPr>
          <p:cNvCxnSpPr/>
          <p:nvPr/>
        </p:nvCxnSpPr>
        <p:spPr>
          <a:xfrm>
            <a:off x="7052696" y="4452702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2501040-6F43-3C2C-0608-711BEBC1AB97}"/>
              </a:ext>
            </a:extLst>
          </p:cNvPr>
          <p:cNvCxnSpPr/>
          <p:nvPr/>
        </p:nvCxnSpPr>
        <p:spPr>
          <a:xfrm>
            <a:off x="7053125" y="4700592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9DA2C9-8CB7-5EFF-F6A7-6B8F92D54E47}"/>
              </a:ext>
            </a:extLst>
          </p:cNvPr>
          <p:cNvCxnSpPr/>
          <p:nvPr/>
        </p:nvCxnSpPr>
        <p:spPr>
          <a:xfrm>
            <a:off x="7051994" y="3712359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CDE2BC4-83DF-5740-12F6-27EB8C995E4D}"/>
              </a:ext>
            </a:extLst>
          </p:cNvPr>
          <p:cNvCxnSpPr/>
          <p:nvPr/>
        </p:nvCxnSpPr>
        <p:spPr>
          <a:xfrm>
            <a:off x="7043963" y="3949058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5716438-7AF5-76D3-D9D3-BF484718AB4F}"/>
              </a:ext>
            </a:extLst>
          </p:cNvPr>
          <p:cNvCxnSpPr/>
          <p:nvPr/>
        </p:nvCxnSpPr>
        <p:spPr>
          <a:xfrm>
            <a:off x="7062405" y="2983578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D20624F-7EFC-5596-8C83-F2402A084EA4}"/>
              </a:ext>
            </a:extLst>
          </p:cNvPr>
          <p:cNvCxnSpPr/>
          <p:nvPr/>
        </p:nvCxnSpPr>
        <p:spPr>
          <a:xfrm>
            <a:off x="7058602" y="3235702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DA7E942-A0BF-09FC-56F0-35D65AF44E5A}"/>
              </a:ext>
            </a:extLst>
          </p:cNvPr>
          <p:cNvCxnSpPr/>
          <p:nvPr/>
        </p:nvCxnSpPr>
        <p:spPr>
          <a:xfrm>
            <a:off x="7050056" y="2258656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84B765D-4BF9-ED3D-4AEB-BF239959A2FA}"/>
              </a:ext>
            </a:extLst>
          </p:cNvPr>
          <p:cNvCxnSpPr/>
          <p:nvPr/>
        </p:nvCxnSpPr>
        <p:spPr>
          <a:xfrm>
            <a:off x="7043059" y="179432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B25F14E4-7E53-0BD1-66F6-9741C9CC43B5}"/>
              </a:ext>
            </a:extLst>
          </p:cNvPr>
          <p:cNvSpPr txBox="1"/>
          <p:nvPr/>
        </p:nvSpPr>
        <p:spPr>
          <a:xfrm>
            <a:off x="2510484" y="2311561"/>
            <a:ext cx="11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Visual Object</a:t>
            </a:r>
            <a:endParaRPr lang="en-150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DB284DA-4AD3-B9C0-A423-ED29B545CB4D}"/>
              </a:ext>
            </a:extLst>
          </p:cNvPr>
          <p:cNvSpPr txBox="1"/>
          <p:nvPr/>
        </p:nvSpPr>
        <p:spPr>
          <a:xfrm>
            <a:off x="2434749" y="3023697"/>
            <a:ext cx="1230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RADAR Object </a:t>
            </a:r>
            <a:endParaRPr lang="en-150" sz="14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56D874B-8A21-CFF8-3FE6-04B06941CFC2}"/>
              </a:ext>
            </a:extLst>
          </p:cNvPr>
          <p:cNvSpPr txBox="1"/>
          <p:nvPr/>
        </p:nvSpPr>
        <p:spPr>
          <a:xfrm>
            <a:off x="2471645" y="3735964"/>
            <a:ext cx="1185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LiDAR Object</a:t>
            </a:r>
            <a:endParaRPr lang="en-150" sz="14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4263D82-12B2-9C6B-98E6-E824209084E9}"/>
              </a:ext>
            </a:extLst>
          </p:cNvPr>
          <p:cNvSpPr txBox="1"/>
          <p:nvPr/>
        </p:nvSpPr>
        <p:spPr>
          <a:xfrm>
            <a:off x="2133725" y="4501665"/>
            <a:ext cx="15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Ultrasound Object</a:t>
            </a:r>
            <a:endParaRPr lang="en-150" sz="14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084EBC6-445E-FB50-9BD6-23327163AD14}"/>
              </a:ext>
            </a:extLst>
          </p:cNvPr>
          <p:cNvSpPr txBox="1"/>
          <p:nvPr/>
        </p:nvSpPr>
        <p:spPr>
          <a:xfrm>
            <a:off x="2040662" y="5212755"/>
            <a:ext cx="1616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Offline Map Object </a:t>
            </a:r>
            <a:endParaRPr lang="en-150" sz="1400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9B96C5B-A76F-14EB-1793-03A713F786D7}"/>
              </a:ext>
            </a:extLst>
          </p:cNvPr>
          <p:cNvCxnSpPr>
            <a:cxnSpLocks/>
          </p:cNvCxnSpPr>
          <p:nvPr/>
        </p:nvCxnSpPr>
        <p:spPr>
          <a:xfrm>
            <a:off x="5617007" y="930164"/>
            <a:ext cx="16289" cy="4796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6A3167E-87D7-A83E-EE11-A6A9A0251476}"/>
              </a:ext>
            </a:extLst>
          </p:cNvPr>
          <p:cNvCxnSpPr/>
          <p:nvPr/>
        </p:nvCxnSpPr>
        <p:spPr>
          <a:xfrm>
            <a:off x="5636282" y="2335543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1649D33-AFE5-BF75-C295-95E550227486}"/>
              </a:ext>
            </a:extLst>
          </p:cNvPr>
          <p:cNvCxnSpPr/>
          <p:nvPr/>
        </p:nvCxnSpPr>
        <p:spPr>
          <a:xfrm>
            <a:off x="5648039" y="3083810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8C63133-54D0-5DAE-33C2-EAC7B5C46D8C}"/>
              </a:ext>
            </a:extLst>
          </p:cNvPr>
          <p:cNvCxnSpPr/>
          <p:nvPr/>
        </p:nvCxnSpPr>
        <p:spPr>
          <a:xfrm>
            <a:off x="5640199" y="3847293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59B9765C-D842-818A-1D85-8AD8D5716941}"/>
              </a:ext>
            </a:extLst>
          </p:cNvPr>
          <p:cNvCxnSpPr/>
          <p:nvPr/>
        </p:nvCxnSpPr>
        <p:spPr>
          <a:xfrm>
            <a:off x="5651956" y="4557462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C00653B-CFF8-3EE9-D1A7-C86361A365C0}"/>
              </a:ext>
            </a:extLst>
          </p:cNvPr>
          <p:cNvCxnSpPr/>
          <p:nvPr/>
        </p:nvCxnSpPr>
        <p:spPr>
          <a:xfrm>
            <a:off x="5636276" y="5324126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5B035E2A-BFC0-51BF-1547-5761A47DB66F}"/>
              </a:ext>
            </a:extLst>
          </p:cNvPr>
          <p:cNvCxnSpPr/>
          <p:nvPr/>
        </p:nvCxnSpPr>
        <p:spPr>
          <a:xfrm>
            <a:off x="5648033" y="1640554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4" name="Rectangle 56">
            <a:extLst>
              <a:ext uri="{FF2B5EF4-FFF2-40B4-BE49-F238E27FC236}">
                <a16:creationId xmlns:a16="http://schemas.microsoft.com/office/drawing/2014/main" id="{74FB6ACC-B988-86F3-A0CB-375A2DBACEF8}"/>
              </a:ext>
            </a:extLst>
          </p:cNvPr>
          <p:cNvSpPr/>
          <p:nvPr/>
        </p:nvSpPr>
        <p:spPr>
          <a:xfrm>
            <a:off x="128404" y="5932492"/>
            <a:ext cx="10603989" cy="357035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Straight Connector 57">
            <a:extLst>
              <a:ext uri="{FF2B5EF4-FFF2-40B4-BE49-F238E27FC236}">
                <a16:creationId xmlns:a16="http://schemas.microsoft.com/office/drawing/2014/main" id="{79CCF94B-996E-F101-4119-D24988322F2B}"/>
              </a:ext>
            </a:extLst>
          </p:cNvPr>
          <p:cNvSpPr/>
          <p:nvPr/>
        </p:nvSpPr>
        <p:spPr>
          <a:xfrm>
            <a:off x="154291" y="5844667"/>
            <a:ext cx="10574690" cy="26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Rectangle 51">
            <a:extLst>
              <a:ext uri="{FF2B5EF4-FFF2-40B4-BE49-F238E27FC236}">
                <a16:creationId xmlns:a16="http://schemas.microsoft.com/office/drawing/2014/main" id="{2EB575F8-5B02-E8CB-6F84-D4FF433F849F}"/>
              </a:ext>
            </a:extLst>
          </p:cNvPr>
          <p:cNvSpPr/>
          <p:nvPr/>
        </p:nvSpPr>
        <p:spPr>
          <a:xfrm>
            <a:off x="2263894" y="6429010"/>
            <a:ext cx="1027145" cy="3797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31" name="Rectangle 52">
            <a:extLst>
              <a:ext uri="{FF2B5EF4-FFF2-40B4-BE49-F238E27FC236}">
                <a16:creationId xmlns:a16="http://schemas.microsoft.com/office/drawing/2014/main" id="{6780D4B6-DE7D-95CE-2B8C-D1398A1F963B}"/>
              </a:ext>
            </a:extLst>
          </p:cNvPr>
          <p:cNvSpPr/>
          <p:nvPr/>
        </p:nvSpPr>
        <p:spPr>
          <a:xfrm>
            <a:off x="3365296" y="6428543"/>
            <a:ext cx="681155" cy="380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32" name="Rectangle 5">
            <a:extLst>
              <a:ext uri="{FF2B5EF4-FFF2-40B4-BE49-F238E27FC236}">
                <a16:creationId xmlns:a16="http://schemas.microsoft.com/office/drawing/2014/main" id="{E3C11B6A-69F3-C567-0078-426F751787C2}"/>
              </a:ext>
            </a:extLst>
          </p:cNvPr>
          <p:cNvSpPr/>
          <p:nvPr/>
        </p:nvSpPr>
        <p:spPr>
          <a:xfrm>
            <a:off x="1044504" y="6427222"/>
            <a:ext cx="1144289" cy="381793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165CC8D-8248-5231-95BF-80A14A543135}"/>
              </a:ext>
            </a:extLst>
          </p:cNvPr>
          <p:cNvCxnSpPr>
            <a:cxnSpLocks/>
          </p:cNvCxnSpPr>
          <p:nvPr/>
        </p:nvCxnSpPr>
        <p:spPr>
          <a:xfrm>
            <a:off x="2267435" y="6340127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0C71C95-6F88-5461-D5DD-AEE2DFBD1C24}"/>
              </a:ext>
            </a:extLst>
          </p:cNvPr>
          <p:cNvCxnSpPr>
            <a:cxnSpLocks/>
          </p:cNvCxnSpPr>
          <p:nvPr/>
        </p:nvCxnSpPr>
        <p:spPr>
          <a:xfrm flipV="1">
            <a:off x="3373452" y="6340670"/>
            <a:ext cx="695892" cy="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5" name="Rectangle 4">
            <a:extLst>
              <a:ext uri="{FF2B5EF4-FFF2-40B4-BE49-F238E27FC236}">
                <a16:creationId xmlns:a16="http://schemas.microsoft.com/office/drawing/2014/main" id="{14DF0E09-49A8-85E2-FCDA-A4827411016A}"/>
              </a:ext>
            </a:extLst>
          </p:cNvPr>
          <p:cNvSpPr/>
          <p:nvPr/>
        </p:nvSpPr>
        <p:spPr>
          <a:xfrm>
            <a:off x="6480737" y="6414001"/>
            <a:ext cx="1001662" cy="38186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Attestation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Service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CFC9585-4B9E-36A3-44FA-180E2B9D70D4}"/>
              </a:ext>
            </a:extLst>
          </p:cNvPr>
          <p:cNvSpPr/>
          <p:nvPr/>
        </p:nvSpPr>
        <p:spPr>
          <a:xfrm>
            <a:off x="5410469" y="6424235"/>
            <a:ext cx="1001662" cy="38186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Encryption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Service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44" name="Rectangle 4">
            <a:extLst>
              <a:ext uri="{FF2B5EF4-FFF2-40B4-BE49-F238E27FC236}">
                <a16:creationId xmlns:a16="http://schemas.microsoft.com/office/drawing/2014/main" id="{4D3F7FB9-DB97-39F7-A593-A04CD1CAF687}"/>
              </a:ext>
            </a:extLst>
          </p:cNvPr>
          <p:cNvSpPr/>
          <p:nvPr/>
        </p:nvSpPr>
        <p:spPr>
          <a:xfrm>
            <a:off x="4131614" y="6426361"/>
            <a:ext cx="1220655" cy="38186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Service</a:t>
            </a:r>
            <a:endParaRPr lang="it-IT" sz="1200" b="0" strike="noStrike" spc="-1" dirty="0">
              <a:latin typeface="Arial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10A0758-C59C-FECE-5BCF-F06BAC4E1841}"/>
              </a:ext>
            </a:extLst>
          </p:cNvPr>
          <p:cNvCxnSpPr>
            <a:cxnSpLocks/>
          </p:cNvCxnSpPr>
          <p:nvPr/>
        </p:nvCxnSpPr>
        <p:spPr>
          <a:xfrm flipV="1">
            <a:off x="4158999" y="6350379"/>
            <a:ext cx="3308315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01621E7-9252-E3B6-1C00-2EB419EE2353}"/>
              </a:ext>
            </a:extLst>
          </p:cNvPr>
          <p:cNvCxnSpPr>
            <a:cxnSpLocks/>
          </p:cNvCxnSpPr>
          <p:nvPr/>
        </p:nvCxnSpPr>
        <p:spPr>
          <a:xfrm flipV="1">
            <a:off x="1051258" y="6340868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7829ADA-E19C-415D-6636-2022EDF350C7}"/>
              </a:ext>
            </a:extLst>
          </p:cNvPr>
          <p:cNvSpPr/>
          <p:nvPr/>
        </p:nvSpPr>
        <p:spPr>
          <a:xfrm>
            <a:off x="137125" y="6417714"/>
            <a:ext cx="833606" cy="377595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AA7E777-D9B0-31C5-3E74-FA486A607E4A}"/>
              </a:ext>
            </a:extLst>
          </p:cNvPr>
          <p:cNvCxnSpPr>
            <a:cxnSpLocks/>
          </p:cNvCxnSpPr>
          <p:nvPr/>
        </p:nvCxnSpPr>
        <p:spPr>
          <a:xfrm flipV="1">
            <a:off x="129983" y="6350384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6296433-4630-8B76-4C14-04E72BD8E6AB}"/>
              </a:ext>
            </a:extLst>
          </p:cNvPr>
          <p:cNvCxnSpPr>
            <a:cxnSpLocks/>
          </p:cNvCxnSpPr>
          <p:nvPr/>
        </p:nvCxnSpPr>
        <p:spPr>
          <a:xfrm>
            <a:off x="7342211" y="2493864"/>
            <a:ext cx="4331580" cy="2338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DBD25C27-4525-1E8B-C0E5-7C5BF2123E92}"/>
              </a:ext>
            </a:extLst>
          </p:cNvPr>
          <p:cNvSpPr txBox="1"/>
          <p:nvPr/>
        </p:nvSpPr>
        <p:spPr>
          <a:xfrm>
            <a:off x="10873328" y="1496363"/>
            <a:ext cx="593432" cy="299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EC5A8A5-B5A9-B7B8-9CB9-4AFEF7EDF87B}"/>
              </a:ext>
            </a:extLst>
          </p:cNvPr>
          <p:cNvCxnSpPr>
            <a:cxnSpLocks/>
          </p:cNvCxnSpPr>
          <p:nvPr/>
        </p:nvCxnSpPr>
        <p:spPr>
          <a:xfrm>
            <a:off x="7349208" y="3239153"/>
            <a:ext cx="433728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AAFCF1C-825D-5672-FD4F-06A2C77E4C18}"/>
              </a:ext>
            </a:extLst>
          </p:cNvPr>
          <p:cNvCxnSpPr>
            <a:cxnSpLocks/>
          </p:cNvCxnSpPr>
          <p:nvPr/>
        </p:nvCxnSpPr>
        <p:spPr>
          <a:xfrm>
            <a:off x="7342211" y="3949818"/>
            <a:ext cx="4333049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BE68EDB-A964-3CB1-CD0D-F6ADCD83A470}"/>
              </a:ext>
            </a:extLst>
          </p:cNvPr>
          <p:cNvCxnSpPr>
            <a:cxnSpLocks/>
          </p:cNvCxnSpPr>
          <p:nvPr/>
        </p:nvCxnSpPr>
        <p:spPr>
          <a:xfrm flipV="1">
            <a:off x="7346444" y="4700136"/>
            <a:ext cx="4321817" cy="448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015B163-BF6E-18A7-9CF6-084798102C53}"/>
              </a:ext>
            </a:extLst>
          </p:cNvPr>
          <p:cNvCxnSpPr/>
          <p:nvPr/>
        </p:nvCxnSpPr>
        <p:spPr>
          <a:xfrm>
            <a:off x="7071225" y="2495718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5B66F5B-C9E5-890C-2ECD-1D54C56C0149}"/>
              </a:ext>
            </a:extLst>
          </p:cNvPr>
          <p:cNvCxnSpPr>
            <a:cxnSpLocks/>
          </p:cNvCxnSpPr>
          <p:nvPr/>
        </p:nvCxnSpPr>
        <p:spPr>
          <a:xfrm>
            <a:off x="7342211" y="5422052"/>
            <a:ext cx="2561091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846459A-3463-DD8E-AAF8-DEC1C7799025}"/>
              </a:ext>
            </a:extLst>
          </p:cNvPr>
          <p:cNvCxnSpPr>
            <a:cxnSpLocks/>
          </p:cNvCxnSpPr>
          <p:nvPr/>
        </p:nvCxnSpPr>
        <p:spPr>
          <a:xfrm>
            <a:off x="2043204" y="1151556"/>
            <a:ext cx="169087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F8F51077-BE2D-2F2E-2687-B7CB1A508B47}"/>
              </a:ext>
            </a:extLst>
          </p:cNvPr>
          <p:cNvCxnSpPr>
            <a:cxnSpLocks/>
          </p:cNvCxnSpPr>
          <p:nvPr/>
        </p:nvCxnSpPr>
        <p:spPr>
          <a:xfrm>
            <a:off x="7051799" y="2013165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255DA32C-C309-387D-77DE-862041042196}"/>
              </a:ext>
            </a:extLst>
          </p:cNvPr>
          <p:cNvCxnSpPr>
            <a:cxnSpLocks/>
          </p:cNvCxnSpPr>
          <p:nvPr/>
        </p:nvCxnSpPr>
        <p:spPr>
          <a:xfrm>
            <a:off x="7051799" y="2737065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42E0408-F32D-5B34-B2A9-4B558F9B4ABF}"/>
              </a:ext>
            </a:extLst>
          </p:cNvPr>
          <p:cNvCxnSpPr>
            <a:cxnSpLocks/>
          </p:cNvCxnSpPr>
          <p:nvPr/>
        </p:nvCxnSpPr>
        <p:spPr>
          <a:xfrm>
            <a:off x="7045449" y="3454615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B9003FF-2CCF-BB46-79D5-A393B6514281}"/>
              </a:ext>
            </a:extLst>
          </p:cNvPr>
          <p:cNvCxnSpPr>
            <a:cxnSpLocks/>
          </p:cNvCxnSpPr>
          <p:nvPr/>
        </p:nvCxnSpPr>
        <p:spPr>
          <a:xfrm>
            <a:off x="7051799" y="4191215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F1C0BBF-CC0A-3AE9-9C07-7B506A0FEB8A}"/>
              </a:ext>
            </a:extLst>
          </p:cNvPr>
          <p:cNvCxnSpPr>
            <a:cxnSpLocks/>
          </p:cNvCxnSpPr>
          <p:nvPr/>
        </p:nvCxnSpPr>
        <p:spPr>
          <a:xfrm>
            <a:off x="7051799" y="4927815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E26DC533-FD8F-2793-3348-1A1F45972DAE}"/>
              </a:ext>
            </a:extLst>
          </p:cNvPr>
          <p:cNvCxnSpPr/>
          <p:nvPr/>
        </p:nvCxnSpPr>
        <p:spPr>
          <a:xfrm flipV="1">
            <a:off x="2067785" y="831516"/>
            <a:ext cx="780236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B1E32CBC-812E-BDF6-B04F-C9F6A0C09874}"/>
              </a:ext>
            </a:extLst>
          </p:cNvPr>
          <p:cNvCxnSpPr>
            <a:cxnSpLocks/>
          </p:cNvCxnSpPr>
          <p:nvPr/>
        </p:nvCxnSpPr>
        <p:spPr>
          <a:xfrm>
            <a:off x="2422050" y="187164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80D1FF13-6668-DCDE-0585-40B277764890}"/>
              </a:ext>
            </a:extLst>
          </p:cNvPr>
          <p:cNvCxnSpPr>
            <a:cxnSpLocks/>
          </p:cNvCxnSpPr>
          <p:nvPr/>
        </p:nvCxnSpPr>
        <p:spPr>
          <a:xfrm>
            <a:off x="2448720" y="261840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E48C277-1A67-8309-A97D-C7E8EB2D9957}"/>
              </a:ext>
            </a:extLst>
          </p:cNvPr>
          <p:cNvCxnSpPr>
            <a:cxnSpLocks/>
          </p:cNvCxnSpPr>
          <p:nvPr/>
        </p:nvCxnSpPr>
        <p:spPr>
          <a:xfrm>
            <a:off x="2463960" y="333087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A674A695-8D47-2633-1F06-5D00B6ADA0DA}"/>
              </a:ext>
            </a:extLst>
          </p:cNvPr>
          <p:cNvCxnSpPr>
            <a:cxnSpLocks/>
          </p:cNvCxnSpPr>
          <p:nvPr/>
        </p:nvCxnSpPr>
        <p:spPr>
          <a:xfrm>
            <a:off x="2456340" y="404334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F6750825-4E32-7E6D-28A0-0F54613BB666}"/>
              </a:ext>
            </a:extLst>
          </p:cNvPr>
          <p:cNvCxnSpPr>
            <a:cxnSpLocks/>
          </p:cNvCxnSpPr>
          <p:nvPr/>
        </p:nvCxnSpPr>
        <p:spPr>
          <a:xfrm>
            <a:off x="2437290" y="481296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6778987-47A6-1A88-C51D-94C35049A49F}"/>
              </a:ext>
            </a:extLst>
          </p:cNvPr>
          <p:cNvCxnSpPr>
            <a:cxnSpLocks/>
          </p:cNvCxnSpPr>
          <p:nvPr/>
        </p:nvCxnSpPr>
        <p:spPr>
          <a:xfrm>
            <a:off x="2441100" y="552543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D8AB5FDE-32FC-9362-A83E-C355E3EF329D}"/>
              </a:ext>
            </a:extLst>
          </p:cNvPr>
          <p:cNvCxnSpPr/>
          <p:nvPr/>
        </p:nvCxnSpPr>
        <p:spPr>
          <a:xfrm flipV="1">
            <a:off x="2471645" y="1530016"/>
            <a:ext cx="1231422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4FF84BD5-5ECB-ED6F-B6B4-91EBF0D1D45C}"/>
              </a:ext>
            </a:extLst>
          </p:cNvPr>
          <p:cNvSpPr txBox="1"/>
          <p:nvPr/>
        </p:nvSpPr>
        <p:spPr>
          <a:xfrm>
            <a:off x="10911428" y="2940353"/>
            <a:ext cx="593432" cy="299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B654A10-FA1D-C05E-B28B-626114D4313D}"/>
              </a:ext>
            </a:extLst>
          </p:cNvPr>
          <p:cNvSpPr txBox="1"/>
          <p:nvPr/>
        </p:nvSpPr>
        <p:spPr>
          <a:xfrm>
            <a:off x="10915238" y="3652823"/>
            <a:ext cx="593432" cy="299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2FA298B7-DD3B-5145-5EB1-397A8FFC0F7C}"/>
              </a:ext>
            </a:extLst>
          </p:cNvPr>
          <p:cNvSpPr txBox="1"/>
          <p:nvPr/>
        </p:nvSpPr>
        <p:spPr>
          <a:xfrm>
            <a:off x="10919048" y="4399583"/>
            <a:ext cx="593432" cy="299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214" name="Rectangle 102">
            <a:extLst>
              <a:ext uri="{FF2B5EF4-FFF2-40B4-BE49-F238E27FC236}">
                <a16:creationId xmlns:a16="http://schemas.microsoft.com/office/drawing/2014/main" id="{15CBEF3C-80FA-7DE0-8E3C-9AE3294C9A84}"/>
              </a:ext>
            </a:extLst>
          </p:cNvPr>
          <p:cNvSpPr/>
          <p:nvPr/>
        </p:nvSpPr>
        <p:spPr>
          <a:xfrm>
            <a:off x="9881107" y="692239"/>
            <a:ext cx="729172" cy="5034216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Basic Environment Description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9796431C-792A-2F18-2C4D-812A2972089A}"/>
              </a:ext>
            </a:extLst>
          </p:cNvPr>
          <p:cNvCxnSpPr/>
          <p:nvPr/>
        </p:nvCxnSpPr>
        <p:spPr>
          <a:xfrm flipV="1">
            <a:off x="7371305" y="2260266"/>
            <a:ext cx="248606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0D47E71-9879-B64B-C7FE-58C1E299A194}"/>
              </a:ext>
            </a:extLst>
          </p:cNvPr>
          <p:cNvCxnSpPr/>
          <p:nvPr/>
        </p:nvCxnSpPr>
        <p:spPr>
          <a:xfrm flipV="1">
            <a:off x="7382735" y="2980356"/>
            <a:ext cx="248606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EA642A91-2E94-6444-A80C-8C7F9E816CA7}"/>
              </a:ext>
            </a:extLst>
          </p:cNvPr>
          <p:cNvCxnSpPr/>
          <p:nvPr/>
        </p:nvCxnSpPr>
        <p:spPr>
          <a:xfrm flipV="1">
            <a:off x="7394165" y="3711876"/>
            <a:ext cx="248606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5446FF10-51C5-915F-0B47-4D4C79D2511B}"/>
              </a:ext>
            </a:extLst>
          </p:cNvPr>
          <p:cNvCxnSpPr/>
          <p:nvPr/>
        </p:nvCxnSpPr>
        <p:spPr>
          <a:xfrm flipV="1">
            <a:off x="7382735" y="4454826"/>
            <a:ext cx="248606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020974C-0B77-43A0-857F-2C433A7CC925}"/>
              </a:ext>
            </a:extLst>
          </p:cNvPr>
          <p:cNvCxnSpPr/>
          <p:nvPr/>
        </p:nvCxnSpPr>
        <p:spPr>
          <a:xfrm>
            <a:off x="7058299" y="167240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4CD9E870-D992-F7B8-A43D-D4837725F32B}"/>
              </a:ext>
            </a:extLst>
          </p:cNvPr>
          <p:cNvCxnSpPr/>
          <p:nvPr/>
        </p:nvCxnSpPr>
        <p:spPr>
          <a:xfrm>
            <a:off x="7073539" y="237344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BDE3B703-0662-CB2A-8DEA-5C41F03795AB}"/>
              </a:ext>
            </a:extLst>
          </p:cNvPr>
          <p:cNvCxnSpPr/>
          <p:nvPr/>
        </p:nvCxnSpPr>
        <p:spPr>
          <a:xfrm>
            <a:off x="7077349" y="312020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6FFF16D1-3041-05A7-6EAD-76628983CB44}"/>
              </a:ext>
            </a:extLst>
          </p:cNvPr>
          <p:cNvCxnSpPr/>
          <p:nvPr/>
        </p:nvCxnSpPr>
        <p:spPr>
          <a:xfrm>
            <a:off x="7058299" y="383267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019F6B28-FA3D-C228-EA0B-11B8D8494DFF}"/>
              </a:ext>
            </a:extLst>
          </p:cNvPr>
          <p:cNvCxnSpPr/>
          <p:nvPr/>
        </p:nvCxnSpPr>
        <p:spPr>
          <a:xfrm>
            <a:off x="7050679" y="457943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A5F9549A-AC74-7F0A-5619-43AC07AEE747}"/>
              </a:ext>
            </a:extLst>
          </p:cNvPr>
          <p:cNvCxnSpPr/>
          <p:nvPr/>
        </p:nvCxnSpPr>
        <p:spPr>
          <a:xfrm>
            <a:off x="7056506" y="5416632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25" name="Title 224">
            <a:extLst>
              <a:ext uri="{FF2B5EF4-FFF2-40B4-BE49-F238E27FC236}">
                <a16:creationId xmlns:a16="http://schemas.microsoft.com/office/drawing/2014/main" id="{C25DF027-65B7-B0FA-70CE-786D72CD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41" y="3270"/>
            <a:ext cx="851726" cy="5712941"/>
          </a:xfrm>
        </p:spPr>
        <p:txBody>
          <a:bodyPr vert="vert270">
            <a:normAutofit fontScale="90000"/>
          </a:bodyPr>
          <a:lstStyle/>
          <a:p>
            <a:r>
              <a:rPr lang="en-GB" dirty="0"/>
              <a:t>Environment Sensing Subsystem</a:t>
            </a:r>
          </a:p>
        </p:txBody>
      </p:sp>
    </p:spTree>
    <p:extLst>
      <p:ext uri="{BB962C8B-B14F-4D97-AF65-F5344CB8AC3E}">
        <p14:creationId xmlns:p14="http://schemas.microsoft.com/office/powerpoint/2010/main" val="2162408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6A7A-E2A8-E577-F780-60FB0063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815482"/>
          </a:xfrm>
        </p:spPr>
        <p:txBody>
          <a:bodyPr/>
          <a:lstStyle/>
          <a:p>
            <a:r>
              <a:rPr lang="en-US" dirty="0"/>
              <a:t>MPAI-CAV – Autonomous Motion Subsystem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7E21B-D3D3-26D8-586D-1F7D07C2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99640-0595-14BF-38E4-29BB00DC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id="{D07BCA7C-ADBF-F44A-1ED9-CFEA2FD5C437}"/>
              </a:ext>
            </a:extLst>
          </p:cNvPr>
          <p:cNvSpPr/>
          <p:nvPr/>
        </p:nvSpPr>
        <p:spPr>
          <a:xfrm rot="10800000">
            <a:off x="923255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9A278F8C-C252-A5FA-8676-2749BF89D32F}"/>
              </a:ext>
            </a:extLst>
          </p:cNvPr>
          <p:cNvSpPr/>
          <p:nvPr/>
        </p:nvSpPr>
        <p:spPr>
          <a:xfrm>
            <a:off x="3698991" y="1635514"/>
            <a:ext cx="5915146" cy="38068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524FC6C9-9E55-B2F0-DAC7-7DB514A398C2}"/>
              </a:ext>
            </a:extLst>
          </p:cNvPr>
          <p:cNvSpPr/>
          <p:nvPr/>
        </p:nvSpPr>
        <p:spPr>
          <a:xfrm>
            <a:off x="3810558" y="3109731"/>
            <a:ext cx="507209" cy="133343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 Selection  Planner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BB94CDF-8F02-D4F2-836A-33C5774DDAC0}"/>
              </a:ext>
            </a:extLst>
          </p:cNvPr>
          <p:cNvSpPr/>
          <p:nvPr/>
        </p:nvSpPr>
        <p:spPr>
          <a:xfrm>
            <a:off x="5096020" y="3147097"/>
            <a:ext cx="507209" cy="1330892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 Selection Planner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FF990F9-7491-D328-DE8C-04F8D01C9108}"/>
              </a:ext>
            </a:extLst>
          </p:cNvPr>
          <p:cNvSpPr/>
          <p:nvPr/>
        </p:nvSpPr>
        <p:spPr>
          <a:xfrm>
            <a:off x="4412097" y="3280843"/>
            <a:ext cx="61315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F99E4E10-4236-D22F-52DD-0DEAC3944847}"/>
              </a:ext>
            </a:extLst>
          </p:cNvPr>
          <p:cNvSpPr/>
          <p:nvPr/>
        </p:nvSpPr>
        <p:spPr>
          <a:xfrm>
            <a:off x="6311905" y="3149625"/>
            <a:ext cx="507209" cy="1328364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Motion Selection Planner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021058F-B68F-F964-7588-E8D2820F8E44}"/>
              </a:ext>
            </a:extLst>
          </p:cNvPr>
          <p:cNvSpPr/>
          <p:nvPr/>
        </p:nvSpPr>
        <p:spPr>
          <a:xfrm>
            <a:off x="7606643" y="3152154"/>
            <a:ext cx="507209" cy="1325827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Traffic Obstacle Avoider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214575-4BDE-2619-7535-785772B1D9D4}"/>
              </a:ext>
            </a:extLst>
          </p:cNvPr>
          <p:cNvCxnSpPr>
            <a:cxnSpLocks/>
          </p:cNvCxnSpPr>
          <p:nvPr/>
        </p:nvCxnSpPr>
        <p:spPr>
          <a:xfrm>
            <a:off x="5354483" y="4482990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A8FD6D-E9C9-FBE8-BDCA-4D33E3B5B279}"/>
              </a:ext>
            </a:extLst>
          </p:cNvPr>
          <p:cNvCxnSpPr>
            <a:cxnSpLocks/>
          </p:cNvCxnSpPr>
          <p:nvPr/>
        </p:nvCxnSpPr>
        <p:spPr>
          <a:xfrm>
            <a:off x="7858250" y="4482990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06A930-5067-404B-F414-4064EC747DFA}"/>
              </a:ext>
            </a:extLst>
          </p:cNvPr>
          <p:cNvCxnSpPr>
            <a:cxnSpLocks/>
          </p:cNvCxnSpPr>
          <p:nvPr/>
        </p:nvCxnSpPr>
        <p:spPr>
          <a:xfrm>
            <a:off x="4061622" y="2659610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BC0364-9030-A74D-B0C9-A369D8E510B2}"/>
              </a:ext>
            </a:extLst>
          </p:cNvPr>
          <p:cNvCxnSpPr>
            <a:cxnSpLocks/>
          </p:cNvCxnSpPr>
          <p:nvPr/>
        </p:nvCxnSpPr>
        <p:spPr>
          <a:xfrm>
            <a:off x="5351942" y="2699410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9E3297-9B8A-FD17-E519-BA1A4A5B2369}"/>
              </a:ext>
            </a:extLst>
          </p:cNvPr>
          <p:cNvCxnSpPr>
            <a:cxnSpLocks/>
          </p:cNvCxnSpPr>
          <p:nvPr/>
        </p:nvCxnSpPr>
        <p:spPr>
          <a:xfrm>
            <a:off x="6559038" y="2709570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F9DF58-C5B4-9771-F947-A22803CD2433}"/>
              </a:ext>
            </a:extLst>
          </p:cNvPr>
          <p:cNvCxnSpPr>
            <a:cxnSpLocks/>
          </p:cNvCxnSpPr>
          <p:nvPr/>
        </p:nvCxnSpPr>
        <p:spPr>
          <a:xfrm>
            <a:off x="7874759" y="2699410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" name="TextBox 65">
            <a:extLst>
              <a:ext uri="{FF2B5EF4-FFF2-40B4-BE49-F238E27FC236}">
                <a16:creationId xmlns:a16="http://schemas.microsoft.com/office/drawing/2014/main" id="{99F3A742-660C-99AC-4B3B-4F2EBA77BFC9}"/>
              </a:ext>
            </a:extLst>
          </p:cNvPr>
          <p:cNvSpPr/>
          <p:nvPr/>
        </p:nvSpPr>
        <p:spPr>
          <a:xfrm>
            <a:off x="4088122" y="2743600"/>
            <a:ext cx="46189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65">
            <a:extLst>
              <a:ext uri="{FF2B5EF4-FFF2-40B4-BE49-F238E27FC236}">
                <a16:creationId xmlns:a16="http://schemas.microsoft.com/office/drawing/2014/main" id="{9AA5D26B-F16E-AD2F-47CC-D2C9296DE7F3}"/>
              </a:ext>
            </a:extLst>
          </p:cNvPr>
          <p:cNvSpPr/>
          <p:nvPr/>
        </p:nvSpPr>
        <p:spPr>
          <a:xfrm>
            <a:off x="5345422" y="2743600"/>
            <a:ext cx="46189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65">
            <a:extLst>
              <a:ext uri="{FF2B5EF4-FFF2-40B4-BE49-F238E27FC236}">
                <a16:creationId xmlns:a16="http://schemas.microsoft.com/office/drawing/2014/main" id="{3D4A81F6-61DE-A6F7-22DF-173D1143469D}"/>
              </a:ext>
            </a:extLst>
          </p:cNvPr>
          <p:cNvSpPr/>
          <p:nvPr/>
        </p:nvSpPr>
        <p:spPr>
          <a:xfrm>
            <a:off x="6562081" y="2743600"/>
            <a:ext cx="46189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65">
            <a:extLst>
              <a:ext uri="{FF2B5EF4-FFF2-40B4-BE49-F238E27FC236}">
                <a16:creationId xmlns:a16="http://schemas.microsoft.com/office/drawing/2014/main" id="{F93AB3A9-F504-6343-D08F-5BACFFADB363}"/>
              </a:ext>
            </a:extLst>
          </p:cNvPr>
          <p:cNvSpPr/>
          <p:nvPr/>
        </p:nvSpPr>
        <p:spPr>
          <a:xfrm>
            <a:off x="7883478" y="2751220"/>
            <a:ext cx="46189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DA5DF5B5-4CEA-3716-2B18-9FFDBC316BBA}"/>
              </a:ext>
            </a:extLst>
          </p:cNvPr>
          <p:cNvSpPr/>
          <p:nvPr/>
        </p:nvSpPr>
        <p:spPr>
          <a:xfrm>
            <a:off x="4007150" y="4526132"/>
            <a:ext cx="61315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67">
            <a:extLst>
              <a:ext uri="{FF2B5EF4-FFF2-40B4-BE49-F238E27FC236}">
                <a16:creationId xmlns:a16="http://schemas.microsoft.com/office/drawing/2014/main" id="{9323D493-BC25-1057-B0BE-46690A6126E8}"/>
              </a:ext>
            </a:extLst>
          </p:cNvPr>
          <p:cNvSpPr/>
          <p:nvPr/>
        </p:nvSpPr>
        <p:spPr>
          <a:xfrm>
            <a:off x="5292866" y="4549812"/>
            <a:ext cx="51075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68">
            <a:extLst>
              <a:ext uri="{FF2B5EF4-FFF2-40B4-BE49-F238E27FC236}">
                <a16:creationId xmlns:a16="http://schemas.microsoft.com/office/drawing/2014/main" id="{D9FFE577-4E0B-0523-1E71-FB8987A5AABD}"/>
              </a:ext>
            </a:extLst>
          </p:cNvPr>
          <p:cNvSpPr/>
          <p:nvPr/>
        </p:nvSpPr>
        <p:spPr>
          <a:xfrm>
            <a:off x="6516716" y="4543595"/>
            <a:ext cx="92665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68">
            <a:extLst>
              <a:ext uri="{FF2B5EF4-FFF2-40B4-BE49-F238E27FC236}">
                <a16:creationId xmlns:a16="http://schemas.microsoft.com/office/drawing/2014/main" id="{4995E9BD-4C63-7249-0A31-CA5608611752}"/>
              </a:ext>
            </a:extLst>
          </p:cNvPr>
          <p:cNvSpPr/>
          <p:nvPr/>
        </p:nvSpPr>
        <p:spPr>
          <a:xfrm>
            <a:off x="7800350" y="4460604"/>
            <a:ext cx="93260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4057ED-CB7C-BCB0-969C-C3C36CBC7407}"/>
              </a:ext>
            </a:extLst>
          </p:cNvPr>
          <p:cNvCxnSpPr/>
          <p:nvPr/>
        </p:nvCxnSpPr>
        <p:spPr>
          <a:xfrm flipV="1">
            <a:off x="4334135" y="4224074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14FE7C-79B4-63D1-58A7-2D962218DB17}"/>
              </a:ext>
            </a:extLst>
          </p:cNvPr>
          <p:cNvCxnSpPr/>
          <p:nvPr/>
        </p:nvCxnSpPr>
        <p:spPr>
          <a:xfrm flipV="1">
            <a:off x="4333583" y="3590647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9" name="TextBox 5">
            <a:extLst>
              <a:ext uri="{FF2B5EF4-FFF2-40B4-BE49-F238E27FC236}">
                <a16:creationId xmlns:a16="http://schemas.microsoft.com/office/drawing/2014/main" id="{649CD402-728D-E2C6-AA76-4C39C2E90178}"/>
              </a:ext>
            </a:extLst>
          </p:cNvPr>
          <p:cNvSpPr/>
          <p:nvPr/>
        </p:nvSpPr>
        <p:spPr>
          <a:xfrm>
            <a:off x="4422410" y="3967958"/>
            <a:ext cx="55525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State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B13BB5-51EF-D558-9374-8ABD81B583FD}"/>
              </a:ext>
            </a:extLst>
          </p:cNvPr>
          <p:cNvCxnSpPr/>
          <p:nvPr/>
        </p:nvCxnSpPr>
        <p:spPr>
          <a:xfrm flipV="1">
            <a:off x="5591488" y="4224074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E64EBB-175D-2690-DC95-A47B460C0261}"/>
              </a:ext>
            </a:extLst>
          </p:cNvPr>
          <p:cNvCxnSpPr/>
          <p:nvPr/>
        </p:nvCxnSpPr>
        <p:spPr>
          <a:xfrm flipV="1">
            <a:off x="5562943" y="3590647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2" name="TextBox 5">
            <a:extLst>
              <a:ext uri="{FF2B5EF4-FFF2-40B4-BE49-F238E27FC236}">
                <a16:creationId xmlns:a16="http://schemas.microsoft.com/office/drawing/2014/main" id="{547926DD-32FD-AD61-8363-67DC05B85FF9}"/>
              </a:ext>
            </a:extLst>
          </p:cNvPr>
          <p:cNvSpPr/>
          <p:nvPr/>
        </p:nvSpPr>
        <p:spPr>
          <a:xfrm>
            <a:off x="5685636" y="3967958"/>
            <a:ext cx="55525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State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ECCC3D-6513-77C7-9A17-FC5E64961E99}"/>
              </a:ext>
            </a:extLst>
          </p:cNvPr>
          <p:cNvCxnSpPr/>
          <p:nvPr/>
        </p:nvCxnSpPr>
        <p:spPr>
          <a:xfrm flipV="1">
            <a:off x="6833495" y="4234234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FA7E35-5955-2E71-CAF7-87F1298892EB}"/>
              </a:ext>
            </a:extLst>
          </p:cNvPr>
          <p:cNvCxnSpPr/>
          <p:nvPr/>
        </p:nvCxnSpPr>
        <p:spPr>
          <a:xfrm flipV="1">
            <a:off x="6832943" y="3600807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5" name="TextBox 5">
            <a:extLst>
              <a:ext uri="{FF2B5EF4-FFF2-40B4-BE49-F238E27FC236}">
                <a16:creationId xmlns:a16="http://schemas.microsoft.com/office/drawing/2014/main" id="{D8E2AE3B-8F37-CCCA-03D0-291125BABBF6}"/>
              </a:ext>
            </a:extLst>
          </p:cNvPr>
          <p:cNvSpPr/>
          <p:nvPr/>
        </p:nvSpPr>
        <p:spPr>
          <a:xfrm>
            <a:off x="6949209" y="3969651"/>
            <a:ext cx="55525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State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FF2EF2-5D47-36F9-C4BC-71ED8514ED97}"/>
              </a:ext>
            </a:extLst>
          </p:cNvPr>
          <p:cNvCxnSpPr/>
          <p:nvPr/>
        </p:nvCxnSpPr>
        <p:spPr>
          <a:xfrm flipV="1">
            <a:off x="8103495" y="4254554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08C137-3392-258B-6261-AE121278DC77}"/>
              </a:ext>
            </a:extLst>
          </p:cNvPr>
          <p:cNvCxnSpPr/>
          <p:nvPr/>
        </p:nvCxnSpPr>
        <p:spPr>
          <a:xfrm flipV="1">
            <a:off x="8123263" y="3692247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8" name="TextBox 5">
            <a:extLst>
              <a:ext uri="{FF2B5EF4-FFF2-40B4-BE49-F238E27FC236}">
                <a16:creationId xmlns:a16="http://schemas.microsoft.com/office/drawing/2014/main" id="{17FD3BB5-7D8D-AE4B-077F-5B0101ED634D}"/>
              </a:ext>
            </a:extLst>
          </p:cNvPr>
          <p:cNvSpPr/>
          <p:nvPr/>
        </p:nvSpPr>
        <p:spPr>
          <a:xfrm>
            <a:off x="8236143" y="4000131"/>
            <a:ext cx="55525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State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68">
            <a:extLst>
              <a:ext uri="{FF2B5EF4-FFF2-40B4-BE49-F238E27FC236}">
                <a16:creationId xmlns:a16="http://schemas.microsoft.com/office/drawing/2014/main" id="{9C671ADC-F1A4-A59B-BFC0-FFA68E064231}"/>
              </a:ext>
            </a:extLst>
          </p:cNvPr>
          <p:cNvSpPr/>
          <p:nvPr/>
        </p:nvSpPr>
        <p:spPr>
          <a:xfrm>
            <a:off x="8066177" y="3385644"/>
            <a:ext cx="93449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67">
            <a:extLst>
              <a:ext uri="{FF2B5EF4-FFF2-40B4-BE49-F238E27FC236}">
                <a16:creationId xmlns:a16="http://schemas.microsoft.com/office/drawing/2014/main" id="{93553969-8CFF-7E10-CFD4-598F5E944E94}"/>
              </a:ext>
            </a:extLst>
          </p:cNvPr>
          <p:cNvSpPr/>
          <p:nvPr/>
        </p:nvSpPr>
        <p:spPr>
          <a:xfrm>
            <a:off x="5699266" y="3288902"/>
            <a:ext cx="51075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68">
            <a:extLst>
              <a:ext uri="{FF2B5EF4-FFF2-40B4-BE49-F238E27FC236}">
                <a16:creationId xmlns:a16="http://schemas.microsoft.com/office/drawing/2014/main" id="{BBE72566-D68B-DB19-9263-B2F0989AFCB2}"/>
              </a:ext>
            </a:extLst>
          </p:cNvPr>
          <p:cNvSpPr/>
          <p:nvPr/>
        </p:nvSpPr>
        <p:spPr>
          <a:xfrm>
            <a:off x="6761237" y="3293609"/>
            <a:ext cx="93449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56">
            <a:extLst>
              <a:ext uri="{FF2B5EF4-FFF2-40B4-BE49-F238E27FC236}">
                <a16:creationId xmlns:a16="http://schemas.microsoft.com/office/drawing/2014/main" id="{E29922CA-8C19-FE6A-CC4F-FC9EB82B8F0C}"/>
              </a:ext>
            </a:extLst>
          </p:cNvPr>
          <p:cNvSpPr/>
          <p:nvPr/>
        </p:nvSpPr>
        <p:spPr>
          <a:xfrm>
            <a:off x="3806548" y="4921652"/>
            <a:ext cx="5734329" cy="43128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AMS Decision Recorder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4E1D3B-AFC4-B081-F8F9-ACFBD431BDB3}"/>
              </a:ext>
            </a:extLst>
          </p:cNvPr>
          <p:cNvCxnSpPr>
            <a:cxnSpLocks/>
          </p:cNvCxnSpPr>
          <p:nvPr/>
        </p:nvCxnSpPr>
        <p:spPr>
          <a:xfrm>
            <a:off x="6582443" y="4477387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4" name="Rectangle 36">
            <a:extLst>
              <a:ext uri="{FF2B5EF4-FFF2-40B4-BE49-F238E27FC236}">
                <a16:creationId xmlns:a16="http://schemas.microsoft.com/office/drawing/2014/main" id="{1B6A9D1A-64CE-52F2-FAB8-EB0125FC0D63}"/>
              </a:ext>
            </a:extLst>
          </p:cNvPr>
          <p:cNvSpPr/>
          <p:nvPr/>
        </p:nvSpPr>
        <p:spPr>
          <a:xfrm>
            <a:off x="1976543" y="2948616"/>
            <a:ext cx="627786" cy="1333439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Human-CAV Interaction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D3C8022A-F57F-8F3E-F48A-08E817E42256}"/>
              </a:ext>
            </a:extLst>
          </p:cNvPr>
          <p:cNvSpPr/>
          <p:nvPr/>
        </p:nvSpPr>
        <p:spPr>
          <a:xfrm>
            <a:off x="2606875" y="1976665"/>
            <a:ext cx="1114006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Descriptors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8D4B4EC-8ABF-F43E-E5C4-5888470F480F}"/>
              </a:ext>
            </a:extLst>
          </p:cNvPr>
          <p:cNvCxnSpPr>
            <a:cxnSpLocks/>
          </p:cNvCxnSpPr>
          <p:nvPr/>
        </p:nvCxnSpPr>
        <p:spPr>
          <a:xfrm>
            <a:off x="4056542" y="4480042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7" name="TextBox 67">
            <a:extLst>
              <a:ext uri="{FF2B5EF4-FFF2-40B4-BE49-F238E27FC236}">
                <a16:creationId xmlns:a16="http://schemas.microsoft.com/office/drawing/2014/main" id="{064AA805-F7BD-9A8A-58E4-304F35B5975A}"/>
              </a:ext>
            </a:extLst>
          </p:cNvPr>
          <p:cNvSpPr/>
          <p:nvPr/>
        </p:nvSpPr>
        <p:spPr>
          <a:xfrm>
            <a:off x="2743487" y="3123858"/>
            <a:ext cx="86842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HCI-AMS </a:t>
            </a:r>
          </a:p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Message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67">
            <a:extLst>
              <a:ext uri="{FF2B5EF4-FFF2-40B4-BE49-F238E27FC236}">
                <a16:creationId xmlns:a16="http://schemas.microsoft.com/office/drawing/2014/main" id="{FBEC25D4-2B11-3A8C-73EC-5889D705DDEC}"/>
              </a:ext>
            </a:extLst>
          </p:cNvPr>
          <p:cNvSpPr/>
          <p:nvPr/>
        </p:nvSpPr>
        <p:spPr>
          <a:xfrm>
            <a:off x="2764178" y="3679795"/>
            <a:ext cx="86842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AMS-HCI </a:t>
            </a:r>
          </a:p>
          <a:p>
            <a:pPr>
              <a:lnSpc>
                <a:spcPct val="100000"/>
              </a:lnSpc>
              <a:buNone/>
            </a:pP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Message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8E97770-B0B9-2B7B-437D-8D0EC3CC248B}"/>
              </a:ext>
            </a:extLst>
          </p:cNvPr>
          <p:cNvCxnSpPr>
            <a:cxnSpLocks/>
          </p:cNvCxnSpPr>
          <p:nvPr/>
        </p:nvCxnSpPr>
        <p:spPr>
          <a:xfrm flipV="1">
            <a:off x="2561606" y="3405122"/>
            <a:ext cx="1270616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83DC15D-6B73-BB24-07B1-10C2E9E21B30}"/>
              </a:ext>
            </a:extLst>
          </p:cNvPr>
          <p:cNvCxnSpPr>
            <a:cxnSpLocks/>
          </p:cNvCxnSpPr>
          <p:nvPr/>
        </p:nvCxnSpPr>
        <p:spPr>
          <a:xfrm flipV="1">
            <a:off x="2589363" y="3949922"/>
            <a:ext cx="1270616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1" name="Rectangle 99">
            <a:extLst>
              <a:ext uri="{FF2B5EF4-FFF2-40B4-BE49-F238E27FC236}">
                <a16:creationId xmlns:a16="http://schemas.microsoft.com/office/drawing/2014/main" id="{98CDFCA2-DEE6-22CD-5EBE-788432207642}"/>
              </a:ext>
            </a:extLst>
          </p:cNvPr>
          <p:cNvSpPr/>
          <p:nvPr/>
        </p:nvSpPr>
        <p:spPr>
          <a:xfrm>
            <a:off x="1971299" y="4386375"/>
            <a:ext cx="612317" cy="1053603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8195518-ADC6-6E0E-17D5-B49E640FFDCF}"/>
              </a:ext>
            </a:extLst>
          </p:cNvPr>
          <p:cNvCxnSpPr>
            <a:cxnSpLocks/>
          </p:cNvCxnSpPr>
          <p:nvPr/>
        </p:nvCxnSpPr>
        <p:spPr>
          <a:xfrm flipV="1">
            <a:off x="8112544" y="3321985"/>
            <a:ext cx="2813889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C8B09C-6F5D-11EB-2126-147EA2DA8E2C}"/>
              </a:ext>
            </a:extLst>
          </p:cNvPr>
          <p:cNvCxnSpPr>
            <a:cxnSpLocks/>
          </p:cNvCxnSpPr>
          <p:nvPr/>
        </p:nvCxnSpPr>
        <p:spPr>
          <a:xfrm>
            <a:off x="9025210" y="4473647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4" name="Rectangle 7">
            <a:extLst>
              <a:ext uri="{FF2B5EF4-FFF2-40B4-BE49-F238E27FC236}">
                <a16:creationId xmlns:a16="http://schemas.microsoft.com/office/drawing/2014/main" id="{0B3CBC7C-E0EC-CECB-93DA-A13B54E59B7E}"/>
              </a:ext>
            </a:extLst>
          </p:cNvPr>
          <p:cNvSpPr/>
          <p:nvPr/>
        </p:nvSpPr>
        <p:spPr>
          <a:xfrm>
            <a:off x="1971299" y="5624152"/>
            <a:ext cx="5039857" cy="446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23EAF40-F23C-A309-C034-1C4C73ABDEC7}"/>
              </a:ext>
            </a:extLst>
          </p:cNvPr>
          <p:cNvCxnSpPr>
            <a:cxnSpLocks/>
          </p:cNvCxnSpPr>
          <p:nvPr/>
        </p:nvCxnSpPr>
        <p:spPr>
          <a:xfrm>
            <a:off x="1958049" y="5513118"/>
            <a:ext cx="5039857" cy="1031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6" name="Rectangle 51">
            <a:extLst>
              <a:ext uri="{FF2B5EF4-FFF2-40B4-BE49-F238E27FC236}">
                <a16:creationId xmlns:a16="http://schemas.microsoft.com/office/drawing/2014/main" id="{D7DEDEEB-CAB4-FF6F-9B03-195C84216EEE}"/>
              </a:ext>
            </a:extLst>
          </p:cNvPr>
          <p:cNvSpPr/>
          <p:nvPr/>
        </p:nvSpPr>
        <p:spPr>
          <a:xfrm>
            <a:off x="4109930" y="6264000"/>
            <a:ext cx="1027145" cy="4794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45B6BD7C-05FB-B4F6-2106-5A5692FAB358}"/>
              </a:ext>
            </a:extLst>
          </p:cNvPr>
          <p:cNvSpPr/>
          <p:nvPr/>
        </p:nvSpPr>
        <p:spPr>
          <a:xfrm>
            <a:off x="5211332" y="6263323"/>
            <a:ext cx="681155" cy="4805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58" name="Rectangle 5">
            <a:extLst>
              <a:ext uri="{FF2B5EF4-FFF2-40B4-BE49-F238E27FC236}">
                <a16:creationId xmlns:a16="http://schemas.microsoft.com/office/drawing/2014/main" id="{7D2A2F3E-2ADE-6F61-E3FB-3E0471FFCDAD}"/>
              </a:ext>
            </a:extLst>
          </p:cNvPr>
          <p:cNvSpPr/>
          <p:nvPr/>
        </p:nvSpPr>
        <p:spPr>
          <a:xfrm>
            <a:off x="2890540" y="6261405"/>
            <a:ext cx="1144289" cy="482084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244AB2E-0BCD-D59C-D81F-2928DF98FB46}"/>
              </a:ext>
            </a:extLst>
          </p:cNvPr>
          <p:cNvCxnSpPr>
            <a:cxnSpLocks/>
          </p:cNvCxnSpPr>
          <p:nvPr/>
        </p:nvCxnSpPr>
        <p:spPr>
          <a:xfrm>
            <a:off x="4113471" y="6151590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8F40B8B-1B95-DDC3-84D8-74887C60D19E}"/>
              </a:ext>
            </a:extLst>
          </p:cNvPr>
          <p:cNvCxnSpPr>
            <a:cxnSpLocks/>
          </p:cNvCxnSpPr>
          <p:nvPr/>
        </p:nvCxnSpPr>
        <p:spPr>
          <a:xfrm flipV="1">
            <a:off x="5219488" y="6152378"/>
            <a:ext cx="695892" cy="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1" name="Rectangle 4">
            <a:extLst>
              <a:ext uri="{FF2B5EF4-FFF2-40B4-BE49-F238E27FC236}">
                <a16:creationId xmlns:a16="http://schemas.microsoft.com/office/drawing/2014/main" id="{598099A8-9B97-A506-169C-FA1DA5EAAC99}"/>
              </a:ext>
            </a:extLst>
          </p:cNvPr>
          <p:cNvSpPr/>
          <p:nvPr/>
        </p:nvSpPr>
        <p:spPr>
          <a:xfrm>
            <a:off x="8326773" y="6242217"/>
            <a:ext cx="1001662" cy="48217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Attestation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Service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BD71147-F655-1D02-3628-69B56F0902DF}"/>
              </a:ext>
            </a:extLst>
          </p:cNvPr>
          <p:cNvSpPr/>
          <p:nvPr/>
        </p:nvSpPr>
        <p:spPr>
          <a:xfrm>
            <a:off x="7256505" y="6257069"/>
            <a:ext cx="1001662" cy="48217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Encryption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Service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8C68B8DD-C791-1615-FE96-65CE4C6339C4}"/>
              </a:ext>
            </a:extLst>
          </p:cNvPr>
          <p:cNvSpPr/>
          <p:nvPr/>
        </p:nvSpPr>
        <p:spPr>
          <a:xfrm>
            <a:off x="5977650" y="6260155"/>
            <a:ext cx="1220655" cy="48217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Service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77B472-811D-B743-85CA-1FA4AE044C21}"/>
              </a:ext>
            </a:extLst>
          </p:cNvPr>
          <p:cNvCxnSpPr>
            <a:cxnSpLocks/>
          </p:cNvCxnSpPr>
          <p:nvPr/>
        </p:nvCxnSpPr>
        <p:spPr>
          <a:xfrm flipV="1">
            <a:off x="6005035" y="6166470"/>
            <a:ext cx="3308315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31F50A8-2318-1BF2-A5D6-5AA35E342119}"/>
              </a:ext>
            </a:extLst>
          </p:cNvPr>
          <p:cNvCxnSpPr>
            <a:cxnSpLocks/>
          </p:cNvCxnSpPr>
          <p:nvPr/>
        </p:nvCxnSpPr>
        <p:spPr>
          <a:xfrm flipV="1">
            <a:off x="2897294" y="6152666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C31C0293-22AC-CE76-105D-DC8D7DF8110A}"/>
              </a:ext>
            </a:extLst>
          </p:cNvPr>
          <p:cNvSpPr/>
          <p:nvPr/>
        </p:nvSpPr>
        <p:spPr>
          <a:xfrm>
            <a:off x="1983161" y="6247605"/>
            <a:ext cx="833606" cy="476785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C9B1AB4-FE61-E380-824E-280D69B8422F}"/>
              </a:ext>
            </a:extLst>
          </p:cNvPr>
          <p:cNvCxnSpPr>
            <a:cxnSpLocks/>
          </p:cNvCxnSpPr>
          <p:nvPr/>
        </p:nvCxnSpPr>
        <p:spPr>
          <a:xfrm flipV="1">
            <a:off x="1976019" y="6166477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A36BE0F9-C9A8-325A-2378-1FCB50D03A6F}"/>
              </a:ext>
            </a:extLst>
          </p:cNvPr>
          <p:cNvSpPr/>
          <p:nvPr/>
        </p:nvSpPr>
        <p:spPr>
          <a:xfrm>
            <a:off x="3810557" y="1740969"/>
            <a:ext cx="5619231" cy="9628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Full Environment Description</a:t>
            </a:r>
            <a:endParaRPr lang="it-IT" sz="14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D6F5B3B-E369-050E-9C5F-E84C5EDB194F}"/>
              </a:ext>
            </a:extLst>
          </p:cNvPr>
          <p:cNvCxnSpPr>
            <a:cxnSpLocks/>
          </p:cNvCxnSpPr>
          <p:nvPr/>
        </p:nvCxnSpPr>
        <p:spPr>
          <a:xfrm flipH="1">
            <a:off x="9255202" y="2712670"/>
            <a:ext cx="3062" cy="75488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0" name="Rectangle 53">
            <a:extLst>
              <a:ext uri="{FF2B5EF4-FFF2-40B4-BE49-F238E27FC236}">
                <a16:creationId xmlns:a16="http://schemas.microsoft.com/office/drawing/2014/main" id="{271A47B8-E3D0-3A0A-44C6-1BE5B30E8B97}"/>
              </a:ext>
            </a:extLst>
          </p:cNvPr>
          <p:cNvSpPr/>
          <p:nvPr/>
        </p:nvSpPr>
        <p:spPr>
          <a:xfrm>
            <a:off x="10721596" y="2469130"/>
            <a:ext cx="738628" cy="1181339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Sensing Subsystem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28">
            <a:extLst>
              <a:ext uri="{FF2B5EF4-FFF2-40B4-BE49-F238E27FC236}">
                <a16:creationId xmlns:a16="http://schemas.microsoft.com/office/drawing/2014/main" id="{7188868E-A972-7DAB-1EB4-2CB2A12DAB44}"/>
              </a:ext>
            </a:extLst>
          </p:cNvPr>
          <p:cNvSpPr/>
          <p:nvPr/>
        </p:nvSpPr>
        <p:spPr>
          <a:xfrm>
            <a:off x="10730304" y="1740969"/>
            <a:ext cx="711668" cy="66096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Remote AMSs</a:t>
            </a:r>
            <a:endParaRPr lang="it-IT" sz="1400" b="0" strike="noStrike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B89B4F6-AB79-0116-FD12-B7E9E41894D1}"/>
              </a:ext>
            </a:extLst>
          </p:cNvPr>
          <p:cNvCxnSpPr>
            <a:cxnSpLocks/>
          </p:cNvCxnSpPr>
          <p:nvPr/>
        </p:nvCxnSpPr>
        <p:spPr>
          <a:xfrm>
            <a:off x="9414789" y="3891715"/>
            <a:ext cx="1278208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3" name="TextBox 67">
            <a:extLst>
              <a:ext uri="{FF2B5EF4-FFF2-40B4-BE49-F238E27FC236}">
                <a16:creationId xmlns:a16="http://schemas.microsoft.com/office/drawing/2014/main" id="{C491A34B-C3EF-BE47-882F-14DC79F12933}"/>
              </a:ext>
            </a:extLst>
          </p:cNvPr>
          <p:cNvSpPr/>
          <p:nvPr/>
        </p:nvSpPr>
        <p:spPr>
          <a:xfrm>
            <a:off x="9547971" y="3588783"/>
            <a:ext cx="12527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AMS-MAS msg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67">
            <a:extLst>
              <a:ext uri="{FF2B5EF4-FFF2-40B4-BE49-F238E27FC236}">
                <a16:creationId xmlns:a16="http://schemas.microsoft.com/office/drawing/2014/main" id="{A4E51A13-122B-2609-97A4-7C5778256F5D}"/>
              </a:ext>
            </a:extLst>
          </p:cNvPr>
          <p:cNvSpPr/>
          <p:nvPr/>
        </p:nvSpPr>
        <p:spPr>
          <a:xfrm>
            <a:off x="10211561" y="3029386"/>
            <a:ext cx="34028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4F05500-BC6F-6CA2-862C-C613445EECB6}"/>
              </a:ext>
            </a:extLst>
          </p:cNvPr>
          <p:cNvCxnSpPr>
            <a:cxnSpLocks/>
          </p:cNvCxnSpPr>
          <p:nvPr/>
        </p:nvCxnSpPr>
        <p:spPr>
          <a:xfrm>
            <a:off x="9429402" y="4468678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6" name="TextBox 4">
            <a:extLst>
              <a:ext uri="{FF2B5EF4-FFF2-40B4-BE49-F238E27FC236}">
                <a16:creationId xmlns:a16="http://schemas.microsoft.com/office/drawing/2014/main" id="{998DCF60-2F5D-9843-7B2E-D424EDCF943E}"/>
              </a:ext>
            </a:extLst>
          </p:cNvPr>
          <p:cNvSpPr/>
          <p:nvPr/>
        </p:nvSpPr>
        <p:spPr>
          <a:xfrm>
            <a:off x="9621144" y="1815856"/>
            <a:ext cx="1116513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Full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Descriptors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F7AC3FF-D543-C08D-F188-DE423F5BA872}"/>
              </a:ext>
            </a:extLst>
          </p:cNvPr>
          <p:cNvCxnSpPr>
            <a:cxnSpLocks/>
          </p:cNvCxnSpPr>
          <p:nvPr/>
        </p:nvCxnSpPr>
        <p:spPr>
          <a:xfrm flipV="1">
            <a:off x="9398081" y="2085367"/>
            <a:ext cx="1325477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1409394-FFDB-D549-9BEA-B7871CE5B1D0}"/>
              </a:ext>
            </a:extLst>
          </p:cNvPr>
          <p:cNvCxnSpPr>
            <a:cxnSpLocks/>
          </p:cNvCxnSpPr>
          <p:nvPr/>
        </p:nvCxnSpPr>
        <p:spPr>
          <a:xfrm flipV="1">
            <a:off x="9533674" y="5143729"/>
            <a:ext cx="1079699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9" name="TextBox 67">
            <a:extLst>
              <a:ext uri="{FF2B5EF4-FFF2-40B4-BE49-F238E27FC236}">
                <a16:creationId xmlns:a16="http://schemas.microsoft.com/office/drawing/2014/main" id="{82551E1C-5055-08A5-B891-0DB180BF64C3}"/>
              </a:ext>
            </a:extLst>
          </p:cNvPr>
          <p:cNvSpPr/>
          <p:nvPr/>
        </p:nvSpPr>
        <p:spPr>
          <a:xfrm>
            <a:off x="9783422" y="4835018"/>
            <a:ext cx="370593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File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16">
            <a:extLst>
              <a:ext uri="{FF2B5EF4-FFF2-40B4-BE49-F238E27FC236}">
                <a16:creationId xmlns:a16="http://schemas.microsoft.com/office/drawing/2014/main" id="{98104F4E-8038-5EFA-1977-A1999DFEAA25}"/>
              </a:ext>
            </a:extLst>
          </p:cNvPr>
          <p:cNvSpPr/>
          <p:nvPr/>
        </p:nvSpPr>
        <p:spPr>
          <a:xfrm>
            <a:off x="8922585" y="3467550"/>
            <a:ext cx="631958" cy="1010431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Command Issuer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67">
            <a:extLst>
              <a:ext uri="{FF2B5EF4-FFF2-40B4-BE49-F238E27FC236}">
                <a16:creationId xmlns:a16="http://schemas.microsoft.com/office/drawing/2014/main" id="{393A1B51-D2C0-1712-377A-AFE17BE30D81}"/>
              </a:ext>
            </a:extLst>
          </p:cNvPr>
          <p:cNvSpPr/>
          <p:nvPr/>
        </p:nvSpPr>
        <p:spPr>
          <a:xfrm>
            <a:off x="9540878" y="3973922"/>
            <a:ext cx="12527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MAS-AMS msg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67">
            <a:extLst>
              <a:ext uri="{FF2B5EF4-FFF2-40B4-BE49-F238E27FC236}">
                <a16:creationId xmlns:a16="http://schemas.microsoft.com/office/drawing/2014/main" id="{12072ACB-7AD7-9227-EE38-14FB0225899E}"/>
              </a:ext>
            </a:extLst>
          </p:cNvPr>
          <p:cNvSpPr/>
          <p:nvPr/>
        </p:nvSpPr>
        <p:spPr>
          <a:xfrm>
            <a:off x="8791401" y="3012291"/>
            <a:ext cx="96453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 State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67">
            <a:extLst>
              <a:ext uri="{FF2B5EF4-FFF2-40B4-BE49-F238E27FC236}">
                <a16:creationId xmlns:a16="http://schemas.microsoft.com/office/drawing/2014/main" id="{0B911E52-9461-709E-BC61-0E4C59914B60}"/>
              </a:ext>
            </a:extLst>
          </p:cNvPr>
          <p:cNvSpPr/>
          <p:nvPr/>
        </p:nvSpPr>
        <p:spPr>
          <a:xfrm>
            <a:off x="8619843" y="4406088"/>
            <a:ext cx="12527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AMS-MAS msg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67">
            <a:extLst>
              <a:ext uri="{FF2B5EF4-FFF2-40B4-BE49-F238E27FC236}">
                <a16:creationId xmlns:a16="http://schemas.microsoft.com/office/drawing/2014/main" id="{FC071DDE-72E9-6189-860F-4771AADE45AF}"/>
              </a:ext>
            </a:extLst>
          </p:cNvPr>
          <p:cNvSpPr/>
          <p:nvPr/>
        </p:nvSpPr>
        <p:spPr>
          <a:xfrm>
            <a:off x="8987758" y="4631706"/>
            <a:ext cx="12527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MAS-AMS msg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13E5971-5AD7-8A14-65BD-D4E8C1C3646B}"/>
              </a:ext>
            </a:extLst>
          </p:cNvPr>
          <p:cNvCxnSpPr>
            <a:cxnSpLocks/>
          </p:cNvCxnSpPr>
          <p:nvPr/>
        </p:nvCxnSpPr>
        <p:spPr>
          <a:xfrm>
            <a:off x="9548139" y="4285415"/>
            <a:ext cx="1278208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4" name="Rectangle 28">
            <a:extLst>
              <a:ext uri="{FF2B5EF4-FFF2-40B4-BE49-F238E27FC236}">
                <a16:creationId xmlns:a16="http://schemas.microsoft.com/office/drawing/2014/main" id="{A0949E94-B8C8-D9A4-0B27-9367C88CF78F}"/>
              </a:ext>
            </a:extLst>
          </p:cNvPr>
          <p:cNvSpPr/>
          <p:nvPr/>
        </p:nvSpPr>
        <p:spPr>
          <a:xfrm>
            <a:off x="10708996" y="3741067"/>
            <a:ext cx="750326" cy="102600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Motion Actuation Subsystem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BA00E918-85D2-C2BB-FCE7-89D924FC1EBC}"/>
              </a:ext>
            </a:extLst>
          </p:cNvPr>
          <p:cNvCxnSpPr>
            <a:cxnSpLocks/>
          </p:cNvCxnSpPr>
          <p:nvPr/>
        </p:nvCxnSpPr>
        <p:spPr>
          <a:xfrm flipV="1">
            <a:off x="2563083" y="2252507"/>
            <a:ext cx="1270616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5" name="Rectangle 2">
            <a:extLst>
              <a:ext uri="{FF2B5EF4-FFF2-40B4-BE49-F238E27FC236}">
                <a16:creationId xmlns:a16="http://schemas.microsoft.com/office/drawing/2014/main" id="{50635648-6841-3FA1-D286-D3AD8EDED37E}"/>
              </a:ext>
            </a:extLst>
          </p:cNvPr>
          <p:cNvSpPr/>
          <p:nvPr/>
        </p:nvSpPr>
        <p:spPr>
          <a:xfrm>
            <a:off x="1978156" y="1687715"/>
            <a:ext cx="627786" cy="1156581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Sensing Subsystem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28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2B1637-B1C4-6E9E-017E-82511ABD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Connected Autonomous Vehicles (MPAI-CAV) – Technologies V1.0</a:t>
            </a:r>
            <a:endParaRPr lang="en-15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ED8E9F-4A57-0B09-D648-231FCF62E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0789" y="1904999"/>
            <a:ext cx="10093821" cy="4553427"/>
          </a:xfrm>
        </p:spPr>
        <p:txBody>
          <a:bodyPr>
            <a:normAutofit/>
          </a:bodyPr>
          <a:lstStyle/>
          <a:p>
            <a:r>
              <a:rPr lang="en-US" dirty="0"/>
              <a:t>To execute its mission, a CAV uses a range of sensors to create a digital twin of the environment it traverses.</a:t>
            </a:r>
          </a:p>
          <a:p>
            <a:r>
              <a:rPr lang="en-US" dirty="0"/>
              <a:t>MPAI-CAV represents the environment’s digital twin with a Data Type called </a:t>
            </a:r>
            <a:r>
              <a:rPr lang="en-US" i="1" dirty="0"/>
              <a:t>Basic Environment Descriptors </a:t>
            </a:r>
            <a:r>
              <a:rPr lang="en-US" dirty="0"/>
              <a:t>(CAV-BED).</a:t>
            </a:r>
          </a:p>
          <a:p>
            <a:r>
              <a:rPr lang="en-US" dirty="0"/>
              <a:t>CAV-BED includes: </a:t>
            </a:r>
          </a:p>
          <a:p>
            <a:pPr lvl="1"/>
            <a:r>
              <a:rPr lang="en-US" dirty="0"/>
              <a:t>Audio-Visual Scene Descriptors (OSD-AVS). </a:t>
            </a:r>
          </a:p>
          <a:p>
            <a:pPr lvl="1"/>
            <a:r>
              <a:rPr lang="en-US" dirty="0"/>
              <a:t>CAV-specific data, e.g., Other Environment Data (humidity, etc.) and Road State.</a:t>
            </a:r>
          </a:p>
          <a:p>
            <a:r>
              <a:rPr lang="en-US" dirty="0"/>
              <a:t>A CAV exchanges portions of its BED with other CAVs in range.</a:t>
            </a:r>
          </a:p>
          <a:p>
            <a:r>
              <a:rPr lang="en-US" dirty="0"/>
              <a:t>Therefore, the CAV produces Full Environment Descriptors, yet another OSD-AVS environment representation integrated by other CAV-specific data.</a:t>
            </a:r>
          </a:p>
          <a:p>
            <a:endParaRPr lang="en-US" dirty="0"/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43692-2416-0542-DF85-E82335B2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FC8A02-69CE-4022-BC92-E0319BEAF265}" type="datetime5">
              <a:rPr lang="en-US" smtClean="0"/>
              <a:pPr>
                <a:spcAft>
                  <a:spcPts val="600"/>
                </a:spcAft>
              </a:pPr>
              <a:t>26-Dec-24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06E20-B3BB-6959-606D-02AA9C7D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800954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079D5EF-D35D-A4D5-744B-AF4A0918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12" y="1"/>
            <a:ext cx="742188" cy="3625701"/>
          </a:xfrm>
        </p:spPr>
        <p:txBody>
          <a:bodyPr vert="vert270">
            <a:normAutofit/>
          </a:bodyPr>
          <a:lstStyle/>
          <a:p>
            <a:r>
              <a:rPr lang="en-GB" dirty="0"/>
              <a:t>CAV Data Types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CB1FC-D65B-78D0-642B-C2C817B7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DC025-9473-0406-9D03-89D4AB2C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785CBD-2F4F-AA70-106B-9B80F42A4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19950"/>
              </p:ext>
            </p:extLst>
          </p:nvPr>
        </p:nvGraphicFramePr>
        <p:xfrm>
          <a:off x="1059365" y="153371"/>
          <a:ext cx="11132635" cy="6583906"/>
        </p:xfrm>
        <a:graphic>
          <a:graphicData uri="http://schemas.openxmlformats.org/drawingml/2006/table">
            <a:tbl>
              <a:tblPr/>
              <a:tblGrid>
                <a:gridCol w="668274">
                  <a:extLst>
                    <a:ext uri="{9D8B030D-6E8A-4147-A177-3AD203B41FA5}">
                      <a16:colId xmlns:a16="http://schemas.microsoft.com/office/drawing/2014/main" val="219918130"/>
                    </a:ext>
                  </a:extLst>
                </a:gridCol>
                <a:gridCol w="2673309">
                  <a:extLst>
                    <a:ext uri="{9D8B030D-6E8A-4147-A177-3AD203B41FA5}">
                      <a16:colId xmlns:a16="http://schemas.microsoft.com/office/drawing/2014/main" val="2447981985"/>
                    </a:ext>
                  </a:extLst>
                </a:gridCol>
                <a:gridCol w="2673309">
                  <a:extLst>
                    <a:ext uri="{9D8B030D-6E8A-4147-A177-3AD203B41FA5}">
                      <a16:colId xmlns:a16="http://schemas.microsoft.com/office/drawing/2014/main" val="3693565233"/>
                    </a:ext>
                  </a:extLst>
                </a:gridCol>
                <a:gridCol w="2561965">
                  <a:extLst>
                    <a:ext uri="{9D8B030D-6E8A-4147-A177-3AD203B41FA5}">
                      <a16:colId xmlns:a16="http://schemas.microsoft.com/office/drawing/2014/main" val="2153472995"/>
                    </a:ext>
                  </a:extLst>
                </a:gridCol>
                <a:gridCol w="2116475">
                  <a:extLst>
                    <a:ext uri="{9D8B030D-6E8A-4147-A177-3AD203B41FA5}">
                      <a16:colId xmlns:a16="http://schemas.microsoft.com/office/drawing/2014/main" val="2971984185"/>
                    </a:ext>
                  </a:extLst>
                </a:gridCol>
                <a:gridCol w="439303">
                  <a:extLst>
                    <a:ext uri="{9D8B030D-6E8A-4147-A177-3AD203B41FA5}">
                      <a16:colId xmlns:a16="http://schemas.microsoft.com/office/drawing/2014/main" val="359810798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HCI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"/>
                        </a:rPr>
                        <a:t>AMS-HCI Message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"/>
                        </a:rPr>
                        <a:t>Audio Basic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"/>
                        </a:rPr>
                        <a:t>Audio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"/>
                        </a:rPr>
                        <a:t>Audio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7027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"/>
                        </a:rPr>
                        <a:t>AV Basic Scene Descriptors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7"/>
                        </a:rPr>
                        <a:t>Audio-Visual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8"/>
                        </a:rPr>
                        <a:t>AV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9"/>
                        </a:rPr>
                        <a:t>Body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846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0"/>
                        </a:rPr>
                        <a:t>Ego-Remote HCI Message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1"/>
                        </a:rPr>
                        <a:t>Face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2"/>
                        </a:rPr>
                        <a:t>Instance Identifier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3"/>
                        </a:rPr>
                        <a:t>Meaning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8482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4"/>
                        </a:rPr>
                        <a:t>Personal Preferences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5"/>
                        </a:rPr>
                        <a:t>Personal Profile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6"/>
                        </a:rPr>
                        <a:t>Personal Status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7"/>
                        </a:rPr>
                        <a:t>Point of View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450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8"/>
                        </a:rPr>
                        <a:t>Portable Avatar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9"/>
                        </a:rPr>
                        <a:t>Selector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0"/>
                        </a:rPr>
                        <a:t>Speech Basic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1"/>
                        </a:rPr>
                        <a:t>Speech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0067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2"/>
                        </a:rPr>
                        <a:t>Speech Scene Descriptors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3"/>
                        </a:rPr>
                        <a:t>Text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4"/>
                        </a:rPr>
                        <a:t>Visual Basic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5"/>
                        </a:rPr>
                        <a:t>Visual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1628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6"/>
                        </a:rPr>
                        <a:t>Visual Scene Descriptors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6889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ESS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7"/>
                        </a:rPr>
                        <a:t>Alert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8"/>
                        </a:rPr>
                        <a:t>Basic Environment Descriptors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9"/>
                        </a:rPr>
                        <a:t>GNSS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0"/>
                        </a:rPr>
                        <a:t>LiDAR Basic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41729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500" b="1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1"/>
                        </a:rPr>
                        <a:t>LiDAR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2"/>
                        </a:rPr>
                        <a:t>LiDAR Scene Descriptors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3"/>
                        </a:rPr>
                        <a:t>Offline Map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4"/>
                        </a:rPr>
                        <a:t>Offline Map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1605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5"/>
                        </a:rPr>
                        <a:t>Orientation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6"/>
                        </a:rPr>
                        <a:t>Path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7"/>
                        </a:rPr>
                        <a:t>Position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8"/>
                        </a:rPr>
                        <a:t>RADAR Basic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6078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9"/>
                        </a:rPr>
                        <a:t>RADAR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0"/>
                        </a:rPr>
                        <a:t>RADAR Scene Descriptors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1"/>
                        </a:rPr>
                        <a:t>Road State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2"/>
                        </a:rPr>
                        <a:t>Route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0438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3"/>
                        </a:rPr>
                        <a:t>Space-Time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4"/>
                        </a:rPr>
                        <a:t>Spatial Attitude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5"/>
                        </a:rPr>
                        <a:t>Traffic Rules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6"/>
                        </a:rPr>
                        <a:t>Traffic Sign Annotation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17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7"/>
                        </a:rPr>
                        <a:t>Trajectory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8"/>
                        </a:rPr>
                        <a:t>Ultrasound Basic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9"/>
                        </a:rPr>
                        <a:t>Ultrasound Object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0"/>
                        </a:rPr>
                        <a:t>Ultrasound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155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AMS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1"/>
                        </a:rPr>
                        <a:t>AMS-MAS Message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2"/>
                        </a:rPr>
                        <a:t>AMS Recording Data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3"/>
                        </a:rPr>
                        <a:t>CAV Identifier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4"/>
                        </a:rPr>
                        <a:t>CAV State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56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5"/>
                        </a:rPr>
                        <a:t>Ego-Remote AMS Message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6"/>
                        </a:rPr>
                        <a:t>Full Environment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Road Topology</a:t>
                      </a: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261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MAS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7"/>
                        </a:rPr>
                        <a:t>Brake Command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8"/>
                        </a:rPr>
                        <a:t>Brake Response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9"/>
                        </a:rPr>
                        <a:t>Motor Command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0"/>
                        </a:rPr>
                        <a:t>Motor Response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3537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1"/>
                        </a:rPr>
                        <a:t>Spatial Data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2"/>
                        </a:rPr>
                        <a:t>Weather Data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3"/>
                        </a:rPr>
                        <a:t>Wheel Command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4"/>
                        </a:rPr>
                        <a:t>Wheel Response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261157"/>
                  </a:ext>
                </a:extLst>
              </a:tr>
            </a:tbl>
          </a:graphicData>
        </a:graphic>
      </p:graphicFrame>
      <p:sp>
        <p:nvSpPr>
          <p:cNvPr id="11" name="Arrow: Right 10">
            <a:hlinkClick r:id="rId65" action="ppaction://hlinksldjump"/>
            <a:extLst>
              <a:ext uri="{FF2B5EF4-FFF2-40B4-BE49-F238E27FC236}">
                <a16:creationId xmlns:a16="http://schemas.microsoft.com/office/drawing/2014/main" id="{87C1DE51-7632-ABA7-9425-1E30CE9A5310}"/>
              </a:ext>
            </a:extLst>
          </p:cNvPr>
          <p:cNvSpPr/>
          <p:nvPr/>
        </p:nvSpPr>
        <p:spPr>
          <a:xfrm rot="10800000">
            <a:off x="149654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008829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B6C3E0-580F-4E21-AA25-D03FC123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1968139"/>
            <a:ext cx="3360930" cy="3188652"/>
          </a:xfrm>
        </p:spPr>
        <p:txBody>
          <a:bodyPr>
            <a:noAutofit/>
          </a:bodyPr>
          <a:lstStyle/>
          <a:p>
            <a:pPr algn="r"/>
            <a:r>
              <a:rPr lang="it-IT" sz="2800" b="1" dirty="0"/>
              <a:t>The «AI-based Compression and Understanding of Industrial Data» standard</a:t>
            </a:r>
            <a:br>
              <a:rPr lang="it-IT" sz="2800" b="1" dirty="0"/>
            </a:br>
            <a:r>
              <a:rPr lang="it-IT" sz="1800" i="1" dirty="0"/>
              <a:t>Company Performance Prediction</a:t>
            </a: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3490F0-316D-405D-89BE-5C0D4D70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981" y="1663894"/>
            <a:ext cx="6773501" cy="3492897"/>
          </a:xfrm>
        </p:spPr>
        <p:txBody>
          <a:bodyPr anchor="ctr">
            <a:noAutofit/>
          </a:bodyPr>
          <a:lstStyle/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Predicts the performance of a company </a:t>
            </a:r>
            <a:r>
              <a:rPr lang="en-GB" sz="2800" dirty="0"/>
              <a:t>in a time horizon </a:t>
            </a:r>
            <a:r>
              <a:rPr lang="en-GB" sz="2600" dirty="0"/>
              <a:t>based on:</a:t>
            </a:r>
          </a:p>
          <a:p>
            <a:pPr lvl="1"/>
            <a:r>
              <a:rPr lang="en-GB" sz="2600" dirty="0"/>
              <a:t>Financial risks</a:t>
            </a:r>
          </a:p>
          <a:p>
            <a:pPr lvl="1"/>
            <a:r>
              <a:rPr lang="en-GB" sz="2600" dirty="0"/>
              <a:t>Vertical risks (i.e., seismic and cyber)</a:t>
            </a:r>
          </a:p>
          <a:p>
            <a:pPr lvl="1"/>
            <a:r>
              <a:rPr lang="en-GB" sz="2400" dirty="0"/>
              <a:t>Governance data. </a:t>
            </a:r>
            <a:endParaRPr lang="it-IT" sz="2400" dirty="0"/>
          </a:p>
          <a:p>
            <a:r>
              <a:rPr lang="en-GB" sz="2600" dirty="0"/>
              <a:t>Performance is </a:t>
            </a:r>
            <a:r>
              <a:rPr lang="en-GB" sz="2400" dirty="0"/>
              <a:t> Default probability,  </a:t>
            </a:r>
            <a:r>
              <a:rPr lang="en-GB" dirty="0"/>
              <a:t>D</a:t>
            </a:r>
            <a:r>
              <a:rPr lang="en-GB" sz="2400" dirty="0"/>
              <a:t>iscontinuity probability.  Organisational Index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86363-3228-A1C4-7B52-86D6F334845C}"/>
              </a:ext>
            </a:extLst>
          </p:cNvPr>
          <p:cNvSpPr txBox="1">
            <a:spLocks/>
          </p:cNvSpPr>
          <p:nvPr/>
        </p:nvSpPr>
        <p:spPr>
          <a:xfrm>
            <a:off x="1302027" y="624110"/>
            <a:ext cx="1020258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Compression and Understanding of </a:t>
            </a:r>
            <a:br>
              <a:rPr lang="en-US" dirty="0"/>
            </a:br>
            <a:r>
              <a:rPr lang="en-US" dirty="0"/>
              <a:t>Financial Data (MPAI-CUI) V1.1</a:t>
            </a:r>
            <a:endParaRPr lang="en-150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137290B6-BCE6-A830-AA38-562629713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429" y="14511"/>
            <a:ext cx="3025571" cy="19536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5F0C-6A33-019C-E904-7C3DFEA336F2}"/>
              </a:ext>
            </a:extLst>
          </p:cNvPr>
          <p:cNvSpPr txBox="1">
            <a:spLocks/>
          </p:cNvSpPr>
          <p:nvPr/>
        </p:nvSpPr>
        <p:spPr>
          <a:xfrm>
            <a:off x="994707" y="5459824"/>
            <a:ext cx="10509906" cy="138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MPAI has issued a Call for MPAI-CUI V2.0 Call for Technologies. The new version will provide non only index and probabilities but also descriptors. </a:t>
            </a:r>
          </a:p>
        </p:txBody>
      </p:sp>
    </p:spTree>
    <p:extLst>
      <p:ext uri="{BB962C8B-B14F-4D97-AF65-F5344CB8AC3E}">
        <p14:creationId xmlns:p14="http://schemas.microsoft.com/office/powerpoint/2010/main" val="1300015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93E5-55C7-D6C3-CB94-503A080C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MPAI-CUI V1.1 – Reference Model</a:t>
            </a:r>
            <a:br>
              <a:rPr lang="en-150" dirty="0">
                <a:ea typeface="Calibri" panose="020F0502020204030204" pitchFamily="34" charset="0"/>
              </a:rPr>
            </a:br>
            <a:endParaRPr lang="en-150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44037-F05E-A116-0821-09415223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>
                <a:ea typeface="Calibri" panose="020F0502020204030204" pitchFamily="34" charset="0"/>
              </a:rPr>
              <a:t>26-Dec-24</a:t>
            </a:fld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6AEB5-AC29-DB13-8D54-1AF50100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4EA5AA12-40D4-91D1-275E-EC9E19BDC831}"/>
              </a:ext>
            </a:extLst>
          </p:cNvPr>
          <p:cNvSpPr/>
          <p:nvPr/>
        </p:nvSpPr>
        <p:spPr>
          <a:xfrm>
            <a:off x="3389554" y="1671120"/>
            <a:ext cx="7238465" cy="293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41">
            <a:extLst>
              <a:ext uri="{FF2B5EF4-FFF2-40B4-BE49-F238E27FC236}">
                <a16:creationId xmlns:a16="http://schemas.microsoft.com/office/drawing/2014/main" id="{AC636617-83A0-6AFF-E57F-66C6BD2358F1}"/>
              </a:ext>
            </a:extLst>
          </p:cNvPr>
          <p:cNvSpPr/>
          <p:nvPr/>
        </p:nvSpPr>
        <p:spPr>
          <a:xfrm>
            <a:off x="941864" y="4819320"/>
            <a:ext cx="9707400" cy="522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traight Connector 142">
            <a:extLst>
              <a:ext uri="{FF2B5EF4-FFF2-40B4-BE49-F238E27FC236}">
                <a16:creationId xmlns:a16="http://schemas.microsoft.com/office/drawing/2014/main" id="{5863816B-EE61-F14F-63E0-26444EE95DEC}"/>
              </a:ext>
            </a:extLst>
          </p:cNvPr>
          <p:cNvSpPr/>
          <p:nvPr/>
        </p:nvSpPr>
        <p:spPr>
          <a:xfrm>
            <a:off x="918104" y="4715640"/>
            <a:ext cx="9727920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48">
            <a:extLst>
              <a:ext uri="{FF2B5EF4-FFF2-40B4-BE49-F238E27FC236}">
                <a16:creationId xmlns:a16="http://schemas.microsoft.com/office/drawing/2014/main" id="{F7466D16-E90F-517B-9F1D-0DF2D6598275}"/>
              </a:ext>
            </a:extLst>
          </p:cNvPr>
          <p:cNvSpPr/>
          <p:nvPr/>
        </p:nvSpPr>
        <p:spPr>
          <a:xfrm>
            <a:off x="3272504" y="5599080"/>
            <a:ext cx="1725120" cy="58752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traight Connector 149">
            <a:extLst>
              <a:ext uri="{FF2B5EF4-FFF2-40B4-BE49-F238E27FC236}">
                <a16:creationId xmlns:a16="http://schemas.microsoft.com/office/drawing/2014/main" id="{294B2359-90A0-CEA7-BE5E-78574D3A5903}"/>
              </a:ext>
            </a:extLst>
          </p:cNvPr>
          <p:cNvSpPr/>
          <p:nvPr/>
        </p:nvSpPr>
        <p:spPr>
          <a:xfrm>
            <a:off x="3241904" y="5474160"/>
            <a:ext cx="1756440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0">
            <a:extLst>
              <a:ext uri="{FF2B5EF4-FFF2-40B4-BE49-F238E27FC236}">
                <a16:creationId xmlns:a16="http://schemas.microsoft.com/office/drawing/2014/main" id="{80092BF4-7723-CF55-70B1-08D5E3AD67D6}"/>
              </a:ext>
            </a:extLst>
          </p:cNvPr>
          <p:cNvSpPr/>
          <p:nvPr/>
        </p:nvSpPr>
        <p:spPr>
          <a:xfrm>
            <a:off x="6559664" y="5594760"/>
            <a:ext cx="1806840" cy="58752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Storage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E50DD4F6-F3E4-38F8-38C9-AE9A09F207B0}"/>
              </a:ext>
            </a:extLst>
          </p:cNvPr>
          <p:cNvSpPr/>
          <p:nvPr/>
        </p:nvSpPr>
        <p:spPr>
          <a:xfrm>
            <a:off x="9370904" y="5579640"/>
            <a:ext cx="1279440" cy="58752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 Store</a:t>
            </a: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traight Connector 39">
            <a:extLst>
              <a:ext uri="{FF2B5EF4-FFF2-40B4-BE49-F238E27FC236}">
                <a16:creationId xmlns:a16="http://schemas.microsoft.com/office/drawing/2014/main" id="{FBE4F30E-2FE0-7ACF-E276-EE84E7F6C53A}"/>
              </a:ext>
            </a:extLst>
          </p:cNvPr>
          <p:cNvSpPr/>
          <p:nvPr/>
        </p:nvSpPr>
        <p:spPr>
          <a:xfrm>
            <a:off x="9423464" y="5447160"/>
            <a:ext cx="1175760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Straight Connector 52">
            <a:extLst>
              <a:ext uri="{FF2B5EF4-FFF2-40B4-BE49-F238E27FC236}">
                <a16:creationId xmlns:a16="http://schemas.microsoft.com/office/drawing/2014/main" id="{EB11547C-93F8-322A-0031-B2C51F3CBAA1}"/>
              </a:ext>
            </a:extLst>
          </p:cNvPr>
          <p:cNvSpPr/>
          <p:nvPr/>
        </p:nvSpPr>
        <p:spPr>
          <a:xfrm>
            <a:off x="6573704" y="5477760"/>
            <a:ext cx="1756080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ttangolo 1">
            <a:extLst>
              <a:ext uri="{FF2B5EF4-FFF2-40B4-BE49-F238E27FC236}">
                <a16:creationId xmlns:a16="http://schemas.microsoft.com/office/drawing/2014/main" id="{CB667A13-A562-EE08-B54E-330BBD829C0D}"/>
              </a:ext>
            </a:extLst>
          </p:cNvPr>
          <p:cNvSpPr/>
          <p:nvPr/>
        </p:nvSpPr>
        <p:spPr>
          <a:xfrm>
            <a:off x="3594704" y="2048980"/>
            <a:ext cx="1450800" cy="85415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 Data  Assessment</a:t>
            </a: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CasellaDiTesto 19">
            <a:extLst>
              <a:ext uri="{FF2B5EF4-FFF2-40B4-BE49-F238E27FC236}">
                <a16:creationId xmlns:a16="http://schemas.microsoft.com/office/drawing/2014/main" id="{59E1CC8E-EDEB-0928-7B9B-2BCE3743E49E}"/>
              </a:ext>
            </a:extLst>
          </p:cNvPr>
          <p:cNvSpPr/>
          <p:nvPr/>
        </p:nvSpPr>
        <p:spPr>
          <a:xfrm>
            <a:off x="7865744" y="3926440"/>
            <a:ext cx="10375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Matrix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ttangolo 53">
            <a:extLst>
              <a:ext uri="{FF2B5EF4-FFF2-40B4-BE49-F238E27FC236}">
                <a16:creationId xmlns:a16="http://schemas.microsoft.com/office/drawing/2014/main" id="{456F58B5-DEF5-93DD-58B3-06C35E0AE1CF}"/>
              </a:ext>
            </a:extLst>
          </p:cNvPr>
          <p:cNvSpPr/>
          <p:nvPr/>
        </p:nvSpPr>
        <p:spPr>
          <a:xfrm>
            <a:off x="3603704" y="2977376"/>
            <a:ext cx="1441800" cy="84042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Data Assessment</a:t>
            </a: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ttangolo 54">
            <a:extLst>
              <a:ext uri="{FF2B5EF4-FFF2-40B4-BE49-F238E27FC236}">
                <a16:creationId xmlns:a16="http://schemas.microsoft.com/office/drawing/2014/main" id="{D3E353C0-4852-47A0-5338-DEBD588EDE64}"/>
              </a:ext>
            </a:extLst>
          </p:cNvPr>
          <p:cNvSpPr/>
          <p:nvPr/>
        </p:nvSpPr>
        <p:spPr>
          <a:xfrm>
            <a:off x="3596504" y="3923280"/>
            <a:ext cx="1448640" cy="56772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Matrix Generation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CasellaDiTesto 63">
            <a:extLst>
              <a:ext uri="{FF2B5EF4-FFF2-40B4-BE49-F238E27FC236}">
                <a16:creationId xmlns:a16="http://schemas.microsoft.com/office/drawing/2014/main" id="{287F942B-E0AE-14A2-F494-71016E9D4F54}"/>
              </a:ext>
            </a:extLst>
          </p:cNvPr>
          <p:cNvSpPr/>
          <p:nvPr/>
        </p:nvSpPr>
        <p:spPr>
          <a:xfrm>
            <a:off x="10557104" y="1863720"/>
            <a:ext cx="15973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Organisational</a:t>
            </a: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Index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CasellaDiTesto 64">
            <a:extLst>
              <a:ext uri="{FF2B5EF4-FFF2-40B4-BE49-F238E27FC236}">
                <a16:creationId xmlns:a16="http://schemas.microsoft.com/office/drawing/2014/main" id="{48E700C6-859A-B29C-1E1C-953627272383}"/>
              </a:ext>
            </a:extLst>
          </p:cNvPr>
          <p:cNvSpPr/>
          <p:nvPr/>
        </p:nvSpPr>
        <p:spPr>
          <a:xfrm>
            <a:off x="10831064" y="2643120"/>
            <a:ext cx="11102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Default Probability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CasellaDiTesto 83">
            <a:extLst>
              <a:ext uri="{FF2B5EF4-FFF2-40B4-BE49-F238E27FC236}">
                <a16:creationId xmlns:a16="http://schemas.microsoft.com/office/drawing/2014/main" id="{CDA51A7A-7C45-84D3-41D9-90EAFBFB13D9}"/>
              </a:ext>
            </a:extLst>
          </p:cNvPr>
          <p:cNvSpPr/>
          <p:nvPr/>
        </p:nvSpPr>
        <p:spPr>
          <a:xfrm>
            <a:off x="10510224" y="3653920"/>
            <a:ext cx="156780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ontinuity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Probability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ttangolo 57">
            <a:extLst>
              <a:ext uri="{FF2B5EF4-FFF2-40B4-BE49-F238E27FC236}">
                <a16:creationId xmlns:a16="http://schemas.microsoft.com/office/drawing/2014/main" id="{2D9307FD-48FE-7AB0-F86C-087B97582444}"/>
              </a:ext>
            </a:extLst>
          </p:cNvPr>
          <p:cNvSpPr/>
          <p:nvPr/>
        </p:nvSpPr>
        <p:spPr>
          <a:xfrm>
            <a:off x="9049064" y="3519360"/>
            <a:ext cx="1448640" cy="84600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Prediction Result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Perturbation</a:t>
            </a: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CasellaDiTesto 64">
            <a:extLst>
              <a:ext uri="{FF2B5EF4-FFF2-40B4-BE49-F238E27FC236}">
                <a16:creationId xmlns:a16="http://schemas.microsoft.com/office/drawing/2014/main" id="{5D49C2BD-4180-7DD0-FC9B-A694B85F9AAA}"/>
              </a:ext>
            </a:extLst>
          </p:cNvPr>
          <p:cNvSpPr/>
          <p:nvPr/>
        </p:nvSpPr>
        <p:spPr>
          <a:xfrm>
            <a:off x="7763864" y="3432600"/>
            <a:ext cx="124056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Default Probability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CasellaDiTesto 5">
            <a:extLst>
              <a:ext uri="{FF2B5EF4-FFF2-40B4-BE49-F238E27FC236}">
                <a16:creationId xmlns:a16="http://schemas.microsoft.com/office/drawing/2014/main" id="{73474027-98B7-B37D-FC14-A727C1137F72}"/>
              </a:ext>
            </a:extLst>
          </p:cNvPr>
          <p:cNvSpPr/>
          <p:nvPr/>
        </p:nvSpPr>
        <p:spPr>
          <a:xfrm>
            <a:off x="2159104" y="2169560"/>
            <a:ext cx="11962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CasellaDiTesto 7">
            <a:extLst>
              <a:ext uri="{FF2B5EF4-FFF2-40B4-BE49-F238E27FC236}">
                <a16:creationId xmlns:a16="http://schemas.microsoft.com/office/drawing/2014/main" id="{FF19D5C9-F5DD-D42F-0010-8BD37AF16830}"/>
              </a:ext>
            </a:extLst>
          </p:cNvPr>
          <p:cNvSpPr/>
          <p:nvPr/>
        </p:nvSpPr>
        <p:spPr>
          <a:xfrm>
            <a:off x="2100344" y="3901680"/>
            <a:ext cx="11718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CasellaDiTesto 32">
            <a:extLst>
              <a:ext uri="{FF2B5EF4-FFF2-40B4-BE49-F238E27FC236}">
                <a16:creationId xmlns:a16="http://schemas.microsoft.com/office/drawing/2014/main" id="{098A8162-BAE5-D0EB-EF19-909BEDA712F8}"/>
              </a:ext>
            </a:extLst>
          </p:cNvPr>
          <p:cNvSpPr/>
          <p:nvPr/>
        </p:nvSpPr>
        <p:spPr>
          <a:xfrm>
            <a:off x="2018984" y="2830680"/>
            <a:ext cx="10436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Statement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CasellaDiTesto 16">
            <a:extLst>
              <a:ext uri="{FF2B5EF4-FFF2-40B4-BE49-F238E27FC236}">
                <a16:creationId xmlns:a16="http://schemas.microsoft.com/office/drawing/2014/main" id="{D408E2E9-A51C-D317-E7C3-714546405890}"/>
              </a:ext>
            </a:extLst>
          </p:cNvPr>
          <p:cNvSpPr/>
          <p:nvPr/>
        </p:nvSpPr>
        <p:spPr>
          <a:xfrm>
            <a:off x="5096709" y="2256070"/>
            <a:ext cx="13147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 Features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CasellaDiTesto 15">
            <a:extLst>
              <a:ext uri="{FF2B5EF4-FFF2-40B4-BE49-F238E27FC236}">
                <a16:creationId xmlns:a16="http://schemas.microsoft.com/office/drawing/2014/main" id="{D0D9EC5E-0EAA-FD8A-7ECC-0FA2C829B824}"/>
              </a:ext>
            </a:extLst>
          </p:cNvPr>
          <p:cNvSpPr/>
          <p:nvPr/>
        </p:nvSpPr>
        <p:spPr>
          <a:xfrm>
            <a:off x="5225864" y="3140280"/>
            <a:ext cx="10375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Features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2">
            <a:extLst>
              <a:ext uri="{FF2B5EF4-FFF2-40B4-BE49-F238E27FC236}">
                <a16:creationId xmlns:a16="http://schemas.microsoft.com/office/drawing/2014/main" id="{02502DDC-3DEB-33BD-7F34-07C2CD3B85B2}"/>
              </a:ext>
            </a:extLst>
          </p:cNvPr>
          <p:cNvSpPr/>
          <p:nvPr/>
        </p:nvSpPr>
        <p:spPr>
          <a:xfrm>
            <a:off x="2234344" y="1658880"/>
            <a:ext cx="1076939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Prediction 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Left Brace 8">
            <a:extLst>
              <a:ext uri="{FF2B5EF4-FFF2-40B4-BE49-F238E27FC236}">
                <a16:creationId xmlns:a16="http://schemas.microsoft.com/office/drawing/2014/main" id="{9C716441-E6B8-97CF-1786-3654E425E237}"/>
              </a:ext>
            </a:extLst>
          </p:cNvPr>
          <p:cNvSpPr/>
          <p:nvPr/>
        </p:nvSpPr>
        <p:spPr>
          <a:xfrm>
            <a:off x="2989184" y="2696040"/>
            <a:ext cx="120240" cy="8377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angle 40">
            <a:extLst>
              <a:ext uri="{FF2B5EF4-FFF2-40B4-BE49-F238E27FC236}">
                <a16:creationId xmlns:a16="http://schemas.microsoft.com/office/drawing/2014/main" id="{8B67C1B5-8065-29BF-CF84-5D2CF29E49D9}"/>
              </a:ext>
            </a:extLst>
          </p:cNvPr>
          <p:cNvSpPr/>
          <p:nvPr/>
        </p:nvSpPr>
        <p:spPr>
          <a:xfrm>
            <a:off x="941864" y="1679040"/>
            <a:ext cx="941760" cy="29170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Agent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3FFB1F3-CF57-5C29-0E7D-80C645B1FDEE}"/>
              </a:ext>
            </a:extLst>
          </p:cNvPr>
          <p:cNvCxnSpPr/>
          <p:nvPr/>
        </p:nvCxnSpPr>
        <p:spPr>
          <a:xfrm flipV="1">
            <a:off x="2115432" y="1945656"/>
            <a:ext cx="4319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AB3C773-47D7-0DA3-616C-A9A64FC3ECEE}"/>
              </a:ext>
            </a:extLst>
          </p:cNvPr>
          <p:cNvCxnSpPr/>
          <p:nvPr/>
        </p:nvCxnSpPr>
        <p:spPr>
          <a:xfrm flipV="1">
            <a:off x="7754232" y="2179336"/>
            <a:ext cx="4319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9FA386-6B4D-BD25-9F19-AE3801873497}"/>
              </a:ext>
            </a:extLst>
          </p:cNvPr>
          <p:cNvCxnSpPr/>
          <p:nvPr/>
        </p:nvCxnSpPr>
        <p:spPr>
          <a:xfrm flipV="1">
            <a:off x="7754232" y="2951496"/>
            <a:ext cx="4319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E49AC5F-EBA8-A659-304D-30988B9E6228}"/>
              </a:ext>
            </a:extLst>
          </p:cNvPr>
          <p:cNvCxnSpPr/>
          <p:nvPr/>
        </p:nvCxnSpPr>
        <p:spPr>
          <a:xfrm flipV="1">
            <a:off x="5020347" y="4207120"/>
            <a:ext cx="404503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2BABBC2-7F5E-59B8-BB84-49CEA2D18670}"/>
              </a:ext>
            </a:extLst>
          </p:cNvPr>
          <p:cNvCxnSpPr/>
          <p:nvPr/>
        </p:nvCxnSpPr>
        <p:spPr>
          <a:xfrm flipV="1">
            <a:off x="10497432" y="3957336"/>
            <a:ext cx="166759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4290D0-3A80-9DD9-CE53-0CB468FCC1E1}"/>
              </a:ext>
            </a:extLst>
          </p:cNvPr>
          <p:cNvCxnSpPr/>
          <p:nvPr/>
        </p:nvCxnSpPr>
        <p:spPr>
          <a:xfrm flipV="1">
            <a:off x="7764392" y="3733816"/>
            <a:ext cx="130183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6A4F81B-A474-451C-30CA-D7312F2C39EC}"/>
              </a:ext>
            </a:extLst>
          </p:cNvPr>
          <p:cNvCxnSpPr/>
          <p:nvPr/>
        </p:nvCxnSpPr>
        <p:spPr>
          <a:xfrm flipV="1">
            <a:off x="5031352" y="2534936"/>
            <a:ext cx="140343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D149101-17DA-54A5-B8A6-DB2594F7218C}"/>
              </a:ext>
            </a:extLst>
          </p:cNvPr>
          <p:cNvCxnSpPr/>
          <p:nvPr/>
        </p:nvCxnSpPr>
        <p:spPr>
          <a:xfrm flipV="1">
            <a:off x="5041512" y="3429016"/>
            <a:ext cx="140343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CD45433-FC80-2B60-BC33-F3F780873879}"/>
              </a:ext>
            </a:extLst>
          </p:cNvPr>
          <p:cNvCxnSpPr/>
          <p:nvPr/>
        </p:nvCxnSpPr>
        <p:spPr>
          <a:xfrm flipV="1">
            <a:off x="3089757" y="2770286"/>
            <a:ext cx="509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26AE419-782C-A0AE-3C2D-C81FD4C35DAA}"/>
              </a:ext>
            </a:extLst>
          </p:cNvPr>
          <p:cNvCxnSpPr/>
          <p:nvPr/>
        </p:nvCxnSpPr>
        <p:spPr>
          <a:xfrm flipV="1">
            <a:off x="3089757" y="3420526"/>
            <a:ext cx="509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619DEA2-FE70-ED3F-ADD9-9C80AD6010D0}"/>
              </a:ext>
            </a:extLst>
          </p:cNvPr>
          <p:cNvCxnSpPr/>
          <p:nvPr/>
        </p:nvCxnSpPr>
        <p:spPr>
          <a:xfrm flipV="1">
            <a:off x="2193274" y="2498536"/>
            <a:ext cx="140343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35E7AEF-F0E6-9B97-997A-0F85A76ABD7F}"/>
              </a:ext>
            </a:extLst>
          </p:cNvPr>
          <p:cNvCxnSpPr/>
          <p:nvPr/>
        </p:nvCxnSpPr>
        <p:spPr>
          <a:xfrm flipV="1">
            <a:off x="2193274" y="4195256"/>
            <a:ext cx="140343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2" name="Rettangolo 56">
            <a:extLst>
              <a:ext uri="{FF2B5EF4-FFF2-40B4-BE49-F238E27FC236}">
                <a16:creationId xmlns:a16="http://schemas.microsoft.com/office/drawing/2014/main" id="{C650C6D3-662A-2C13-8ECF-D29FE62ABC7B}"/>
              </a:ext>
            </a:extLst>
          </p:cNvPr>
          <p:cNvSpPr/>
          <p:nvPr/>
        </p:nvSpPr>
        <p:spPr>
          <a:xfrm>
            <a:off x="6439783" y="1827720"/>
            <a:ext cx="1420013" cy="221328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Discontinuity and Default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Prediction</a:t>
            </a: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rrow: Right 7">
            <a:hlinkClick r:id="rId2" action="ppaction://hlinksldjump"/>
            <a:extLst>
              <a:ext uri="{FF2B5EF4-FFF2-40B4-BE49-F238E27FC236}">
                <a16:creationId xmlns:a16="http://schemas.microsoft.com/office/drawing/2014/main" id="{B01C4221-7CE5-AAE6-8850-0CEDEC33FA24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57437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F1347-DC3B-A77E-E6A6-7E93915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5" y="624110"/>
            <a:ext cx="9736055" cy="1280890"/>
          </a:xfrm>
        </p:spPr>
        <p:txBody>
          <a:bodyPr/>
          <a:lstStyle/>
          <a:p>
            <a:r>
              <a:rPr lang="en-US" dirty="0"/>
              <a:t>Human and Machine Communication </a:t>
            </a:r>
            <a:br>
              <a:rPr lang="en-US" dirty="0"/>
            </a:br>
            <a:r>
              <a:rPr lang="en-US" dirty="0"/>
              <a:t>(MPAI-HMC) V2.0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4793-B865-2935-469D-2A380CC8B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Enables new forms of communication between </a:t>
            </a:r>
            <a:br>
              <a:rPr lang="en-GB" dirty="0"/>
            </a:br>
            <a:r>
              <a:rPr lang="en-GB" dirty="0"/>
              <a:t>communicating participants called Entities:</a:t>
            </a:r>
          </a:p>
          <a:p>
            <a:pPr lvl="1"/>
            <a:r>
              <a:rPr lang="en-GB" dirty="0"/>
              <a:t>humans </a:t>
            </a:r>
            <a:r>
              <a:rPr lang="en-GB" i="1" dirty="0"/>
              <a:t>present</a:t>
            </a:r>
            <a:r>
              <a:rPr lang="en-GB" dirty="0"/>
              <a:t> in a </a:t>
            </a:r>
            <a:r>
              <a:rPr lang="en-GB" u="sng" dirty="0"/>
              <a:t>real space</a:t>
            </a:r>
            <a:r>
              <a:rPr lang="en-GB" dirty="0"/>
              <a:t> or </a:t>
            </a:r>
            <a:r>
              <a:rPr lang="en-GB" i="1" dirty="0"/>
              <a:t>represented</a:t>
            </a:r>
            <a:r>
              <a:rPr lang="en-GB" dirty="0"/>
              <a:t> in a </a:t>
            </a:r>
            <a:r>
              <a:rPr lang="en-GB" u="sng" dirty="0"/>
              <a:t>Virtual Space</a:t>
            </a:r>
            <a:r>
              <a:rPr lang="en-GB" dirty="0"/>
              <a:t>, or</a:t>
            </a:r>
          </a:p>
          <a:p>
            <a:pPr lvl="1"/>
            <a:r>
              <a:rPr lang="en-GB" dirty="0"/>
              <a:t>Machines </a:t>
            </a:r>
            <a:r>
              <a:rPr lang="en-GB" i="1" dirty="0"/>
              <a:t>represented</a:t>
            </a:r>
            <a:r>
              <a:rPr lang="en-GB" dirty="0"/>
              <a:t> in a </a:t>
            </a:r>
            <a:r>
              <a:rPr lang="en-GB" u="sng" dirty="0"/>
              <a:t>Virtual Space</a:t>
            </a:r>
            <a:r>
              <a:rPr lang="en-GB" dirty="0"/>
              <a:t> or </a:t>
            </a:r>
            <a:r>
              <a:rPr lang="en-GB" i="1" dirty="0"/>
              <a:t>rendered</a:t>
            </a:r>
            <a:r>
              <a:rPr lang="en-GB" dirty="0"/>
              <a:t> in a </a:t>
            </a:r>
            <a:r>
              <a:rPr lang="en-GB" u="sng" dirty="0"/>
              <a:t>real space</a:t>
            </a:r>
            <a:r>
              <a:rPr lang="en-GB" dirty="0"/>
              <a:t> as speaking avatars. </a:t>
            </a:r>
          </a:p>
          <a:p>
            <a:r>
              <a:rPr lang="en-GB" dirty="0"/>
              <a:t>Entities acts in a Context using text, speech, face, gesture embedded is audio-visual scenes.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7C91A-EC91-37FE-FF28-26FE0EB4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5D54F-8F66-2608-A7CB-8DE0CBB6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DCA31374-43D1-849C-212D-8D9F3BA14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0"/>
            <a:ext cx="3386137" cy="20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49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9B4F8-7F57-E7EF-926C-CF741DF2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pic>
        <p:nvPicPr>
          <p:cNvPr id="2" name="Picture 1" descr="A person sitting at a desk with a computer and a globe&#10;&#10;Description automatically generated">
            <a:extLst>
              <a:ext uri="{FF2B5EF4-FFF2-40B4-BE49-F238E27FC236}">
                <a16:creationId xmlns:a16="http://schemas.microsoft.com/office/drawing/2014/main" id="{3E75103E-F355-60AA-8043-0B779E669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86" y="1992806"/>
            <a:ext cx="2042597" cy="20425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64D1794-A39F-FF08-5C6D-DB6FD747FCFF}"/>
              </a:ext>
            </a:extLst>
          </p:cNvPr>
          <p:cNvGrpSpPr/>
          <p:nvPr/>
        </p:nvGrpSpPr>
        <p:grpSpPr>
          <a:xfrm>
            <a:off x="1506609" y="3014105"/>
            <a:ext cx="3709177" cy="3699887"/>
            <a:chOff x="1506609" y="3014105"/>
            <a:chExt cx="3709177" cy="36998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049C37-4E83-627D-E23A-866614A72815}"/>
                </a:ext>
              </a:extLst>
            </p:cNvPr>
            <p:cNvSpPr txBox="1"/>
            <p:nvPr/>
          </p:nvSpPr>
          <p:spPr>
            <a:xfrm flipH="1">
              <a:off x="1506609" y="6001350"/>
              <a:ext cx="561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#1</a:t>
              </a:r>
              <a:endPara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56CF5C-F953-95A3-8BBF-0889D4687300}"/>
                </a:ext>
              </a:extLst>
            </p:cNvPr>
            <p:cNvGrpSpPr/>
            <p:nvPr/>
          </p:nvGrpSpPr>
          <p:grpSpPr>
            <a:xfrm>
              <a:off x="1924242" y="3014105"/>
              <a:ext cx="3291544" cy="3699887"/>
              <a:chOff x="1924242" y="3014105"/>
              <a:chExt cx="3291544" cy="369988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63B2FA-DF5C-424C-AEE7-A112BF0693AB}"/>
                  </a:ext>
                </a:extLst>
              </p:cNvPr>
              <p:cNvSpPr txBox="1"/>
              <p:nvPr/>
            </p:nvSpPr>
            <p:spPr>
              <a:xfrm>
                <a:off x="1924242" y="6067661"/>
                <a:ext cx="29263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Real scene or representation </a:t>
                </a:r>
              </a:p>
              <a:p>
                <a:pPr algn="ctr"/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 a Virtual Scene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E565156-E651-48C9-C561-5BD9BF010129}"/>
                  </a:ext>
                </a:extLst>
              </p:cNvPr>
              <p:cNvGrpSpPr/>
              <p:nvPr/>
            </p:nvGrpSpPr>
            <p:grpSpPr>
              <a:xfrm>
                <a:off x="2227858" y="3014105"/>
                <a:ext cx="2987928" cy="2990141"/>
                <a:chOff x="2227858" y="3014105"/>
                <a:chExt cx="2987928" cy="2990141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36A1405-411D-0B22-56EA-0BF05BE9E7A9}"/>
                    </a:ext>
                  </a:extLst>
                </p:cNvPr>
                <p:cNvCxnSpPr>
                  <a:cxnSpLocks/>
                  <a:stCxn id="28" idx="3"/>
                  <a:endCxn id="2" idx="1"/>
                </p:cNvCxnSpPr>
                <p:nvPr/>
              </p:nvCxnSpPr>
              <p:spPr>
                <a:xfrm flipV="1">
                  <a:off x="4178406" y="3014105"/>
                  <a:ext cx="1037380" cy="2014867"/>
                </a:xfrm>
                <a:prstGeom prst="line">
                  <a:avLst/>
                </a:prstGeom>
                <a:ln w="28575">
                  <a:headEnd type="arrow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28" name="Picture 27" descr="A person sitting on a bench with a crowd of people&#10;&#10;Description automatically generated">
                  <a:extLst>
                    <a:ext uri="{FF2B5EF4-FFF2-40B4-BE49-F238E27FC236}">
                      <a16:creationId xmlns:a16="http://schemas.microsoft.com/office/drawing/2014/main" id="{5F98F0AF-E3E2-EFEF-D47C-A812CCEAE4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7858" y="4053698"/>
                  <a:ext cx="1950548" cy="195054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99C467-93C9-A10C-7058-29F2FECBB15C}"/>
              </a:ext>
            </a:extLst>
          </p:cNvPr>
          <p:cNvGrpSpPr/>
          <p:nvPr/>
        </p:nvGrpSpPr>
        <p:grpSpPr>
          <a:xfrm>
            <a:off x="2190745" y="624135"/>
            <a:ext cx="2961033" cy="2478411"/>
            <a:chOff x="2254753" y="624135"/>
            <a:chExt cx="2961033" cy="247841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755749-C320-346D-0854-A83871B2A3A1}"/>
                </a:ext>
              </a:extLst>
            </p:cNvPr>
            <p:cNvSpPr txBox="1"/>
            <p:nvPr/>
          </p:nvSpPr>
          <p:spPr>
            <a:xfrm>
              <a:off x="2916448" y="2650965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Virtual Scene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0088423-41A4-98F4-693B-C32FC2B9E81F}"/>
                </a:ext>
              </a:extLst>
            </p:cNvPr>
            <p:cNvSpPr txBox="1"/>
            <p:nvPr/>
          </p:nvSpPr>
          <p:spPr>
            <a:xfrm>
              <a:off x="2331953" y="2579326"/>
              <a:ext cx="5469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#2</a:t>
              </a:r>
              <a:endPara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531FB4A-2F54-C121-E7A4-D4B5B213E926}"/>
                </a:ext>
              </a:extLst>
            </p:cNvPr>
            <p:cNvGrpSpPr/>
            <p:nvPr/>
          </p:nvGrpSpPr>
          <p:grpSpPr>
            <a:xfrm>
              <a:off x="2254753" y="624135"/>
              <a:ext cx="2961033" cy="2389970"/>
              <a:chOff x="2254753" y="624135"/>
              <a:chExt cx="2961033" cy="2389970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3A03B860-E186-0FE5-86C3-40AEACC907D4}"/>
                  </a:ext>
                </a:extLst>
              </p:cNvPr>
              <p:cNvCxnSpPr>
                <a:cxnSpLocks/>
                <a:stCxn id="36" idx="3"/>
                <a:endCxn id="2" idx="1"/>
              </p:cNvCxnSpPr>
              <p:nvPr/>
            </p:nvCxnSpPr>
            <p:spPr>
              <a:xfrm>
                <a:off x="4205301" y="1589381"/>
                <a:ext cx="1010485" cy="1424724"/>
              </a:xfrm>
              <a:prstGeom prst="straightConnector1">
                <a:avLst/>
              </a:prstGeom>
              <a:ln w="28575">
                <a:headEnd type="arrow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6" name="Picture 35" descr="A person looking at a robot&#10;&#10;Description automatically generated">
                <a:extLst>
                  <a:ext uri="{FF2B5EF4-FFF2-40B4-BE49-F238E27FC236}">
                    <a16:creationId xmlns:a16="http://schemas.microsoft.com/office/drawing/2014/main" id="{9FB86CCC-A137-FCCF-2B32-C5060BD275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753" y="624135"/>
                <a:ext cx="1950548" cy="1930491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10AF0-8306-2C91-4A16-A02CDB6444B2}"/>
              </a:ext>
            </a:extLst>
          </p:cNvPr>
          <p:cNvGrpSpPr/>
          <p:nvPr/>
        </p:nvGrpSpPr>
        <p:grpSpPr>
          <a:xfrm>
            <a:off x="7258383" y="2996687"/>
            <a:ext cx="3632870" cy="3485038"/>
            <a:chOff x="7258383" y="3014105"/>
            <a:chExt cx="3632870" cy="348503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07ECD3-36ED-4A14-7218-ECCF00C966FF}"/>
                </a:ext>
              </a:extLst>
            </p:cNvPr>
            <p:cNvSpPr txBox="1"/>
            <p:nvPr/>
          </p:nvSpPr>
          <p:spPr>
            <a:xfrm>
              <a:off x="8806259" y="6038364"/>
              <a:ext cx="2084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Real or virtual scene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F2D55B-05AC-4C69-CAF7-B4D0F3FEEF93}"/>
                </a:ext>
              </a:extLst>
            </p:cNvPr>
            <p:cNvSpPr txBox="1"/>
            <p:nvPr/>
          </p:nvSpPr>
          <p:spPr>
            <a:xfrm>
              <a:off x="8239917" y="5975923"/>
              <a:ext cx="723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#4</a:t>
              </a:r>
              <a:endPara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0" name="Picture 39" descr="A person in a suit&#10;&#10;Description automatically generated">
              <a:extLst>
                <a:ext uri="{FF2B5EF4-FFF2-40B4-BE49-F238E27FC236}">
                  <a16:creationId xmlns:a16="http://schemas.microsoft.com/office/drawing/2014/main" id="{5B41FA11-EC2A-329C-A040-FF10DCCE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531" y="4086473"/>
              <a:ext cx="1925510" cy="1925510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C4DDDF8-5DE2-47FD-19C5-F3C125DB47AB}"/>
                </a:ext>
              </a:extLst>
            </p:cNvPr>
            <p:cNvCxnSpPr>
              <a:cxnSpLocks/>
              <a:stCxn id="2" idx="3"/>
              <a:endCxn id="40" idx="1"/>
            </p:cNvCxnSpPr>
            <p:nvPr/>
          </p:nvCxnSpPr>
          <p:spPr>
            <a:xfrm>
              <a:off x="7258383" y="3014105"/>
              <a:ext cx="1416148" cy="2035123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048087-324D-6FE5-3610-5EB7D097232C}"/>
              </a:ext>
            </a:extLst>
          </p:cNvPr>
          <p:cNvCxnSpPr>
            <a:cxnSpLocks/>
          </p:cNvCxnSpPr>
          <p:nvPr/>
        </p:nvCxnSpPr>
        <p:spPr>
          <a:xfrm>
            <a:off x="4178406" y="5046390"/>
            <a:ext cx="4496125" cy="2838"/>
          </a:xfrm>
          <a:prstGeom prst="line">
            <a:avLst/>
          </a:prstGeom>
          <a:ln w="28575">
            <a:prstDash val="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102DDF6-2341-0BCD-8407-D962B0278C0F}"/>
              </a:ext>
            </a:extLst>
          </p:cNvPr>
          <p:cNvSpPr txBox="1"/>
          <p:nvPr/>
        </p:nvSpPr>
        <p:spPr>
          <a:xfrm>
            <a:off x="4977995" y="3982495"/>
            <a:ext cx="252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Virtual Scene 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rendered as a real scene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E417DF-144C-E08C-F7FC-BEDA224EBDB0}"/>
              </a:ext>
            </a:extLst>
          </p:cNvPr>
          <p:cNvGrpSpPr/>
          <p:nvPr/>
        </p:nvGrpSpPr>
        <p:grpSpPr>
          <a:xfrm>
            <a:off x="7258383" y="537302"/>
            <a:ext cx="3289562" cy="2565244"/>
            <a:chOff x="7258383" y="537302"/>
            <a:chExt cx="3289562" cy="256524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3C292CD-A755-1387-B5A6-516B755F6045}"/>
                </a:ext>
              </a:extLst>
            </p:cNvPr>
            <p:cNvSpPr txBox="1"/>
            <p:nvPr/>
          </p:nvSpPr>
          <p:spPr>
            <a:xfrm>
              <a:off x="9005280" y="2619854"/>
              <a:ext cx="1542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Virtual Scene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375D6C3-77C7-BEA6-6119-668DC0C81D7F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7258383" y="1453068"/>
              <a:ext cx="1293660" cy="1561037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B730C2E-F980-B9D1-4552-6027DE24933F}"/>
                </a:ext>
              </a:extLst>
            </p:cNvPr>
            <p:cNvSpPr txBox="1"/>
            <p:nvPr/>
          </p:nvSpPr>
          <p:spPr>
            <a:xfrm>
              <a:off x="8530777" y="2579326"/>
              <a:ext cx="723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#3</a:t>
              </a:r>
              <a:endPara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8" name="Picture 47" descr="A person sitting at a desk&#10;&#10;Description automatically generated">
              <a:extLst>
                <a:ext uri="{FF2B5EF4-FFF2-40B4-BE49-F238E27FC236}">
                  <a16:creationId xmlns:a16="http://schemas.microsoft.com/office/drawing/2014/main" id="{DC82E83E-0510-2F31-CC78-442AA5618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477" y="537302"/>
              <a:ext cx="1899810" cy="1899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8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E6522338-7984-0318-C5AB-84AFF622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358293"/>
            <a:ext cx="10182707" cy="866360"/>
          </a:xfrm>
        </p:spPr>
        <p:txBody>
          <a:bodyPr/>
          <a:lstStyle/>
          <a:p>
            <a:r>
              <a:rPr lang="en-US" dirty="0"/>
              <a:t>MPAI-HMC Reference Model</a:t>
            </a:r>
            <a:endParaRPr lang="en-GB" dirty="0"/>
          </a:p>
        </p:txBody>
      </p:sp>
      <p:sp>
        <p:nvSpPr>
          <p:cNvPr id="25" name="Arrow: Right 24">
            <a:hlinkClick r:id="rId3" action="ppaction://hlinksldjump"/>
            <a:extLst>
              <a:ext uri="{FF2B5EF4-FFF2-40B4-BE49-F238E27FC236}">
                <a16:creationId xmlns:a16="http://schemas.microsoft.com/office/drawing/2014/main" id="{89173B1E-AA0E-D10E-4E06-810FAEE38935}"/>
              </a:ext>
            </a:extLst>
          </p:cNvPr>
          <p:cNvSpPr/>
          <p:nvPr/>
        </p:nvSpPr>
        <p:spPr>
          <a:xfrm rot="10800000">
            <a:off x="35484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E417673B-78C0-8AD3-9B74-2C56BCA18ECA}"/>
              </a:ext>
            </a:extLst>
          </p:cNvPr>
          <p:cNvSpPr/>
          <p:nvPr/>
        </p:nvSpPr>
        <p:spPr>
          <a:xfrm>
            <a:off x="2815317" y="1156592"/>
            <a:ext cx="8191944" cy="439811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sz="1400"/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9DD99570-8101-F1FC-6F52-C128EC673C37}"/>
              </a:ext>
            </a:extLst>
          </p:cNvPr>
          <p:cNvSpPr/>
          <p:nvPr/>
        </p:nvSpPr>
        <p:spPr>
          <a:xfrm>
            <a:off x="2129547" y="4712441"/>
            <a:ext cx="7301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Visual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32" name="Rectangle 126">
            <a:extLst>
              <a:ext uri="{FF2B5EF4-FFF2-40B4-BE49-F238E27FC236}">
                <a16:creationId xmlns:a16="http://schemas.microsoft.com/office/drawing/2014/main" id="{36211FAD-95CE-A4C6-6952-AE8DC6BB4892}"/>
              </a:ext>
            </a:extLst>
          </p:cNvPr>
          <p:cNvSpPr/>
          <p:nvPr/>
        </p:nvSpPr>
        <p:spPr>
          <a:xfrm>
            <a:off x="2927863" y="3816515"/>
            <a:ext cx="580829" cy="167673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/>
                <a:ea typeface="DejaVu Sans"/>
              </a:rPr>
              <a:t>Audio-Visual Scene Description</a:t>
            </a:r>
            <a:endParaRPr lang="it-IT" sz="14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F48C4B-1E3D-5FD7-A2F6-E8592F554397}"/>
              </a:ext>
            </a:extLst>
          </p:cNvPr>
          <p:cNvCxnSpPr>
            <a:cxnSpLocks/>
          </p:cNvCxnSpPr>
          <p:nvPr/>
        </p:nvCxnSpPr>
        <p:spPr>
          <a:xfrm>
            <a:off x="2099993" y="4959296"/>
            <a:ext cx="86611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4" name="TextBox 74">
            <a:extLst>
              <a:ext uri="{FF2B5EF4-FFF2-40B4-BE49-F238E27FC236}">
                <a16:creationId xmlns:a16="http://schemas.microsoft.com/office/drawing/2014/main" id="{A75EDE99-59E1-20FC-5FFE-6CA3C3462C08}"/>
              </a:ext>
            </a:extLst>
          </p:cNvPr>
          <p:cNvSpPr/>
          <p:nvPr/>
        </p:nvSpPr>
        <p:spPr>
          <a:xfrm>
            <a:off x="2058458" y="2773905"/>
            <a:ext cx="78580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Selector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5" name="Rectangle 111">
            <a:extLst>
              <a:ext uri="{FF2B5EF4-FFF2-40B4-BE49-F238E27FC236}">
                <a16:creationId xmlns:a16="http://schemas.microsoft.com/office/drawing/2014/main" id="{F8B7E78C-BF05-C401-C754-FFC1AC4A76E9}"/>
              </a:ext>
            </a:extLst>
          </p:cNvPr>
          <p:cNvSpPr/>
          <p:nvPr/>
        </p:nvSpPr>
        <p:spPr>
          <a:xfrm>
            <a:off x="2916799" y="1253291"/>
            <a:ext cx="587542" cy="167306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 Integration &amp; Description</a:t>
            </a:r>
            <a:endParaRPr lang="it-IT" sz="14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74">
            <a:extLst>
              <a:ext uri="{FF2B5EF4-FFF2-40B4-BE49-F238E27FC236}">
                <a16:creationId xmlns:a16="http://schemas.microsoft.com/office/drawing/2014/main" id="{ED349434-A997-DA56-24F8-D119F631476F}"/>
              </a:ext>
            </a:extLst>
          </p:cNvPr>
          <p:cNvSpPr/>
          <p:nvPr/>
        </p:nvSpPr>
        <p:spPr>
          <a:xfrm>
            <a:off x="1933334" y="1857975"/>
            <a:ext cx="895835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Input Portable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Avatar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5A4390A-3F60-5EA4-688D-4A8FDB9BB560}"/>
              </a:ext>
            </a:extLst>
          </p:cNvPr>
          <p:cNvCxnSpPr>
            <a:cxnSpLocks/>
          </p:cNvCxnSpPr>
          <p:nvPr/>
        </p:nvCxnSpPr>
        <p:spPr>
          <a:xfrm>
            <a:off x="2060624" y="2108594"/>
            <a:ext cx="86611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0" name="TextBox 53">
            <a:extLst>
              <a:ext uri="{FF2B5EF4-FFF2-40B4-BE49-F238E27FC236}">
                <a16:creationId xmlns:a16="http://schemas.microsoft.com/office/drawing/2014/main" id="{49E5E06C-24AD-A21A-121E-4C8D2CBDF36D}"/>
              </a:ext>
            </a:extLst>
          </p:cNvPr>
          <p:cNvSpPr/>
          <p:nvPr/>
        </p:nvSpPr>
        <p:spPr>
          <a:xfrm>
            <a:off x="3548146" y="1854593"/>
            <a:ext cx="108481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Descriptors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C0AEDEE-82C1-EF74-75DC-FBCE1D633001}"/>
              </a:ext>
            </a:extLst>
          </p:cNvPr>
          <p:cNvCxnSpPr>
            <a:cxnSpLocks/>
          </p:cNvCxnSpPr>
          <p:nvPr/>
        </p:nvCxnSpPr>
        <p:spPr>
          <a:xfrm>
            <a:off x="3503412" y="2126284"/>
            <a:ext cx="10709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6497FAC-2628-339E-18A8-E599870FD5C5}"/>
              </a:ext>
            </a:extLst>
          </p:cNvPr>
          <p:cNvCxnSpPr>
            <a:cxnSpLocks/>
          </p:cNvCxnSpPr>
          <p:nvPr/>
        </p:nvCxnSpPr>
        <p:spPr>
          <a:xfrm>
            <a:off x="3500586" y="4639898"/>
            <a:ext cx="10709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9" name="Rectangle 111">
            <a:extLst>
              <a:ext uri="{FF2B5EF4-FFF2-40B4-BE49-F238E27FC236}">
                <a16:creationId xmlns:a16="http://schemas.microsoft.com/office/drawing/2014/main" id="{3ED210D7-6A13-111A-68C4-17E460A8001A}"/>
              </a:ext>
            </a:extLst>
          </p:cNvPr>
          <p:cNvSpPr/>
          <p:nvPr/>
        </p:nvSpPr>
        <p:spPr>
          <a:xfrm>
            <a:off x="4571575" y="1247454"/>
            <a:ext cx="587542" cy="424578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Entity and Context Understanding</a:t>
            </a:r>
            <a:endParaRPr lang="it-IT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80" name="TextBox 6">
            <a:extLst>
              <a:ext uri="{FF2B5EF4-FFF2-40B4-BE49-F238E27FC236}">
                <a16:creationId xmlns:a16="http://schemas.microsoft.com/office/drawing/2014/main" id="{A5EFEBD3-4FAB-76F2-35E2-91C62AAE2F35}"/>
              </a:ext>
            </a:extLst>
          </p:cNvPr>
          <p:cNvSpPr/>
          <p:nvPr/>
        </p:nvSpPr>
        <p:spPr>
          <a:xfrm>
            <a:off x="6586003" y="2768477"/>
            <a:ext cx="109260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81" name="TextBox 6">
            <a:extLst>
              <a:ext uri="{FF2B5EF4-FFF2-40B4-BE49-F238E27FC236}">
                <a16:creationId xmlns:a16="http://schemas.microsoft.com/office/drawing/2014/main" id="{D5ECD939-4660-6C62-9633-8189F06F7D76}"/>
              </a:ext>
            </a:extLst>
          </p:cNvPr>
          <p:cNvSpPr/>
          <p:nvPr/>
        </p:nvSpPr>
        <p:spPr>
          <a:xfrm>
            <a:off x="6712943" y="3949941"/>
            <a:ext cx="88596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Text  Obj.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4B3FEB8-7032-DB98-9527-21E254E96967}"/>
              </a:ext>
            </a:extLst>
          </p:cNvPr>
          <p:cNvCxnSpPr>
            <a:cxnSpLocks/>
          </p:cNvCxnSpPr>
          <p:nvPr/>
        </p:nvCxnSpPr>
        <p:spPr>
          <a:xfrm>
            <a:off x="6752588" y="1670941"/>
            <a:ext cx="22705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B8A38BF-1B51-1B23-3501-7FA3A706D91A}"/>
              </a:ext>
            </a:extLst>
          </p:cNvPr>
          <p:cNvCxnSpPr>
            <a:cxnSpLocks/>
          </p:cNvCxnSpPr>
          <p:nvPr/>
        </p:nvCxnSpPr>
        <p:spPr>
          <a:xfrm>
            <a:off x="6548324" y="4208903"/>
            <a:ext cx="98097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D010752-6CB1-174F-4FAC-89FA2F0D9C94}"/>
              </a:ext>
            </a:extLst>
          </p:cNvPr>
          <p:cNvCxnSpPr>
            <a:cxnSpLocks/>
          </p:cNvCxnSpPr>
          <p:nvPr/>
        </p:nvCxnSpPr>
        <p:spPr>
          <a:xfrm>
            <a:off x="6599903" y="3073224"/>
            <a:ext cx="98097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5" name="TextBox 6">
            <a:extLst>
              <a:ext uri="{FF2B5EF4-FFF2-40B4-BE49-F238E27FC236}">
                <a16:creationId xmlns:a16="http://schemas.microsoft.com/office/drawing/2014/main" id="{4DBF3864-7F9C-B7EC-A10E-570A666D278C}"/>
              </a:ext>
            </a:extLst>
          </p:cNvPr>
          <p:cNvSpPr/>
          <p:nvPr/>
        </p:nvSpPr>
        <p:spPr>
          <a:xfrm>
            <a:off x="7477376" y="1365225"/>
            <a:ext cx="15434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Avatar ID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D49C79E-7A2C-695E-7B25-5BED7CC0154F}"/>
              </a:ext>
            </a:extLst>
          </p:cNvPr>
          <p:cNvCxnSpPr>
            <a:cxnSpLocks/>
          </p:cNvCxnSpPr>
          <p:nvPr/>
        </p:nvCxnSpPr>
        <p:spPr>
          <a:xfrm>
            <a:off x="9277468" y="1974031"/>
            <a:ext cx="281282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3730F5A-224E-F5A9-44C8-AF107E84DAC9}"/>
              </a:ext>
            </a:extLst>
          </p:cNvPr>
          <p:cNvSpPr txBox="1"/>
          <p:nvPr/>
        </p:nvSpPr>
        <p:spPr>
          <a:xfrm>
            <a:off x="11046532" y="1720518"/>
            <a:ext cx="1029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Portable</a:t>
            </a:r>
          </a:p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Avatar 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F6E8CFB-8974-65A3-91F3-EEE112BB9B5B}"/>
              </a:ext>
            </a:extLst>
          </p:cNvPr>
          <p:cNvCxnSpPr>
            <a:cxnSpLocks/>
          </p:cNvCxnSpPr>
          <p:nvPr/>
        </p:nvCxnSpPr>
        <p:spPr>
          <a:xfrm>
            <a:off x="10893869" y="3872153"/>
            <a:ext cx="105926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9" name="TextBox 53">
            <a:extLst>
              <a:ext uri="{FF2B5EF4-FFF2-40B4-BE49-F238E27FC236}">
                <a16:creationId xmlns:a16="http://schemas.microsoft.com/office/drawing/2014/main" id="{D1A2E9FD-0761-DDD7-DEC4-417254E3207F}"/>
              </a:ext>
            </a:extLst>
          </p:cNvPr>
          <p:cNvSpPr/>
          <p:nvPr/>
        </p:nvSpPr>
        <p:spPr>
          <a:xfrm>
            <a:off x="11072866" y="3612408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Audio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90" name="Rectangle 111">
            <a:extLst>
              <a:ext uri="{FF2B5EF4-FFF2-40B4-BE49-F238E27FC236}">
                <a16:creationId xmlns:a16="http://schemas.microsoft.com/office/drawing/2014/main" id="{69DD1D63-6374-FD5F-1FC6-25925EC0C506}"/>
              </a:ext>
            </a:extLst>
          </p:cNvPr>
          <p:cNvSpPr/>
          <p:nvPr/>
        </p:nvSpPr>
        <p:spPr>
          <a:xfrm>
            <a:off x="10304780" y="2753399"/>
            <a:ext cx="587542" cy="229407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>
                <a:solidFill>
                  <a:srgbClr val="000000"/>
                </a:solidFill>
                <a:latin typeface="Calibri"/>
                <a:ea typeface="DejaVu Sans"/>
              </a:rPr>
              <a:t>Audio-Visual Scene Rendering</a:t>
            </a:r>
          </a:p>
        </p:txBody>
      </p:sp>
      <p:sp>
        <p:nvSpPr>
          <p:cNvPr id="91" name="TextBox 74">
            <a:extLst>
              <a:ext uri="{FF2B5EF4-FFF2-40B4-BE49-F238E27FC236}">
                <a16:creationId xmlns:a16="http://schemas.microsoft.com/office/drawing/2014/main" id="{8685F424-0412-961E-BBF9-57C13DB66326}"/>
              </a:ext>
            </a:extLst>
          </p:cNvPr>
          <p:cNvSpPr/>
          <p:nvPr/>
        </p:nvSpPr>
        <p:spPr>
          <a:xfrm>
            <a:off x="2113123" y="3337964"/>
            <a:ext cx="7301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Text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8B1A9DC-E4FE-114E-0798-02D161807F12}"/>
              </a:ext>
            </a:extLst>
          </p:cNvPr>
          <p:cNvCxnSpPr>
            <a:cxnSpLocks/>
          </p:cNvCxnSpPr>
          <p:nvPr/>
        </p:nvCxnSpPr>
        <p:spPr>
          <a:xfrm>
            <a:off x="2136837" y="3583760"/>
            <a:ext cx="243177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3" name="Rectangle 7">
            <a:extLst>
              <a:ext uri="{FF2B5EF4-FFF2-40B4-BE49-F238E27FC236}">
                <a16:creationId xmlns:a16="http://schemas.microsoft.com/office/drawing/2014/main" id="{97C14A88-A3B3-B359-9482-8B58F159EDDF}"/>
              </a:ext>
            </a:extLst>
          </p:cNvPr>
          <p:cNvSpPr/>
          <p:nvPr/>
        </p:nvSpPr>
        <p:spPr>
          <a:xfrm>
            <a:off x="1067133" y="5794455"/>
            <a:ext cx="6174975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A08A240-609C-3EBF-A42F-97318A6E010E}"/>
              </a:ext>
            </a:extLst>
          </p:cNvPr>
          <p:cNvCxnSpPr>
            <a:cxnSpLocks/>
          </p:cNvCxnSpPr>
          <p:nvPr/>
        </p:nvCxnSpPr>
        <p:spPr>
          <a:xfrm flipV="1">
            <a:off x="1052623" y="5691115"/>
            <a:ext cx="6189483" cy="20193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5" name="Rectangle 51">
            <a:extLst>
              <a:ext uri="{FF2B5EF4-FFF2-40B4-BE49-F238E27FC236}">
                <a16:creationId xmlns:a16="http://schemas.microsoft.com/office/drawing/2014/main" id="{B17B1BD2-1F78-EA75-B391-27E761AAA4EE}"/>
              </a:ext>
            </a:extLst>
          </p:cNvPr>
          <p:cNvSpPr/>
          <p:nvPr/>
        </p:nvSpPr>
        <p:spPr>
          <a:xfrm>
            <a:off x="3407242" y="6306869"/>
            <a:ext cx="1124745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96" name="Rectangle 1">
            <a:extLst>
              <a:ext uri="{FF2B5EF4-FFF2-40B4-BE49-F238E27FC236}">
                <a16:creationId xmlns:a16="http://schemas.microsoft.com/office/drawing/2014/main" id="{927F67BD-537F-0269-7BF4-5AAAC084AEEF}"/>
              </a:ext>
            </a:extLst>
          </p:cNvPr>
          <p:cNvSpPr/>
          <p:nvPr/>
        </p:nvSpPr>
        <p:spPr>
          <a:xfrm>
            <a:off x="1084806" y="6285531"/>
            <a:ext cx="91281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97" name="Rectangle 52">
            <a:extLst>
              <a:ext uri="{FF2B5EF4-FFF2-40B4-BE49-F238E27FC236}">
                <a16:creationId xmlns:a16="http://schemas.microsoft.com/office/drawing/2014/main" id="{47F7B134-3580-01E5-AA9D-04D6E0D5FB8E}"/>
              </a:ext>
            </a:extLst>
          </p:cNvPr>
          <p:cNvSpPr/>
          <p:nvPr/>
        </p:nvSpPr>
        <p:spPr>
          <a:xfrm>
            <a:off x="4613301" y="6306347"/>
            <a:ext cx="745879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98" name="Rectangle 5">
            <a:extLst>
              <a:ext uri="{FF2B5EF4-FFF2-40B4-BE49-F238E27FC236}">
                <a16:creationId xmlns:a16="http://schemas.microsoft.com/office/drawing/2014/main" id="{EF94D85D-50CA-9FBF-F4C8-D0300D7AB624}"/>
              </a:ext>
            </a:extLst>
          </p:cNvPr>
          <p:cNvSpPr/>
          <p:nvPr/>
        </p:nvSpPr>
        <p:spPr>
          <a:xfrm>
            <a:off x="2071984" y="6304870"/>
            <a:ext cx="1253020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A748A8-EB0B-F0C5-116A-8DD66B18FE40}"/>
              </a:ext>
            </a:extLst>
          </p:cNvPr>
          <p:cNvCxnSpPr>
            <a:cxnSpLocks/>
          </p:cNvCxnSpPr>
          <p:nvPr/>
        </p:nvCxnSpPr>
        <p:spPr>
          <a:xfrm>
            <a:off x="3411120" y="6220281"/>
            <a:ext cx="113294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6D25929-84F3-7445-0144-7C777D68F7AC}"/>
              </a:ext>
            </a:extLst>
          </p:cNvPr>
          <p:cNvCxnSpPr>
            <a:cxnSpLocks/>
          </p:cNvCxnSpPr>
          <p:nvPr/>
        </p:nvCxnSpPr>
        <p:spPr>
          <a:xfrm flipV="1">
            <a:off x="4622231" y="6220888"/>
            <a:ext cx="76201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1" name="Rectangle 4">
            <a:extLst>
              <a:ext uri="{FF2B5EF4-FFF2-40B4-BE49-F238E27FC236}">
                <a16:creationId xmlns:a16="http://schemas.microsoft.com/office/drawing/2014/main" id="{57D23AC9-5960-2CCA-C669-E97171483A83}"/>
              </a:ext>
            </a:extLst>
          </p:cNvPr>
          <p:cNvSpPr/>
          <p:nvPr/>
        </p:nvSpPr>
        <p:spPr>
          <a:xfrm>
            <a:off x="8739875" y="6290090"/>
            <a:ext cx="1401760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1D25727-5AE1-B083-B722-0B6AEAAE2D4C}"/>
              </a:ext>
            </a:extLst>
          </p:cNvPr>
          <p:cNvSpPr/>
          <p:nvPr/>
        </p:nvSpPr>
        <p:spPr>
          <a:xfrm>
            <a:off x="7242106" y="6301530"/>
            <a:ext cx="1401760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03" name="Rectangle 4">
            <a:extLst>
              <a:ext uri="{FF2B5EF4-FFF2-40B4-BE49-F238E27FC236}">
                <a16:creationId xmlns:a16="http://schemas.microsoft.com/office/drawing/2014/main" id="{84E07A2B-DD88-99A7-8D22-E3B92A04A56B}"/>
              </a:ext>
            </a:extLst>
          </p:cNvPr>
          <p:cNvSpPr/>
          <p:nvPr/>
        </p:nvSpPr>
        <p:spPr>
          <a:xfrm>
            <a:off x="5452434" y="6303907"/>
            <a:ext cx="1708226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A4CE1B-A3FB-ACA2-8E83-D4A97226849B}"/>
              </a:ext>
            </a:extLst>
          </p:cNvPr>
          <p:cNvCxnSpPr>
            <a:cxnSpLocks/>
          </p:cNvCxnSpPr>
          <p:nvPr/>
        </p:nvCxnSpPr>
        <p:spPr>
          <a:xfrm flipV="1">
            <a:off x="5490758" y="6231743"/>
            <a:ext cx="462976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6D03FDC-B5DC-A6C3-637F-9DD3A8BCC105}"/>
              </a:ext>
            </a:extLst>
          </p:cNvPr>
          <p:cNvCxnSpPr>
            <a:cxnSpLocks/>
          </p:cNvCxnSpPr>
          <p:nvPr/>
        </p:nvCxnSpPr>
        <p:spPr>
          <a:xfrm flipV="1">
            <a:off x="1069789" y="6223039"/>
            <a:ext cx="927323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68021D1-83F7-11A3-AE49-7D9077D3B2B0}"/>
              </a:ext>
            </a:extLst>
          </p:cNvPr>
          <p:cNvCxnSpPr>
            <a:cxnSpLocks/>
          </p:cNvCxnSpPr>
          <p:nvPr/>
        </p:nvCxnSpPr>
        <p:spPr>
          <a:xfrm flipV="1">
            <a:off x="2081421" y="6221110"/>
            <a:ext cx="124168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7" name="TextBox 53">
            <a:extLst>
              <a:ext uri="{FF2B5EF4-FFF2-40B4-BE49-F238E27FC236}">
                <a16:creationId xmlns:a16="http://schemas.microsoft.com/office/drawing/2014/main" id="{BDC3D818-2886-83E2-29C6-AD036708C3DD}"/>
              </a:ext>
            </a:extLst>
          </p:cNvPr>
          <p:cNvSpPr/>
          <p:nvPr/>
        </p:nvSpPr>
        <p:spPr>
          <a:xfrm>
            <a:off x="3583585" y="4388955"/>
            <a:ext cx="108481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Descriptors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08" name="Rectangle 40">
            <a:extLst>
              <a:ext uri="{FF2B5EF4-FFF2-40B4-BE49-F238E27FC236}">
                <a16:creationId xmlns:a16="http://schemas.microsoft.com/office/drawing/2014/main" id="{B8637C87-940D-5060-1FB8-0901787EBF49}"/>
              </a:ext>
            </a:extLst>
          </p:cNvPr>
          <p:cNvSpPr/>
          <p:nvPr/>
        </p:nvSpPr>
        <p:spPr>
          <a:xfrm>
            <a:off x="1101347" y="1146692"/>
            <a:ext cx="770595" cy="4470192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1C5DF2F-7AF8-0AA4-11FC-772E2179E197}"/>
              </a:ext>
            </a:extLst>
          </p:cNvPr>
          <p:cNvSpPr txBox="1"/>
          <p:nvPr/>
        </p:nvSpPr>
        <p:spPr>
          <a:xfrm>
            <a:off x="9545480" y="3585507"/>
            <a:ext cx="810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Output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Portable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Avatar 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97123CE-2C3C-D6C0-3844-B0B42ECAECBD}"/>
              </a:ext>
            </a:extLst>
          </p:cNvPr>
          <p:cNvCxnSpPr>
            <a:cxnSpLocks/>
          </p:cNvCxnSpPr>
          <p:nvPr/>
        </p:nvCxnSpPr>
        <p:spPr>
          <a:xfrm>
            <a:off x="9380489" y="3857008"/>
            <a:ext cx="95599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43DFEB2-7C15-D460-FED7-48FE16F89EAA}"/>
              </a:ext>
            </a:extLst>
          </p:cNvPr>
          <p:cNvCxnSpPr>
            <a:cxnSpLocks/>
          </p:cNvCxnSpPr>
          <p:nvPr/>
        </p:nvCxnSpPr>
        <p:spPr>
          <a:xfrm>
            <a:off x="10897679" y="4550333"/>
            <a:ext cx="105926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2" name="TextBox 53">
            <a:extLst>
              <a:ext uri="{FF2B5EF4-FFF2-40B4-BE49-F238E27FC236}">
                <a16:creationId xmlns:a16="http://schemas.microsoft.com/office/drawing/2014/main" id="{116E9E87-8C5F-A02F-48DA-59711599B4DC}"/>
              </a:ext>
            </a:extLst>
          </p:cNvPr>
          <p:cNvSpPr/>
          <p:nvPr/>
        </p:nvSpPr>
        <p:spPr>
          <a:xfrm>
            <a:off x="11076676" y="4290588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Visual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113" name="TextBox 74">
            <a:extLst>
              <a:ext uri="{FF2B5EF4-FFF2-40B4-BE49-F238E27FC236}">
                <a16:creationId xmlns:a16="http://schemas.microsoft.com/office/drawing/2014/main" id="{6721F378-99C1-8CDA-469C-2AAAC77F0231}"/>
              </a:ext>
            </a:extLst>
          </p:cNvPr>
          <p:cNvSpPr/>
          <p:nvPr/>
        </p:nvSpPr>
        <p:spPr>
          <a:xfrm>
            <a:off x="2129901" y="4167874"/>
            <a:ext cx="7301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3F42239-03F8-C787-0206-560319C3191B}"/>
              </a:ext>
            </a:extLst>
          </p:cNvPr>
          <p:cNvCxnSpPr>
            <a:cxnSpLocks/>
          </p:cNvCxnSpPr>
          <p:nvPr/>
        </p:nvCxnSpPr>
        <p:spPr>
          <a:xfrm>
            <a:off x="2088917" y="4426705"/>
            <a:ext cx="86611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5001907-56EC-C084-DE8D-58E2861F5B9D}"/>
              </a:ext>
            </a:extLst>
          </p:cNvPr>
          <p:cNvCxnSpPr>
            <a:cxnSpLocks/>
          </p:cNvCxnSpPr>
          <p:nvPr/>
        </p:nvCxnSpPr>
        <p:spPr>
          <a:xfrm>
            <a:off x="2162632" y="3053863"/>
            <a:ext cx="243177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6" name="TextBox 6">
            <a:extLst>
              <a:ext uri="{FF2B5EF4-FFF2-40B4-BE49-F238E27FC236}">
                <a16:creationId xmlns:a16="http://schemas.microsoft.com/office/drawing/2014/main" id="{C54217BC-1C98-BDF0-0BC9-2B405CA3EB07}"/>
              </a:ext>
            </a:extLst>
          </p:cNvPr>
          <p:cNvSpPr/>
          <p:nvPr/>
        </p:nvSpPr>
        <p:spPr>
          <a:xfrm>
            <a:off x="5183669" y="3351650"/>
            <a:ext cx="94761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Personal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Status 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117" name="TextBox 164">
            <a:extLst>
              <a:ext uri="{FF2B5EF4-FFF2-40B4-BE49-F238E27FC236}">
                <a16:creationId xmlns:a16="http://schemas.microsoft.com/office/drawing/2014/main" id="{908D2CF4-6709-DD5D-9ADC-45014AFEEBA6}"/>
              </a:ext>
            </a:extLst>
          </p:cNvPr>
          <p:cNvSpPr/>
          <p:nvPr/>
        </p:nvSpPr>
        <p:spPr>
          <a:xfrm>
            <a:off x="5193256" y="2744041"/>
            <a:ext cx="95223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118" name="TextBox 164">
            <a:extLst>
              <a:ext uri="{FF2B5EF4-FFF2-40B4-BE49-F238E27FC236}">
                <a16:creationId xmlns:a16="http://schemas.microsoft.com/office/drawing/2014/main" id="{EDF8E1D6-F8EF-BDB6-5853-291F6C5BD783}"/>
              </a:ext>
            </a:extLst>
          </p:cNvPr>
          <p:cNvSpPr/>
          <p:nvPr/>
        </p:nvSpPr>
        <p:spPr>
          <a:xfrm>
            <a:off x="5113784" y="2234246"/>
            <a:ext cx="109260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Text Object 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006C2E2-C0B6-A247-0EEF-0AB61FF501F4}"/>
              </a:ext>
            </a:extLst>
          </p:cNvPr>
          <p:cNvCxnSpPr>
            <a:cxnSpLocks/>
          </p:cNvCxnSpPr>
          <p:nvPr/>
        </p:nvCxnSpPr>
        <p:spPr>
          <a:xfrm>
            <a:off x="5145639" y="3604985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7D4554B-D9A7-6D5D-FEF6-BFDAF446025D}"/>
              </a:ext>
            </a:extLst>
          </p:cNvPr>
          <p:cNvCxnSpPr>
            <a:cxnSpLocks/>
          </p:cNvCxnSpPr>
          <p:nvPr/>
        </p:nvCxnSpPr>
        <p:spPr>
          <a:xfrm>
            <a:off x="5136072" y="4215815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6D6B556-8CB1-3B5F-2665-0EDB163D00F7}"/>
              </a:ext>
            </a:extLst>
          </p:cNvPr>
          <p:cNvCxnSpPr>
            <a:cxnSpLocks/>
          </p:cNvCxnSpPr>
          <p:nvPr/>
        </p:nvCxnSpPr>
        <p:spPr>
          <a:xfrm>
            <a:off x="5136266" y="2543013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2" name="TextBox 164">
            <a:extLst>
              <a:ext uri="{FF2B5EF4-FFF2-40B4-BE49-F238E27FC236}">
                <a16:creationId xmlns:a16="http://schemas.microsoft.com/office/drawing/2014/main" id="{78695704-74F8-45D9-DA01-74866228D722}"/>
              </a:ext>
            </a:extLst>
          </p:cNvPr>
          <p:cNvSpPr/>
          <p:nvPr/>
        </p:nvSpPr>
        <p:spPr>
          <a:xfrm>
            <a:off x="5130991" y="1672384"/>
            <a:ext cx="1037573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Entity ID 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359278E-01F5-11AC-D2E8-9F821EB34CA0}"/>
              </a:ext>
            </a:extLst>
          </p:cNvPr>
          <p:cNvCxnSpPr>
            <a:cxnSpLocks/>
          </p:cNvCxnSpPr>
          <p:nvPr/>
        </p:nvCxnSpPr>
        <p:spPr>
          <a:xfrm>
            <a:off x="5140398" y="1983029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9CCFCD1-D880-FE84-FF75-FC45E1C2A2F4}"/>
              </a:ext>
            </a:extLst>
          </p:cNvPr>
          <p:cNvCxnSpPr>
            <a:cxnSpLocks/>
          </p:cNvCxnSpPr>
          <p:nvPr/>
        </p:nvCxnSpPr>
        <p:spPr>
          <a:xfrm>
            <a:off x="5142304" y="4802000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5" name="TextBox 164">
            <a:extLst>
              <a:ext uri="{FF2B5EF4-FFF2-40B4-BE49-F238E27FC236}">
                <a16:creationId xmlns:a16="http://schemas.microsoft.com/office/drawing/2014/main" id="{83BD8869-1502-8B20-CE0C-870FC5D63F96}"/>
              </a:ext>
            </a:extLst>
          </p:cNvPr>
          <p:cNvSpPr/>
          <p:nvPr/>
        </p:nvSpPr>
        <p:spPr>
          <a:xfrm>
            <a:off x="5094305" y="4496542"/>
            <a:ext cx="114089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Instance ID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970B5E8-E6CE-ABC8-16FE-F79EBDFCA835}"/>
              </a:ext>
            </a:extLst>
          </p:cNvPr>
          <p:cNvCxnSpPr>
            <a:cxnSpLocks/>
          </p:cNvCxnSpPr>
          <p:nvPr/>
        </p:nvCxnSpPr>
        <p:spPr>
          <a:xfrm>
            <a:off x="5147770" y="3055634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7" name="TextBox 6">
            <a:extLst>
              <a:ext uri="{FF2B5EF4-FFF2-40B4-BE49-F238E27FC236}">
                <a16:creationId xmlns:a16="http://schemas.microsoft.com/office/drawing/2014/main" id="{BFC2646B-24C6-3BB9-BE09-30025B3058D7}"/>
              </a:ext>
            </a:extLst>
          </p:cNvPr>
          <p:cNvSpPr/>
          <p:nvPr/>
        </p:nvSpPr>
        <p:spPr>
          <a:xfrm>
            <a:off x="5130991" y="3953726"/>
            <a:ext cx="106389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AV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Geometry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250CFA6-BFC4-94BA-A4F0-C9057BD6804B}"/>
              </a:ext>
            </a:extLst>
          </p:cNvPr>
          <p:cNvCxnSpPr>
            <a:cxnSpLocks/>
          </p:cNvCxnSpPr>
          <p:nvPr/>
        </p:nvCxnSpPr>
        <p:spPr>
          <a:xfrm>
            <a:off x="6743063" y="2385316"/>
            <a:ext cx="22705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9" name="TextBox 6">
            <a:extLst>
              <a:ext uri="{FF2B5EF4-FFF2-40B4-BE49-F238E27FC236}">
                <a16:creationId xmlns:a16="http://schemas.microsoft.com/office/drawing/2014/main" id="{E0AE5EE1-E7B7-C3B2-3800-2C9DEF23E2B6}"/>
              </a:ext>
            </a:extLst>
          </p:cNvPr>
          <p:cNvSpPr/>
          <p:nvPr/>
        </p:nvSpPr>
        <p:spPr>
          <a:xfrm>
            <a:off x="7035718" y="2082835"/>
            <a:ext cx="203441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Personal Status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AF0BC82-371D-7699-2054-6198F80C2980}"/>
              </a:ext>
            </a:extLst>
          </p:cNvPr>
          <p:cNvCxnSpPr>
            <a:cxnSpLocks/>
          </p:cNvCxnSpPr>
          <p:nvPr/>
        </p:nvCxnSpPr>
        <p:spPr>
          <a:xfrm>
            <a:off x="6743063" y="4877056"/>
            <a:ext cx="22705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1" name="TextBox 6">
            <a:extLst>
              <a:ext uri="{FF2B5EF4-FFF2-40B4-BE49-F238E27FC236}">
                <a16:creationId xmlns:a16="http://schemas.microsoft.com/office/drawing/2014/main" id="{970174DB-203C-66D5-5749-8B1E323098DE}"/>
              </a:ext>
            </a:extLst>
          </p:cNvPr>
          <p:cNvSpPr/>
          <p:nvPr/>
        </p:nvSpPr>
        <p:spPr>
          <a:xfrm>
            <a:off x="7477376" y="4576686"/>
            <a:ext cx="1565983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Text   Obj.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132" name="Rectangle 111">
            <a:extLst>
              <a:ext uri="{FF2B5EF4-FFF2-40B4-BE49-F238E27FC236}">
                <a16:creationId xmlns:a16="http://schemas.microsoft.com/office/drawing/2014/main" id="{C0947B25-08C1-1D25-86C7-8FDA1C05DBF7}"/>
              </a:ext>
            </a:extLst>
          </p:cNvPr>
          <p:cNvSpPr/>
          <p:nvPr/>
        </p:nvSpPr>
        <p:spPr>
          <a:xfrm>
            <a:off x="6150820" y="1250371"/>
            <a:ext cx="587542" cy="424578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 dirty="0">
                <a:solidFill>
                  <a:srgbClr val="000000"/>
                </a:solidFill>
                <a:latin typeface="Calibri"/>
                <a:ea typeface="DejaVu Sans"/>
              </a:rPr>
              <a:t>Entity </a:t>
            </a:r>
            <a:r>
              <a:rPr lang="it-IT" sz="1400" spc="-1" dirty="0" err="1">
                <a:solidFill>
                  <a:srgbClr val="000000"/>
                </a:solidFill>
                <a:latin typeface="Calibri"/>
                <a:ea typeface="DejaVu Sans"/>
              </a:rPr>
              <a:t>Dialogue</a:t>
            </a:r>
            <a:r>
              <a:rPr lang="it-IT" sz="1400" spc="-1" dirty="0">
                <a:solidFill>
                  <a:srgbClr val="000000"/>
                </a:solidFill>
                <a:latin typeface="Calibri"/>
                <a:ea typeface="DejaVu Sans"/>
              </a:rPr>
              <a:t> Processing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4240895-C8BF-AFE5-6F7F-79D8673720E6}"/>
              </a:ext>
            </a:extLst>
          </p:cNvPr>
          <p:cNvCxnSpPr>
            <a:cxnSpLocks/>
          </p:cNvCxnSpPr>
          <p:nvPr/>
        </p:nvCxnSpPr>
        <p:spPr>
          <a:xfrm>
            <a:off x="8064006" y="3671706"/>
            <a:ext cx="98097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CA6C662-C0A2-996E-676C-1747BDC0AD80}"/>
              </a:ext>
            </a:extLst>
          </p:cNvPr>
          <p:cNvSpPr/>
          <p:nvPr/>
        </p:nvSpPr>
        <p:spPr>
          <a:xfrm>
            <a:off x="7511455" y="2612031"/>
            <a:ext cx="581469" cy="1942949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/>
                <a:ea typeface="DejaVu Sans"/>
              </a:rPr>
              <a:t>Text-to-Text </a:t>
            </a:r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Translation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5" name="TextBox 6">
            <a:extLst>
              <a:ext uri="{FF2B5EF4-FFF2-40B4-BE49-F238E27FC236}">
                <a16:creationId xmlns:a16="http://schemas.microsoft.com/office/drawing/2014/main" id="{2A7B7AFA-5E63-7AC1-6B85-F5A948FC5F44}"/>
              </a:ext>
            </a:extLst>
          </p:cNvPr>
          <p:cNvSpPr/>
          <p:nvPr/>
        </p:nvSpPr>
        <p:spPr>
          <a:xfrm>
            <a:off x="8092925" y="3388077"/>
            <a:ext cx="954336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Translated Text Obj.  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136" name="Rectangle 111">
            <a:extLst>
              <a:ext uri="{FF2B5EF4-FFF2-40B4-BE49-F238E27FC236}">
                <a16:creationId xmlns:a16="http://schemas.microsoft.com/office/drawing/2014/main" id="{760C7A15-5AE1-E472-6162-E9FACB6777ED}"/>
              </a:ext>
            </a:extLst>
          </p:cNvPr>
          <p:cNvSpPr/>
          <p:nvPr/>
        </p:nvSpPr>
        <p:spPr>
          <a:xfrm>
            <a:off x="9023111" y="1253289"/>
            <a:ext cx="587542" cy="379418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>
                <a:solidFill>
                  <a:srgbClr val="000000"/>
                </a:solidFill>
                <a:latin typeface="Calibri"/>
                <a:ea typeface="DejaVu Sans"/>
              </a:rPr>
              <a:t>Personal Status Display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124C953-91AF-2FD3-1B7B-9BD44F59BF30}"/>
              </a:ext>
            </a:extLst>
          </p:cNvPr>
          <p:cNvCxnSpPr>
            <a:cxnSpLocks/>
          </p:cNvCxnSpPr>
          <p:nvPr/>
        </p:nvCxnSpPr>
        <p:spPr>
          <a:xfrm>
            <a:off x="6758303" y="5315206"/>
            <a:ext cx="519482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8" name="TextBox 53">
            <a:extLst>
              <a:ext uri="{FF2B5EF4-FFF2-40B4-BE49-F238E27FC236}">
                <a16:creationId xmlns:a16="http://schemas.microsoft.com/office/drawing/2014/main" id="{06C464A9-166D-C6CE-CDB8-222E97B498C5}"/>
              </a:ext>
            </a:extLst>
          </p:cNvPr>
          <p:cNvSpPr/>
          <p:nvPr/>
        </p:nvSpPr>
        <p:spPr>
          <a:xfrm>
            <a:off x="11091916" y="5037348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Text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8B7E2AE-C1DE-12E7-D8F2-44D19393D41C}"/>
              </a:ext>
            </a:extLst>
          </p:cNvPr>
          <p:cNvCxnSpPr>
            <a:cxnSpLocks/>
          </p:cNvCxnSpPr>
          <p:nvPr/>
        </p:nvCxnSpPr>
        <p:spPr>
          <a:xfrm>
            <a:off x="10897679" y="3224453"/>
            <a:ext cx="105926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0" name="TextBox 53">
            <a:extLst>
              <a:ext uri="{FF2B5EF4-FFF2-40B4-BE49-F238E27FC236}">
                <a16:creationId xmlns:a16="http://schemas.microsoft.com/office/drawing/2014/main" id="{4A0D6DB3-1161-AA32-C254-C381BCF0BFDB}"/>
              </a:ext>
            </a:extLst>
          </p:cNvPr>
          <p:cNvSpPr/>
          <p:nvPr/>
        </p:nvSpPr>
        <p:spPr>
          <a:xfrm>
            <a:off x="11076676" y="2964708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Speech</a:t>
            </a:r>
            <a:endParaRPr lang="it-IT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5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28CCA5-69C4-5190-C75F-075318933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30" r="-2" b="16707"/>
          <a:stretch/>
        </p:blipFill>
        <p:spPr>
          <a:xfrm>
            <a:off x="1302026" y="2314574"/>
            <a:ext cx="10202586" cy="4505739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3AD9967-F9EB-C535-DBD3-303D75DE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585137"/>
            <a:ext cx="10023681" cy="1468800"/>
          </a:xfrm>
        </p:spPr>
        <p:txBody>
          <a:bodyPr anchor="t">
            <a:normAutofit/>
          </a:bodyPr>
          <a:lstStyle/>
          <a:p>
            <a:r>
              <a:rPr lang="en-GB" dirty="0"/>
              <a:t>Who we 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69186-99D7-A568-7255-68AE638B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A799F3B-F9C8-4D6A-AD75-2CEC128004FE}" type="datetime1">
              <a:rPr lang="en-US" smtClean="0"/>
              <a:pPr>
                <a:spcAft>
                  <a:spcPts val="600"/>
                </a:spcAft>
              </a:pPr>
              <a:t>12/26/2024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0B29-866C-C446-BB9B-5DB57836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492251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F2FA-4E9E-2A4C-1C94-4B228DBD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09"/>
            <a:ext cx="10202586" cy="1461865"/>
          </a:xfrm>
        </p:spPr>
        <p:txBody>
          <a:bodyPr>
            <a:noAutofit/>
          </a:bodyPr>
          <a:lstStyle/>
          <a:p>
            <a:r>
              <a:rPr lang="it-IT" dirty="0"/>
              <a:t>Multimodal Conversation (MPAI-MMC) </a:t>
            </a:r>
            <a:br>
              <a:rPr lang="it-IT" dirty="0"/>
            </a:br>
            <a:r>
              <a:rPr lang="it-IT" dirty="0"/>
              <a:t>V2.3</a:t>
            </a:r>
            <a:br>
              <a:rPr lang="it-IT" dirty="0"/>
            </a:b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2C14-1ADB-BD73-2016-7483E5862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i="1" dirty="0">
                <a:ea typeface="SimSun" panose="02010600030101010101" pitchFamily="2" charset="-122"/>
              </a:rPr>
              <a:t>Technical Specification: Multimodal Conversation (MPAI-MMC) V2 </a:t>
            </a:r>
            <a:r>
              <a:rPr lang="en-GB" dirty="0">
                <a:ea typeface="SimSun" panose="02010600030101010101" pitchFamily="2" charset="-122"/>
              </a:rPr>
              <a:t>specifies: </a:t>
            </a:r>
            <a:endParaRPr lang="it-IT" dirty="0">
              <a:ea typeface="SimSun" panose="02010600030101010101" pitchFamily="2" charset="-122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GB" dirty="0">
                <a:ea typeface="SimSun" panose="02010600030101010101" pitchFamily="2" charset="-122"/>
              </a:rPr>
              <a:t>Data Formats for analysis of text, speech, and other non-verbal components as used in human-machine and machine-machine conversation applications.</a:t>
            </a:r>
            <a:endParaRPr lang="it-IT" dirty="0">
              <a:ea typeface="SimSun" panose="02010600030101010101" pitchFamily="2" charset="-122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GB" dirty="0">
                <a:ea typeface="SimSun" panose="02010600030101010101" pitchFamily="2" charset="-122"/>
              </a:rPr>
              <a:t>Use Cases implemented in the AI Framework 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GB" dirty="0">
                <a:ea typeface="SimSun" panose="02010600030101010101" pitchFamily="2" charset="-122"/>
              </a:rPr>
              <a:t>Using Data Formats from MPAI-MMC and other MPAI standards.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GB" dirty="0">
                <a:ea typeface="SimSun" panose="02010600030101010101" pitchFamily="2" charset="-122"/>
              </a:rPr>
              <a:t>Providing recognised applications in the Multimodal Conversation domain.</a:t>
            </a:r>
          </a:p>
          <a:p>
            <a:pPr marL="0" lvl="0" indent="0" algn="just">
              <a:buNone/>
            </a:pPr>
            <a:r>
              <a:rPr lang="en-GB" dirty="0">
                <a:ea typeface="SimSun" panose="02010600030101010101" pitchFamily="2" charset="-122"/>
              </a:rPr>
              <a:t>MPAI-MMC V2 includes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GB" dirty="0">
                <a:ea typeface="SimSun" panose="02010600030101010101" pitchFamily="2" charset="-122"/>
              </a:rPr>
              <a:t>Seven use cases (Conversation with Emotion, Human-CAV Interaction,…)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GB" dirty="0">
                <a:ea typeface="SimSun" panose="02010600030101010101" pitchFamily="2" charset="-122"/>
              </a:rPr>
              <a:t>One composite AIM (i.e., an AIM that includes AIMs)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GB" dirty="0">
                <a:ea typeface="SimSun" panose="02010600030101010101" pitchFamily="2" charset="-122"/>
              </a:rPr>
              <a:t>Several Data Types (i.e., standard data formats).</a:t>
            </a:r>
            <a:endParaRPr lang="it-IT" dirty="0">
              <a:ea typeface="SimSun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09C50-7FC1-B356-E243-53B0FFA9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F339A-7680-7367-19C1-52386F3E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05BE11AE-897E-ABED-9064-9EE2DEED6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462" y="1"/>
            <a:ext cx="306053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42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FF2B5EF4-FFF2-40B4-BE49-F238E27FC236}">
                <a16:creationId xmlns:a16="http://schemas.microsoft.com/office/drawing/2014/main" id="{E879B9F5-EF64-C436-9E4E-0044636E2D8A}"/>
              </a:ext>
            </a:extLst>
          </p:cNvPr>
          <p:cNvSpPr/>
          <p:nvPr/>
        </p:nvSpPr>
        <p:spPr>
          <a:xfrm>
            <a:off x="2982135" y="2051489"/>
            <a:ext cx="567981" cy="771282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Aut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Speech Recognition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3" name="TextBox 67">
            <a:extLst>
              <a:ext uri="{FF2B5EF4-FFF2-40B4-BE49-F238E27FC236}">
                <a16:creationId xmlns:a16="http://schemas.microsoft.com/office/drawing/2014/main" id="{1ADF2081-F928-6332-164B-9F5746FD5E78}"/>
              </a:ext>
            </a:extLst>
          </p:cNvPr>
          <p:cNvSpPr/>
          <p:nvPr/>
        </p:nvSpPr>
        <p:spPr>
          <a:xfrm>
            <a:off x="4753247" y="3946200"/>
            <a:ext cx="1156152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Face </a:t>
            </a:r>
            <a:r>
              <a:rPr lang="en-US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6" name="TextBox 67">
            <a:extLst>
              <a:ext uri="{FF2B5EF4-FFF2-40B4-BE49-F238E27FC236}">
                <a16:creationId xmlns:a16="http://schemas.microsoft.com/office/drawing/2014/main" id="{1E636BED-7F0A-7024-2E59-2AE082CF6316}"/>
              </a:ext>
            </a:extLst>
          </p:cNvPr>
          <p:cNvSpPr/>
          <p:nvPr/>
        </p:nvSpPr>
        <p:spPr>
          <a:xfrm>
            <a:off x="4680919" y="4248894"/>
            <a:ext cx="1311468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Body </a:t>
            </a:r>
            <a:r>
              <a:rPr lang="en-US" sz="11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7" name="TextBox 67">
            <a:extLst>
              <a:ext uri="{FF2B5EF4-FFF2-40B4-BE49-F238E27FC236}">
                <a16:creationId xmlns:a16="http://schemas.microsoft.com/office/drawing/2014/main" id="{4476FA43-3100-C99C-BA16-39C8C8F84393}"/>
              </a:ext>
            </a:extLst>
          </p:cNvPr>
          <p:cNvSpPr/>
          <p:nvPr/>
        </p:nvSpPr>
        <p:spPr>
          <a:xfrm>
            <a:off x="4833264" y="1576001"/>
            <a:ext cx="100214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Speech</a:t>
            </a: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Object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5BD292-4BC7-631D-052A-81B13F2B6927}"/>
              </a:ext>
            </a:extLst>
          </p:cNvPr>
          <p:cNvCxnSpPr>
            <a:cxnSpLocks/>
          </p:cNvCxnSpPr>
          <p:nvPr/>
        </p:nvCxnSpPr>
        <p:spPr>
          <a:xfrm>
            <a:off x="2059069" y="1832758"/>
            <a:ext cx="384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" name="TextBox 67">
            <a:extLst>
              <a:ext uri="{FF2B5EF4-FFF2-40B4-BE49-F238E27FC236}">
                <a16:creationId xmlns:a16="http://schemas.microsoft.com/office/drawing/2014/main" id="{99C88E66-B71D-3C8B-1A16-B7668DD4E8CD}"/>
              </a:ext>
            </a:extLst>
          </p:cNvPr>
          <p:cNvSpPr/>
          <p:nvPr/>
        </p:nvSpPr>
        <p:spPr>
          <a:xfrm>
            <a:off x="2278516" y="2211981"/>
            <a:ext cx="624281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Speech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Object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0" name="TextBox 67">
            <a:extLst>
              <a:ext uri="{FF2B5EF4-FFF2-40B4-BE49-F238E27FC236}">
                <a16:creationId xmlns:a16="http://schemas.microsoft.com/office/drawing/2014/main" id="{EA4F1B7E-BD5A-2668-74AE-ED4AFCA5CC66}"/>
              </a:ext>
            </a:extLst>
          </p:cNvPr>
          <p:cNvSpPr/>
          <p:nvPr/>
        </p:nvSpPr>
        <p:spPr>
          <a:xfrm>
            <a:off x="4822001" y="830731"/>
            <a:ext cx="1007985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Speech Object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7C74BE-0950-7E83-29CE-6D5695EC8B17}"/>
              </a:ext>
            </a:extLst>
          </p:cNvPr>
          <p:cNvCxnSpPr>
            <a:cxnSpLocks/>
          </p:cNvCxnSpPr>
          <p:nvPr/>
        </p:nvCxnSpPr>
        <p:spPr>
          <a:xfrm>
            <a:off x="2039422" y="1092577"/>
            <a:ext cx="378945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" name="TextBox 67">
            <a:extLst>
              <a:ext uri="{FF2B5EF4-FFF2-40B4-BE49-F238E27FC236}">
                <a16:creationId xmlns:a16="http://schemas.microsoft.com/office/drawing/2014/main" id="{60739206-14D6-25FE-FC52-CA2A5CE54180}"/>
              </a:ext>
            </a:extLst>
          </p:cNvPr>
          <p:cNvSpPr/>
          <p:nvPr/>
        </p:nvSpPr>
        <p:spPr>
          <a:xfrm>
            <a:off x="4999715" y="4671707"/>
            <a:ext cx="860052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Face </a:t>
            </a:r>
            <a:r>
              <a:rPr lang="en-US" sz="1100" spc="-1" dirty="0">
                <a:solidFill>
                  <a:srgbClr val="000000"/>
                </a:solidFill>
                <a:latin typeface="Calibri"/>
                <a:ea typeface="DejaVu Sans"/>
              </a:rPr>
              <a:t>Object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39F29A1B-4E0B-41BE-978D-367BEABA94B4}"/>
              </a:ext>
            </a:extLst>
          </p:cNvPr>
          <p:cNvSpPr/>
          <p:nvPr/>
        </p:nvSpPr>
        <p:spPr>
          <a:xfrm>
            <a:off x="5857630" y="4679083"/>
            <a:ext cx="533524" cy="807699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Face ID Recognition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4" name="TextBox 122">
            <a:extLst>
              <a:ext uri="{FF2B5EF4-FFF2-40B4-BE49-F238E27FC236}">
                <a16:creationId xmlns:a16="http://schemas.microsoft.com/office/drawing/2014/main" id="{FAFE04B2-DE50-3928-E907-C1042041979B}"/>
              </a:ext>
            </a:extLst>
          </p:cNvPr>
          <p:cNvSpPr/>
          <p:nvPr/>
        </p:nvSpPr>
        <p:spPr>
          <a:xfrm>
            <a:off x="6491869" y="4801630"/>
            <a:ext cx="64612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Face ID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5" name="Rectangle 126">
            <a:extLst>
              <a:ext uri="{FF2B5EF4-FFF2-40B4-BE49-F238E27FC236}">
                <a16:creationId xmlns:a16="http://schemas.microsoft.com/office/drawing/2014/main" id="{29A4D5AA-76FC-CD53-A3D4-18832AE28B17}"/>
              </a:ext>
            </a:extLst>
          </p:cNvPr>
          <p:cNvSpPr/>
          <p:nvPr/>
        </p:nvSpPr>
        <p:spPr>
          <a:xfrm>
            <a:off x="7205817" y="806366"/>
            <a:ext cx="531618" cy="468041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Entity Dialogue Processing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0F2E7A82-C45B-B123-9BE4-A5B7283EFFCD}"/>
              </a:ext>
            </a:extLst>
          </p:cNvPr>
          <p:cNvSpPr/>
          <p:nvPr/>
        </p:nvSpPr>
        <p:spPr>
          <a:xfrm>
            <a:off x="5828876" y="815115"/>
            <a:ext cx="528821" cy="76607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Speaker ID Recognition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7" name="TextBox 122">
            <a:extLst>
              <a:ext uri="{FF2B5EF4-FFF2-40B4-BE49-F238E27FC236}">
                <a16:creationId xmlns:a16="http://schemas.microsoft.com/office/drawing/2014/main" id="{8153794B-481D-D8D9-5D67-E0E2B25865D6}"/>
              </a:ext>
            </a:extLst>
          </p:cNvPr>
          <p:cNvSpPr/>
          <p:nvPr/>
        </p:nvSpPr>
        <p:spPr>
          <a:xfrm>
            <a:off x="6279164" y="939428"/>
            <a:ext cx="1007985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Speaker ID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8" name="TextBox 150">
            <a:extLst>
              <a:ext uri="{FF2B5EF4-FFF2-40B4-BE49-F238E27FC236}">
                <a16:creationId xmlns:a16="http://schemas.microsoft.com/office/drawing/2014/main" id="{EC6ACDE9-5A9E-0B5A-C0C1-C0B700932FFF}"/>
              </a:ext>
            </a:extLst>
          </p:cNvPr>
          <p:cNvSpPr/>
          <p:nvPr/>
        </p:nvSpPr>
        <p:spPr>
          <a:xfrm>
            <a:off x="7730052" y="1795504"/>
            <a:ext cx="759764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>
                <a:solidFill>
                  <a:srgbClr val="000000"/>
                </a:solidFill>
                <a:latin typeface="Calibri"/>
                <a:ea typeface="DejaVu Sans"/>
              </a:rPr>
              <a:t>Machine Text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6A247CAF-4B99-A643-6DCC-0E44B756BC57}"/>
              </a:ext>
            </a:extLst>
          </p:cNvPr>
          <p:cNvSpPr/>
          <p:nvPr/>
        </p:nvSpPr>
        <p:spPr>
          <a:xfrm>
            <a:off x="8544051" y="815115"/>
            <a:ext cx="574939" cy="13968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100" spc="-1" dirty="0">
                <a:solidFill>
                  <a:srgbClr val="000000"/>
                </a:solidFill>
                <a:latin typeface="Calibri"/>
                <a:ea typeface="DejaVu Sans"/>
              </a:rPr>
              <a:t>Personal Status Display</a:t>
            </a:r>
            <a:endParaRPr lang="it-IT" sz="11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0" name="TextBox 121">
            <a:extLst>
              <a:ext uri="{FF2B5EF4-FFF2-40B4-BE49-F238E27FC236}">
                <a16:creationId xmlns:a16="http://schemas.microsoft.com/office/drawing/2014/main" id="{75634E49-2057-63D3-7B1A-CB76889F76BD}"/>
              </a:ext>
            </a:extLst>
          </p:cNvPr>
          <p:cNvSpPr/>
          <p:nvPr/>
        </p:nvSpPr>
        <p:spPr>
          <a:xfrm>
            <a:off x="7628985" y="989439"/>
            <a:ext cx="971471" cy="598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Personal  Status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627C49-76FB-8DD0-1B22-96C5A0D2A98E}"/>
              </a:ext>
            </a:extLst>
          </p:cNvPr>
          <p:cNvCxnSpPr>
            <a:cxnSpLocks/>
          </p:cNvCxnSpPr>
          <p:nvPr/>
        </p:nvCxnSpPr>
        <p:spPr>
          <a:xfrm>
            <a:off x="2026298" y="4210587"/>
            <a:ext cx="383133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0B2008-DC1C-352A-5272-34AE81F51C5E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550116" y="2437130"/>
            <a:ext cx="779788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" name="TextBox 67">
            <a:extLst>
              <a:ext uri="{FF2B5EF4-FFF2-40B4-BE49-F238E27FC236}">
                <a16:creationId xmlns:a16="http://schemas.microsoft.com/office/drawing/2014/main" id="{6F1F9D74-89F4-C43C-AB0B-E5B6984A358C}"/>
              </a:ext>
            </a:extLst>
          </p:cNvPr>
          <p:cNvSpPr/>
          <p:nvPr/>
        </p:nvSpPr>
        <p:spPr>
          <a:xfrm>
            <a:off x="3471938" y="2216884"/>
            <a:ext cx="874587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Recognised</a:t>
            </a: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Text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F37CCD2-44F3-C98E-529E-FF7A109F1C82}"/>
              </a:ext>
            </a:extLst>
          </p:cNvPr>
          <p:cNvCxnSpPr>
            <a:cxnSpLocks/>
          </p:cNvCxnSpPr>
          <p:nvPr/>
        </p:nvCxnSpPr>
        <p:spPr>
          <a:xfrm>
            <a:off x="6379721" y="1202075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5" name="Rectangle 49">
            <a:extLst>
              <a:ext uri="{FF2B5EF4-FFF2-40B4-BE49-F238E27FC236}">
                <a16:creationId xmlns:a16="http://schemas.microsoft.com/office/drawing/2014/main" id="{808D6684-22D0-CCB8-1BC7-EA186A147D22}"/>
              </a:ext>
            </a:extLst>
          </p:cNvPr>
          <p:cNvSpPr/>
          <p:nvPr/>
        </p:nvSpPr>
        <p:spPr>
          <a:xfrm>
            <a:off x="1532285" y="0"/>
            <a:ext cx="9029487" cy="5593012"/>
          </a:xfrm>
          <a:prstGeom prst="rect">
            <a:avLst/>
          </a:prstGeom>
          <a:noFill/>
          <a:ln w="1905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C5CD6F7E-0C8C-B505-E55A-F31DC6846BDD}"/>
              </a:ext>
            </a:extLst>
          </p:cNvPr>
          <p:cNvSpPr/>
          <p:nvPr/>
        </p:nvSpPr>
        <p:spPr>
          <a:xfrm>
            <a:off x="6373864" y="4044263"/>
            <a:ext cx="871692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Personal Status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27" name="Rectangle 33">
            <a:extLst>
              <a:ext uri="{FF2B5EF4-FFF2-40B4-BE49-F238E27FC236}">
                <a16:creationId xmlns:a16="http://schemas.microsoft.com/office/drawing/2014/main" id="{7D5B4385-B27A-6F25-0102-887D61BDB047}"/>
              </a:ext>
            </a:extLst>
          </p:cNvPr>
          <p:cNvSpPr/>
          <p:nvPr/>
        </p:nvSpPr>
        <p:spPr>
          <a:xfrm>
            <a:off x="2990900" y="2944252"/>
            <a:ext cx="567981" cy="9043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Visual Object Identification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30988AB-6D42-8489-ABC2-746A99CDE68A}"/>
              </a:ext>
            </a:extLst>
          </p:cNvPr>
          <p:cNvCxnSpPr>
            <a:cxnSpLocks/>
          </p:cNvCxnSpPr>
          <p:nvPr/>
        </p:nvCxnSpPr>
        <p:spPr>
          <a:xfrm>
            <a:off x="6407754" y="5066188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21095E-EE7A-E5B1-320A-5F04714E8911}"/>
              </a:ext>
            </a:extLst>
          </p:cNvPr>
          <p:cNvCxnSpPr>
            <a:cxnSpLocks/>
          </p:cNvCxnSpPr>
          <p:nvPr/>
        </p:nvCxnSpPr>
        <p:spPr>
          <a:xfrm>
            <a:off x="2029845" y="4511843"/>
            <a:ext cx="383133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0" name="TextBox 154">
            <a:extLst>
              <a:ext uri="{FF2B5EF4-FFF2-40B4-BE49-F238E27FC236}">
                <a16:creationId xmlns:a16="http://schemas.microsoft.com/office/drawing/2014/main" id="{1974C73D-811E-5806-2D2E-6EDAEF98C009}"/>
              </a:ext>
            </a:extLst>
          </p:cNvPr>
          <p:cNvSpPr/>
          <p:nvPr/>
        </p:nvSpPr>
        <p:spPr>
          <a:xfrm>
            <a:off x="6387637" y="2443613"/>
            <a:ext cx="856653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NLU Text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485884-1CBD-7019-9B20-27B5A4A2439D}"/>
              </a:ext>
            </a:extLst>
          </p:cNvPr>
          <p:cNvCxnSpPr>
            <a:cxnSpLocks/>
          </p:cNvCxnSpPr>
          <p:nvPr/>
        </p:nvCxnSpPr>
        <p:spPr>
          <a:xfrm>
            <a:off x="7737435" y="1208566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A229435-E73E-7238-6FA5-9F747839962D}"/>
              </a:ext>
            </a:extLst>
          </p:cNvPr>
          <p:cNvCxnSpPr>
            <a:cxnSpLocks/>
          </p:cNvCxnSpPr>
          <p:nvPr/>
        </p:nvCxnSpPr>
        <p:spPr>
          <a:xfrm>
            <a:off x="7746144" y="2014384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3" name="Rectangle 31">
            <a:extLst>
              <a:ext uri="{FF2B5EF4-FFF2-40B4-BE49-F238E27FC236}">
                <a16:creationId xmlns:a16="http://schemas.microsoft.com/office/drawing/2014/main" id="{DB5F4197-E3D5-9BA6-E631-FB0C0A82CFEB}"/>
              </a:ext>
            </a:extLst>
          </p:cNvPr>
          <p:cNvSpPr/>
          <p:nvPr/>
        </p:nvSpPr>
        <p:spPr>
          <a:xfrm>
            <a:off x="43897" y="3993552"/>
            <a:ext cx="519515" cy="1577135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8F9763-0887-5A51-901E-170337ACC13B}"/>
              </a:ext>
            </a:extLst>
          </p:cNvPr>
          <p:cNvCxnSpPr>
            <a:cxnSpLocks/>
          </p:cNvCxnSpPr>
          <p:nvPr/>
        </p:nvCxnSpPr>
        <p:spPr>
          <a:xfrm>
            <a:off x="2093839" y="3372287"/>
            <a:ext cx="921086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B63CC1B-AB48-9657-E0F4-BE513BE4DF00}"/>
              </a:ext>
            </a:extLst>
          </p:cNvPr>
          <p:cNvCxnSpPr>
            <a:cxnSpLocks/>
          </p:cNvCxnSpPr>
          <p:nvPr/>
        </p:nvCxnSpPr>
        <p:spPr>
          <a:xfrm flipV="1">
            <a:off x="4778753" y="3914922"/>
            <a:ext cx="1089589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6" name="Rectangle 90">
            <a:extLst>
              <a:ext uri="{FF2B5EF4-FFF2-40B4-BE49-F238E27FC236}">
                <a16:creationId xmlns:a16="http://schemas.microsoft.com/office/drawing/2014/main" id="{330FBB55-08E8-82EB-FBC7-2733CD37A715}"/>
              </a:ext>
            </a:extLst>
          </p:cNvPr>
          <p:cNvSpPr/>
          <p:nvPr/>
        </p:nvSpPr>
        <p:spPr>
          <a:xfrm>
            <a:off x="75469" y="485873"/>
            <a:ext cx="487943" cy="133075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Autonomous Motion </a:t>
            </a:r>
            <a:endParaRPr lang="it-IT" sz="1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Subsystem</a:t>
            </a:r>
            <a:endParaRPr lang="it-IT" sz="1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0C39D6-18DA-2553-94F7-42401E67A74C}"/>
              </a:ext>
            </a:extLst>
          </p:cNvPr>
          <p:cNvSpPr txBox="1"/>
          <p:nvPr/>
        </p:nvSpPr>
        <p:spPr>
          <a:xfrm>
            <a:off x="589090" y="226240"/>
            <a:ext cx="1004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Point of </a:t>
            </a:r>
            <a:r>
              <a:rPr lang="it-IT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94">
            <a:extLst>
              <a:ext uri="{FF2B5EF4-FFF2-40B4-BE49-F238E27FC236}">
                <a16:creationId xmlns:a16="http://schemas.microsoft.com/office/drawing/2014/main" id="{99B24E84-32D5-CF48-5563-49FEEC27E096}"/>
              </a:ext>
            </a:extLst>
          </p:cNvPr>
          <p:cNvSpPr/>
          <p:nvPr/>
        </p:nvSpPr>
        <p:spPr>
          <a:xfrm>
            <a:off x="8959485" y="1334149"/>
            <a:ext cx="976674" cy="598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>
                <a:solidFill>
                  <a:srgbClr val="000000"/>
                </a:solidFill>
                <a:latin typeface="Calibri"/>
              </a:rPr>
              <a:t>Machine Portable </a:t>
            </a:r>
            <a:endParaRPr lang="it-IT" sz="1100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buNone/>
            </a:pPr>
            <a:r>
              <a:rPr lang="it-IT" sz="1100" spc="-1">
                <a:solidFill>
                  <a:srgbClr val="000000"/>
                </a:solidFill>
                <a:latin typeface="Calibri"/>
              </a:rPr>
              <a:t>Avatar</a:t>
            </a:r>
          </a:p>
        </p:txBody>
      </p:sp>
      <p:sp>
        <p:nvSpPr>
          <p:cNvPr id="39" name="TextBox 158">
            <a:extLst>
              <a:ext uri="{FF2B5EF4-FFF2-40B4-BE49-F238E27FC236}">
                <a16:creationId xmlns:a16="http://schemas.microsoft.com/office/drawing/2014/main" id="{94151E96-32BD-816A-0B82-F6EF9987FF9E}"/>
              </a:ext>
            </a:extLst>
          </p:cNvPr>
          <p:cNvSpPr/>
          <p:nvPr/>
        </p:nvSpPr>
        <p:spPr>
          <a:xfrm>
            <a:off x="6317270" y="1926207"/>
            <a:ext cx="918771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8D2218C5-0EEC-E2AA-4137-1BB5078A8BFA}"/>
              </a:ext>
            </a:extLst>
          </p:cNvPr>
          <p:cNvSpPr/>
          <p:nvPr/>
        </p:nvSpPr>
        <p:spPr>
          <a:xfrm>
            <a:off x="7056" y="5751930"/>
            <a:ext cx="6501290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EF12C96-AE75-9E26-1D19-824637F25431}"/>
              </a:ext>
            </a:extLst>
          </p:cNvPr>
          <p:cNvCxnSpPr>
            <a:cxnSpLocks/>
          </p:cNvCxnSpPr>
          <p:nvPr/>
        </p:nvCxnSpPr>
        <p:spPr>
          <a:xfrm flipV="1">
            <a:off x="-6195" y="5667089"/>
            <a:ext cx="6501290" cy="1694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2" name="Rectangle 51">
            <a:extLst>
              <a:ext uri="{FF2B5EF4-FFF2-40B4-BE49-F238E27FC236}">
                <a16:creationId xmlns:a16="http://schemas.microsoft.com/office/drawing/2014/main" id="{D5C2AF39-E81D-7746-C5F5-7FE4C52D8E49}"/>
              </a:ext>
            </a:extLst>
          </p:cNvPr>
          <p:cNvSpPr/>
          <p:nvPr/>
        </p:nvSpPr>
        <p:spPr>
          <a:xfrm>
            <a:off x="2156524" y="6251888"/>
            <a:ext cx="1027145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3" name="Rectangle 52">
            <a:extLst>
              <a:ext uri="{FF2B5EF4-FFF2-40B4-BE49-F238E27FC236}">
                <a16:creationId xmlns:a16="http://schemas.microsoft.com/office/drawing/2014/main" id="{5CAA3B56-87CC-B215-4974-4AD42DFFCB4E}"/>
              </a:ext>
            </a:extLst>
          </p:cNvPr>
          <p:cNvSpPr/>
          <p:nvPr/>
        </p:nvSpPr>
        <p:spPr>
          <a:xfrm>
            <a:off x="3257926" y="6251366"/>
            <a:ext cx="681155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A78AD00B-EB17-750E-70A5-1DACCF1EC7E3}"/>
              </a:ext>
            </a:extLst>
          </p:cNvPr>
          <p:cNvSpPr/>
          <p:nvPr/>
        </p:nvSpPr>
        <p:spPr>
          <a:xfrm>
            <a:off x="937134" y="6249889"/>
            <a:ext cx="1144289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438E2A1-E3DC-3719-7218-25A72BE5CA13}"/>
              </a:ext>
            </a:extLst>
          </p:cNvPr>
          <p:cNvCxnSpPr>
            <a:cxnSpLocks/>
          </p:cNvCxnSpPr>
          <p:nvPr/>
        </p:nvCxnSpPr>
        <p:spPr>
          <a:xfrm>
            <a:off x="2160065" y="6165300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BF203BB-E6E0-69E3-3BB8-ADC3546400D6}"/>
              </a:ext>
            </a:extLst>
          </p:cNvPr>
          <p:cNvCxnSpPr>
            <a:cxnSpLocks/>
          </p:cNvCxnSpPr>
          <p:nvPr/>
        </p:nvCxnSpPr>
        <p:spPr>
          <a:xfrm flipV="1">
            <a:off x="3266082" y="6165907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7" name="Rectangle 4">
            <a:extLst>
              <a:ext uri="{FF2B5EF4-FFF2-40B4-BE49-F238E27FC236}">
                <a16:creationId xmlns:a16="http://schemas.microsoft.com/office/drawing/2014/main" id="{27845448-BEEA-04FF-AF29-8AD3D810872F}"/>
              </a:ext>
            </a:extLst>
          </p:cNvPr>
          <p:cNvSpPr/>
          <p:nvPr/>
        </p:nvSpPr>
        <p:spPr>
          <a:xfrm>
            <a:off x="7026416" y="6235109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12AACC1-7CC5-F685-3B38-6682DA46368D}"/>
              </a:ext>
            </a:extLst>
          </p:cNvPr>
          <p:cNvSpPr/>
          <p:nvPr/>
        </p:nvSpPr>
        <p:spPr>
          <a:xfrm>
            <a:off x="5658617" y="6246549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216F0CEE-9BFA-A55E-DE75-35FC2FA3C996}"/>
              </a:ext>
            </a:extLst>
          </p:cNvPr>
          <p:cNvSpPr/>
          <p:nvPr/>
        </p:nvSpPr>
        <p:spPr>
          <a:xfrm>
            <a:off x="4024244" y="6248926"/>
            <a:ext cx="1559994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5E6D96-0423-8BF3-08DB-2816F6CC521D}"/>
              </a:ext>
            </a:extLst>
          </p:cNvPr>
          <p:cNvCxnSpPr>
            <a:cxnSpLocks/>
          </p:cNvCxnSpPr>
          <p:nvPr/>
        </p:nvCxnSpPr>
        <p:spPr>
          <a:xfrm flipV="1">
            <a:off x="4059242" y="6176762"/>
            <a:ext cx="422801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1E93863-EBFE-975D-02C1-CC239B9C7376}"/>
              </a:ext>
            </a:extLst>
          </p:cNvPr>
          <p:cNvCxnSpPr>
            <a:cxnSpLocks/>
          </p:cNvCxnSpPr>
          <p:nvPr/>
        </p:nvCxnSpPr>
        <p:spPr>
          <a:xfrm flipV="1">
            <a:off x="943888" y="6166129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3244886-E16B-77EA-8311-578B1EA3593A}"/>
              </a:ext>
            </a:extLst>
          </p:cNvPr>
          <p:cNvSpPr/>
          <p:nvPr/>
        </p:nvSpPr>
        <p:spPr>
          <a:xfrm>
            <a:off x="29755" y="6239259"/>
            <a:ext cx="83360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C771ED9-59B0-AA48-7084-A337FD3043E1}"/>
              </a:ext>
            </a:extLst>
          </p:cNvPr>
          <p:cNvCxnSpPr>
            <a:cxnSpLocks/>
          </p:cNvCxnSpPr>
          <p:nvPr/>
        </p:nvCxnSpPr>
        <p:spPr>
          <a:xfrm flipV="1">
            <a:off x="22613" y="6176767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4" name="Rectangle 175">
            <a:extLst>
              <a:ext uri="{FF2B5EF4-FFF2-40B4-BE49-F238E27FC236}">
                <a16:creationId xmlns:a16="http://schemas.microsoft.com/office/drawing/2014/main" id="{B00DFB82-EC34-03E1-4C40-D9BD07BEFC8C}"/>
              </a:ext>
            </a:extLst>
          </p:cNvPr>
          <p:cNvSpPr/>
          <p:nvPr/>
        </p:nvSpPr>
        <p:spPr>
          <a:xfrm>
            <a:off x="54867" y="2176104"/>
            <a:ext cx="522704" cy="1468796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Environment Sensing </a:t>
            </a:r>
            <a:r>
              <a:rPr lang="en-GB" sz="1200" spc="-1" dirty="0">
                <a:solidFill>
                  <a:srgbClr val="000000"/>
                </a:solidFill>
                <a:latin typeface="Calibri"/>
                <a:ea typeface="DejaVu Sans"/>
              </a:rPr>
              <a:t>Subsystem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55" name="TextBox 6">
            <a:extLst>
              <a:ext uri="{FF2B5EF4-FFF2-40B4-BE49-F238E27FC236}">
                <a16:creationId xmlns:a16="http://schemas.microsoft.com/office/drawing/2014/main" id="{83F4120C-34A6-0F77-DDCD-DA2553C3FF4B}"/>
              </a:ext>
            </a:extLst>
          </p:cNvPr>
          <p:cNvSpPr/>
          <p:nvPr/>
        </p:nvSpPr>
        <p:spPr>
          <a:xfrm>
            <a:off x="4822249" y="3657208"/>
            <a:ext cx="1037503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spc="-1" dirty="0">
                <a:latin typeface="Calibri" panose="020F0502020204030204" pitchFamily="34" charset="0"/>
                <a:cs typeface="Calibri" panose="020F0502020204030204" pitchFamily="34" charset="0"/>
              </a:rPr>
              <a:t>Participant </a:t>
            </a:r>
            <a:r>
              <a:rPr lang="it-IT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A54235D-8BCB-117A-6420-A866DB08FA7D}"/>
              </a:ext>
            </a:extLst>
          </p:cNvPr>
          <p:cNvCxnSpPr>
            <a:cxnSpLocks/>
          </p:cNvCxnSpPr>
          <p:nvPr/>
        </p:nvCxnSpPr>
        <p:spPr>
          <a:xfrm flipV="1">
            <a:off x="4777910" y="2188316"/>
            <a:ext cx="1089589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7" name="TextBox 158">
            <a:extLst>
              <a:ext uri="{FF2B5EF4-FFF2-40B4-BE49-F238E27FC236}">
                <a16:creationId xmlns:a16="http://schemas.microsoft.com/office/drawing/2014/main" id="{F4F4AF31-70EF-2821-6F37-19B9D6B4E775}"/>
              </a:ext>
            </a:extLst>
          </p:cNvPr>
          <p:cNvSpPr/>
          <p:nvPr/>
        </p:nvSpPr>
        <p:spPr>
          <a:xfrm>
            <a:off x="4902447" y="1926505"/>
            <a:ext cx="918771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3B4C7A-DBA2-238B-9351-4CB87B53D521}"/>
              </a:ext>
            </a:extLst>
          </p:cNvPr>
          <p:cNvSpPr txBox="1"/>
          <p:nvPr/>
        </p:nvSpPr>
        <p:spPr>
          <a:xfrm>
            <a:off x="521207" y="2946529"/>
            <a:ext cx="107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Input Visual 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67">
            <a:extLst>
              <a:ext uri="{FF2B5EF4-FFF2-40B4-BE49-F238E27FC236}">
                <a16:creationId xmlns:a16="http://schemas.microsoft.com/office/drawing/2014/main" id="{531540A2-BFF0-3979-1279-EFEC0E550AC4}"/>
              </a:ext>
            </a:extLst>
          </p:cNvPr>
          <p:cNvSpPr/>
          <p:nvPr/>
        </p:nvSpPr>
        <p:spPr>
          <a:xfrm>
            <a:off x="684164" y="521447"/>
            <a:ext cx="833425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spc="-1" dirty="0">
                <a:solidFill>
                  <a:srgbClr val="000000"/>
                </a:solidFill>
                <a:latin typeface="Calibri"/>
                <a:ea typeface="DejaVu Sans"/>
              </a:rPr>
              <a:t>AV Scene</a:t>
            </a: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Descriptors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81414E22-2DC4-8220-513C-5CC5B5933B33}"/>
              </a:ext>
            </a:extLst>
          </p:cNvPr>
          <p:cNvSpPr/>
          <p:nvPr/>
        </p:nvSpPr>
        <p:spPr>
          <a:xfrm>
            <a:off x="9852151" y="88780"/>
            <a:ext cx="574939" cy="213615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100" spc="-1">
                <a:solidFill>
                  <a:srgbClr val="000000"/>
                </a:solidFill>
                <a:latin typeface="Calibri"/>
                <a:ea typeface="DejaVu Sans"/>
              </a:rPr>
              <a:t>Audio=-Visual </a:t>
            </a:r>
            <a:r>
              <a:rPr lang="en-US" sz="1100" spc="-1" dirty="0">
                <a:solidFill>
                  <a:srgbClr val="000000"/>
                </a:solidFill>
                <a:latin typeface="Calibri"/>
                <a:ea typeface="DejaVu Sans"/>
              </a:rPr>
              <a:t>Scene Rendering</a:t>
            </a:r>
            <a:endParaRPr lang="it-IT" sz="11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22AD285-20F3-E971-DBC0-317B8761CA26}"/>
              </a:ext>
            </a:extLst>
          </p:cNvPr>
          <p:cNvCxnSpPr>
            <a:cxnSpLocks/>
          </p:cNvCxnSpPr>
          <p:nvPr/>
        </p:nvCxnSpPr>
        <p:spPr>
          <a:xfrm flipV="1">
            <a:off x="9130132" y="1558906"/>
            <a:ext cx="696341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2" name="TextBox 239">
            <a:extLst>
              <a:ext uri="{FF2B5EF4-FFF2-40B4-BE49-F238E27FC236}">
                <a16:creationId xmlns:a16="http://schemas.microsoft.com/office/drawing/2014/main" id="{160C66AB-E694-1BC1-5792-6FF5E5B9E450}"/>
              </a:ext>
            </a:extLst>
          </p:cNvPr>
          <p:cNvSpPr/>
          <p:nvPr/>
        </p:nvSpPr>
        <p:spPr>
          <a:xfrm>
            <a:off x="10569153" y="2111616"/>
            <a:ext cx="99573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 dirty="0">
                <a:solidFill>
                  <a:srgbClr val="000000"/>
                </a:solidFill>
                <a:latin typeface="Calibri"/>
                <a:ea typeface="DejaVu Sans"/>
              </a:rPr>
              <a:t>Output 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Text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914153E-6AB9-B3B6-E4C8-80AD7BD5DCEE}"/>
              </a:ext>
            </a:extLst>
          </p:cNvPr>
          <p:cNvCxnSpPr>
            <a:cxnSpLocks/>
          </p:cNvCxnSpPr>
          <p:nvPr/>
        </p:nvCxnSpPr>
        <p:spPr>
          <a:xfrm flipV="1">
            <a:off x="553355" y="725455"/>
            <a:ext cx="9310963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4CDC916-9B99-EC45-8DCD-85D82F6FDE4F}"/>
              </a:ext>
            </a:extLst>
          </p:cNvPr>
          <p:cNvCxnSpPr>
            <a:cxnSpLocks/>
          </p:cNvCxnSpPr>
          <p:nvPr/>
        </p:nvCxnSpPr>
        <p:spPr>
          <a:xfrm flipV="1">
            <a:off x="707356" y="487719"/>
            <a:ext cx="9156959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AEBCC63-EDCD-1127-80C8-292D2E4919E8}"/>
              </a:ext>
            </a:extLst>
          </p:cNvPr>
          <p:cNvCxnSpPr>
            <a:cxnSpLocks/>
          </p:cNvCxnSpPr>
          <p:nvPr/>
        </p:nvCxnSpPr>
        <p:spPr>
          <a:xfrm>
            <a:off x="2084512" y="2436645"/>
            <a:ext cx="921086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AD172A8-03BD-5E5A-B572-31856C4AD04A}"/>
              </a:ext>
            </a:extLst>
          </p:cNvPr>
          <p:cNvCxnSpPr>
            <a:cxnSpLocks/>
          </p:cNvCxnSpPr>
          <p:nvPr/>
        </p:nvCxnSpPr>
        <p:spPr>
          <a:xfrm flipV="1">
            <a:off x="2093394" y="1623793"/>
            <a:ext cx="513357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7" name="TextBox 158">
            <a:extLst>
              <a:ext uri="{FF2B5EF4-FFF2-40B4-BE49-F238E27FC236}">
                <a16:creationId xmlns:a16="http://schemas.microsoft.com/office/drawing/2014/main" id="{A4C56169-333B-9C67-E41C-83B29C3420ED}"/>
              </a:ext>
            </a:extLst>
          </p:cNvPr>
          <p:cNvSpPr/>
          <p:nvPr/>
        </p:nvSpPr>
        <p:spPr>
          <a:xfrm>
            <a:off x="6327909" y="1418657"/>
            <a:ext cx="918771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AV Scene Descriptors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A11D52B-A9A4-CAC4-8969-60B0A9390C79}"/>
              </a:ext>
            </a:extLst>
          </p:cNvPr>
          <p:cNvCxnSpPr>
            <a:cxnSpLocks/>
          </p:cNvCxnSpPr>
          <p:nvPr/>
        </p:nvCxnSpPr>
        <p:spPr>
          <a:xfrm>
            <a:off x="6400134" y="2178208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CAD0E28-5CCC-4008-E751-BC293E62CB72}"/>
              </a:ext>
            </a:extLst>
          </p:cNvPr>
          <p:cNvCxnSpPr>
            <a:cxnSpLocks/>
          </p:cNvCxnSpPr>
          <p:nvPr/>
        </p:nvCxnSpPr>
        <p:spPr>
          <a:xfrm>
            <a:off x="5865113" y="2188316"/>
            <a:ext cx="54264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97E2C41-1A1C-650A-9572-B37FC493C920}"/>
              </a:ext>
            </a:extLst>
          </p:cNvPr>
          <p:cNvCxnSpPr>
            <a:cxnSpLocks/>
          </p:cNvCxnSpPr>
          <p:nvPr/>
        </p:nvCxnSpPr>
        <p:spPr>
          <a:xfrm>
            <a:off x="4753247" y="3396326"/>
            <a:ext cx="243649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95C4E6-3A9E-149D-6DE2-2901952BC704}"/>
              </a:ext>
            </a:extLst>
          </p:cNvPr>
          <p:cNvCxnSpPr>
            <a:cxnSpLocks/>
          </p:cNvCxnSpPr>
          <p:nvPr/>
        </p:nvCxnSpPr>
        <p:spPr>
          <a:xfrm>
            <a:off x="6400134" y="4247038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5" name="TextBox 122">
            <a:extLst>
              <a:ext uri="{FF2B5EF4-FFF2-40B4-BE49-F238E27FC236}">
                <a16:creationId xmlns:a16="http://schemas.microsoft.com/office/drawing/2014/main" id="{3ABAC74C-8067-38D0-01EB-EE587B9C6332}"/>
              </a:ext>
            </a:extLst>
          </p:cNvPr>
          <p:cNvSpPr/>
          <p:nvPr/>
        </p:nvSpPr>
        <p:spPr>
          <a:xfrm>
            <a:off x="6430548" y="3174016"/>
            <a:ext cx="757592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Visual Object ID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76" name="Rectangle 40">
            <a:extLst>
              <a:ext uri="{FF2B5EF4-FFF2-40B4-BE49-F238E27FC236}">
                <a16:creationId xmlns:a16="http://schemas.microsoft.com/office/drawing/2014/main" id="{FF8D8DA4-8FDC-E5B4-DF3E-85AED4F7F5F1}"/>
              </a:ext>
            </a:extLst>
          </p:cNvPr>
          <p:cNvSpPr/>
          <p:nvPr/>
        </p:nvSpPr>
        <p:spPr>
          <a:xfrm>
            <a:off x="4289098" y="1919156"/>
            <a:ext cx="502047" cy="2111023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Natural Language Understanding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77" name="TextBox 6">
            <a:extLst>
              <a:ext uri="{FF2B5EF4-FFF2-40B4-BE49-F238E27FC236}">
                <a16:creationId xmlns:a16="http://schemas.microsoft.com/office/drawing/2014/main" id="{F7F6D4A6-56B2-568B-B045-B94405D3C345}"/>
              </a:ext>
            </a:extLst>
          </p:cNvPr>
          <p:cNvSpPr/>
          <p:nvPr/>
        </p:nvSpPr>
        <p:spPr>
          <a:xfrm>
            <a:off x="3471614" y="2676302"/>
            <a:ext cx="909588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5130B722-83F8-F49A-7A2F-3E7FF93B0C7D}"/>
              </a:ext>
            </a:extLst>
          </p:cNvPr>
          <p:cNvCxnSpPr>
            <a:cxnSpLocks/>
          </p:cNvCxnSpPr>
          <p:nvPr/>
        </p:nvCxnSpPr>
        <p:spPr>
          <a:xfrm>
            <a:off x="3536356" y="3388152"/>
            <a:ext cx="779788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16D8FA3-949F-4351-BE48-BE6EFFFCBD40}"/>
              </a:ext>
            </a:extLst>
          </p:cNvPr>
          <p:cNvCxnSpPr>
            <a:cxnSpLocks/>
          </p:cNvCxnSpPr>
          <p:nvPr/>
        </p:nvCxnSpPr>
        <p:spPr>
          <a:xfrm>
            <a:off x="557593" y="3207818"/>
            <a:ext cx="110287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0" name="TextBox 239">
            <a:extLst>
              <a:ext uri="{FF2B5EF4-FFF2-40B4-BE49-F238E27FC236}">
                <a16:creationId xmlns:a16="http://schemas.microsoft.com/office/drawing/2014/main" id="{1222F9F6-13AB-2154-EAD8-5F2FEA83D854}"/>
              </a:ext>
            </a:extLst>
          </p:cNvPr>
          <p:cNvSpPr/>
          <p:nvPr/>
        </p:nvSpPr>
        <p:spPr>
          <a:xfrm>
            <a:off x="10562488" y="1317500"/>
            <a:ext cx="99573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 dirty="0">
                <a:solidFill>
                  <a:srgbClr val="000000"/>
                </a:solidFill>
                <a:latin typeface="Calibri"/>
                <a:ea typeface="DejaVu Sans"/>
              </a:rPr>
              <a:t>Output Visual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797F0FA4-B877-0B7F-C03D-B13F88DA3B2B}"/>
              </a:ext>
            </a:extLst>
          </p:cNvPr>
          <p:cNvCxnSpPr>
            <a:cxnSpLocks/>
          </p:cNvCxnSpPr>
          <p:nvPr/>
        </p:nvCxnSpPr>
        <p:spPr>
          <a:xfrm>
            <a:off x="10427095" y="1089700"/>
            <a:ext cx="108809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C9F4FF6-B423-ADD1-BD4D-62B894CF44F3}"/>
              </a:ext>
            </a:extLst>
          </p:cNvPr>
          <p:cNvCxnSpPr>
            <a:cxnSpLocks/>
          </p:cNvCxnSpPr>
          <p:nvPr/>
        </p:nvCxnSpPr>
        <p:spPr>
          <a:xfrm>
            <a:off x="10427091" y="1580769"/>
            <a:ext cx="108809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3" name="TextBox 239">
            <a:extLst>
              <a:ext uri="{FF2B5EF4-FFF2-40B4-BE49-F238E27FC236}">
                <a16:creationId xmlns:a16="http://schemas.microsoft.com/office/drawing/2014/main" id="{B2CECB3A-2F2B-C667-4041-0A5C70C9F6EA}"/>
              </a:ext>
            </a:extLst>
          </p:cNvPr>
          <p:cNvSpPr/>
          <p:nvPr/>
        </p:nvSpPr>
        <p:spPr>
          <a:xfrm>
            <a:off x="10569152" y="821304"/>
            <a:ext cx="99573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 dirty="0">
                <a:solidFill>
                  <a:srgbClr val="000000"/>
                </a:solidFill>
                <a:latin typeface="Calibri"/>
                <a:ea typeface="DejaVu Sans"/>
              </a:rPr>
              <a:t>Output 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Audio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84" name="Rectangle 175">
            <a:extLst>
              <a:ext uri="{FF2B5EF4-FFF2-40B4-BE49-F238E27FC236}">
                <a16:creationId xmlns:a16="http://schemas.microsoft.com/office/drawing/2014/main" id="{B216C0CA-08D9-2EE3-5C2D-AE4B20ACD2EF}"/>
              </a:ext>
            </a:extLst>
          </p:cNvPr>
          <p:cNvSpPr/>
          <p:nvPr/>
        </p:nvSpPr>
        <p:spPr>
          <a:xfrm>
            <a:off x="11600296" y="3901946"/>
            <a:ext cx="536837" cy="1358021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Autonomous Motion Subsystem 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85" name="TextBox 178">
            <a:extLst>
              <a:ext uri="{FF2B5EF4-FFF2-40B4-BE49-F238E27FC236}">
                <a16:creationId xmlns:a16="http://schemas.microsoft.com/office/drawing/2014/main" id="{26C7D8C8-78F7-A12D-74F6-49D3B8F88F1C}"/>
              </a:ext>
            </a:extLst>
          </p:cNvPr>
          <p:cNvSpPr/>
          <p:nvPr/>
        </p:nvSpPr>
        <p:spPr>
          <a:xfrm>
            <a:off x="10600658" y="4365663"/>
            <a:ext cx="845680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AMS-HCI </a:t>
            </a:r>
            <a:endParaRPr lang="en-GB" sz="11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Message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86" name="Rectangle 175">
            <a:extLst>
              <a:ext uri="{FF2B5EF4-FFF2-40B4-BE49-F238E27FC236}">
                <a16:creationId xmlns:a16="http://schemas.microsoft.com/office/drawing/2014/main" id="{04EA6608-6083-A5DF-3611-C7F1FE801551}"/>
              </a:ext>
            </a:extLst>
          </p:cNvPr>
          <p:cNvSpPr/>
          <p:nvPr/>
        </p:nvSpPr>
        <p:spPr>
          <a:xfrm>
            <a:off x="11586314" y="2603847"/>
            <a:ext cx="533896" cy="843602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/>
            <a:r>
              <a:rPr lang="en-GB" sz="1100" spc="-1">
                <a:solidFill>
                  <a:srgbClr val="000000"/>
                </a:solidFill>
                <a:latin typeface="Calibri"/>
              </a:rPr>
              <a:t>Remote HCIs</a:t>
            </a:r>
            <a:endParaRPr lang="it-IT" sz="11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TextBox 177">
            <a:extLst>
              <a:ext uri="{FF2B5EF4-FFF2-40B4-BE49-F238E27FC236}">
                <a16:creationId xmlns:a16="http://schemas.microsoft.com/office/drawing/2014/main" id="{3773637F-B21C-7D42-5EB2-E2403648B8B9}"/>
              </a:ext>
            </a:extLst>
          </p:cNvPr>
          <p:cNvSpPr/>
          <p:nvPr/>
        </p:nvSpPr>
        <p:spPr>
          <a:xfrm>
            <a:off x="10582706" y="2805428"/>
            <a:ext cx="1053817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 dirty="0">
                <a:solidFill>
                  <a:srgbClr val="000000"/>
                </a:solidFill>
                <a:ea typeface="DejaVu Sans"/>
              </a:rPr>
              <a:t>Ego-Remote HCI </a:t>
            </a:r>
            <a:r>
              <a:rPr lang="it-IT" sz="1100" b="0" strike="noStrike" spc="-1" dirty="0"/>
              <a:t>Message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278C6FF3-68B4-2882-0721-7569DECD2CB1}"/>
              </a:ext>
            </a:extLst>
          </p:cNvPr>
          <p:cNvCxnSpPr>
            <a:cxnSpLocks/>
          </p:cNvCxnSpPr>
          <p:nvPr/>
        </p:nvCxnSpPr>
        <p:spPr>
          <a:xfrm flipV="1">
            <a:off x="7752130" y="3022321"/>
            <a:ext cx="3834184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4CC0378-0515-B3DF-AE19-C0561D734FA1}"/>
              </a:ext>
            </a:extLst>
          </p:cNvPr>
          <p:cNvCxnSpPr>
            <a:cxnSpLocks/>
          </p:cNvCxnSpPr>
          <p:nvPr/>
        </p:nvCxnSpPr>
        <p:spPr>
          <a:xfrm flipV="1">
            <a:off x="7743116" y="4562472"/>
            <a:ext cx="3834184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4533422-AD7F-5AD8-FD23-E98676E050EB}"/>
              </a:ext>
            </a:extLst>
          </p:cNvPr>
          <p:cNvCxnSpPr/>
          <p:nvPr/>
        </p:nvCxnSpPr>
        <p:spPr>
          <a:xfrm flipV="1">
            <a:off x="2157836" y="2881666"/>
            <a:ext cx="212893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7F2C5B46-BFB1-9698-2D9E-746A5F7C18F4}"/>
              </a:ext>
            </a:extLst>
          </p:cNvPr>
          <p:cNvSpPr txBox="1"/>
          <p:nvPr/>
        </p:nvSpPr>
        <p:spPr>
          <a:xfrm>
            <a:off x="525900" y="2367702"/>
            <a:ext cx="107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Input Audio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E2994993-56F9-298E-B75D-08F6B710C2AD}"/>
              </a:ext>
            </a:extLst>
          </p:cNvPr>
          <p:cNvCxnSpPr>
            <a:cxnSpLocks/>
          </p:cNvCxnSpPr>
          <p:nvPr/>
        </p:nvCxnSpPr>
        <p:spPr>
          <a:xfrm>
            <a:off x="553360" y="2628869"/>
            <a:ext cx="110287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3" name="TextBox 67">
            <a:extLst>
              <a:ext uri="{FF2B5EF4-FFF2-40B4-BE49-F238E27FC236}">
                <a16:creationId xmlns:a16="http://schemas.microsoft.com/office/drawing/2014/main" id="{0B4F2502-311D-0872-3359-BF74B2A87A50}"/>
              </a:ext>
            </a:extLst>
          </p:cNvPr>
          <p:cNvSpPr/>
          <p:nvPr/>
        </p:nvSpPr>
        <p:spPr>
          <a:xfrm>
            <a:off x="720066" y="1748354"/>
            <a:ext cx="806868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Input Text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6EDBC99E-D748-7490-ECEB-B4647A2CE12B}"/>
              </a:ext>
            </a:extLst>
          </p:cNvPr>
          <p:cNvCxnSpPr>
            <a:cxnSpLocks/>
          </p:cNvCxnSpPr>
          <p:nvPr/>
        </p:nvCxnSpPr>
        <p:spPr>
          <a:xfrm>
            <a:off x="574527" y="2002695"/>
            <a:ext cx="371457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306C95-6BC3-0E5E-38B3-D9CB9D073C9F}"/>
              </a:ext>
            </a:extLst>
          </p:cNvPr>
          <p:cNvCxnSpPr>
            <a:cxnSpLocks/>
          </p:cNvCxnSpPr>
          <p:nvPr/>
        </p:nvCxnSpPr>
        <p:spPr>
          <a:xfrm>
            <a:off x="2173554" y="3915928"/>
            <a:ext cx="212663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6" name="TextBox 6">
            <a:extLst>
              <a:ext uri="{FF2B5EF4-FFF2-40B4-BE49-F238E27FC236}">
                <a16:creationId xmlns:a16="http://schemas.microsoft.com/office/drawing/2014/main" id="{FF8BCA4F-E9AA-6B84-C8FA-BC055BD7F59A}"/>
              </a:ext>
            </a:extLst>
          </p:cNvPr>
          <p:cNvSpPr/>
          <p:nvPr/>
        </p:nvSpPr>
        <p:spPr>
          <a:xfrm>
            <a:off x="3518709" y="3696881"/>
            <a:ext cx="829358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Participant</a:t>
            </a:r>
            <a:endParaRPr lang="it-IT" sz="11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 dirty="0" err="1"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lang="it-IT" sz="1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49F4FB11-4181-6EB3-84F0-5BBF1FA3DB13}"/>
              </a:ext>
            </a:extLst>
          </p:cNvPr>
          <p:cNvSpPr txBox="1"/>
          <p:nvPr/>
        </p:nvSpPr>
        <p:spPr>
          <a:xfrm>
            <a:off x="2121969" y="3154976"/>
            <a:ext cx="923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Visual Scene Descriptors</a:t>
            </a:r>
          </a:p>
        </p:txBody>
      </p:sp>
      <p:sp>
        <p:nvSpPr>
          <p:cNvPr id="198" name="TextBox 6">
            <a:extLst>
              <a:ext uri="{FF2B5EF4-FFF2-40B4-BE49-F238E27FC236}">
                <a16:creationId xmlns:a16="http://schemas.microsoft.com/office/drawing/2014/main" id="{804B3EBE-0213-2876-4BE8-C0F922B96791}"/>
              </a:ext>
            </a:extLst>
          </p:cNvPr>
          <p:cNvSpPr/>
          <p:nvPr/>
        </p:nvSpPr>
        <p:spPr>
          <a:xfrm>
            <a:off x="3558396" y="3184981"/>
            <a:ext cx="755072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Visual 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Object ID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23EFD04-AC47-E330-FB8B-A874DCB7ED0B}"/>
              </a:ext>
            </a:extLst>
          </p:cNvPr>
          <p:cNvCxnSpPr>
            <a:cxnSpLocks/>
          </p:cNvCxnSpPr>
          <p:nvPr/>
        </p:nvCxnSpPr>
        <p:spPr>
          <a:xfrm>
            <a:off x="4788686" y="2719385"/>
            <a:ext cx="243649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1165FD19-5B26-4960-1C69-FFF33905D064}"/>
              </a:ext>
            </a:extLst>
          </p:cNvPr>
          <p:cNvSpPr/>
          <p:nvPr/>
        </p:nvSpPr>
        <p:spPr>
          <a:xfrm>
            <a:off x="5849495" y="1674450"/>
            <a:ext cx="531618" cy="29202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Personal Status Extraction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712AE85-076D-0391-7413-A1B4E687590A}"/>
              </a:ext>
            </a:extLst>
          </p:cNvPr>
          <p:cNvSpPr txBox="1"/>
          <p:nvPr/>
        </p:nvSpPr>
        <p:spPr>
          <a:xfrm>
            <a:off x="599446" y="-29737"/>
            <a:ext cx="1004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 Selector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4530BCFF-73C6-2FEB-5174-97F073AF4AD1}"/>
              </a:ext>
            </a:extLst>
          </p:cNvPr>
          <p:cNvCxnSpPr>
            <a:cxnSpLocks/>
          </p:cNvCxnSpPr>
          <p:nvPr/>
        </p:nvCxnSpPr>
        <p:spPr>
          <a:xfrm flipV="1">
            <a:off x="717712" y="231742"/>
            <a:ext cx="9156959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3" name="TextBox 67">
            <a:extLst>
              <a:ext uri="{FF2B5EF4-FFF2-40B4-BE49-F238E27FC236}">
                <a16:creationId xmlns:a16="http://schemas.microsoft.com/office/drawing/2014/main" id="{887CE734-7B29-0ADA-6D10-D51BD3DDF865}"/>
              </a:ext>
            </a:extLst>
          </p:cNvPr>
          <p:cNvSpPr/>
          <p:nvPr/>
        </p:nvSpPr>
        <p:spPr>
          <a:xfrm>
            <a:off x="4286774" y="1187318"/>
            <a:ext cx="1562448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Speech Scene Geometry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7A1B86A6-77CC-0B56-EC7B-A6FA41CA970C}"/>
              </a:ext>
            </a:extLst>
          </p:cNvPr>
          <p:cNvCxnSpPr>
            <a:cxnSpLocks/>
          </p:cNvCxnSpPr>
          <p:nvPr/>
        </p:nvCxnSpPr>
        <p:spPr>
          <a:xfrm>
            <a:off x="2058657" y="1449164"/>
            <a:ext cx="378945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5" name="TextBox 67">
            <a:extLst>
              <a:ext uri="{FF2B5EF4-FFF2-40B4-BE49-F238E27FC236}">
                <a16:creationId xmlns:a16="http://schemas.microsoft.com/office/drawing/2014/main" id="{3AD3309E-0C94-0FEC-5B20-CCBDBEF91F86}"/>
              </a:ext>
            </a:extLst>
          </p:cNvPr>
          <p:cNvSpPr/>
          <p:nvPr/>
        </p:nvSpPr>
        <p:spPr>
          <a:xfrm>
            <a:off x="4346525" y="5063805"/>
            <a:ext cx="1523594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Visual Scene Geometry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793631C1-2932-9F51-8986-B6BBC4E7419D}"/>
              </a:ext>
            </a:extLst>
          </p:cNvPr>
          <p:cNvCxnSpPr>
            <a:cxnSpLocks/>
          </p:cNvCxnSpPr>
          <p:nvPr/>
        </p:nvCxnSpPr>
        <p:spPr>
          <a:xfrm>
            <a:off x="10427092" y="640965"/>
            <a:ext cx="108809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7" name="TextBox 239">
            <a:extLst>
              <a:ext uri="{FF2B5EF4-FFF2-40B4-BE49-F238E27FC236}">
                <a16:creationId xmlns:a16="http://schemas.microsoft.com/office/drawing/2014/main" id="{8C2ABC44-A23C-53CE-3EFE-86C2DBE3771E}"/>
              </a:ext>
            </a:extLst>
          </p:cNvPr>
          <p:cNvSpPr/>
          <p:nvPr/>
        </p:nvSpPr>
        <p:spPr>
          <a:xfrm>
            <a:off x="10569149" y="381034"/>
            <a:ext cx="1053816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 dirty="0">
                <a:solidFill>
                  <a:srgbClr val="000000"/>
                </a:solidFill>
                <a:latin typeface="Calibri"/>
                <a:ea typeface="DejaVu Sans"/>
              </a:rPr>
              <a:t>Output 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Speech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619F6F81-36B9-EC39-D682-15F0EE7FF31B}"/>
              </a:ext>
            </a:extLst>
          </p:cNvPr>
          <p:cNvCxnSpPr/>
          <p:nvPr/>
        </p:nvCxnSpPr>
        <p:spPr>
          <a:xfrm flipV="1">
            <a:off x="7730592" y="2370756"/>
            <a:ext cx="3747212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64EBDA1-AE2D-B3E9-0691-1AA1BAFC0B2D}"/>
              </a:ext>
            </a:extLst>
          </p:cNvPr>
          <p:cNvCxnSpPr>
            <a:cxnSpLocks/>
          </p:cNvCxnSpPr>
          <p:nvPr/>
        </p:nvCxnSpPr>
        <p:spPr>
          <a:xfrm>
            <a:off x="2046308" y="4931863"/>
            <a:ext cx="383133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275EAE5-9334-875E-3AD9-5239A635A1BA}"/>
              </a:ext>
            </a:extLst>
          </p:cNvPr>
          <p:cNvCxnSpPr>
            <a:cxnSpLocks/>
          </p:cNvCxnSpPr>
          <p:nvPr/>
        </p:nvCxnSpPr>
        <p:spPr>
          <a:xfrm>
            <a:off x="2036783" y="5322388"/>
            <a:ext cx="383133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1" name="Rectangle 13">
            <a:extLst>
              <a:ext uri="{FF2B5EF4-FFF2-40B4-BE49-F238E27FC236}">
                <a16:creationId xmlns:a16="http://schemas.microsoft.com/office/drawing/2014/main" id="{A02D22C3-6700-6F7F-0852-32CD605737B8}"/>
              </a:ext>
            </a:extLst>
          </p:cNvPr>
          <p:cNvSpPr/>
          <p:nvPr/>
        </p:nvSpPr>
        <p:spPr>
          <a:xfrm>
            <a:off x="1632220" y="795733"/>
            <a:ext cx="541334" cy="469104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Audio-Visual Scene Description</a:t>
            </a:r>
            <a:endParaRPr lang="it-IT" sz="1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45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EC41-3783-B6EF-BD3A-4897DDCC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304513"/>
            <a:ext cx="10182707" cy="1280890"/>
          </a:xfrm>
        </p:spPr>
        <p:txBody>
          <a:bodyPr/>
          <a:lstStyle/>
          <a:p>
            <a:r>
              <a:rPr lang="en-US" dirty="0"/>
              <a:t>Virtual Meeting Secretary</a:t>
            </a:r>
            <a:endParaRPr lang="en-GB" dirty="0"/>
          </a:p>
        </p:txBody>
      </p:sp>
      <p:sp>
        <p:nvSpPr>
          <p:cNvPr id="76" name="Rectangle 4">
            <a:extLst>
              <a:ext uri="{FF2B5EF4-FFF2-40B4-BE49-F238E27FC236}">
                <a16:creationId xmlns:a16="http://schemas.microsoft.com/office/drawing/2014/main" id="{689C4878-2138-F3F2-FFC6-268B6B6DE29C}"/>
              </a:ext>
            </a:extLst>
          </p:cNvPr>
          <p:cNvSpPr/>
          <p:nvPr/>
        </p:nvSpPr>
        <p:spPr>
          <a:xfrm>
            <a:off x="1846218" y="1369044"/>
            <a:ext cx="9308806" cy="4276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77" name="Rectangle 40">
            <a:extLst>
              <a:ext uri="{FF2B5EF4-FFF2-40B4-BE49-F238E27FC236}">
                <a16:creationId xmlns:a16="http://schemas.microsoft.com/office/drawing/2014/main" id="{12C9F887-3544-9EEA-D749-8471AC472703}"/>
              </a:ext>
            </a:extLst>
          </p:cNvPr>
          <p:cNvSpPr/>
          <p:nvPr/>
        </p:nvSpPr>
        <p:spPr>
          <a:xfrm>
            <a:off x="5194944" y="1845958"/>
            <a:ext cx="518888" cy="1930776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Natural Language Understanding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78" name="TextBox 154">
            <a:extLst>
              <a:ext uri="{FF2B5EF4-FFF2-40B4-BE49-F238E27FC236}">
                <a16:creationId xmlns:a16="http://schemas.microsoft.com/office/drawing/2014/main" id="{DF267F46-1706-BECB-0AC5-2601E80198AF}"/>
              </a:ext>
            </a:extLst>
          </p:cNvPr>
          <p:cNvSpPr/>
          <p:nvPr/>
        </p:nvSpPr>
        <p:spPr>
          <a:xfrm>
            <a:off x="5736683" y="3311329"/>
            <a:ext cx="91108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</a:p>
        </p:txBody>
      </p:sp>
      <p:sp>
        <p:nvSpPr>
          <p:cNvPr id="79" name="TextBox 6">
            <a:extLst>
              <a:ext uri="{FF2B5EF4-FFF2-40B4-BE49-F238E27FC236}">
                <a16:creationId xmlns:a16="http://schemas.microsoft.com/office/drawing/2014/main" id="{94ADB5F8-3E4F-0E70-6BCA-366C16AEB8F3}"/>
              </a:ext>
            </a:extLst>
          </p:cNvPr>
          <p:cNvSpPr/>
          <p:nvPr/>
        </p:nvSpPr>
        <p:spPr>
          <a:xfrm>
            <a:off x="8352618" y="4873932"/>
            <a:ext cx="82908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Input Personal Status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80" name="Rectangle 126">
            <a:extLst>
              <a:ext uri="{FF2B5EF4-FFF2-40B4-BE49-F238E27FC236}">
                <a16:creationId xmlns:a16="http://schemas.microsoft.com/office/drawing/2014/main" id="{69A9651C-4CDF-758E-50A6-CD26BDE43588}"/>
              </a:ext>
            </a:extLst>
          </p:cNvPr>
          <p:cNvSpPr/>
          <p:nvPr/>
        </p:nvSpPr>
        <p:spPr>
          <a:xfrm>
            <a:off x="9118310" y="1492615"/>
            <a:ext cx="441800" cy="4058642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Entity Dialogue Processing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81" name="TextBox 158">
            <a:extLst>
              <a:ext uri="{FF2B5EF4-FFF2-40B4-BE49-F238E27FC236}">
                <a16:creationId xmlns:a16="http://schemas.microsoft.com/office/drawing/2014/main" id="{A18A16E8-AA3C-7CBA-5B65-B631814CB461}"/>
              </a:ext>
            </a:extLst>
          </p:cNvPr>
          <p:cNvSpPr/>
          <p:nvPr/>
        </p:nvSpPr>
        <p:spPr>
          <a:xfrm>
            <a:off x="8222653" y="2028648"/>
            <a:ext cx="846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82" name="TextBox 157">
            <a:extLst>
              <a:ext uri="{FF2B5EF4-FFF2-40B4-BE49-F238E27FC236}">
                <a16:creationId xmlns:a16="http://schemas.microsoft.com/office/drawing/2014/main" id="{4F09709B-41C5-6F75-A697-AE8998E671AD}"/>
              </a:ext>
            </a:extLst>
          </p:cNvPr>
          <p:cNvSpPr/>
          <p:nvPr/>
        </p:nvSpPr>
        <p:spPr>
          <a:xfrm>
            <a:off x="8305996" y="3105816"/>
            <a:ext cx="87425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Edited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Summary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FA8CACC-B5AE-8806-27F3-4712FB749402}"/>
              </a:ext>
            </a:extLst>
          </p:cNvPr>
          <p:cNvCxnSpPr>
            <a:cxnSpLocks/>
          </p:cNvCxnSpPr>
          <p:nvPr/>
        </p:nvCxnSpPr>
        <p:spPr>
          <a:xfrm>
            <a:off x="8316738" y="3358327"/>
            <a:ext cx="840686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4" name="TextBox 142">
            <a:extLst>
              <a:ext uri="{FF2B5EF4-FFF2-40B4-BE49-F238E27FC236}">
                <a16:creationId xmlns:a16="http://schemas.microsoft.com/office/drawing/2014/main" id="{65A60218-79D2-BD26-4912-9D23D428E5F2}"/>
              </a:ext>
            </a:extLst>
          </p:cNvPr>
          <p:cNvSpPr/>
          <p:nvPr/>
        </p:nvSpPr>
        <p:spPr>
          <a:xfrm>
            <a:off x="8075779" y="1396020"/>
            <a:ext cx="105788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85" name="TextBox 6">
            <a:extLst>
              <a:ext uri="{FF2B5EF4-FFF2-40B4-BE49-F238E27FC236}">
                <a16:creationId xmlns:a16="http://schemas.microsoft.com/office/drawing/2014/main" id="{E14470F8-39CA-38F1-069E-1F780156A934}"/>
              </a:ext>
            </a:extLst>
          </p:cNvPr>
          <p:cNvSpPr/>
          <p:nvPr/>
        </p:nvSpPr>
        <p:spPr>
          <a:xfrm>
            <a:off x="7040457" y="4145442"/>
            <a:ext cx="82908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Personal Status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56943CD-610A-883E-FC72-970DD89C68C6}"/>
              </a:ext>
            </a:extLst>
          </p:cNvPr>
          <p:cNvSpPr txBox="1"/>
          <p:nvPr/>
        </p:nvSpPr>
        <p:spPr>
          <a:xfrm>
            <a:off x="11129391" y="2000744"/>
            <a:ext cx="8752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Summary</a:t>
            </a:r>
            <a:endParaRPr lang="en-US" sz="140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401FC8E-F713-B3FF-40B9-DCB742317E49}"/>
              </a:ext>
            </a:extLst>
          </p:cNvPr>
          <p:cNvCxnSpPr>
            <a:cxnSpLocks/>
          </p:cNvCxnSpPr>
          <p:nvPr/>
        </p:nvCxnSpPr>
        <p:spPr>
          <a:xfrm>
            <a:off x="284850" y="5725863"/>
            <a:ext cx="5777935" cy="0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8" name="Rectangle 138">
            <a:extLst>
              <a:ext uri="{FF2B5EF4-FFF2-40B4-BE49-F238E27FC236}">
                <a16:creationId xmlns:a16="http://schemas.microsoft.com/office/drawing/2014/main" id="{70C49518-402F-3827-5EA5-E78B7754B1C1}"/>
              </a:ext>
            </a:extLst>
          </p:cNvPr>
          <p:cNvSpPr/>
          <p:nvPr/>
        </p:nvSpPr>
        <p:spPr>
          <a:xfrm>
            <a:off x="326424" y="1418736"/>
            <a:ext cx="681292" cy="4201194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89" name="TextBox 154">
            <a:extLst>
              <a:ext uri="{FF2B5EF4-FFF2-40B4-BE49-F238E27FC236}">
                <a16:creationId xmlns:a16="http://schemas.microsoft.com/office/drawing/2014/main" id="{897ACB69-F5A0-8A5E-A178-2CB2A26A615F}"/>
              </a:ext>
            </a:extLst>
          </p:cNvPr>
          <p:cNvSpPr/>
          <p:nvPr/>
        </p:nvSpPr>
        <p:spPr>
          <a:xfrm>
            <a:off x="7985633" y="1712338"/>
            <a:ext cx="111791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Refined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0" name="TextBox 150">
            <a:extLst>
              <a:ext uri="{FF2B5EF4-FFF2-40B4-BE49-F238E27FC236}">
                <a16:creationId xmlns:a16="http://schemas.microsoft.com/office/drawing/2014/main" id="{58704156-99AE-4ADC-DEF1-5E036D9DF8D9}"/>
              </a:ext>
            </a:extLst>
          </p:cNvPr>
          <p:cNvSpPr/>
          <p:nvPr/>
        </p:nvSpPr>
        <p:spPr>
          <a:xfrm>
            <a:off x="9555292" y="4508656"/>
            <a:ext cx="94329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VS Text 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1" name="TextBox 121">
            <a:extLst>
              <a:ext uri="{FF2B5EF4-FFF2-40B4-BE49-F238E27FC236}">
                <a16:creationId xmlns:a16="http://schemas.microsoft.com/office/drawing/2014/main" id="{160FFF7A-62DD-D949-1405-E17B4A1D628E}"/>
              </a:ext>
            </a:extLst>
          </p:cNvPr>
          <p:cNvSpPr/>
          <p:nvPr/>
        </p:nvSpPr>
        <p:spPr>
          <a:xfrm>
            <a:off x="9609767" y="3430096"/>
            <a:ext cx="103539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VS Personal Status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2" name="Rectangle 13">
            <a:extLst>
              <a:ext uri="{FF2B5EF4-FFF2-40B4-BE49-F238E27FC236}">
                <a16:creationId xmlns:a16="http://schemas.microsoft.com/office/drawing/2014/main" id="{89184E33-4016-A4A9-DA79-CD5E9A77A1C7}"/>
              </a:ext>
            </a:extLst>
          </p:cNvPr>
          <p:cNvSpPr/>
          <p:nvPr/>
        </p:nvSpPr>
        <p:spPr>
          <a:xfrm>
            <a:off x="6592313" y="3295731"/>
            <a:ext cx="470132" cy="22555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Personal Status Extraction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3" name="TextBox 67">
            <a:extLst>
              <a:ext uri="{FF2B5EF4-FFF2-40B4-BE49-F238E27FC236}">
                <a16:creationId xmlns:a16="http://schemas.microsoft.com/office/drawing/2014/main" id="{5F4F0300-80F0-FBC3-346B-3301656ECFE6}"/>
              </a:ext>
            </a:extLst>
          </p:cNvPr>
          <p:cNvSpPr/>
          <p:nvPr/>
        </p:nvSpPr>
        <p:spPr>
          <a:xfrm>
            <a:off x="4201447" y="2429327"/>
            <a:ext cx="104606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Recognised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4" name="TextBox 67">
            <a:extLst>
              <a:ext uri="{FF2B5EF4-FFF2-40B4-BE49-F238E27FC236}">
                <a16:creationId xmlns:a16="http://schemas.microsoft.com/office/drawing/2014/main" id="{DF6EA4C8-73F1-E283-7140-9FBBA7512356}"/>
              </a:ext>
            </a:extLst>
          </p:cNvPr>
          <p:cNvSpPr/>
          <p:nvPr/>
        </p:nvSpPr>
        <p:spPr>
          <a:xfrm>
            <a:off x="2510152" y="2391088"/>
            <a:ext cx="11429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Speech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3370989-B6E6-0CC1-034C-2B9A044F2F8B}"/>
              </a:ext>
            </a:extLst>
          </p:cNvPr>
          <p:cNvCxnSpPr>
            <a:cxnSpLocks/>
          </p:cNvCxnSpPr>
          <p:nvPr/>
        </p:nvCxnSpPr>
        <p:spPr>
          <a:xfrm>
            <a:off x="8292786" y="4314792"/>
            <a:ext cx="84068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6" name="TextBox 157">
            <a:extLst>
              <a:ext uri="{FF2B5EF4-FFF2-40B4-BE49-F238E27FC236}">
                <a16:creationId xmlns:a16="http://schemas.microsoft.com/office/drawing/2014/main" id="{41262FC2-5AC5-2E0F-C8DB-FC3205EEDFE9}"/>
              </a:ext>
            </a:extLst>
          </p:cNvPr>
          <p:cNvSpPr/>
          <p:nvPr/>
        </p:nvSpPr>
        <p:spPr>
          <a:xfrm>
            <a:off x="8289233" y="4004987"/>
            <a:ext cx="87425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Summary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7" name="TextBox 119">
            <a:extLst>
              <a:ext uri="{FF2B5EF4-FFF2-40B4-BE49-F238E27FC236}">
                <a16:creationId xmlns:a16="http://schemas.microsoft.com/office/drawing/2014/main" id="{DD307E58-7534-A9D4-0855-C263BA245BED}"/>
              </a:ext>
            </a:extLst>
          </p:cNvPr>
          <p:cNvSpPr/>
          <p:nvPr/>
        </p:nvSpPr>
        <p:spPr>
          <a:xfrm>
            <a:off x="5595814" y="4520503"/>
            <a:ext cx="111488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Body 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9B3FFC2-D4AF-788C-9C70-9360ED6D3B7E}"/>
              </a:ext>
            </a:extLst>
          </p:cNvPr>
          <p:cNvCxnSpPr>
            <a:cxnSpLocks/>
          </p:cNvCxnSpPr>
          <p:nvPr/>
        </p:nvCxnSpPr>
        <p:spPr>
          <a:xfrm>
            <a:off x="9565316" y="2288488"/>
            <a:ext cx="258620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9" name="Rectangle 40">
            <a:extLst>
              <a:ext uri="{FF2B5EF4-FFF2-40B4-BE49-F238E27FC236}">
                <a16:creationId xmlns:a16="http://schemas.microsoft.com/office/drawing/2014/main" id="{E8AD5A28-FBD1-ED6E-8DAA-936255D16B53}"/>
              </a:ext>
            </a:extLst>
          </p:cNvPr>
          <p:cNvSpPr/>
          <p:nvPr/>
        </p:nvSpPr>
        <p:spPr>
          <a:xfrm>
            <a:off x="10623886" y="2609081"/>
            <a:ext cx="423502" cy="29421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Personal Status Display</a:t>
            </a:r>
          </a:p>
        </p:txBody>
      </p:sp>
      <p:sp>
        <p:nvSpPr>
          <p:cNvPr id="100" name="Rectangle 32">
            <a:extLst>
              <a:ext uri="{FF2B5EF4-FFF2-40B4-BE49-F238E27FC236}">
                <a16:creationId xmlns:a16="http://schemas.microsoft.com/office/drawing/2014/main" id="{339C9A41-0D2C-74EA-DDBF-514A4468C59E}"/>
              </a:ext>
            </a:extLst>
          </p:cNvPr>
          <p:cNvSpPr/>
          <p:nvPr/>
        </p:nvSpPr>
        <p:spPr>
          <a:xfrm>
            <a:off x="1966964" y="1492614"/>
            <a:ext cx="542647" cy="4058615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spc="-1">
                <a:latin typeface="Calibri" panose="020F0502020204030204" pitchFamily="34" charset="0"/>
                <a:cs typeface="Calibri" panose="020F0502020204030204" pitchFamily="34" charset="0"/>
              </a:rPr>
              <a:t>Portable Avatar </a:t>
            </a: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Demultiplexing</a:t>
            </a:r>
          </a:p>
        </p:txBody>
      </p:sp>
      <p:sp>
        <p:nvSpPr>
          <p:cNvPr id="101" name="TextBox 119">
            <a:extLst>
              <a:ext uri="{FF2B5EF4-FFF2-40B4-BE49-F238E27FC236}">
                <a16:creationId xmlns:a16="http://schemas.microsoft.com/office/drawing/2014/main" id="{B7AE6556-A565-2F1F-9E34-CF3910B02808}"/>
              </a:ext>
            </a:extLst>
          </p:cNvPr>
          <p:cNvSpPr/>
          <p:nvPr/>
        </p:nvSpPr>
        <p:spPr>
          <a:xfrm>
            <a:off x="5597104" y="4975347"/>
            <a:ext cx="1091307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Face 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0031BED-FD60-904C-C46A-21687D1EB410}"/>
              </a:ext>
            </a:extLst>
          </p:cNvPr>
          <p:cNvCxnSpPr>
            <a:cxnSpLocks/>
          </p:cNvCxnSpPr>
          <p:nvPr/>
        </p:nvCxnSpPr>
        <p:spPr>
          <a:xfrm>
            <a:off x="2506932" y="2701537"/>
            <a:ext cx="1197062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C7EEDC5-C114-DA6D-7F34-59EF144C7B40}"/>
              </a:ext>
            </a:extLst>
          </p:cNvPr>
          <p:cNvCxnSpPr/>
          <p:nvPr/>
        </p:nvCxnSpPr>
        <p:spPr>
          <a:xfrm flipV="1">
            <a:off x="2525891" y="1705472"/>
            <a:ext cx="658503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4" name="TextBox 142">
            <a:extLst>
              <a:ext uri="{FF2B5EF4-FFF2-40B4-BE49-F238E27FC236}">
                <a16:creationId xmlns:a16="http://schemas.microsoft.com/office/drawing/2014/main" id="{118CAACB-F368-C078-10D4-C5DAE01BBF49}"/>
              </a:ext>
            </a:extLst>
          </p:cNvPr>
          <p:cNvSpPr/>
          <p:nvPr/>
        </p:nvSpPr>
        <p:spPr>
          <a:xfrm>
            <a:off x="2618783" y="3311925"/>
            <a:ext cx="965033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05" name="TextBox 62">
            <a:extLst>
              <a:ext uri="{FF2B5EF4-FFF2-40B4-BE49-F238E27FC236}">
                <a16:creationId xmlns:a16="http://schemas.microsoft.com/office/drawing/2014/main" id="{70A12521-41E5-F274-FBDF-19643DEDB254}"/>
              </a:ext>
            </a:extLst>
          </p:cNvPr>
          <p:cNvSpPr/>
          <p:nvPr/>
        </p:nvSpPr>
        <p:spPr>
          <a:xfrm>
            <a:off x="1019448" y="3306147"/>
            <a:ext cx="92792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Portable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Avatars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06" name="TextBox 62">
            <a:extLst>
              <a:ext uri="{FF2B5EF4-FFF2-40B4-BE49-F238E27FC236}">
                <a16:creationId xmlns:a16="http://schemas.microsoft.com/office/drawing/2014/main" id="{4F9CD8B2-F222-C663-8348-B5AB54C04427}"/>
              </a:ext>
            </a:extLst>
          </p:cNvPr>
          <p:cNvSpPr/>
          <p:nvPr/>
        </p:nvSpPr>
        <p:spPr>
          <a:xfrm>
            <a:off x="11072225" y="3819631"/>
            <a:ext cx="113047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VS Portable Avatar </a:t>
            </a:r>
          </a:p>
        </p:txBody>
      </p:sp>
      <p:sp>
        <p:nvSpPr>
          <p:cNvPr id="107" name="Rectangle 40">
            <a:extLst>
              <a:ext uri="{FF2B5EF4-FFF2-40B4-BE49-F238E27FC236}">
                <a16:creationId xmlns:a16="http://schemas.microsoft.com/office/drawing/2014/main" id="{97BB83E6-332F-C4E2-8C2F-631E903EBA33}"/>
              </a:ext>
            </a:extLst>
          </p:cNvPr>
          <p:cNvSpPr/>
          <p:nvPr/>
        </p:nvSpPr>
        <p:spPr>
          <a:xfrm>
            <a:off x="3682559" y="1845958"/>
            <a:ext cx="518888" cy="167747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Autom</a:t>
            </a: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atic </a:t>
            </a: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Speech Recognition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08" name="TextBox 158">
            <a:extLst>
              <a:ext uri="{FF2B5EF4-FFF2-40B4-BE49-F238E27FC236}">
                <a16:creationId xmlns:a16="http://schemas.microsoft.com/office/drawing/2014/main" id="{C167C1BF-1FCB-2DDC-7C2B-DADBE6A135FF}"/>
              </a:ext>
            </a:extLst>
          </p:cNvPr>
          <p:cNvSpPr/>
          <p:nvPr/>
        </p:nvSpPr>
        <p:spPr>
          <a:xfrm>
            <a:off x="7056292" y="2341775"/>
            <a:ext cx="846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CB98AA6-F85E-FC38-D498-018EE064EE3D}"/>
              </a:ext>
            </a:extLst>
          </p:cNvPr>
          <p:cNvCxnSpPr>
            <a:cxnSpLocks/>
          </p:cNvCxnSpPr>
          <p:nvPr/>
        </p:nvCxnSpPr>
        <p:spPr>
          <a:xfrm>
            <a:off x="5712304" y="2673735"/>
            <a:ext cx="220764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FAEA3B9-F1EB-C5BB-5CE1-3787F30C9E11}"/>
              </a:ext>
            </a:extLst>
          </p:cNvPr>
          <p:cNvCxnSpPr/>
          <p:nvPr/>
        </p:nvCxnSpPr>
        <p:spPr>
          <a:xfrm flipV="1">
            <a:off x="5705979" y="2022895"/>
            <a:ext cx="3395539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4686443-0458-CA32-9921-2D2B85132FD7}"/>
              </a:ext>
            </a:extLst>
          </p:cNvPr>
          <p:cNvCxnSpPr/>
          <p:nvPr/>
        </p:nvCxnSpPr>
        <p:spPr>
          <a:xfrm flipV="1">
            <a:off x="5720798" y="2324631"/>
            <a:ext cx="3395539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FE1B038-E787-D1A6-E408-489876C3FF99}"/>
              </a:ext>
            </a:extLst>
          </p:cNvPr>
          <p:cNvCxnSpPr/>
          <p:nvPr/>
        </p:nvCxnSpPr>
        <p:spPr>
          <a:xfrm flipV="1">
            <a:off x="7076769" y="4406073"/>
            <a:ext cx="809084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33C29AA-9513-9563-0813-B49405BCD89C}"/>
              </a:ext>
            </a:extLst>
          </p:cNvPr>
          <p:cNvCxnSpPr>
            <a:cxnSpLocks/>
          </p:cNvCxnSpPr>
          <p:nvPr/>
        </p:nvCxnSpPr>
        <p:spPr>
          <a:xfrm>
            <a:off x="7069827" y="5132364"/>
            <a:ext cx="204110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C6E7E61-0F45-613C-1CEB-DCB5F5AD6ADC}"/>
              </a:ext>
            </a:extLst>
          </p:cNvPr>
          <p:cNvCxnSpPr/>
          <p:nvPr/>
        </p:nvCxnSpPr>
        <p:spPr>
          <a:xfrm flipV="1">
            <a:off x="4222523" y="2696231"/>
            <a:ext cx="991387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F7CF87C-95AA-A8F7-2B78-E06763565801}"/>
              </a:ext>
            </a:extLst>
          </p:cNvPr>
          <p:cNvCxnSpPr/>
          <p:nvPr/>
        </p:nvCxnSpPr>
        <p:spPr>
          <a:xfrm flipV="1">
            <a:off x="2542313" y="3622061"/>
            <a:ext cx="2671597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C206125-47C3-8AFF-519C-1122B3E199ED}"/>
              </a:ext>
            </a:extLst>
          </p:cNvPr>
          <p:cNvCxnSpPr/>
          <p:nvPr/>
        </p:nvCxnSpPr>
        <p:spPr>
          <a:xfrm flipV="1">
            <a:off x="5704547" y="3619696"/>
            <a:ext cx="904883" cy="4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6EAF0F7-7C15-8939-3A55-5F4ACF2CB414}"/>
              </a:ext>
            </a:extLst>
          </p:cNvPr>
          <p:cNvCxnSpPr/>
          <p:nvPr/>
        </p:nvCxnSpPr>
        <p:spPr>
          <a:xfrm flipV="1">
            <a:off x="9551316" y="4867138"/>
            <a:ext cx="109797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44F3661-6D06-0E8E-08C7-AF7A166C6BFC}"/>
              </a:ext>
            </a:extLst>
          </p:cNvPr>
          <p:cNvCxnSpPr/>
          <p:nvPr/>
        </p:nvCxnSpPr>
        <p:spPr>
          <a:xfrm flipV="1">
            <a:off x="9565316" y="3698992"/>
            <a:ext cx="109797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4820FD8-AF7A-F6EC-7CF6-4F6B4381E80C}"/>
              </a:ext>
            </a:extLst>
          </p:cNvPr>
          <p:cNvCxnSpPr>
            <a:cxnSpLocks/>
          </p:cNvCxnSpPr>
          <p:nvPr/>
        </p:nvCxnSpPr>
        <p:spPr>
          <a:xfrm>
            <a:off x="5704547" y="2986970"/>
            <a:ext cx="220764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0" name="TextBox 154">
            <a:extLst>
              <a:ext uri="{FF2B5EF4-FFF2-40B4-BE49-F238E27FC236}">
                <a16:creationId xmlns:a16="http://schemas.microsoft.com/office/drawing/2014/main" id="{6A57A9F3-8B45-5972-307C-56F8807D8065}"/>
              </a:ext>
            </a:extLst>
          </p:cNvPr>
          <p:cNvSpPr/>
          <p:nvPr/>
        </p:nvSpPr>
        <p:spPr>
          <a:xfrm>
            <a:off x="6814325" y="2674834"/>
            <a:ext cx="111791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Refined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21" name="TextBox 154">
            <a:extLst>
              <a:ext uri="{FF2B5EF4-FFF2-40B4-BE49-F238E27FC236}">
                <a16:creationId xmlns:a16="http://schemas.microsoft.com/office/drawing/2014/main" id="{E08F290D-505D-7B61-9DBC-F224E2EBDF77}"/>
              </a:ext>
            </a:extLst>
          </p:cNvPr>
          <p:cNvSpPr/>
          <p:nvPr/>
        </p:nvSpPr>
        <p:spPr>
          <a:xfrm>
            <a:off x="5729507" y="4063787"/>
            <a:ext cx="91108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Avatar ID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97DFD59-0B00-806A-D5E8-5F384D9762CB}"/>
              </a:ext>
            </a:extLst>
          </p:cNvPr>
          <p:cNvCxnSpPr/>
          <p:nvPr/>
        </p:nvCxnSpPr>
        <p:spPr>
          <a:xfrm flipV="1">
            <a:off x="7071399" y="3973585"/>
            <a:ext cx="809084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3" name="TextBox 154">
            <a:extLst>
              <a:ext uri="{FF2B5EF4-FFF2-40B4-BE49-F238E27FC236}">
                <a16:creationId xmlns:a16="http://schemas.microsoft.com/office/drawing/2014/main" id="{9F001CA6-3323-B7F2-F2D7-91D11F87D6F5}"/>
              </a:ext>
            </a:extLst>
          </p:cNvPr>
          <p:cNvSpPr/>
          <p:nvPr/>
        </p:nvSpPr>
        <p:spPr>
          <a:xfrm>
            <a:off x="7018737" y="3668768"/>
            <a:ext cx="91108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Avatar ID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F288BC1-F87C-C54A-EE8D-41157FE8697F}"/>
              </a:ext>
            </a:extLst>
          </p:cNvPr>
          <p:cNvCxnSpPr/>
          <p:nvPr/>
        </p:nvCxnSpPr>
        <p:spPr>
          <a:xfrm flipV="1">
            <a:off x="11053553" y="4096424"/>
            <a:ext cx="109797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05FE113-0AB5-88A0-0FAF-BC5CB8B9457A}"/>
              </a:ext>
            </a:extLst>
          </p:cNvPr>
          <p:cNvCxnSpPr/>
          <p:nvPr/>
        </p:nvCxnSpPr>
        <p:spPr>
          <a:xfrm flipV="1">
            <a:off x="2476862" y="4332540"/>
            <a:ext cx="4123591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934FDD7-FDD9-C6CE-0D69-E535EEE3814B}"/>
              </a:ext>
            </a:extLst>
          </p:cNvPr>
          <p:cNvCxnSpPr/>
          <p:nvPr/>
        </p:nvCxnSpPr>
        <p:spPr>
          <a:xfrm flipV="1">
            <a:off x="2495148" y="4783635"/>
            <a:ext cx="4123591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D943573-BCD7-CEB2-802A-8634F2A7ABE6}"/>
              </a:ext>
            </a:extLst>
          </p:cNvPr>
          <p:cNvCxnSpPr/>
          <p:nvPr/>
        </p:nvCxnSpPr>
        <p:spPr>
          <a:xfrm flipV="1">
            <a:off x="2497828" y="5231928"/>
            <a:ext cx="4123591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8" name="Rectangle 40">
            <a:extLst>
              <a:ext uri="{FF2B5EF4-FFF2-40B4-BE49-F238E27FC236}">
                <a16:creationId xmlns:a16="http://schemas.microsoft.com/office/drawing/2014/main" id="{9DE58C99-46BF-CBFE-AD15-87A17DBD80D4}"/>
              </a:ext>
            </a:extLst>
          </p:cNvPr>
          <p:cNvSpPr/>
          <p:nvPr/>
        </p:nvSpPr>
        <p:spPr>
          <a:xfrm>
            <a:off x="7894249" y="2390114"/>
            <a:ext cx="438475" cy="2652155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Summary Creation Module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4E3B4EB-43B1-6DE8-9C64-A9648FD84022}"/>
              </a:ext>
            </a:extLst>
          </p:cNvPr>
          <p:cNvCxnSpPr/>
          <p:nvPr/>
        </p:nvCxnSpPr>
        <p:spPr>
          <a:xfrm flipV="1">
            <a:off x="1075927" y="3554376"/>
            <a:ext cx="904883" cy="4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C9ACDA8-7028-391D-4926-D973E1CFCFA7}"/>
              </a:ext>
            </a:extLst>
          </p:cNvPr>
          <p:cNvCxnSpPr>
            <a:cxnSpLocks/>
          </p:cNvCxnSpPr>
          <p:nvPr/>
        </p:nvCxnSpPr>
        <p:spPr>
          <a:xfrm>
            <a:off x="9777602" y="2873516"/>
            <a:ext cx="84068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1" name="TextBox 121">
            <a:extLst>
              <a:ext uri="{FF2B5EF4-FFF2-40B4-BE49-F238E27FC236}">
                <a16:creationId xmlns:a16="http://schemas.microsoft.com/office/drawing/2014/main" id="{04D4A7FB-6815-A5C6-653A-98A73693232B}"/>
              </a:ext>
            </a:extLst>
          </p:cNvPr>
          <p:cNvSpPr/>
          <p:nvPr/>
        </p:nvSpPr>
        <p:spPr>
          <a:xfrm>
            <a:off x="9709913" y="2615846"/>
            <a:ext cx="103539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VS Avatar Model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55278B3-4DFF-D180-21A9-66B0659D18C4}"/>
              </a:ext>
            </a:extLst>
          </p:cNvPr>
          <p:cNvCxnSpPr/>
          <p:nvPr/>
        </p:nvCxnSpPr>
        <p:spPr>
          <a:xfrm flipV="1">
            <a:off x="2498628" y="3997253"/>
            <a:ext cx="4123591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3" name="TextBox 67">
            <a:extLst>
              <a:ext uri="{FF2B5EF4-FFF2-40B4-BE49-F238E27FC236}">
                <a16:creationId xmlns:a16="http://schemas.microsoft.com/office/drawing/2014/main" id="{7905594F-B8A8-FADA-B406-FFAFD1648046}"/>
              </a:ext>
            </a:extLst>
          </p:cNvPr>
          <p:cNvSpPr/>
          <p:nvPr/>
        </p:nvSpPr>
        <p:spPr>
          <a:xfrm>
            <a:off x="5453960" y="3694032"/>
            <a:ext cx="11429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Speech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34" name="Rectangle 7">
            <a:extLst>
              <a:ext uri="{FF2B5EF4-FFF2-40B4-BE49-F238E27FC236}">
                <a16:creationId xmlns:a16="http://schemas.microsoft.com/office/drawing/2014/main" id="{9242A3E9-D7FA-EFC3-8EDF-1CC284ED6080}"/>
              </a:ext>
            </a:extLst>
          </p:cNvPr>
          <p:cNvSpPr/>
          <p:nvPr/>
        </p:nvSpPr>
        <p:spPr>
          <a:xfrm>
            <a:off x="348990" y="5810037"/>
            <a:ext cx="5713796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35" name="Rectangle 51">
            <a:extLst>
              <a:ext uri="{FF2B5EF4-FFF2-40B4-BE49-F238E27FC236}">
                <a16:creationId xmlns:a16="http://schemas.microsoft.com/office/drawing/2014/main" id="{423B90F0-900C-26AB-F48E-63C1C212A290}"/>
              </a:ext>
            </a:extLst>
          </p:cNvPr>
          <p:cNvSpPr/>
          <p:nvPr/>
        </p:nvSpPr>
        <p:spPr>
          <a:xfrm>
            <a:off x="2514328" y="6322451"/>
            <a:ext cx="1040743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36" name="Rectangle 1">
            <a:extLst>
              <a:ext uri="{FF2B5EF4-FFF2-40B4-BE49-F238E27FC236}">
                <a16:creationId xmlns:a16="http://schemas.microsoft.com/office/drawing/2014/main" id="{DFF82340-FC5D-292B-3D9B-C58BE5511451}"/>
              </a:ext>
            </a:extLst>
          </p:cNvPr>
          <p:cNvSpPr/>
          <p:nvPr/>
        </p:nvSpPr>
        <p:spPr>
          <a:xfrm>
            <a:off x="365343" y="6301113"/>
            <a:ext cx="844642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37" name="Rectangle 52">
            <a:extLst>
              <a:ext uri="{FF2B5EF4-FFF2-40B4-BE49-F238E27FC236}">
                <a16:creationId xmlns:a16="http://schemas.microsoft.com/office/drawing/2014/main" id="{7B9E40E6-B97F-B225-994B-C510E2714B1F}"/>
              </a:ext>
            </a:extLst>
          </p:cNvPr>
          <p:cNvSpPr/>
          <p:nvPr/>
        </p:nvSpPr>
        <p:spPr>
          <a:xfrm>
            <a:off x="3630312" y="6321929"/>
            <a:ext cx="690173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38" name="Rectangle 5">
            <a:extLst>
              <a:ext uri="{FF2B5EF4-FFF2-40B4-BE49-F238E27FC236}">
                <a16:creationId xmlns:a16="http://schemas.microsoft.com/office/drawing/2014/main" id="{36781D64-A064-7568-9986-F8871084345B}"/>
              </a:ext>
            </a:extLst>
          </p:cNvPr>
          <p:cNvSpPr/>
          <p:nvPr/>
        </p:nvSpPr>
        <p:spPr>
          <a:xfrm>
            <a:off x="1278794" y="6320452"/>
            <a:ext cx="1159438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AA5D77B-D4CC-5F72-DBD5-81AAB23815F3}"/>
              </a:ext>
            </a:extLst>
          </p:cNvPr>
          <p:cNvCxnSpPr>
            <a:cxnSpLocks/>
          </p:cNvCxnSpPr>
          <p:nvPr/>
        </p:nvCxnSpPr>
        <p:spPr>
          <a:xfrm>
            <a:off x="2517916" y="6235863"/>
            <a:ext cx="104832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95C7D97-B214-5802-BA91-A9CBB4BF7206}"/>
              </a:ext>
            </a:extLst>
          </p:cNvPr>
          <p:cNvCxnSpPr>
            <a:cxnSpLocks/>
          </p:cNvCxnSpPr>
          <p:nvPr/>
        </p:nvCxnSpPr>
        <p:spPr>
          <a:xfrm flipV="1">
            <a:off x="3638575" y="6236470"/>
            <a:ext cx="705105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1" name="Rectangle 4">
            <a:extLst>
              <a:ext uri="{FF2B5EF4-FFF2-40B4-BE49-F238E27FC236}">
                <a16:creationId xmlns:a16="http://schemas.microsoft.com/office/drawing/2014/main" id="{D2E5919A-2402-BED1-79E6-D6715FB1590C}"/>
              </a:ext>
            </a:extLst>
          </p:cNvPr>
          <p:cNvSpPr/>
          <p:nvPr/>
        </p:nvSpPr>
        <p:spPr>
          <a:xfrm>
            <a:off x="7448693" y="6305672"/>
            <a:ext cx="1297069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22C0E2C-D926-C8D3-F800-3558D849F257}"/>
              </a:ext>
            </a:extLst>
          </p:cNvPr>
          <p:cNvSpPr/>
          <p:nvPr/>
        </p:nvSpPr>
        <p:spPr>
          <a:xfrm>
            <a:off x="6062785" y="6317112"/>
            <a:ext cx="1297069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43" name="Rectangle 4">
            <a:extLst>
              <a:ext uri="{FF2B5EF4-FFF2-40B4-BE49-F238E27FC236}">
                <a16:creationId xmlns:a16="http://schemas.microsoft.com/office/drawing/2014/main" id="{422E87D4-27FA-0282-E6C1-B635AC548C23}"/>
              </a:ext>
            </a:extLst>
          </p:cNvPr>
          <p:cNvSpPr/>
          <p:nvPr/>
        </p:nvSpPr>
        <p:spPr>
          <a:xfrm>
            <a:off x="4406775" y="6319489"/>
            <a:ext cx="1580647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31F7CE4-A474-E56B-DB49-1F0EFC66D250}"/>
              </a:ext>
            </a:extLst>
          </p:cNvPr>
          <p:cNvCxnSpPr>
            <a:cxnSpLocks/>
          </p:cNvCxnSpPr>
          <p:nvPr/>
        </p:nvCxnSpPr>
        <p:spPr>
          <a:xfrm flipV="1">
            <a:off x="4442236" y="6247325"/>
            <a:ext cx="4283992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B9E7A1A-8BFE-AF66-4C05-3EDC11ABCADC}"/>
              </a:ext>
            </a:extLst>
          </p:cNvPr>
          <p:cNvCxnSpPr>
            <a:cxnSpLocks/>
          </p:cNvCxnSpPr>
          <p:nvPr/>
        </p:nvCxnSpPr>
        <p:spPr>
          <a:xfrm flipV="1">
            <a:off x="358106" y="6238621"/>
            <a:ext cx="858066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3B970D5-9C0C-5DDB-7D2B-4784D8418CBC}"/>
              </a:ext>
            </a:extLst>
          </p:cNvPr>
          <p:cNvCxnSpPr>
            <a:cxnSpLocks/>
          </p:cNvCxnSpPr>
          <p:nvPr/>
        </p:nvCxnSpPr>
        <p:spPr>
          <a:xfrm flipV="1">
            <a:off x="1285638" y="6236692"/>
            <a:ext cx="1148949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id="{26545A9F-A224-BB50-E6F2-133918D9AE16}"/>
              </a:ext>
            </a:extLst>
          </p:cNvPr>
          <p:cNvSpPr/>
          <p:nvPr/>
        </p:nvSpPr>
        <p:spPr>
          <a:xfrm rot="10800000">
            <a:off x="8930937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54155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7A1A-041C-1EBF-CB0D-1298E3E7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MPAI Metaverse Model (MPAI-MMM) </a:t>
            </a:r>
            <a:br>
              <a:rPr lang="en-US" dirty="0"/>
            </a:br>
            <a:r>
              <a:rPr lang="en-US" dirty="0"/>
              <a:t>– Architecture V1.1</a:t>
            </a:r>
            <a:endParaRPr lang="en-GB" dirty="0"/>
          </a:p>
        </p:txBody>
      </p:sp>
      <p:pic>
        <p:nvPicPr>
          <p:cNvPr id="8" name="Picture 7" descr="White puzzle with one red piece">
            <a:extLst>
              <a:ext uri="{FF2B5EF4-FFF2-40B4-BE49-F238E27FC236}">
                <a16:creationId xmlns:a16="http://schemas.microsoft.com/office/drawing/2014/main" id="{204CD9FE-688B-9FFA-1488-9F9EB8EAF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4" r="17968" b="-2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8244E-C272-3CB9-9472-21106CC92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Specifies: 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Operation Model 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Functional Requirements of Processes, Actions, Items, and Basic Data.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Enables metaverse instances (M-Instances) to interoperate if they:</a:t>
            </a:r>
          </a:p>
          <a:p>
            <a:pPr lvl="1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Rely on the Operation Model</a:t>
            </a:r>
          </a:p>
          <a:p>
            <a:pPr lvl="1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Use the same Profile</a:t>
            </a:r>
          </a:p>
          <a:p>
            <a:pPr lvl="1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Use either</a:t>
            </a:r>
          </a:p>
          <a:p>
            <a:pPr lvl="2" indent="-285750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The same technologies, or</a:t>
            </a:r>
          </a:p>
          <a:p>
            <a:pPr lvl="2" indent="-285750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Independent technologies and access Conversion Services transforming M-</a:t>
            </a:r>
            <a:r>
              <a:rPr lang="en-US" sz="1900" err="1">
                <a:highlight>
                  <a:srgbClr val="FFFFFF"/>
                </a:highlight>
              </a:rPr>
              <a:t>Instance</a:t>
            </a:r>
            <a:r>
              <a:rPr lang="en-US" sz="1900" baseline="-25000" err="1">
                <a:highlight>
                  <a:srgbClr val="FFFFFF"/>
                </a:highlight>
              </a:rPr>
              <a:t>A</a:t>
            </a:r>
            <a:r>
              <a:rPr lang="en-US" sz="1900">
                <a:highlight>
                  <a:srgbClr val="FFFFFF"/>
                </a:highlight>
              </a:rPr>
              <a:t> Data M-</a:t>
            </a:r>
            <a:r>
              <a:rPr lang="en-US" sz="1900" err="1">
                <a:highlight>
                  <a:srgbClr val="FFFFFF"/>
                </a:highlight>
              </a:rPr>
              <a:t>Instance</a:t>
            </a:r>
            <a:r>
              <a:rPr lang="en-US" sz="1900" baseline="-25000" err="1">
                <a:highlight>
                  <a:srgbClr val="FFFFFF"/>
                </a:highlight>
              </a:rPr>
              <a:t>B</a:t>
            </a:r>
            <a:r>
              <a:rPr lang="en-US" sz="1900">
                <a:highlight>
                  <a:srgbClr val="FFFFFF"/>
                </a:highlight>
              </a:rPr>
              <a:t> Data.</a:t>
            </a:r>
            <a:r>
              <a:rPr lang="en-GB" sz="190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90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B0F02-42BD-5ADD-9F72-345F4F2A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26-Dec-24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0440-09DC-AF65-7182-A6E298D1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sz="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3E712-57C2-64D6-CBA1-14203E13A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074" y="1"/>
            <a:ext cx="3209925" cy="19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A657B-460E-6EAE-8204-63165AC3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6EB69-5F72-701D-DAA1-9A68F9FE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8220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A30AE7-1311-EE4C-3509-F175BD81F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04" y="26548"/>
            <a:ext cx="10510345" cy="6857999"/>
          </a:xfrm>
          <a:prstGeom prst="rect">
            <a:avLst/>
          </a:prstGeom>
          <a:ln>
            <a:headEnd type="arrow" w="med" len="med"/>
            <a:tailEnd type="arrow" w="med" len="med"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4625FC0-0B1A-DD19-5EB0-F00A8663E934}"/>
              </a:ext>
            </a:extLst>
          </p:cNvPr>
          <p:cNvSpPr/>
          <p:nvPr/>
        </p:nvSpPr>
        <p:spPr>
          <a:xfrm>
            <a:off x="7919396" y="14416"/>
            <a:ext cx="1261241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human1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545606-1252-F055-E457-13BAE2D087A9}"/>
              </a:ext>
            </a:extLst>
          </p:cNvPr>
          <p:cNvSpPr/>
          <p:nvPr/>
        </p:nvSpPr>
        <p:spPr>
          <a:xfrm>
            <a:off x="5714723" y="462904"/>
            <a:ext cx="126124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User2.1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35EB2D-19B0-01D6-80AC-3FE63F08E26E}"/>
              </a:ext>
            </a:extLst>
          </p:cNvPr>
          <p:cNvSpPr/>
          <p:nvPr/>
        </p:nvSpPr>
        <p:spPr>
          <a:xfrm>
            <a:off x="7919396" y="3468084"/>
            <a:ext cx="126124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User1.1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93859C-ED43-7978-BBFB-81095D2DC2D3}"/>
              </a:ext>
            </a:extLst>
          </p:cNvPr>
          <p:cNvSpPr/>
          <p:nvPr/>
        </p:nvSpPr>
        <p:spPr>
          <a:xfrm>
            <a:off x="3776658" y="459697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Device2.1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EF34FB-5636-CAB1-1F61-461302331119}"/>
              </a:ext>
            </a:extLst>
          </p:cNvPr>
          <p:cNvSpPr/>
          <p:nvPr/>
        </p:nvSpPr>
        <p:spPr>
          <a:xfrm>
            <a:off x="10849768" y="2650433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Device3.1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A1E6CF-7CCE-DB20-955D-CE8006C03D48}"/>
              </a:ext>
            </a:extLst>
          </p:cNvPr>
          <p:cNvSpPr/>
          <p:nvPr/>
        </p:nvSpPr>
        <p:spPr>
          <a:xfrm>
            <a:off x="7919396" y="984840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Device1.1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396548-0684-7AA4-9FAF-17007708019F}"/>
              </a:ext>
            </a:extLst>
          </p:cNvPr>
          <p:cNvSpPr/>
          <p:nvPr/>
        </p:nvSpPr>
        <p:spPr>
          <a:xfrm>
            <a:off x="1874971" y="454445"/>
            <a:ext cx="1261241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human2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BC9317-46C4-FFC1-835F-5F87C718F5F3}"/>
              </a:ext>
            </a:extLst>
          </p:cNvPr>
          <p:cNvSpPr/>
          <p:nvPr/>
        </p:nvSpPr>
        <p:spPr>
          <a:xfrm>
            <a:off x="1873261" y="1784738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Device2.2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126D9B-C4A0-48A1-2E4E-DEAE35AC6BFC}"/>
              </a:ext>
            </a:extLst>
          </p:cNvPr>
          <p:cNvSpPr/>
          <p:nvPr/>
        </p:nvSpPr>
        <p:spPr>
          <a:xfrm>
            <a:off x="3444032" y="1784713"/>
            <a:ext cx="1261241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Service1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EDC643-DD9E-299C-4006-03C679304726}"/>
              </a:ext>
            </a:extLst>
          </p:cNvPr>
          <p:cNvSpPr/>
          <p:nvPr/>
        </p:nvSpPr>
        <p:spPr>
          <a:xfrm>
            <a:off x="7926231" y="5162691"/>
            <a:ext cx="1261241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Service3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E33A757-C90C-5BA9-C8D2-C5F181211B9C}"/>
              </a:ext>
            </a:extLst>
          </p:cNvPr>
          <p:cNvCxnSpPr>
            <a:cxnSpLocks/>
            <a:stCxn id="34" idx="2"/>
            <a:endCxn id="41" idx="0"/>
          </p:cNvCxnSpPr>
          <p:nvPr/>
        </p:nvCxnSpPr>
        <p:spPr>
          <a:xfrm>
            <a:off x="8550017" y="4077684"/>
            <a:ext cx="6835" cy="108500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4F9FE50-93C0-B16A-4D26-C6D360E662F3}"/>
              </a:ext>
            </a:extLst>
          </p:cNvPr>
          <p:cNvCxnSpPr>
            <a:cxnSpLocks/>
            <a:stCxn id="34" idx="0"/>
            <a:endCxn id="37" idx="2"/>
          </p:cNvCxnSpPr>
          <p:nvPr/>
        </p:nvCxnSpPr>
        <p:spPr>
          <a:xfrm flipV="1">
            <a:off x="8550017" y="1594440"/>
            <a:ext cx="0" cy="187364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3D172E8-ABF8-0E4E-4A57-65274FB96E53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 flipH="1">
            <a:off x="2503882" y="1064045"/>
            <a:ext cx="1710" cy="72069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45ADADD-C081-DCE3-4E2D-31A470AA730A}"/>
              </a:ext>
            </a:extLst>
          </p:cNvPr>
          <p:cNvCxnSpPr>
            <a:cxnSpLocks/>
            <a:stCxn id="32" idx="1"/>
            <a:endCxn id="35" idx="3"/>
          </p:cNvCxnSpPr>
          <p:nvPr/>
        </p:nvCxnSpPr>
        <p:spPr>
          <a:xfrm flipH="1" flipV="1">
            <a:off x="5037899" y="764497"/>
            <a:ext cx="676824" cy="320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23119D-F225-2163-D07C-AB0C70B0E2D9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 flipV="1">
            <a:off x="3134502" y="2089513"/>
            <a:ext cx="309530" cy="25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86430508-EC4E-27A7-5CAB-E123B630062D}"/>
              </a:ext>
            </a:extLst>
          </p:cNvPr>
          <p:cNvSpPr/>
          <p:nvPr/>
        </p:nvSpPr>
        <p:spPr>
          <a:xfrm>
            <a:off x="1867736" y="3446839"/>
            <a:ext cx="126124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User2.2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787069F-530A-5629-827F-47068C90D3FC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flipH="1">
            <a:off x="2498357" y="2394338"/>
            <a:ext cx="5525" cy="1052501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5DC585AC-FD85-A8E6-E18D-3A58086B2CD1}"/>
              </a:ext>
            </a:extLst>
          </p:cNvPr>
          <p:cNvSpPr/>
          <p:nvPr/>
        </p:nvSpPr>
        <p:spPr>
          <a:xfrm>
            <a:off x="4773431" y="5127832"/>
            <a:ext cx="1261241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Service2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1503C47-CA6F-A8FE-0B6D-BD28C1F915A8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3128977" y="3751639"/>
            <a:ext cx="1644454" cy="1680993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50A613-1C85-0860-9219-4D939A547824}"/>
              </a:ext>
            </a:extLst>
          </p:cNvPr>
          <p:cNvCxnSpPr>
            <a:cxnSpLocks/>
            <a:stCxn id="49" idx="3"/>
            <a:endCxn id="41" idx="1"/>
          </p:cNvCxnSpPr>
          <p:nvPr/>
        </p:nvCxnSpPr>
        <p:spPr>
          <a:xfrm>
            <a:off x="6034672" y="5432632"/>
            <a:ext cx="1891559" cy="34859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03EF8A9-6ED6-D6F0-0C39-0C98350D2A7D}"/>
              </a:ext>
            </a:extLst>
          </p:cNvPr>
          <p:cNvSpPr txBox="1"/>
          <p:nvPr/>
        </p:nvSpPr>
        <p:spPr>
          <a:xfrm>
            <a:off x="5588834" y="3838561"/>
            <a:ext cx="181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endParaRPr lang="en-GB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DCC0E6-9781-D59B-D646-A2A93C4711AF}"/>
              </a:ext>
            </a:extLst>
          </p:cNvPr>
          <p:cNvCxnSpPr>
            <a:stCxn id="30" idx="2"/>
            <a:endCxn id="37" idx="0"/>
          </p:cNvCxnSpPr>
          <p:nvPr/>
        </p:nvCxnSpPr>
        <p:spPr>
          <a:xfrm>
            <a:off x="8550017" y="624016"/>
            <a:ext cx="0" cy="36082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C566EC4-41CA-9693-A3F9-5B748B0E91EF}"/>
              </a:ext>
            </a:extLst>
          </p:cNvPr>
          <p:cNvCxnSpPr>
            <a:cxnSpLocks/>
            <a:stCxn id="38" idx="3"/>
            <a:endCxn id="35" idx="1"/>
          </p:cNvCxnSpPr>
          <p:nvPr/>
        </p:nvCxnSpPr>
        <p:spPr>
          <a:xfrm>
            <a:off x="3136212" y="759245"/>
            <a:ext cx="640446" cy="525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F33E2A5-3D4A-5797-6227-95545985FDAE}"/>
              </a:ext>
            </a:extLst>
          </p:cNvPr>
          <p:cNvCxnSpPr>
            <a:cxnSpLocks/>
            <a:stCxn id="32" idx="2"/>
            <a:endCxn id="72" idx="0"/>
          </p:cNvCxnSpPr>
          <p:nvPr/>
        </p:nvCxnSpPr>
        <p:spPr>
          <a:xfrm flipH="1">
            <a:off x="6330803" y="1072504"/>
            <a:ext cx="14541" cy="142540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AB36EF7-F778-13DE-C322-5103F0B8F7FF}"/>
              </a:ext>
            </a:extLst>
          </p:cNvPr>
          <p:cNvCxnSpPr>
            <a:cxnSpLocks/>
          </p:cNvCxnSpPr>
          <p:nvPr/>
        </p:nvCxnSpPr>
        <p:spPr>
          <a:xfrm>
            <a:off x="9180637" y="3863736"/>
            <a:ext cx="647258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8F7A5C0-55F0-1164-5B92-99EB14ED5C25}"/>
              </a:ext>
            </a:extLst>
          </p:cNvPr>
          <p:cNvSpPr txBox="1"/>
          <p:nvPr/>
        </p:nvSpPr>
        <p:spPr>
          <a:xfrm>
            <a:off x="4110088" y="3281760"/>
            <a:ext cx="138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Persona2.1.1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6936334-78D0-9442-CCF1-93F8FD0ED383}"/>
              </a:ext>
            </a:extLst>
          </p:cNvPr>
          <p:cNvSpPr txBox="1"/>
          <p:nvPr/>
        </p:nvSpPr>
        <p:spPr>
          <a:xfrm>
            <a:off x="5656576" y="3303488"/>
            <a:ext cx="141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Persona2.1.2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36B2E2F-C7FF-5C87-B356-38782FB900F6}"/>
              </a:ext>
            </a:extLst>
          </p:cNvPr>
          <p:cNvSpPr txBox="1"/>
          <p:nvPr/>
        </p:nvSpPr>
        <p:spPr>
          <a:xfrm>
            <a:off x="9319572" y="4205612"/>
            <a:ext cx="139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Persona1.1.1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688A414-5264-99F2-9414-EC4F9A9EF3DD}"/>
              </a:ext>
            </a:extLst>
          </p:cNvPr>
          <p:cNvSpPr/>
          <p:nvPr/>
        </p:nvSpPr>
        <p:spPr>
          <a:xfrm>
            <a:off x="10772413" y="1055134"/>
            <a:ext cx="1349828" cy="494993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object1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C951BA1-836F-F1AD-95C6-29C2363974F2}"/>
              </a:ext>
            </a:extLst>
          </p:cNvPr>
          <p:cNvCxnSpPr>
            <a:cxnSpLocks/>
            <a:stCxn id="60" idx="2"/>
            <a:endCxn id="37" idx="3"/>
          </p:cNvCxnSpPr>
          <p:nvPr/>
        </p:nvCxnSpPr>
        <p:spPr>
          <a:xfrm flipH="1" flipV="1">
            <a:off x="9180637" y="1289640"/>
            <a:ext cx="1591776" cy="12991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3F7F9C9C-1EF8-149C-302D-CF360F60BDA3}"/>
              </a:ext>
            </a:extLst>
          </p:cNvPr>
          <p:cNvSpPr/>
          <p:nvPr/>
        </p:nvSpPr>
        <p:spPr>
          <a:xfrm>
            <a:off x="6856282" y="1840342"/>
            <a:ext cx="1571939" cy="4949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Item1.2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7B425F0-04D8-91C3-AB3B-82A9FE86FCFF}"/>
              </a:ext>
            </a:extLst>
          </p:cNvPr>
          <p:cNvCxnSpPr>
            <a:cxnSpLocks/>
            <a:stCxn id="36" idx="0"/>
            <a:endCxn id="60" idx="4"/>
          </p:cNvCxnSpPr>
          <p:nvPr/>
        </p:nvCxnSpPr>
        <p:spPr>
          <a:xfrm flipH="1" flipV="1">
            <a:off x="11447327" y="1550127"/>
            <a:ext cx="33062" cy="1100306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DA15228-6C75-0BF2-9106-07412D09F4FB}"/>
              </a:ext>
            </a:extLst>
          </p:cNvPr>
          <p:cNvCxnSpPr>
            <a:cxnSpLocks/>
            <a:stCxn id="62" idx="0"/>
            <a:endCxn id="37" idx="2"/>
          </p:cNvCxnSpPr>
          <p:nvPr/>
        </p:nvCxnSpPr>
        <p:spPr>
          <a:xfrm flipV="1">
            <a:off x="7642252" y="1594440"/>
            <a:ext cx="907765" cy="24590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35BEC78-351A-9900-979F-2E006DF7ED12}"/>
              </a:ext>
            </a:extLst>
          </p:cNvPr>
          <p:cNvSpPr/>
          <p:nvPr/>
        </p:nvSpPr>
        <p:spPr>
          <a:xfrm>
            <a:off x="10851789" y="4054967"/>
            <a:ext cx="1261241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human3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758C2F8-D16C-00C5-B9D0-4421987F11B8}"/>
              </a:ext>
            </a:extLst>
          </p:cNvPr>
          <p:cNvCxnSpPr>
            <a:cxnSpLocks/>
          </p:cNvCxnSpPr>
          <p:nvPr/>
        </p:nvCxnSpPr>
        <p:spPr>
          <a:xfrm>
            <a:off x="11480389" y="3278693"/>
            <a:ext cx="2021" cy="79493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A3FC77A7-4024-C1D6-0C0B-576C12585B6F}"/>
              </a:ext>
            </a:extLst>
          </p:cNvPr>
          <p:cNvSpPr/>
          <p:nvPr/>
        </p:nvSpPr>
        <p:spPr>
          <a:xfrm>
            <a:off x="9213400" y="1741102"/>
            <a:ext cx="1571939" cy="4949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Item3.1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06A7D74-D93E-3AF4-3E88-3FAC1BB67781}"/>
              </a:ext>
            </a:extLst>
          </p:cNvPr>
          <p:cNvCxnSpPr>
            <a:cxnSpLocks/>
            <a:stCxn id="36" idx="0"/>
            <a:endCxn id="67" idx="6"/>
          </p:cNvCxnSpPr>
          <p:nvPr/>
        </p:nvCxnSpPr>
        <p:spPr>
          <a:xfrm flipH="1" flipV="1">
            <a:off x="10785339" y="1988599"/>
            <a:ext cx="695050" cy="66183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1CBF698-3649-BFBF-1D00-3F4669A369AC}"/>
              </a:ext>
            </a:extLst>
          </p:cNvPr>
          <p:cNvCxnSpPr>
            <a:cxnSpLocks/>
            <a:stCxn id="74" idx="0"/>
            <a:endCxn id="47" idx="2"/>
          </p:cNvCxnSpPr>
          <p:nvPr/>
        </p:nvCxnSpPr>
        <p:spPr>
          <a:xfrm flipV="1">
            <a:off x="2476766" y="4056439"/>
            <a:ext cx="21591" cy="51005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A17D6D7-0A9D-679D-B920-E6DDFBECE58A}"/>
              </a:ext>
            </a:extLst>
          </p:cNvPr>
          <p:cNvSpPr txBox="1"/>
          <p:nvPr/>
        </p:nvSpPr>
        <p:spPr>
          <a:xfrm>
            <a:off x="1774531" y="5408765"/>
            <a:ext cx="140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Persona2.2.1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DC8C9B6-E455-3494-EA2C-CCCE2DCA3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20" y="2472343"/>
            <a:ext cx="919669" cy="91966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1E7671A-2BEE-FA0D-703D-35B967918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968" y="2497908"/>
            <a:ext cx="919669" cy="91966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5B4A1B3-2301-D936-3E84-7DC10A728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221" y="3417119"/>
            <a:ext cx="919669" cy="91966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B14C97E-6980-0FDB-EC3A-D8C015F05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931" y="4566496"/>
            <a:ext cx="919669" cy="919669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ADF19681-0D21-FC5A-5CE7-FB4C4FA45E09}"/>
              </a:ext>
            </a:extLst>
          </p:cNvPr>
          <p:cNvSpPr/>
          <p:nvPr/>
        </p:nvSpPr>
        <p:spPr>
          <a:xfrm>
            <a:off x="6162675" y="4485627"/>
            <a:ext cx="1571939" cy="4949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Item1.1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9B52835-C630-FF00-2E69-676B494B8F5E}"/>
              </a:ext>
            </a:extLst>
          </p:cNvPr>
          <p:cNvCxnSpPr>
            <a:cxnSpLocks/>
            <a:stCxn id="75" idx="6"/>
            <a:endCxn id="34" idx="2"/>
          </p:cNvCxnSpPr>
          <p:nvPr/>
        </p:nvCxnSpPr>
        <p:spPr>
          <a:xfrm flipV="1">
            <a:off x="7734614" y="4077684"/>
            <a:ext cx="815403" cy="65544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9F33AB2-5754-44B1-C56A-81BE6DCBBAD5}"/>
              </a:ext>
            </a:extLst>
          </p:cNvPr>
          <p:cNvCxnSpPr>
            <a:cxnSpLocks/>
            <a:stCxn id="32" idx="2"/>
            <a:endCxn id="71" idx="0"/>
          </p:cNvCxnSpPr>
          <p:nvPr/>
        </p:nvCxnSpPr>
        <p:spPr>
          <a:xfrm flipH="1">
            <a:off x="4807255" y="1072504"/>
            <a:ext cx="1538089" cy="139983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D7E24DA-6184-55C1-BDB7-C66894659100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3102795" y="3770832"/>
            <a:ext cx="4816601" cy="2052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D182535A-75FC-6E10-06FE-7FBA898F550D}"/>
              </a:ext>
            </a:extLst>
          </p:cNvPr>
          <p:cNvSpPr/>
          <p:nvPr/>
        </p:nvSpPr>
        <p:spPr>
          <a:xfrm>
            <a:off x="7975973" y="3455548"/>
            <a:ext cx="126124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User1.1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91ABD4E-7B01-1D84-4C31-A230910683EA}"/>
              </a:ext>
            </a:extLst>
          </p:cNvPr>
          <p:cNvSpPr/>
          <p:nvPr/>
        </p:nvSpPr>
        <p:spPr>
          <a:xfrm>
            <a:off x="9124062" y="2650433"/>
            <a:ext cx="126124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User3.1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004C763-0B31-FBDF-3EB9-60002F772F46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10397548" y="2951642"/>
            <a:ext cx="452220" cy="359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738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7D815-16CF-B7EA-6416-1FAD6D8E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04513"/>
            <a:ext cx="10202586" cy="1280890"/>
          </a:xfrm>
        </p:spPr>
        <p:txBody>
          <a:bodyPr/>
          <a:lstStyle/>
          <a:p>
            <a:r>
              <a:rPr lang="en-US" dirty="0"/>
              <a:t>Functional Requirements of Actions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3AAF8-958D-0B4A-22AC-0DFA7B85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513" y="1500325"/>
            <a:ext cx="3887920" cy="159191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Functional Requirements</a:t>
            </a:r>
          </a:p>
          <a:p>
            <a:pPr lvl="2"/>
            <a:r>
              <a:rPr lang="en-US" dirty="0"/>
              <a:t>Apps 		Devices</a:t>
            </a:r>
          </a:p>
          <a:p>
            <a:pPr lvl="2"/>
            <a:r>
              <a:rPr lang="en-US" dirty="0"/>
              <a:t>Services	Users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B2909-AF24-2544-A229-D08CC90E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0B9DD-66E0-0967-7656-B928E633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634240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B5BCE2-219A-AE97-CD4B-1409BDF017E3}"/>
              </a:ext>
            </a:extLst>
          </p:cNvPr>
          <p:cNvSpPr txBox="1">
            <a:spLocks/>
          </p:cNvSpPr>
          <p:nvPr/>
        </p:nvSpPr>
        <p:spPr>
          <a:xfrm>
            <a:off x="7539135" y="1500325"/>
            <a:ext cx="3887920" cy="1608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MMM Scripting Language</a:t>
            </a:r>
          </a:p>
          <a:p>
            <a:pPr lvl="1"/>
            <a:r>
              <a:rPr lang="en-US" dirty="0"/>
              <a:t>Functional Profiles</a:t>
            </a:r>
          </a:p>
          <a:p>
            <a:pPr lvl="1"/>
            <a:endParaRPr lang="en-15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24111C-02C9-5359-BB36-190F03EB38B9}"/>
              </a:ext>
            </a:extLst>
          </p:cNvPr>
          <p:cNvSpPr txBox="1">
            <a:spLocks/>
          </p:cNvSpPr>
          <p:nvPr/>
        </p:nvSpPr>
        <p:spPr>
          <a:xfrm>
            <a:off x="1302026" y="937337"/>
            <a:ext cx="10202586" cy="579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/>
              <a:t>MPAI-MMM – Architecture specifies</a:t>
            </a:r>
            <a:endParaRPr lang="en-150" dirty="0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1B959B72-7479-A16F-2615-B865CCC765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932246"/>
              </p:ext>
            </p:extLst>
          </p:nvPr>
        </p:nvGraphicFramePr>
        <p:xfrm>
          <a:off x="1301750" y="3059103"/>
          <a:ext cx="1020286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572">
                  <a:extLst>
                    <a:ext uri="{9D8B030D-6E8A-4147-A177-3AD203B41FA5}">
                      <a16:colId xmlns:a16="http://schemas.microsoft.com/office/drawing/2014/main" val="2656155682"/>
                    </a:ext>
                  </a:extLst>
                </a:gridCol>
                <a:gridCol w="1771216">
                  <a:extLst>
                    <a:ext uri="{9D8B030D-6E8A-4147-A177-3AD203B41FA5}">
                      <a16:colId xmlns:a16="http://schemas.microsoft.com/office/drawing/2014/main" val="585578125"/>
                    </a:ext>
                  </a:extLst>
                </a:gridCol>
                <a:gridCol w="2309928">
                  <a:extLst>
                    <a:ext uri="{9D8B030D-6E8A-4147-A177-3AD203B41FA5}">
                      <a16:colId xmlns:a16="http://schemas.microsoft.com/office/drawing/2014/main" val="1007650100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2351339141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928161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it-IT" sz="2000" u="sng" dirty="0">
                          <a:solidFill>
                            <a:srgbClr val="337AB7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"/>
                        </a:rPr>
                        <a:t>1 General Actions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it-IT" sz="2000" u="sng">
                          <a:solidFill>
                            <a:srgbClr val="337AB7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"/>
                        </a:rPr>
                        <a:t>2 Call a Service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it-IT" sz="2000" u="sng" dirty="0">
                          <a:solidFill>
                            <a:srgbClr val="337AB7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"/>
                        </a:rPr>
                        <a:t>3 Metaverse to Metaverse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it-IT" sz="2000" u="sng">
                          <a:solidFill>
                            <a:srgbClr val="337AB7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5"/>
                        </a:rPr>
                        <a:t>4 Metaverse to Universe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it-IT" sz="2000" u="sng" dirty="0">
                          <a:solidFill>
                            <a:srgbClr val="337AB7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6"/>
                        </a:rPr>
                        <a:t>5 </a:t>
                      </a:r>
                      <a:r>
                        <a:rPr lang="it-IT" sz="2000" u="sng" dirty="0" err="1">
                          <a:solidFill>
                            <a:srgbClr val="337AB7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6"/>
                        </a:rPr>
                        <a:t>Universe</a:t>
                      </a:r>
                      <a:r>
                        <a:rPr lang="it-IT" sz="2000" u="sng" dirty="0">
                          <a:solidFill>
                            <a:srgbClr val="337AB7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6"/>
                        </a:rPr>
                        <a:t> to Metaverse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9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7"/>
                        </a:rPr>
                        <a:t>1.1 Register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8"/>
                        </a:rPr>
                        <a:t>2.1 Author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9"/>
                        </a:rPr>
                        <a:t>3.1 MM-Add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0"/>
                        </a:rPr>
                        <a:t>4.1 MU-Actuate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 dirty="0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1"/>
                        </a:rPr>
                        <a:t>5.1 UM-Animate.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5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2"/>
                        </a:rPr>
                        <a:t>1.2 Change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3"/>
                        </a:rPr>
                        <a:t>2.2 Discover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4"/>
                        </a:rPr>
                        <a:t>3.2 MM-Animate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5"/>
                        </a:rPr>
                        <a:t>4.2 MU-Render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 dirty="0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6"/>
                        </a:rPr>
                        <a:t>5.2 UM-</a:t>
                      </a:r>
                      <a:r>
                        <a:rPr lang="it-IT" sz="2000" u="sng" dirty="0" err="1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6"/>
                        </a:rPr>
                        <a:t>Capture</a:t>
                      </a:r>
                      <a:r>
                        <a:rPr lang="it-IT" sz="2000" u="sng" dirty="0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6"/>
                        </a:rPr>
                        <a:t>.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63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7"/>
                        </a:rPr>
                        <a:t>1.3 Hide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8"/>
                        </a:rPr>
                        <a:t>2.3 Inform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9"/>
                        </a:rPr>
                        <a:t>3.3 MM-Disable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0"/>
                        </a:rPr>
                        <a:t>4.3 MU-Send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 dirty="0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1"/>
                        </a:rPr>
                        <a:t>5.3 UM-Render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3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2"/>
                        </a:rPr>
                        <a:t>1.4 Authenticate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3"/>
                        </a:rPr>
                        <a:t>2.4 Interpret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4"/>
                        </a:rPr>
                        <a:t>3.4 MM-Embed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5"/>
                        </a:rPr>
                        <a:t>4.4 Track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 dirty="0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6"/>
                        </a:rPr>
                        <a:t>5.4 UM-</a:t>
                      </a:r>
                      <a:r>
                        <a:rPr lang="it-IT" sz="2000" u="sng" dirty="0" err="1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6"/>
                        </a:rPr>
                        <a:t>Send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4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7"/>
                        </a:rPr>
                        <a:t>1.5 Identify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8"/>
                        </a:rPr>
                        <a:t>2.5 Post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9"/>
                        </a:rPr>
                        <a:t>3.5 MM-Enable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028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0"/>
                        </a:rPr>
                        <a:t>1.6 Modify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1"/>
                        </a:rPr>
                        <a:t>2.6 Transact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2"/>
                        </a:rPr>
                        <a:t>3.6 MM-Send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292814"/>
                  </a:ext>
                </a:extLst>
              </a:tr>
              <a:tr h="219978"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3"/>
                        </a:rPr>
                        <a:t>1.7 Validate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4"/>
                        </a:rPr>
                        <a:t>2.7 Convert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46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2000" u="sng" dirty="0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5"/>
                        </a:rPr>
                        <a:t>1.8 Execute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6"/>
                        </a:rPr>
                        <a:t>2.8 Resolve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it-IT" sz="2000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endParaRPr lang="it-IT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529296"/>
                  </a:ext>
                </a:extLst>
              </a:tr>
            </a:tbl>
          </a:graphicData>
        </a:graphic>
      </p:graphicFrame>
      <p:sp>
        <p:nvSpPr>
          <p:cNvPr id="11" name="Arrow: Right 10">
            <a:hlinkClick r:id="rId37" action="ppaction://hlinksldjump"/>
            <a:extLst>
              <a:ext uri="{FF2B5EF4-FFF2-40B4-BE49-F238E27FC236}">
                <a16:creationId xmlns:a16="http://schemas.microsoft.com/office/drawing/2014/main" id="{82B31EED-C813-24B7-76AF-06A58951ED9B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B56AFC-7324-A3D4-5CD6-740EBA883796}"/>
              </a:ext>
            </a:extLst>
          </p:cNvPr>
          <p:cNvSpPr txBox="1">
            <a:spLocks/>
          </p:cNvSpPr>
          <p:nvPr/>
        </p:nvSpPr>
        <p:spPr>
          <a:xfrm>
            <a:off x="780497" y="1503434"/>
            <a:ext cx="3887920" cy="1591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Operation Model</a:t>
            </a:r>
          </a:p>
          <a:p>
            <a:pPr lvl="1"/>
            <a:r>
              <a:rPr lang="en-US" dirty="0"/>
              <a:t>Functionalities</a:t>
            </a:r>
          </a:p>
        </p:txBody>
      </p:sp>
    </p:spTree>
    <p:extLst>
      <p:ext uri="{BB962C8B-B14F-4D97-AF65-F5344CB8AC3E}">
        <p14:creationId xmlns:p14="http://schemas.microsoft.com/office/powerpoint/2010/main" val="1283030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00E1-768D-46D9-F029-F641D915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MPAI-MMM – Technologies (MMM-TEC)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25E48-AC84-2C65-C090-89C05A40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2D58C-FD10-1F0C-63EF-7DE73BB8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id="{CDD9C12F-FF0E-5FF6-2F30-5A89894BCFC3}"/>
              </a:ext>
            </a:extLst>
          </p:cNvPr>
          <p:cNvSpPr/>
          <p:nvPr/>
        </p:nvSpPr>
        <p:spPr>
          <a:xfrm rot="10800000">
            <a:off x="7772697" y="195217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617B7E42-C706-18DF-8C00-CC5B20FB6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946253"/>
              </p:ext>
            </p:extLst>
          </p:nvPr>
        </p:nvGraphicFramePr>
        <p:xfrm>
          <a:off x="1260632" y="1280075"/>
          <a:ext cx="966279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500">
                  <a:extLst>
                    <a:ext uri="{9D8B030D-6E8A-4147-A177-3AD203B41FA5}">
                      <a16:colId xmlns:a16="http://schemas.microsoft.com/office/drawing/2014/main" val="1895250408"/>
                    </a:ext>
                  </a:extLst>
                </a:gridCol>
                <a:gridCol w="2005012">
                  <a:extLst>
                    <a:ext uri="{9D8B030D-6E8A-4147-A177-3AD203B41FA5}">
                      <a16:colId xmlns:a16="http://schemas.microsoft.com/office/drawing/2014/main" val="3026350260"/>
                    </a:ext>
                  </a:extLst>
                </a:gridCol>
                <a:gridCol w="3766928">
                  <a:extLst>
                    <a:ext uri="{9D8B030D-6E8A-4147-A177-3AD203B41FA5}">
                      <a16:colId xmlns:a16="http://schemas.microsoft.com/office/drawing/2014/main" val="4185919133"/>
                    </a:ext>
                  </a:extLst>
                </a:gridCol>
                <a:gridCol w="2070353">
                  <a:extLst>
                    <a:ext uri="{9D8B030D-6E8A-4147-A177-3AD203B41FA5}">
                      <a16:colId xmlns:a16="http://schemas.microsoft.com/office/drawing/2014/main" val="4166978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General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Process Interaction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Perception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Space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"/>
                        </a:rPr>
                        <a:t>Contract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"/>
                        </a:rPr>
                        <a:t>Message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5"/>
                        </a:rPr>
                        <a:t>Audio Object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6"/>
                        </a:rPr>
                        <a:t>Basic M-Location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7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7"/>
                        </a:rPr>
                        <a:t>E-Capabilities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8"/>
                        </a:rPr>
                        <a:t>P-Capabilities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9"/>
                        </a:rPr>
                        <a:t>Audio Basic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0"/>
                        </a:rPr>
                        <a:t>M-Location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75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1"/>
                        </a:rPr>
                        <a:t>Identifier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2"/>
                        </a:rPr>
                        <a:t>Process 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3"/>
                        </a:rPr>
                        <a:t>Audio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4"/>
                        </a:rPr>
                        <a:t>U-Environment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45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5"/>
                        </a:rPr>
                        <a:t>M-Capabilities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6"/>
                        </a:rPr>
                        <a:t>Request-Action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7"/>
                        </a:rPr>
                        <a:t>Visual Object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8"/>
                        </a:rPr>
                        <a:t>Basic U-Location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98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9"/>
                        </a:rPr>
                        <a:t>M-Environment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0"/>
                        </a:rPr>
                        <a:t>Response-Action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1"/>
                        </a:rPr>
                        <a:t>Visual Basic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2"/>
                        </a:rPr>
                        <a:t>U-Location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4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3"/>
                        </a:rPr>
                        <a:t>M-Instance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Service Access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4"/>
                        </a:rPr>
                        <a:t>Visual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Finance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89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5"/>
                        </a:rPr>
                        <a:t>Program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6"/>
                        </a:rPr>
                        <a:t>Discover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7"/>
                        </a:rPr>
                        <a:t>Audio-Visual Object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8"/>
                        </a:rPr>
                        <a:t>Asset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9"/>
                        </a:rPr>
                        <a:t>Rights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0"/>
                        </a:rPr>
                        <a:t>Inform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1"/>
                        </a:rPr>
                        <a:t>Audio-Visual Basic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2"/>
                        </a:rPr>
                        <a:t>Provenance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2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3"/>
                        </a:rPr>
                        <a:t>Rules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4"/>
                        </a:rPr>
                        <a:t>Interpret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5"/>
                        </a:rPr>
                        <a:t>Audio-Visual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6"/>
                        </a:rPr>
                        <a:t>Transaction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Human and User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7"/>
                        </a:rPr>
                        <a:t>Audio-Visual Event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8"/>
                        </a:rPr>
                        <a:t>Value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81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9"/>
                        </a:rPr>
                        <a:t>Account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0"/>
                        </a:rPr>
                        <a:t>Model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1"/>
                        </a:rPr>
                        <a:t>Wallet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65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2"/>
                        </a:rPr>
                        <a:t>Activity Data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3"/>
                        </a:rPr>
                        <a:t>Stream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267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4"/>
                        </a:rPr>
                        <a:t>Personal </a:t>
                      </a:r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4"/>
                        </a:rPr>
                        <a:t>Profile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5"/>
                        </a:rPr>
                        <a:t>Summary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3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6"/>
                        </a:rPr>
                        <a:t>Personal Data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7"/>
                        </a:rPr>
                        <a:t>Universe</a:t>
                      </a:r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7"/>
                        </a:rPr>
                        <a:t>-Metaverse </a:t>
                      </a:r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7"/>
                        </a:rPr>
                        <a:t>Map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67847"/>
                  </a:ext>
                </a:extLst>
              </a:tr>
            </a:tbl>
          </a:graphicData>
        </a:graphic>
      </p:graphicFrame>
      <p:pic>
        <p:nvPicPr>
          <p:cNvPr id="8" name="Picture 7">
            <a:hlinkClick r:id="rId48"/>
            <a:extLst>
              <a:ext uri="{FF2B5EF4-FFF2-40B4-BE49-F238E27FC236}">
                <a16:creationId xmlns:a16="http://schemas.microsoft.com/office/drawing/2014/main" id="{D72F0E4B-A5ED-E565-EF9A-12F23358C313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952645" y="0"/>
            <a:ext cx="323935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23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EDB5-9426-FF36-E871-DBC85EC9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269004"/>
            <a:ext cx="10202586" cy="1280890"/>
          </a:xfrm>
        </p:spPr>
        <p:txBody>
          <a:bodyPr/>
          <a:lstStyle/>
          <a:p>
            <a:r>
              <a:rPr lang="en-US" dirty="0"/>
              <a:t>MPAI-MMM – Technologies (MMM-TEC) V1.0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FDB502-3853-2EAE-2B94-AB0CEECFFB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969041"/>
              </p:ext>
            </p:extLst>
          </p:nvPr>
        </p:nvGraphicFramePr>
        <p:xfrm>
          <a:off x="1260632" y="1074796"/>
          <a:ext cx="966279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500">
                  <a:extLst>
                    <a:ext uri="{9D8B030D-6E8A-4147-A177-3AD203B41FA5}">
                      <a16:colId xmlns:a16="http://schemas.microsoft.com/office/drawing/2014/main" val="1895250408"/>
                    </a:ext>
                  </a:extLst>
                </a:gridCol>
                <a:gridCol w="2005012">
                  <a:extLst>
                    <a:ext uri="{9D8B030D-6E8A-4147-A177-3AD203B41FA5}">
                      <a16:colId xmlns:a16="http://schemas.microsoft.com/office/drawing/2014/main" val="3026350260"/>
                    </a:ext>
                  </a:extLst>
                </a:gridCol>
                <a:gridCol w="3766928">
                  <a:extLst>
                    <a:ext uri="{9D8B030D-6E8A-4147-A177-3AD203B41FA5}">
                      <a16:colId xmlns:a16="http://schemas.microsoft.com/office/drawing/2014/main" val="4185919133"/>
                    </a:ext>
                  </a:extLst>
                </a:gridCol>
                <a:gridCol w="2070353">
                  <a:extLst>
                    <a:ext uri="{9D8B030D-6E8A-4147-A177-3AD203B41FA5}">
                      <a16:colId xmlns:a16="http://schemas.microsoft.com/office/drawing/2014/main" val="4166978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General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Process Interaction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Perception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Space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"/>
                        </a:rPr>
                        <a:t>Contract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"/>
                        </a:rPr>
                        <a:t>Message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"/>
                        </a:rPr>
                        <a:t>Audio Object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5"/>
                        </a:rPr>
                        <a:t>Basic M-Location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7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6"/>
                        </a:rPr>
                        <a:t>E-Capabilities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7"/>
                        </a:rPr>
                        <a:t>P-Capabilities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8"/>
                        </a:rPr>
                        <a:t>Audio Basic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9"/>
                        </a:rPr>
                        <a:t>M-Location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75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0"/>
                        </a:rPr>
                        <a:t>Identifier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1"/>
                        </a:rPr>
                        <a:t>Process 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2"/>
                        </a:rPr>
                        <a:t>Audio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3"/>
                        </a:rPr>
                        <a:t>U-Environment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45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4"/>
                        </a:rPr>
                        <a:t>M-Capabilities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5"/>
                        </a:rPr>
                        <a:t>Request-Action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6"/>
                        </a:rPr>
                        <a:t>Visual Object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7"/>
                        </a:rPr>
                        <a:t>Basic U-Location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98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8"/>
                        </a:rPr>
                        <a:t>M-Environment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9"/>
                        </a:rPr>
                        <a:t>Response-Action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0"/>
                        </a:rPr>
                        <a:t>Visual Basic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1"/>
                        </a:rPr>
                        <a:t>U-Location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4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2"/>
                        </a:rPr>
                        <a:t>M-Instance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Service Access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3"/>
                        </a:rPr>
                        <a:t>Visual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Finance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89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4"/>
                        </a:rPr>
                        <a:t>Program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5"/>
                        </a:rPr>
                        <a:t>Discover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6"/>
                        </a:rPr>
                        <a:t>Audio-Visual Object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7"/>
                        </a:rPr>
                        <a:t>Asset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8"/>
                        </a:rPr>
                        <a:t>Rights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9"/>
                        </a:rPr>
                        <a:t>Inform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0"/>
                        </a:rPr>
                        <a:t>Audio-Visual Basic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1"/>
                        </a:rPr>
                        <a:t>Provenance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2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2"/>
                        </a:rPr>
                        <a:t>Rules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3"/>
                        </a:rPr>
                        <a:t>Interpret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4"/>
                        </a:rPr>
                        <a:t>Audio-Visual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5"/>
                        </a:rPr>
                        <a:t>Transaction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Human and User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6"/>
                        </a:rPr>
                        <a:t>Audio-Visual Event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7"/>
                        </a:rPr>
                        <a:t>Value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81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8"/>
                        </a:rPr>
                        <a:t>Account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9"/>
                        </a:rPr>
                        <a:t>Model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0"/>
                        </a:rPr>
                        <a:t>Wallet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65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1"/>
                        </a:rPr>
                        <a:t>Activity Data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2"/>
                        </a:rPr>
                        <a:t>Stream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267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3"/>
                        </a:rPr>
                        <a:t>Personal </a:t>
                      </a:r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3"/>
                        </a:rPr>
                        <a:t>Profile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4"/>
                        </a:rPr>
                        <a:t>Summary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3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5"/>
                        </a:rPr>
                        <a:t>Personal Data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6"/>
                        </a:rPr>
                        <a:t>Universe</a:t>
                      </a:r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6"/>
                        </a:rPr>
                        <a:t>-Metaverse </a:t>
                      </a:r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6"/>
                        </a:rPr>
                        <a:t>Map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6784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1B090-579C-60FB-62A7-4DEA6403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CCBCF-E60F-F779-38F6-98895D07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59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746538" cy="1280890"/>
          </a:xfrm>
        </p:spPr>
        <p:txBody>
          <a:bodyPr/>
          <a:lstStyle/>
          <a:p>
            <a:r>
              <a:rPr lang="en-US" dirty="0"/>
              <a:t>Neural Network Watermarking </a:t>
            </a:r>
            <a:br>
              <a:rPr lang="en-US" dirty="0"/>
            </a:br>
            <a:r>
              <a:rPr lang="en-US" dirty="0"/>
              <a:t>(MPAI-NNW) V1.0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6660" y="1838398"/>
            <a:ext cx="10047951" cy="4724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Neural Network Watermarking (MPAI-NNW)</a:t>
            </a:r>
            <a:r>
              <a:rPr lang="en-US" dirty="0"/>
              <a:t> specifies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methodologies to evaluate</a:t>
            </a:r>
            <a:r>
              <a:rPr lang="en-US" dirty="0"/>
              <a:t> a neural network watermarking technology in terms of:</a:t>
            </a:r>
            <a:endParaRPr lang="en-GB" dirty="0"/>
          </a:p>
          <a:p>
            <a:pPr lvl="0"/>
            <a:r>
              <a:rPr lang="en-US" dirty="0"/>
              <a:t>The </a:t>
            </a:r>
            <a:r>
              <a:rPr lang="en-US" i="1" dirty="0"/>
              <a:t>impact on the performance </a:t>
            </a:r>
            <a:r>
              <a:rPr lang="en-US" dirty="0"/>
              <a:t>of a watermarked neural network and/or on its inference.</a:t>
            </a:r>
          </a:p>
          <a:p>
            <a:pPr lvl="0"/>
            <a:r>
              <a:rPr lang="en-US" dirty="0"/>
              <a:t>The </a:t>
            </a:r>
            <a:r>
              <a:rPr lang="en-US" i="1" dirty="0"/>
              <a:t>ability</a:t>
            </a:r>
            <a:r>
              <a:rPr lang="en-US" dirty="0"/>
              <a:t> of a neural network watermarking detector/decoder to </a:t>
            </a:r>
            <a:r>
              <a:rPr lang="en-US" i="1" dirty="0"/>
              <a:t>detect/decode </a:t>
            </a:r>
            <a:r>
              <a:rPr lang="en-US" dirty="0"/>
              <a:t>a payload when the watermarked neural network has been modified.</a:t>
            </a:r>
          </a:p>
          <a:p>
            <a:pPr lvl="0"/>
            <a:r>
              <a:rPr lang="en-US" dirty="0"/>
              <a:t>The </a:t>
            </a:r>
            <a:r>
              <a:rPr lang="en-US" i="1" dirty="0"/>
              <a:t>computational cost</a:t>
            </a:r>
            <a:r>
              <a:rPr lang="en-US" dirty="0"/>
              <a:t> of injecting, detecting or decoding a payload in the watermarked neural network.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9F3B-F9C8-4D6A-AD75-2CEC128004FE}" type="datetime1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C15B6897-8C00-7228-89E5-017B1C15A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1"/>
            <a:ext cx="3287798" cy="19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4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9AE37-FCC5-B6F0-C682-6D3FC358A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5">
            <a:extLst>
              <a:ext uri="{FF2B5EF4-FFF2-40B4-BE49-F238E27FC236}">
                <a16:creationId xmlns:a16="http://schemas.microsoft.com/office/drawing/2014/main" id="{80299B4E-774F-9405-9782-A725BC74258C}"/>
              </a:ext>
            </a:extLst>
          </p:cNvPr>
          <p:cNvSpPr/>
          <p:nvPr/>
        </p:nvSpPr>
        <p:spPr>
          <a:xfrm>
            <a:off x="8544176" y="3162251"/>
            <a:ext cx="1519836" cy="769656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C5165-0519-0E32-0142-984D486A6A24}"/>
              </a:ext>
            </a:extLst>
          </p:cNvPr>
          <p:cNvSpPr/>
          <p:nvPr/>
        </p:nvSpPr>
        <p:spPr>
          <a:xfrm>
            <a:off x="800133" y="2656569"/>
            <a:ext cx="721539" cy="1553885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467996-EAC3-EE52-C269-2162AEA203B0}"/>
              </a:ext>
            </a:extLst>
          </p:cNvPr>
          <p:cNvSpPr/>
          <p:nvPr/>
        </p:nvSpPr>
        <p:spPr>
          <a:xfrm>
            <a:off x="1091453" y="5143782"/>
            <a:ext cx="1587928" cy="48505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51">
            <a:extLst>
              <a:ext uri="{FF2B5EF4-FFF2-40B4-BE49-F238E27FC236}">
                <a16:creationId xmlns:a16="http://schemas.microsoft.com/office/drawing/2014/main" id="{DACB4BAE-8E5B-71C4-0CDF-14612BEB4ECE}"/>
              </a:ext>
            </a:extLst>
          </p:cNvPr>
          <p:cNvSpPr/>
          <p:nvPr/>
        </p:nvSpPr>
        <p:spPr>
          <a:xfrm>
            <a:off x="3013077" y="5146961"/>
            <a:ext cx="1587928" cy="481873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56">
            <a:extLst>
              <a:ext uri="{FF2B5EF4-FFF2-40B4-BE49-F238E27FC236}">
                <a16:creationId xmlns:a16="http://schemas.microsoft.com/office/drawing/2014/main" id="{81ED2121-4C95-8B01-C4F4-DD457E504BCB}"/>
              </a:ext>
            </a:extLst>
          </p:cNvPr>
          <p:cNvSpPr/>
          <p:nvPr/>
        </p:nvSpPr>
        <p:spPr>
          <a:xfrm>
            <a:off x="800133" y="4527656"/>
            <a:ext cx="6265567" cy="421294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traight Connector 57">
            <a:extLst>
              <a:ext uri="{FF2B5EF4-FFF2-40B4-BE49-F238E27FC236}">
                <a16:creationId xmlns:a16="http://schemas.microsoft.com/office/drawing/2014/main" id="{4A62783B-47B3-7213-740F-EC3A3C0794A2}"/>
              </a:ext>
            </a:extLst>
          </p:cNvPr>
          <p:cNvSpPr/>
          <p:nvPr/>
        </p:nvSpPr>
        <p:spPr>
          <a:xfrm>
            <a:off x="810725" y="4420384"/>
            <a:ext cx="6256655" cy="777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8D2A052-B8C0-E9D5-AC36-40ED82B4ED2F}"/>
              </a:ext>
            </a:extLst>
          </p:cNvPr>
          <p:cNvSpPr/>
          <p:nvPr/>
        </p:nvSpPr>
        <p:spPr>
          <a:xfrm>
            <a:off x="5824564" y="5134964"/>
            <a:ext cx="1240641" cy="485053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MPAI Store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55">
            <a:extLst>
              <a:ext uri="{FF2B5EF4-FFF2-40B4-BE49-F238E27FC236}">
                <a16:creationId xmlns:a16="http://schemas.microsoft.com/office/drawing/2014/main" id="{C07A7F4E-B67A-11A2-87C3-23A1EEDE06D1}"/>
              </a:ext>
            </a:extLst>
          </p:cNvPr>
          <p:cNvSpPr/>
          <p:nvPr/>
        </p:nvSpPr>
        <p:spPr>
          <a:xfrm>
            <a:off x="2376520" y="2732911"/>
            <a:ext cx="4689180" cy="1507079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6D3E9B-1A7F-6BF2-6B97-1DDCFBB283BE}"/>
              </a:ext>
            </a:extLst>
          </p:cNvPr>
          <p:cNvSpPr/>
          <p:nvPr/>
        </p:nvSpPr>
        <p:spPr>
          <a:xfrm>
            <a:off x="4883401" y="5134964"/>
            <a:ext cx="764161" cy="483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">
            <a:extLst>
              <a:ext uri="{FF2B5EF4-FFF2-40B4-BE49-F238E27FC236}">
                <a16:creationId xmlns:a16="http://schemas.microsoft.com/office/drawing/2014/main" id="{1C4E7CDC-04C4-4E71-D271-A0512157CC6E}"/>
              </a:ext>
            </a:extLst>
          </p:cNvPr>
          <p:cNvCxnSpPr>
            <a:cxnSpLocks/>
          </p:cNvCxnSpPr>
          <p:nvPr/>
        </p:nvCxnSpPr>
        <p:spPr>
          <a:xfrm flipV="1">
            <a:off x="1131623" y="5039041"/>
            <a:ext cx="1558463" cy="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Connector 63">
            <a:extLst>
              <a:ext uri="{FF2B5EF4-FFF2-40B4-BE49-F238E27FC236}">
                <a16:creationId xmlns:a16="http://schemas.microsoft.com/office/drawing/2014/main" id="{CE26D1FB-2A7D-A0E1-9E6A-55507EC689CB}"/>
              </a:ext>
            </a:extLst>
          </p:cNvPr>
          <p:cNvCxnSpPr>
            <a:cxnSpLocks/>
          </p:cNvCxnSpPr>
          <p:nvPr/>
        </p:nvCxnSpPr>
        <p:spPr>
          <a:xfrm flipV="1">
            <a:off x="5789290" y="5020769"/>
            <a:ext cx="1255468" cy="946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Connector 64">
            <a:extLst>
              <a:ext uri="{FF2B5EF4-FFF2-40B4-BE49-F238E27FC236}">
                <a16:creationId xmlns:a16="http://schemas.microsoft.com/office/drawing/2014/main" id="{0FA12FF4-A946-0129-1AA1-DDDF142D8D5E}"/>
              </a:ext>
            </a:extLst>
          </p:cNvPr>
          <p:cNvCxnSpPr/>
          <p:nvPr/>
        </p:nvCxnSpPr>
        <p:spPr>
          <a:xfrm flipV="1">
            <a:off x="3032007" y="5041130"/>
            <a:ext cx="1592517" cy="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" name="Straight Connector 65">
            <a:extLst>
              <a:ext uri="{FF2B5EF4-FFF2-40B4-BE49-F238E27FC236}">
                <a16:creationId xmlns:a16="http://schemas.microsoft.com/office/drawing/2014/main" id="{F527497D-A828-F01E-7E60-42408B56651F}"/>
              </a:ext>
            </a:extLst>
          </p:cNvPr>
          <p:cNvCxnSpPr>
            <a:cxnSpLocks/>
          </p:cNvCxnSpPr>
          <p:nvPr/>
        </p:nvCxnSpPr>
        <p:spPr>
          <a:xfrm flipV="1">
            <a:off x="4880059" y="5028404"/>
            <a:ext cx="784166" cy="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BFDDCCA-4AFC-B4EB-DF96-BC61A0028C97}"/>
              </a:ext>
            </a:extLst>
          </p:cNvPr>
          <p:cNvSpPr/>
          <p:nvPr/>
        </p:nvSpPr>
        <p:spPr>
          <a:xfrm>
            <a:off x="8632301" y="3263920"/>
            <a:ext cx="1256571" cy="5521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NNW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Decoder</a:t>
            </a:r>
          </a:p>
        </p:txBody>
      </p:sp>
      <p:cxnSp>
        <p:nvCxnSpPr>
          <p:cNvPr id="20" name="Straight Connector 56">
            <a:extLst>
              <a:ext uri="{FF2B5EF4-FFF2-40B4-BE49-F238E27FC236}">
                <a16:creationId xmlns:a16="http://schemas.microsoft.com/office/drawing/2014/main" id="{FA0852CC-325E-2C39-76C6-37323CE2B6BA}"/>
              </a:ext>
            </a:extLst>
          </p:cNvPr>
          <p:cNvCxnSpPr>
            <a:cxnSpLocks/>
          </p:cNvCxnSpPr>
          <p:nvPr/>
        </p:nvCxnSpPr>
        <p:spPr>
          <a:xfrm>
            <a:off x="1845191" y="3946253"/>
            <a:ext cx="2435134" cy="11838"/>
          </a:xfrm>
          <a:prstGeom prst="line">
            <a:avLst/>
          </a:prstGeom>
          <a:solidFill>
            <a:srgbClr val="92D050"/>
          </a:solidFill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77BADA30-3F71-ED0F-0E06-BAA713FBDBCA}"/>
              </a:ext>
            </a:extLst>
          </p:cNvPr>
          <p:cNvSpPr txBox="1"/>
          <p:nvPr/>
        </p:nvSpPr>
        <p:spPr>
          <a:xfrm>
            <a:off x="1654981" y="2888201"/>
            <a:ext cx="721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</a:p>
        </p:txBody>
      </p:sp>
      <p:cxnSp>
        <p:nvCxnSpPr>
          <p:cNvPr id="22" name="Straight Connector 55">
            <a:extLst>
              <a:ext uri="{FF2B5EF4-FFF2-40B4-BE49-F238E27FC236}">
                <a16:creationId xmlns:a16="http://schemas.microsoft.com/office/drawing/2014/main" id="{45053FE1-6273-42AD-0D85-95352469E08D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5264302" y="3534135"/>
            <a:ext cx="524914" cy="719"/>
          </a:xfrm>
          <a:prstGeom prst="line">
            <a:avLst/>
          </a:prstGeom>
          <a:solidFill>
            <a:srgbClr val="92D050"/>
          </a:solidFill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7EFE45C-D472-5F1A-F5CC-24ADDD712D81}"/>
              </a:ext>
            </a:extLst>
          </p:cNvPr>
          <p:cNvSpPr/>
          <p:nvPr/>
        </p:nvSpPr>
        <p:spPr>
          <a:xfrm>
            <a:off x="4280325" y="2886762"/>
            <a:ext cx="983977" cy="12947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 to Question Module</a:t>
            </a:r>
          </a:p>
        </p:txBody>
      </p:sp>
      <p:cxnSp>
        <p:nvCxnSpPr>
          <p:cNvPr id="25" name="Straight Connector 53">
            <a:extLst>
              <a:ext uri="{FF2B5EF4-FFF2-40B4-BE49-F238E27FC236}">
                <a16:creationId xmlns:a16="http://schemas.microsoft.com/office/drawing/2014/main" id="{B4F690C7-5577-5FC6-0B52-44D970B6411A}"/>
              </a:ext>
            </a:extLst>
          </p:cNvPr>
          <p:cNvCxnSpPr>
            <a:cxnSpLocks/>
          </p:cNvCxnSpPr>
          <p:nvPr/>
        </p:nvCxnSpPr>
        <p:spPr>
          <a:xfrm>
            <a:off x="1775536" y="3195978"/>
            <a:ext cx="715202" cy="113"/>
          </a:xfrm>
          <a:prstGeom prst="line">
            <a:avLst/>
          </a:prstGeom>
          <a:solidFill>
            <a:srgbClr val="92D050"/>
          </a:solidFill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1751ECE9-3AF3-A242-91C6-7988F61EB66F}"/>
              </a:ext>
            </a:extLst>
          </p:cNvPr>
          <p:cNvSpPr txBox="1"/>
          <p:nvPr/>
        </p:nvSpPr>
        <p:spPr>
          <a:xfrm>
            <a:off x="1744123" y="3645933"/>
            <a:ext cx="63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</p:txBody>
      </p:sp>
      <p:cxnSp>
        <p:nvCxnSpPr>
          <p:cNvPr id="51" name="Straight Connector 56">
            <a:extLst>
              <a:ext uri="{FF2B5EF4-FFF2-40B4-BE49-F238E27FC236}">
                <a16:creationId xmlns:a16="http://schemas.microsoft.com/office/drawing/2014/main" id="{DC167B51-D01C-A5EB-4336-2D2CF318ED11}"/>
              </a:ext>
            </a:extLst>
          </p:cNvPr>
          <p:cNvCxnSpPr>
            <a:cxnSpLocks/>
          </p:cNvCxnSpPr>
          <p:nvPr/>
        </p:nvCxnSpPr>
        <p:spPr>
          <a:xfrm>
            <a:off x="3556172" y="3382032"/>
            <a:ext cx="724153" cy="0"/>
          </a:xfrm>
          <a:prstGeom prst="line">
            <a:avLst/>
          </a:prstGeom>
          <a:solidFill>
            <a:srgbClr val="92D050"/>
          </a:solidFill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CFCB4321-50D3-E6F9-9258-AC927E3AA8F2}"/>
              </a:ext>
            </a:extLst>
          </p:cNvPr>
          <p:cNvSpPr txBox="1"/>
          <p:nvPr/>
        </p:nvSpPr>
        <p:spPr>
          <a:xfrm>
            <a:off x="3658637" y="3070324"/>
            <a:ext cx="51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F451B44-76F8-C00F-9091-23DBBE89A9B7}"/>
              </a:ext>
            </a:extLst>
          </p:cNvPr>
          <p:cNvSpPr/>
          <p:nvPr/>
        </p:nvSpPr>
        <p:spPr>
          <a:xfrm>
            <a:off x="640985" y="2423555"/>
            <a:ext cx="6541798" cy="3601163"/>
          </a:xfrm>
          <a:prstGeom prst="roundRect">
            <a:avLst>
              <a:gd name="adj" fmla="val 10531"/>
            </a:avLst>
          </a:prstGeom>
          <a:noFill/>
          <a:ln>
            <a:solidFill>
              <a:srgbClr val="E2A6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F595000-D38F-1A0F-930E-519D7FB67F18}"/>
              </a:ext>
            </a:extLst>
          </p:cNvPr>
          <p:cNvSpPr txBox="1"/>
          <p:nvPr/>
        </p:nvSpPr>
        <p:spPr>
          <a:xfrm>
            <a:off x="3807789" y="5696348"/>
            <a:ext cx="104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MPAI-AIF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FEF3460-6403-8F73-A185-65EA4AD1268F}"/>
              </a:ext>
            </a:extLst>
          </p:cNvPr>
          <p:cNvSpPr txBox="1"/>
          <p:nvPr/>
        </p:nvSpPr>
        <p:spPr>
          <a:xfrm>
            <a:off x="9383461" y="4602604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Checker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AE69575B-C708-3AF6-E948-8F8B6E70E0B2}"/>
              </a:ext>
            </a:extLst>
          </p:cNvPr>
          <p:cNvSpPr/>
          <p:nvPr/>
        </p:nvSpPr>
        <p:spPr>
          <a:xfrm>
            <a:off x="8365628" y="2988822"/>
            <a:ext cx="2850366" cy="1947427"/>
          </a:xfrm>
          <a:prstGeom prst="roundRect">
            <a:avLst>
              <a:gd name="adj" fmla="val 1053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56">
            <a:extLst>
              <a:ext uri="{FF2B5EF4-FFF2-40B4-BE49-F238E27FC236}">
                <a16:creationId xmlns:a16="http://schemas.microsoft.com/office/drawing/2014/main" id="{972B011F-6A30-C63A-C4E9-761851DE6483}"/>
              </a:ext>
            </a:extLst>
          </p:cNvPr>
          <p:cNvSpPr/>
          <p:nvPr/>
        </p:nvSpPr>
        <p:spPr>
          <a:xfrm>
            <a:off x="8481765" y="4076763"/>
            <a:ext cx="2211642" cy="202147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Controller</a:t>
            </a:r>
          </a:p>
        </p:txBody>
      </p:sp>
      <p:sp>
        <p:nvSpPr>
          <p:cNvPr id="30" name="Straight Connector 57">
            <a:extLst>
              <a:ext uri="{FF2B5EF4-FFF2-40B4-BE49-F238E27FC236}">
                <a16:creationId xmlns:a16="http://schemas.microsoft.com/office/drawing/2014/main" id="{886B0A02-A766-E24D-4B33-05767D85BA3F}"/>
              </a:ext>
            </a:extLst>
          </p:cNvPr>
          <p:cNvSpPr/>
          <p:nvPr/>
        </p:nvSpPr>
        <p:spPr>
          <a:xfrm flipV="1">
            <a:off x="8478396" y="4017632"/>
            <a:ext cx="2211642" cy="584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BA7585-F9E5-A78A-4032-0744C1E94381}"/>
              </a:ext>
            </a:extLst>
          </p:cNvPr>
          <p:cNvSpPr/>
          <p:nvPr/>
        </p:nvSpPr>
        <p:spPr>
          <a:xfrm>
            <a:off x="10591852" y="3115921"/>
            <a:ext cx="553591" cy="807278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F903ED-3358-7304-7EA5-67C21D241066}"/>
              </a:ext>
            </a:extLst>
          </p:cNvPr>
          <p:cNvSpPr/>
          <p:nvPr/>
        </p:nvSpPr>
        <p:spPr>
          <a:xfrm>
            <a:off x="8478396" y="4390692"/>
            <a:ext cx="670680" cy="146934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51">
            <a:extLst>
              <a:ext uri="{FF2B5EF4-FFF2-40B4-BE49-F238E27FC236}">
                <a16:creationId xmlns:a16="http://schemas.microsoft.com/office/drawing/2014/main" id="{8475F1A5-0238-98C2-36A4-DE6724F60BEF}"/>
              </a:ext>
            </a:extLst>
          </p:cNvPr>
          <p:cNvSpPr/>
          <p:nvPr/>
        </p:nvSpPr>
        <p:spPr>
          <a:xfrm>
            <a:off x="9216438" y="4390513"/>
            <a:ext cx="498280" cy="145971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59CA2F07-8691-F144-EC76-4CFE3436D558}"/>
              </a:ext>
            </a:extLst>
          </p:cNvPr>
          <p:cNvSpPr/>
          <p:nvPr/>
        </p:nvSpPr>
        <p:spPr>
          <a:xfrm>
            <a:off x="10157927" y="4391037"/>
            <a:ext cx="523999" cy="146934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108ABD-797B-7D75-A1F7-6DD983A5EB9E}"/>
              </a:ext>
            </a:extLst>
          </p:cNvPr>
          <p:cNvSpPr/>
          <p:nvPr/>
        </p:nvSpPr>
        <p:spPr>
          <a:xfrm>
            <a:off x="9772113" y="4390306"/>
            <a:ext cx="322752" cy="1463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1">
            <a:extLst>
              <a:ext uri="{FF2B5EF4-FFF2-40B4-BE49-F238E27FC236}">
                <a16:creationId xmlns:a16="http://schemas.microsoft.com/office/drawing/2014/main" id="{67BABF20-6FA5-74A1-43C6-CB144DFE7098}"/>
              </a:ext>
            </a:extLst>
          </p:cNvPr>
          <p:cNvCxnSpPr>
            <a:cxnSpLocks/>
          </p:cNvCxnSpPr>
          <p:nvPr/>
        </p:nvCxnSpPr>
        <p:spPr>
          <a:xfrm>
            <a:off x="8484619" y="4330678"/>
            <a:ext cx="658235" cy="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9" name="Straight Connector 63">
            <a:extLst>
              <a:ext uri="{FF2B5EF4-FFF2-40B4-BE49-F238E27FC236}">
                <a16:creationId xmlns:a16="http://schemas.microsoft.com/office/drawing/2014/main" id="{9BBAB00F-891D-BE1D-DD2D-F643B706E94B}"/>
              </a:ext>
            </a:extLst>
          </p:cNvPr>
          <p:cNvCxnSpPr>
            <a:cxnSpLocks/>
          </p:cNvCxnSpPr>
          <p:nvPr/>
        </p:nvCxnSpPr>
        <p:spPr>
          <a:xfrm flipV="1">
            <a:off x="10157927" y="4328388"/>
            <a:ext cx="530262" cy="113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0" name="Straight Connector 64">
            <a:extLst>
              <a:ext uri="{FF2B5EF4-FFF2-40B4-BE49-F238E27FC236}">
                <a16:creationId xmlns:a16="http://schemas.microsoft.com/office/drawing/2014/main" id="{73864ADE-9E7F-E3A0-FEA4-DA61EC2FA911}"/>
              </a:ext>
            </a:extLst>
          </p:cNvPr>
          <p:cNvCxnSpPr>
            <a:cxnSpLocks/>
          </p:cNvCxnSpPr>
          <p:nvPr/>
        </p:nvCxnSpPr>
        <p:spPr>
          <a:xfrm>
            <a:off x="9215466" y="4330678"/>
            <a:ext cx="499720" cy="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2" name="Straight Connector 65">
            <a:extLst>
              <a:ext uri="{FF2B5EF4-FFF2-40B4-BE49-F238E27FC236}">
                <a16:creationId xmlns:a16="http://schemas.microsoft.com/office/drawing/2014/main" id="{37D801FE-8DB3-AD02-0307-B9292D0D7CFE}"/>
              </a:ext>
            </a:extLst>
          </p:cNvPr>
          <p:cNvCxnSpPr>
            <a:cxnSpLocks/>
          </p:cNvCxnSpPr>
          <p:nvPr/>
        </p:nvCxnSpPr>
        <p:spPr>
          <a:xfrm>
            <a:off x="9761979" y="4329522"/>
            <a:ext cx="331202" cy="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0" name="Straight Connector 55">
            <a:extLst>
              <a:ext uri="{FF2B5EF4-FFF2-40B4-BE49-F238E27FC236}">
                <a16:creationId xmlns:a16="http://schemas.microsoft.com/office/drawing/2014/main" id="{0F68B4FE-3EB8-4ECA-EA4E-A5CFDFD30B54}"/>
              </a:ext>
            </a:extLst>
          </p:cNvPr>
          <p:cNvCxnSpPr>
            <a:cxnSpLocks/>
          </p:cNvCxnSpPr>
          <p:nvPr/>
        </p:nvCxnSpPr>
        <p:spPr>
          <a:xfrm>
            <a:off x="9888872" y="3521435"/>
            <a:ext cx="491513" cy="0"/>
          </a:xfrm>
          <a:prstGeom prst="line">
            <a:avLst/>
          </a:prstGeom>
          <a:solidFill>
            <a:srgbClr val="92D050"/>
          </a:solidFill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9CFE64DD-472B-1F3E-09D7-980B310A7D37}"/>
              </a:ext>
            </a:extLst>
          </p:cNvPr>
          <p:cNvSpPr txBox="1"/>
          <p:nvPr/>
        </p:nvSpPr>
        <p:spPr>
          <a:xfrm>
            <a:off x="10060643" y="3216000"/>
            <a:ext cx="58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Proof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071A6EF-B9E3-5C9E-286A-2829C1BB1EA8}"/>
              </a:ext>
            </a:extLst>
          </p:cNvPr>
          <p:cNvSpPr txBox="1"/>
          <p:nvPr/>
        </p:nvSpPr>
        <p:spPr>
          <a:xfrm>
            <a:off x="6792112" y="1546751"/>
            <a:ext cx="208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Watermark Provider</a:t>
            </a:r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89CC2746-112C-805F-F48E-0E850D56E55E}"/>
              </a:ext>
            </a:extLst>
          </p:cNvPr>
          <p:cNvSpPr/>
          <p:nvPr/>
        </p:nvSpPr>
        <p:spPr>
          <a:xfrm>
            <a:off x="6386797" y="739089"/>
            <a:ext cx="2823111" cy="1478327"/>
          </a:xfrm>
          <a:prstGeom prst="roundRect">
            <a:avLst>
              <a:gd name="adj" fmla="val 1053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5" name="Picture 2" descr="Download Key Icon | Detailed Rounded Lineal Style">
            <a:extLst>
              <a:ext uri="{FF2B5EF4-FFF2-40B4-BE49-F238E27FC236}">
                <a16:creationId xmlns:a16="http://schemas.microsoft.com/office/drawing/2014/main" id="{C108B170-B304-F5AF-62A5-2DFE52FD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1125">
            <a:off x="7554531" y="1794167"/>
            <a:ext cx="420500" cy="42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Connector 56">
            <a:extLst>
              <a:ext uri="{FF2B5EF4-FFF2-40B4-BE49-F238E27FC236}">
                <a16:creationId xmlns:a16="http://schemas.microsoft.com/office/drawing/2014/main" id="{DCC990B2-076F-F857-C061-5E4D26D1AE4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6367928" y="2066775"/>
            <a:ext cx="1305073" cy="821426"/>
          </a:xfrm>
          <a:prstGeom prst="line">
            <a:avLst/>
          </a:prstGeom>
          <a:solidFill>
            <a:srgbClr val="92D050"/>
          </a:solidFill>
          <a:ln w="1905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9" name="Straight Connector 56">
            <a:extLst>
              <a:ext uri="{FF2B5EF4-FFF2-40B4-BE49-F238E27FC236}">
                <a16:creationId xmlns:a16="http://schemas.microsoft.com/office/drawing/2014/main" id="{9A81FE6C-BA8F-BB54-647C-E569321BB6B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813346" y="2066775"/>
            <a:ext cx="1447241" cy="1197145"/>
          </a:xfrm>
          <a:prstGeom prst="line">
            <a:avLst/>
          </a:prstGeom>
          <a:solidFill>
            <a:srgbClr val="92D050"/>
          </a:solidFill>
          <a:ln w="1905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E54685B-6FF0-8BB1-96B1-ED3788246BA3}"/>
              </a:ext>
            </a:extLst>
          </p:cNvPr>
          <p:cNvSpPr/>
          <p:nvPr/>
        </p:nvSpPr>
        <p:spPr>
          <a:xfrm>
            <a:off x="7813346" y="1024743"/>
            <a:ext cx="1256571" cy="5936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NNW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Decoder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44D434-223D-DDDD-DD34-42DBA1432B78}"/>
              </a:ext>
            </a:extLst>
          </p:cNvPr>
          <p:cNvSpPr/>
          <p:nvPr/>
        </p:nvSpPr>
        <p:spPr>
          <a:xfrm>
            <a:off x="6522994" y="1026760"/>
            <a:ext cx="1150007" cy="5936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Watermark Embedder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DBD0508-F372-950E-FEF4-0A9896FDFC47}"/>
              </a:ext>
            </a:extLst>
          </p:cNvPr>
          <p:cNvSpPr txBox="1"/>
          <p:nvPr/>
        </p:nvSpPr>
        <p:spPr>
          <a:xfrm>
            <a:off x="7399738" y="71211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E4C871-98FD-2B65-B341-16C65C7450DC}"/>
              </a:ext>
            </a:extLst>
          </p:cNvPr>
          <p:cNvSpPr/>
          <p:nvPr/>
        </p:nvSpPr>
        <p:spPr>
          <a:xfrm>
            <a:off x="2476582" y="2886762"/>
            <a:ext cx="1081993" cy="9427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Speech Recognition</a:t>
            </a:r>
          </a:p>
        </p:txBody>
      </p:sp>
      <p:pic>
        <p:nvPicPr>
          <p:cNvPr id="38" name="Graphique 37" descr="Utilisateur contour">
            <a:extLst>
              <a:ext uri="{FF2B5EF4-FFF2-40B4-BE49-F238E27FC236}">
                <a16:creationId xmlns:a16="http://schemas.microsoft.com/office/drawing/2014/main" id="{F5E433A1-F008-4167-C039-318DF2D77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25" y="2929001"/>
            <a:ext cx="469674" cy="469674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7E784201-E7A8-2610-5125-F7836FF0F4A7}"/>
              </a:ext>
            </a:extLst>
          </p:cNvPr>
          <p:cNvSpPr txBox="1"/>
          <p:nvPr/>
        </p:nvSpPr>
        <p:spPr>
          <a:xfrm>
            <a:off x="-27884" y="325246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End-user</a:t>
            </a:r>
          </a:p>
        </p:txBody>
      </p:sp>
      <p:sp>
        <p:nvSpPr>
          <p:cNvPr id="55" name="Espace réservé du contenu 2">
            <a:extLst>
              <a:ext uri="{FF2B5EF4-FFF2-40B4-BE49-F238E27FC236}">
                <a16:creationId xmlns:a16="http://schemas.microsoft.com/office/drawing/2014/main" id="{7953395E-561A-9044-30C3-464BB9157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53" y="406183"/>
            <a:ext cx="5571453" cy="968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Watermarking of generative AI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946FCC-48F2-F98A-DFD8-55F67CEBB614}"/>
              </a:ext>
            </a:extLst>
          </p:cNvPr>
          <p:cNvSpPr/>
          <p:nvPr/>
        </p:nvSpPr>
        <p:spPr>
          <a:xfrm>
            <a:off x="5789216" y="2888201"/>
            <a:ext cx="1157424" cy="12933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Text-To-Speech</a:t>
            </a:r>
          </a:p>
        </p:txBody>
      </p:sp>
      <p:cxnSp>
        <p:nvCxnSpPr>
          <p:cNvPr id="40" name="Straight Connector 55">
            <a:extLst>
              <a:ext uri="{FF2B5EF4-FFF2-40B4-BE49-F238E27FC236}">
                <a16:creationId xmlns:a16="http://schemas.microsoft.com/office/drawing/2014/main" id="{87370D3C-BD4E-3054-9547-CF3617D92C0E}"/>
              </a:ext>
            </a:extLst>
          </p:cNvPr>
          <p:cNvCxnSpPr>
            <a:cxnSpLocks/>
            <a:stCxn id="32" idx="3"/>
            <a:endCxn id="18" idx="1"/>
          </p:cNvCxnSpPr>
          <p:nvPr/>
        </p:nvCxnSpPr>
        <p:spPr>
          <a:xfrm>
            <a:off x="6946640" y="3534854"/>
            <a:ext cx="1685661" cy="5130"/>
          </a:xfrm>
          <a:prstGeom prst="line">
            <a:avLst/>
          </a:prstGeom>
          <a:solidFill>
            <a:srgbClr val="92D050"/>
          </a:solidFill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3" name="ZoneTexte 18">
            <a:extLst>
              <a:ext uri="{FF2B5EF4-FFF2-40B4-BE49-F238E27FC236}">
                <a16:creationId xmlns:a16="http://schemas.microsoft.com/office/drawing/2014/main" id="{97FD7DEC-9B63-536C-4DF4-4703C57418B1}"/>
              </a:ext>
            </a:extLst>
          </p:cNvPr>
          <p:cNvSpPr txBox="1"/>
          <p:nvPr/>
        </p:nvSpPr>
        <p:spPr>
          <a:xfrm>
            <a:off x="7228923" y="3284943"/>
            <a:ext cx="1034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Vocal answer</a:t>
            </a:r>
          </a:p>
        </p:txBody>
      </p:sp>
      <p:pic>
        <p:nvPicPr>
          <p:cNvPr id="37" name="Graphique 37" descr="Utilisateur contour">
            <a:extLst>
              <a:ext uri="{FF2B5EF4-FFF2-40B4-BE49-F238E27FC236}">
                <a16:creationId xmlns:a16="http://schemas.microsoft.com/office/drawing/2014/main" id="{78B76E4C-6351-1C27-1B74-ADF088362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8446" y="3222412"/>
            <a:ext cx="469674" cy="469674"/>
          </a:xfrm>
          <a:prstGeom prst="rect">
            <a:avLst/>
          </a:prstGeom>
        </p:spPr>
      </p:pic>
      <p:sp>
        <p:nvSpPr>
          <p:cNvPr id="53" name="ZoneTexte 38">
            <a:extLst>
              <a:ext uri="{FF2B5EF4-FFF2-40B4-BE49-F238E27FC236}">
                <a16:creationId xmlns:a16="http://schemas.microsoft.com/office/drawing/2014/main" id="{F324405F-4BB8-070E-4C37-5CA46C667748}"/>
              </a:ext>
            </a:extLst>
          </p:cNvPr>
          <p:cNvSpPr txBox="1"/>
          <p:nvPr/>
        </p:nvSpPr>
        <p:spPr>
          <a:xfrm>
            <a:off x="11205237" y="354588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End-user</a:t>
            </a:r>
          </a:p>
        </p:txBody>
      </p:sp>
      <p:sp>
        <p:nvSpPr>
          <p:cNvPr id="57" name="ZoneTexte 53">
            <a:extLst>
              <a:ext uri="{FF2B5EF4-FFF2-40B4-BE49-F238E27FC236}">
                <a16:creationId xmlns:a16="http://schemas.microsoft.com/office/drawing/2014/main" id="{0D5AE6E1-2064-DFB4-098D-E25063C7E6A8}"/>
              </a:ext>
            </a:extLst>
          </p:cNvPr>
          <p:cNvSpPr txBox="1"/>
          <p:nvPr/>
        </p:nvSpPr>
        <p:spPr>
          <a:xfrm>
            <a:off x="5276354" y="3226328"/>
            <a:ext cx="51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78EE0EAE-A66C-42C4-0D87-D2074526475B}"/>
              </a:ext>
            </a:extLst>
          </p:cNvPr>
          <p:cNvSpPr txBox="1"/>
          <p:nvPr/>
        </p:nvSpPr>
        <p:spPr>
          <a:xfrm>
            <a:off x="7219140" y="3538650"/>
            <a:ext cx="10818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WATERMARKED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Arrow: Right 69">
            <a:hlinkClick r:id="rId5" action="ppaction://hlinksldjump"/>
            <a:extLst>
              <a:ext uri="{FF2B5EF4-FFF2-40B4-BE49-F238E27FC236}">
                <a16:creationId xmlns:a16="http://schemas.microsoft.com/office/drawing/2014/main" id="{CC4CE54A-CF16-347E-0DED-F4EDDBCCEB55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10790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02E9-E293-5303-790C-809D8EDA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85214" cy="793824"/>
          </a:xfrm>
        </p:spPr>
        <p:txBody>
          <a:bodyPr>
            <a:normAutofit/>
          </a:bodyPr>
          <a:lstStyle/>
          <a:p>
            <a:r>
              <a:rPr lang="en-US" dirty="0"/>
              <a:t>MPAI: what it is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9C925C-6FF2-F963-7830-38AA4E05A5B0}"/>
              </a:ext>
            </a:extLst>
          </p:cNvPr>
          <p:cNvSpPr/>
          <p:nvPr/>
        </p:nvSpPr>
        <p:spPr>
          <a:xfrm>
            <a:off x="4722659" y="1118977"/>
            <a:ext cx="7462265" cy="11396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International, unaffiliated, non-profit SDO.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A00117-ABF3-1BB7-FC78-9CF62AFC4AAD}"/>
              </a:ext>
            </a:extLst>
          </p:cNvPr>
          <p:cNvSpPr/>
          <p:nvPr/>
        </p:nvSpPr>
        <p:spPr>
          <a:xfrm>
            <a:off x="2977116" y="3193505"/>
            <a:ext cx="9218429" cy="11396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Develops AI-based data coding standards.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B9721F-751B-49F4-C4B7-DF5F7E06C518}"/>
              </a:ext>
            </a:extLst>
          </p:cNvPr>
          <p:cNvSpPr/>
          <p:nvPr/>
        </p:nvSpPr>
        <p:spPr>
          <a:xfrm>
            <a:off x="1499195" y="5250346"/>
            <a:ext cx="10675147" cy="11396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rgbClr val="002060"/>
                </a:solidFill>
              </a:rPr>
              <a:t>With clear Intellectual Property Rights licensing frameworks.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8BD7E-CB50-76F3-52AE-3284CE5C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612" y="6586076"/>
            <a:ext cx="994520" cy="365125"/>
          </a:xfrm>
        </p:spPr>
        <p:txBody>
          <a:bodyPr/>
          <a:lstStyle/>
          <a:p>
            <a:fld id="{42AC49D9-311B-4A4C-B975-9A6E535768C4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50DC1A-266C-33DB-F209-0544F5DC378C}"/>
              </a:ext>
            </a:extLst>
          </p:cNvPr>
          <p:cNvSpPr txBox="1">
            <a:spLocks/>
          </p:cNvSpPr>
          <p:nvPr/>
        </p:nvSpPr>
        <p:spPr>
          <a:xfrm>
            <a:off x="852371" y="2133667"/>
            <a:ext cx="3870288" cy="79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MPAI: what it does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B1E213-64AF-2FAD-7EAB-772DA4E1068C}"/>
              </a:ext>
            </a:extLst>
          </p:cNvPr>
          <p:cNvSpPr txBox="1">
            <a:spLocks/>
          </p:cNvSpPr>
          <p:nvPr/>
        </p:nvSpPr>
        <p:spPr>
          <a:xfrm>
            <a:off x="838200" y="4601806"/>
            <a:ext cx="3999614" cy="79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MPAI: how it does it</a:t>
            </a:r>
          </a:p>
        </p:txBody>
      </p:sp>
    </p:spTree>
    <p:extLst>
      <p:ext uri="{BB962C8B-B14F-4D97-AF65-F5344CB8AC3E}">
        <p14:creationId xmlns:p14="http://schemas.microsoft.com/office/powerpoint/2010/main" val="148866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281-CB5C-EF36-F44B-43B62FF1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Network Traceability (MPAI-NNT) V1.0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B6736-B2F3-C579-9695-F76301F36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Aft>
                <a:spcPts val="750"/>
              </a:spcAft>
            </a:pPr>
            <a:r>
              <a:rPr lang="en-GB" b="1" i="1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Technical Specification: Neural Network Traceability (MPAI-NNT) V1.0</a:t>
            </a:r>
            <a:r>
              <a:rPr lang="en-GB" b="0" i="0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 specifies methods to evaluate aspects of Active (Watermarking) and Passive (Fingerprinting) Neural Network Traceability Methods: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u="sng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Ability</a:t>
            </a:r>
            <a:r>
              <a:rPr lang="en-GB" b="0" i="0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 of a Neural Network Traceability Detector/Decoder to detect/decode/ match Traceability Data when the traced Neural Network has been modified.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u="sng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Computational cost</a:t>
            </a:r>
            <a:r>
              <a:rPr lang="en-GB" b="0" i="0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 of injecting, extracting, detecting, decoding, or matching Traceability Data.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Specifically for active tracing methods, </a:t>
            </a:r>
            <a:r>
              <a:rPr lang="en-GB" b="0" i="0" u="sng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impact</a:t>
            </a:r>
            <a:r>
              <a:rPr lang="en-GB" b="0" i="0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 on the performance of a neural network with inserted Traceability Data and its inference.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3F9DA-BC86-72EF-D77C-CB638866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53E96-7EF4-6C82-4F43-C7CA801E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86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DD79-AE92-1082-39D0-FB689DED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Avatar Format (MPAI-PAF) V1.3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8C60F-753D-46DC-6DFD-C9FCA91A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C14F7-8089-64D8-6F8D-7962E63F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D920E36B-CC96-AB46-D560-30A6AEC2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613" y="-6384"/>
            <a:ext cx="3100387" cy="18669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911903-5CC3-3277-D0E7-3AAB2E34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21" y="1904999"/>
            <a:ext cx="7025224" cy="4505739"/>
          </a:xfrm>
        </p:spPr>
        <p:txBody>
          <a:bodyPr/>
          <a:lstStyle/>
          <a:p>
            <a:r>
              <a:rPr lang="en-GB" dirty="0"/>
              <a:t>Specifies</a:t>
            </a:r>
          </a:p>
          <a:p>
            <a:pPr lvl="1"/>
            <a:r>
              <a:rPr lang="en-GB" i="1" u="sng" dirty="0"/>
              <a:t>Portable Avatar</a:t>
            </a:r>
            <a:r>
              <a:rPr lang="en-GB" i="1" dirty="0"/>
              <a:t> </a:t>
            </a:r>
            <a:r>
              <a:rPr lang="en-GB" dirty="0"/>
              <a:t>and related </a:t>
            </a:r>
            <a:r>
              <a:rPr lang="en-GB" i="1" dirty="0"/>
              <a:t>Data Formats</a:t>
            </a:r>
            <a:r>
              <a:rPr lang="en-GB" dirty="0"/>
              <a:t> enabling a receiver to decode and render an Avatar in a Virtual Environment as intended by the sender. </a:t>
            </a:r>
          </a:p>
          <a:p>
            <a:pPr lvl="1"/>
            <a:r>
              <a:rPr lang="en-GB" i="1" u="sng" dirty="0"/>
              <a:t>Personal Status Display </a:t>
            </a:r>
            <a:r>
              <a:rPr lang="en-GB" i="1" dirty="0"/>
              <a:t>Composite AI Module</a:t>
            </a:r>
            <a:r>
              <a:rPr lang="en-GB" dirty="0"/>
              <a:t> allowing the conversion of a Text and a Personal Status to a Portable Avatar.</a:t>
            </a:r>
          </a:p>
          <a:p>
            <a:pPr lvl="1"/>
            <a:r>
              <a:rPr lang="en-GB" i="1" u="sng" dirty="0"/>
              <a:t>AI Workflows </a:t>
            </a:r>
            <a:r>
              <a:rPr lang="en-GB" i="1" dirty="0"/>
              <a:t>and </a:t>
            </a:r>
            <a:r>
              <a:rPr lang="en-GB" i="1" u="sng" dirty="0"/>
              <a:t>AI Modules</a:t>
            </a:r>
            <a:r>
              <a:rPr lang="en-GB" u="sng" dirty="0"/>
              <a:t> </a:t>
            </a:r>
            <a:r>
              <a:rPr lang="en-GB" dirty="0"/>
              <a:t>composing the Avatar-Based Videoconference Use Case also using Data Types from other MPAI Technical Specifications.</a:t>
            </a:r>
          </a:p>
          <a:p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D25ECAF-8279-3E70-B204-B4907D8B81D5}"/>
              </a:ext>
            </a:extLst>
          </p:cNvPr>
          <p:cNvCxnSpPr>
            <a:cxnSpLocks/>
          </p:cNvCxnSpPr>
          <p:nvPr/>
        </p:nvCxnSpPr>
        <p:spPr>
          <a:xfrm>
            <a:off x="8269064" y="3554073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477D1E5-81AD-2E7A-61FF-5624A158457D}"/>
              </a:ext>
            </a:extLst>
          </p:cNvPr>
          <p:cNvSpPr/>
          <p:nvPr/>
        </p:nvSpPr>
        <p:spPr>
          <a:xfrm>
            <a:off x="9877352" y="2178130"/>
            <a:ext cx="761600" cy="395634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Portable Avatar </a:t>
            </a:r>
            <a:r>
              <a:rPr lang="it-IT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Demultiplexing</a:t>
            </a:r>
            <a:endParaRPr lang="it-IT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6887F8-1AAD-4E25-38B0-F045B6CCD4E1}"/>
              </a:ext>
            </a:extLst>
          </p:cNvPr>
          <p:cNvCxnSpPr>
            <a:cxnSpLocks/>
          </p:cNvCxnSpPr>
          <p:nvPr/>
        </p:nvCxnSpPr>
        <p:spPr>
          <a:xfrm>
            <a:off x="8243260" y="5320195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697DD57-E3B5-0CAD-6402-64CCE72F3F7B}"/>
              </a:ext>
            </a:extLst>
          </p:cNvPr>
          <p:cNvSpPr txBox="1"/>
          <p:nvPr/>
        </p:nvSpPr>
        <p:spPr>
          <a:xfrm>
            <a:off x="10666527" y="3798076"/>
            <a:ext cx="806042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Portable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Avatar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310035-252B-E596-B543-C1FB41F57933}"/>
              </a:ext>
            </a:extLst>
          </p:cNvPr>
          <p:cNvCxnSpPr>
            <a:cxnSpLocks/>
          </p:cNvCxnSpPr>
          <p:nvPr/>
        </p:nvCxnSpPr>
        <p:spPr>
          <a:xfrm>
            <a:off x="10632145" y="4086965"/>
            <a:ext cx="95999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1C1353-5D35-9F3B-3F2E-306FDE1A949A}"/>
              </a:ext>
            </a:extLst>
          </p:cNvPr>
          <p:cNvSpPr txBox="1"/>
          <p:nvPr/>
        </p:nvSpPr>
        <p:spPr>
          <a:xfrm>
            <a:off x="8799678" y="2178128"/>
            <a:ext cx="1040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Avatar 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989A2-B357-4E13-7279-C4D116BA155A}"/>
              </a:ext>
            </a:extLst>
          </p:cNvPr>
          <p:cNvSpPr txBox="1"/>
          <p:nvPr/>
        </p:nvSpPr>
        <p:spPr>
          <a:xfrm>
            <a:off x="9041921" y="2865888"/>
            <a:ext cx="83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Avatar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B73A70-2724-FEEA-D820-BD22B19F505C}"/>
              </a:ext>
            </a:extLst>
          </p:cNvPr>
          <p:cNvCxnSpPr>
            <a:cxnSpLocks/>
          </p:cNvCxnSpPr>
          <p:nvPr/>
        </p:nvCxnSpPr>
        <p:spPr>
          <a:xfrm>
            <a:off x="8278701" y="3203973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FDED52-860B-9076-3B5F-55CB50BBB19B}"/>
              </a:ext>
            </a:extLst>
          </p:cNvPr>
          <p:cNvCxnSpPr>
            <a:cxnSpLocks/>
          </p:cNvCxnSpPr>
          <p:nvPr/>
        </p:nvCxnSpPr>
        <p:spPr>
          <a:xfrm>
            <a:off x="8271618" y="2516086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E2AF54-18F9-A835-FEE9-247B22A98804}"/>
              </a:ext>
            </a:extLst>
          </p:cNvPr>
          <p:cNvSpPr txBox="1"/>
          <p:nvPr/>
        </p:nvSpPr>
        <p:spPr>
          <a:xfrm>
            <a:off x="8103637" y="2520005"/>
            <a:ext cx="1765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Avatar Space-Time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F17B52-DC13-C2EC-CB15-FF5CC88282A1}"/>
              </a:ext>
            </a:extLst>
          </p:cNvPr>
          <p:cNvCxnSpPr>
            <a:cxnSpLocks/>
          </p:cNvCxnSpPr>
          <p:nvPr/>
        </p:nvCxnSpPr>
        <p:spPr>
          <a:xfrm>
            <a:off x="8282242" y="2859842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49C37E-69C9-0968-E6D1-7CF5A1754D4C}"/>
              </a:ext>
            </a:extLst>
          </p:cNvPr>
          <p:cNvCxnSpPr>
            <a:cxnSpLocks/>
          </p:cNvCxnSpPr>
          <p:nvPr/>
        </p:nvCxnSpPr>
        <p:spPr>
          <a:xfrm>
            <a:off x="8250342" y="4967303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9548AEA-E58B-C49D-2B46-023B5C61E9DA}"/>
              </a:ext>
            </a:extLst>
          </p:cNvPr>
          <p:cNvSpPr txBox="1"/>
          <p:nvPr/>
        </p:nvSpPr>
        <p:spPr>
          <a:xfrm>
            <a:off x="7893905" y="4980750"/>
            <a:ext cx="1995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AV Scene Space-Time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4304BE-A2B2-5C1D-825A-4DA591F1AE93}"/>
              </a:ext>
            </a:extLst>
          </p:cNvPr>
          <p:cNvCxnSpPr>
            <a:cxnSpLocks/>
          </p:cNvCxnSpPr>
          <p:nvPr/>
        </p:nvCxnSpPr>
        <p:spPr>
          <a:xfrm>
            <a:off x="8250345" y="4271804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406A67-FE13-2CA2-98BF-77FF335A6585}"/>
              </a:ext>
            </a:extLst>
          </p:cNvPr>
          <p:cNvCxnSpPr>
            <a:cxnSpLocks/>
          </p:cNvCxnSpPr>
          <p:nvPr/>
        </p:nvCxnSpPr>
        <p:spPr>
          <a:xfrm>
            <a:off x="8272608" y="3926255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1302A6-7EBF-DE0E-8A4D-A765A226328A}"/>
              </a:ext>
            </a:extLst>
          </p:cNvPr>
          <p:cNvCxnSpPr>
            <a:cxnSpLocks/>
          </p:cNvCxnSpPr>
          <p:nvPr/>
        </p:nvCxnSpPr>
        <p:spPr>
          <a:xfrm>
            <a:off x="8286377" y="5666751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72E9BFC-810B-E9D2-1199-E953EDCDAEFB}"/>
              </a:ext>
            </a:extLst>
          </p:cNvPr>
          <p:cNvSpPr txBox="1"/>
          <p:nvPr/>
        </p:nvSpPr>
        <p:spPr>
          <a:xfrm>
            <a:off x="8423818" y="3578492"/>
            <a:ext cx="1445436" cy="34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Speech Object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1BF096-AEC7-A23F-AADD-FADE5D3922C9}"/>
              </a:ext>
            </a:extLst>
          </p:cNvPr>
          <p:cNvSpPr txBox="1"/>
          <p:nvPr/>
        </p:nvSpPr>
        <p:spPr>
          <a:xfrm>
            <a:off x="8715169" y="3934309"/>
            <a:ext cx="1156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Text Object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6086F2-881E-D1E7-F89D-89379964A90F}"/>
              </a:ext>
            </a:extLst>
          </p:cNvPr>
          <p:cNvCxnSpPr>
            <a:cxnSpLocks/>
          </p:cNvCxnSpPr>
          <p:nvPr/>
        </p:nvCxnSpPr>
        <p:spPr>
          <a:xfrm>
            <a:off x="8276149" y="4616272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FDB1503-32A2-8E36-1803-CE901E8D1E5C}"/>
              </a:ext>
            </a:extLst>
          </p:cNvPr>
          <p:cNvSpPr txBox="1"/>
          <p:nvPr/>
        </p:nvSpPr>
        <p:spPr>
          <a:xfrm>
            <a:off x="8056481" y="3212776"/>
            <a:ext cx="182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Language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12D2D7-099E-994B-3340-18070594AF13}"/>
              </a:ext>
            </a:extLst>
          </p:cNvPr>
          <p:cNvSpPr txBox="1"/>
          <p:nvPr/>
        </p:nvSpPr>
        <p:spPr>
          <a:xfrm>
            <a:off x="8395224" y="4636498"/>
            <a:ext cx="1484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Personal Status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D547AB-60FF-A1CF-4FA6-6CAFE8E0BBAA}"/>
              </a:ext>
            </a:extLst>
          </p:cNvPr>
          <p:cNvSpPr txBox="1"/>
          <p:nvPr/>
        </p:nvSpPr>
        <p:spPr>
          <a:xfrm>
            <a:off x="7926674" y="5322957"/>
            <a:ext cx="19794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AV Scene Descriptors</a:t>
            </a:r>
            <a:endParaRPr lang="en-GB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03E60C-0EA9-E243-B33E-29595831526D}"/>
              </a:ext>
            </a:extLst>
          </p:cNvPr>
          <p:cNvSpPr txBox="1"/>
          <p:nvPr/>
        </p:nvSpPr>
        <p:spPr>
          <a:xfrm>
            <a:off x="8468068" y="4282019"/>
            <a:ext cx="1401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Speech Model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539836B-0917-7306-6E02-130B1DFC63D4}"/>
              </a:ext>
            </a:extLst>
          </p:cNvPr>
          <p:cNvCxnSpPr>
            <a:cxnSpLocks/>
          </p:cNvCxnSpPr>
          <p:nvPr/>
        </p:nvCxnSpPr>
        <p:spPr>
          <a:xfrm>
            <a:off x="8278973" y="6005584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51A600F-C88A-4862-D3E1-C3E69B9E2938}"/>
              </a:ext>
            </a:extLst>
          </p:cNvPr>
          <p:cNvSpPr txBox="1"/>
          <p:nvPr/>
        </p:nvSpPr>
        <p:spPr>
          <a:xfrm>
            <a:off x="8423817" y="5670667"/>
            <a:ext cx="15104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Portable Avatar</a:t>
            </a:r>
          </a:p>
        </p:txBody>
      </p:sp>
    </p:spTree>
    <p:extLst>
      <p:ext uri="{BB962C8B-B14F-4D97-AF65-F5344CB8AC3E}">
        <p14:creationId xmlns:p14="http://schemas.microsoft.com/office/powerpoint/2010/main" val="554978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B8C8-B4E4-92BB-8739-45A1B6B4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Avatar-Based Videoconference Use Case</a:t>
            </a:r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4421C-7BA0-B91C-CE90-B8969C28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266B6-8DDA-34FB-D17F-A4E29563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54B0F0-60DD-98A3-C80F-FEB2AA152F1E}"/>
              </a:ext>
            </a:extLst>
          </p:cNvPr>
          <p:cNvSpPr/>
          <p:nvPr/>
        </p:nvSpPr>
        <p:spPr>
          <a:xfrm>
            <a:off x="5266495" y="3540441"/>
            <a:ext cx="1933303" cy="20449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Videoconference Server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3675A49-B085-3BB3-11F6-E0CB9EE85C05}"/>
              </a:ext>
            </a:extLst>
          </p:cNvPr>
          <p:cNvSpPr/>
          <p:nvPr/>
        </p:nvSpPr>
        <p:spPr>
          <a:xfrm>
            <a:off x="2160845" y="3510565"/>
            <a:ext cx="1322146" cy="20795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 Transmitter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7C1B1D7-692B-4358-6B73-704E0B3FAC86}"/>
              </a:ext>
            </a:extLst>
          </p:cNvPr>
          <p:cNvSpPr/>
          <p:nvPr/>
        </p:nvSpPr>
        <p:spPr>
          <a:xfrm>
            <a:off x="5268189" y="1899989"/>
            <a:ext cx="1933302" cy="1069693"/>
          </a:xfrm>
          <a:prstGeom prst="rect">
            <a:avLst/>
          </a:prstGeom>
          <a:solidFill>
            <a:srgbClr val="9343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Meeting Secretary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E9538E-183F-A8DA-49A8-EF6C935C2039}"/>
              </a:ext>
            </a:extLst>
          </p:cNvPr>
          <p:cNvSpPr txBox="1"/>
          <p:nvPr/>
        </p:nvSpPr>
        <p:spPr>
          <a:xfrm>
            <a:off x="985014" y="3549158"/>
            <a:ext cx="120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Selector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981D5A-93CA-E613-4102-BA18A75D99D4}"/>
              </a:ext>
            </a:extLst>
          </p:cNvPr>
          <p:cNvSpPr txBox="1"/>
          <p:nvPr/>
        </p:nvSpPr>
        <p:spPr>
          <a:xfrm>
            <a:off x="997716" y="5113528"/>
            <a:ext cx="1171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BA9C94-2838-A258-8CB8-86C39909AB78}"/>
              </a:ext>
            </a:extLst>
          </p:cNvPr>
          <p:cNvSpPr txBox="1"/>
          <p:nvPr/>
        </p:nvSpPr>
        <p:spPr>
          <a:xfrm>
            <a:off x="1534967" y="4698742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554351-3FE1-D1BA-13BD-D1D0391B7CA0}"/>
              </a:ext>
            </a:extLst>
          </p:cNvPr>
          <p:cNvSpPr txBox="1"/>
          <p:nvPr/>
        </p:nvSpPr>
        <p:spPr>
          <a:xfrm>
            <a:off x="1462665" y="4314916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05470A-FB19-0640-E2B5-4F4EDA58FDDC}"/>
              </a:ext>
            </a:extLst>
          </p:cNvPr>
          <p:cNvCxnSpPr>
            <a:cxnSpLocks/>
          </p:cNvCxnSpPr>
          <p:nvPr/>
        </p:nvCxnSpPr>
        <p:spPr>
          <a:xfrm flipV="1">
            <a:off x="6270397" y="2979842"/>
            <a:ext cx="1693" cy="570759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6461873-903C-0D56-23B6-08E1227F313E}"/>
              </a:ext>
            </a:extLst>
          </p:cNvPr>
          <p:cNvCxnSpPr>
            <a:cxnSpLocks/>
          </p:cNvCxnSpPr>
          <p:nvPr/>
        </p:nvCxnSpPr>
        <p:spPr>
          <a:xfrm flipV="1">
            <a:off x="5416376" y="2969682"/>
            <a:ext cx="1693" cy="57075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15DD6A9-6546-D7D8-B297-26A9E596F2E8}"/>
              </a:ext>
            </a:extLst>
          </p:cNvPr>
          <p:cNvSpPr/>
          <p:nvPr/>
        </p:nvSpPr>
        <p:spPr>
          <a:xfrm>
            <a:off x="8948082" y="3540441"/>
            <a:ext cx="1301103" cy="20496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 Receiver 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875C117C-A126-1A90-56A7-D9DFD8D55529}"/>
              </a:ext>
            </a:extLst>
          </p:cNvPr>
          <p:cNvSpPr/>
          <p:nvPr/>
        </p:nvSpPr>
        <p:spPr>
          <a:xfrm>
            <a:off x="10249493" y="4281018"/>
            <a:ext cx="119436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 Audio</a:t>
            </a:r>
            <a:endParaRPr lang="it-IT" sz="1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40">
            <a:extLst>
              <a:ext uri="{FF2B5EF4-FFF2-40B4-BE49-F238E27FC236}">
                <a16:creationId xmlns:a16="http://schemas.microsoft.com/office/drawing/2014/main" id="{0F85C941-9202-7318-68BB-95A3B1CB82F6}"/>
              </a:ext>
            </a:extLst>
          </p:cNvPr>
          <p:cNvSpPr/>
          <p:nvPr/>
        </p:nvSpPr>
        <p:spPr>
          <a:xfrm>
            <a:off x="10239596" y="4683152"/>
            <a:ext cx="121416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 Visual</a:t>
            </a:r>
            <a:endParaRPr lang="it-IT" sz="1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23209F-9E8F-10E1-D27B-83525DEEE41F}"/>
              </a:ext>
            </a:extLst>
          </p:cNvPr>
          <p:cNvSpPr txBox="1"/>
          <p:nvPr/>
        </p:nvSpPr>
        <p:spPr>
          <a:xfrm>
            <a:off x="6589761" y="3108122"/>
            <a:ext cx="878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708E15-5A39-AB59-2BCA-7F24360AEDA2}"/>
              </a:ext>
            </a:extLst>
          </p:cNvPr>
          <p:cNvSpPr txBox="1"/>
          <p:nvPr/>
        </p:nvSpPr>
        <p:spPr>
          <a:xfrm>
            <a:off x="10263397" y="5073943"/>
            <a:ext cx="878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F420B19-D891-A58C-6E04-C2EA92E41C0C}"/>
              </a:ext>
            </a:extLst>
          </p:cNvPr>
          <p:cNvCxnSpPr>
            <a:cxnSpLocks/>
          </p:cNvCxnSpPr>
          <p:nvPr/>
        </p:nvCxnSpPr>
        <p:spPr>
          <a:xfrm>
            <a:off x="10224408" y="3785039"/>
            <a:ext cx="1301103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1F02330-935F-DD0B-05E1-6F21AFB6AF25}"/>
              </a:ext>
            </a:extLst>
          </p:cNvPr>
          <p:cNvCxnSpPr>
            <a:cxnSpLocks/>
          </p:cNvCxnSpPr>
          <p:nvPr/>
        </p:nvCxnSpPr>
        <p:spPr>
          <a:xfrm flipV="1">
            <a:off x="7023688" y="2979842"/>
            <a:ext cx="1693" cy="570759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CE18022-C212-3275-B845-3C54C891EB9B}"/>
              </a:ext>
            </a:extLst>
          </p:cNvPr>
          <p:cNvCxnSpPr>
            <a:cxnSpLocks/>
          </p:cNvCxnSpPr>
          <p:nvPr/>
        </p:nvCxnSpPr>
        <p:spPr>
          <a:xfrm flipV="1">
            <a:off x="5760587" y="5585369"/>
            <a:ext cx="1693" cy="33325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C5B146C-6350-9718-3AA0-D5305DE8787A}"/>
              </a:ext>
            </a:extLst>
          </p:cNvPr>
          <p:cNvCxnSpPr>
            <a:cxnSpLocks/>
          </p:cNvCxnSpPr>
          <p:nvPr/>
        </p:nvCxnSpPr>
        <p:spPr>
          <a:xfrm flipV="1">
            <a:off x="6679602" y="5585368"/>
            <a:ext cx="1693" cy="33325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CF832B-2BD6-6E5E-3066-62812371A454}"/>
              </a:ext>
            </a:extLst>
          </p:cNvPr>
          <p:cNvSpPr txBox="1"/>
          <p:nvPr/>
        </p:nvSpPr>
        <p:spPr>
          <a:xfrm>
            <a:off x="5270882" y="5918618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</a:p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77FD213-6CDF-3A82-46FA-20C0EAB62F5A}"/>
              </a:ext>
            </a:extLst>
          </p:cNvPr>
          <p:cNvSpPr txBox="1"/>
          <p:nvPr/>
        </p:nvSpPr>
        <p:spPr>
          <a:xfrm>
            <a:off x="6309129" y="5918618"/>
            <a:ext cx="855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 </a:t>
            </a:r>
          </a:p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Attitudes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AB2383A-9B51-264D-4BAC-EAE545922C14}"/>
              </a:ext>
            </a:extLst>
          </p:cNvPr>
          <p:cNvCxnSpPr/>
          <p:nvPr/>
        </p:nvCxnSpPr>
        <p:spPr>
          <a:xfrm flipV="1">
            <a:off x="467639" y="3854119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E6769E1-C352-952B-A089-B67D884A5AC9}"/>
              </a:ext>
            </a:extLst>
          </p:cNvPr>
          <p:cNvCxnSpPr/>
          <p:nvPr/>
        </p:nvCxnSpPr>
        <p:spPr>
          <a:xfrm flipV="1">
            <a:off x="485049" y="4622543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F7C554-811A-AA8A-FAC3-B5BC5F83CDA9}"/>
              </a:ext>
            </a:extLst>
          </p:cNvPr>
          <p:cNvCxnSpPr/>
          <p:nvPr/>
        </p:nvCxnSpPr>
        <p:spPr>
          <a:xfrm flipV="1">
            <a:off x="511171" y="5003510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99152FF-CC71-AD99-F6E8-5E67BCB0AB94}"/>
              </a:ext>
            </a:extLst>
          </p:cNvPr>
          <p:cNvCxnSpPr/>
          <p:nvPr/>
        </p:nvCxnSpPr>
        <p:spPr>
          <a:xfrm flipV="1">
            <a:off x="504917" y="5366264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5BF01A-E55F-45DE-79D9-922E41D18362}"/>
              </a:ext>
            </a:extLst>
          </p:cNvPr>
          <p:cNvCxnSpPr/>
          <p:nvPr/>
        </p:nvCxnSpPr>
        <p:spPr>
          <a:xfrm flipV="1">
            <a:off x="3472099" y="4138820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3ED660A-BEEF-9F5A-F756-2073A832FB37}"/>
              </a:ext>
            </a:extLst>
          </p:cNvPr>
          <p:cNvCxnSpPr/>
          <p:nvPr/>
        </p:nvCxnSpPr>
        <p:spPr>
          <a:xfrm flipV="1">
            <a:off x="3501863" y="4608949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110D9F6-59CA-FB22-0021-FBE4F8B6697F}"/>
              </a:ext>
            </a:extLst>
          </p:cNvPr>
          <p:cNvCxnSpPr/>
          <p:nvPr/>
        </p:nvCxnSpPr>
        <p:spPr>
          <a:xfrm flipV="1">
            <a:off x="3487209" y="5079032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9A79F91-291D-7CC1-9752-B8390F54E537}"/>
              </a:ext>
            </a:extLst>
          </p:cNvPr>
          <p:cNvSpPr txBox="1"/>
          <p:nvPr/>
        </p:nvSpPr>
        <p:spPr>
          <a:xfrm>
            <a:off x="3746667" y="3759339"/>
            <a:ext cx="1241900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Object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68201D8-07D2-2FAC-DC79-E9F1DC55DBB2}"/>
              </a:ext>
            </a:extLst>
          </p:cNvPr>
          <p:cNvSpPr txBox="1"/>
          <p:nvPr/>
        </p:nvSpPr>
        <p:spPr>
          <a:xfrm>
            <a:off x="3863452" y="4225253"/>
            <a:ext cx="1039476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Object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ABAACF5-2EEF-F4CB-10CB-A676A7AAF270}"/>
              </a:ext>
            </a:extLst>
          </p:cNvPr>
          <p:cNvSpPr txBox="1"/>
          <p:nvPr/>
        </p:nvSpPr>
        <p:spPr>
          <a:xfrm>
            <a:off x="3746668" y="4692771"/>
            <a:ext cx="1305162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1A5E081-D128-74CD-D7F3-32C29FE37BDA}"/>
              </a:ext>
            </a:extLst>
          </p:cNvPr>
          <p:cNvSpPr txBox="1"/>
          <p:nvPr/>
        </p:nvSpPr>
        <p:spPr>
          <a:xfrm>
            <a:off x="4971453" y="2866686"/>
            <a:ext cx="839513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665399E-8B9A-458B-4861-A12A4A640A06}"/>
              </a:ext>
            </a:extLst>
          </p:cNvPr>
          <p:cNvSpPr txBox="1"/>
          <p:nvPr/>
        </p:nvSpPr>
        <p:spPr>
          <a:xfrm>
            <a:off x="5706490" y="2871035"/>
            <a:ext cx="1106431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VMS Avatar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4322036-1B32-3937-AEE0-A52FD6909949}"/>
              </a:ext>
            </a:extLst>
          </p:cNvPr>
          <p:cNvCxnSpPr/>
          <p:nvPr/>
        </p:nvCxnSpPr>
        <p:spPr>
          <a:xfrm flipV="1">
            <a:off x="7195026" y="4143168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8C6A153-1A46-108F-21A1-A7827E2A0248}"/>
              </a:ext>
            </a:extLst>
          </p:cNvPr>
          <p:cNvCxnSpPr/>
          <p:nvPr/>
        </p:nvCxnSpPr>
        <p:spPr>
          <a:xfrm flipV="1">
            <a:off x="7210136" y="5083380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9AC8FC6-12DA-E36A-B584-10575EFF7406}"/>
              </a:ext>
            </a:extLst>
          </p:cNvPr>
          <p:cNvSpPr txBox="1"/>
          <p:nvPr/>
        </p:nvSpPr>
        <p:spPr>
          <a:xfrm>
            <a:off x="7652477" y="3754978"/>
            <a:ext cx="923788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D979426-BE2C-D304-CF62-88B5392E7F98}"/>
              </a:ext>
            </a:extLst>
          </p:cNvPr>
          <p:cNvSpPr txBox="1"/>
          <p:nvPr/>
        </p:nvSpPr>
        <p:spPr>
          <a:xfrm>
            <a:off x="7469595" y="4697119"/>
            <a:ext cx="1395624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1D0E88A-02DD-B04E-C09E-4F3B7EDF76E5}"/>
              </a:ext>
            </a:extLst>
          </p:cNvPr>
          <p:cNvSpPr txBox="1"/>
          <p:nvPr/>
        </p:nvSpPr>
        <p:spPr>
          <a:xfrm>
            <a:off x="1688595" y="3934651"/>
            <a:ext cx="485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99193CE-A5E2-ABB3-6553-60BA5C865B54}"/>
              </a:ext>
            </a:extLst>
          </p:cNvPr>
          <p:cNvCxnSpPr/>
          <p:nvPr/>
        </p:nvCxnSpPr>
        <p:spPr>
          <a:xfrm flipV="1">
            <a:off x="468773" y="4242278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624CE5A-0E4E-69DA-D183-1B68CF9BD71B}"/>
              </a:ext>
            </a:extLst>
          </p:cNvPr>
          <p:cNvCxnSpPr>
            <a:cxnSpLocks/>
          </p:cNvCxnSpPr>
          <p:nvPr/>
        </p:nvCxnSpPr>
        <p:spPr>
          <a:xfrm>
            <a:off x="10224408" y="4189741"/>
            <a:ext cx="1301103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37E8D68-910E-E720-467E-D86EBEE72B84}"/>
              </a:ext>
            </a:extLst>
          </p:cNvPr>
          <p:cNvCxnSpPr>
            <a:cxnSpLocks/>
          </p:cNvCxnSpPr>
          <p:nvPr/>
        </p:nvCxnSpPr>
        <p:spPr>
          <a:xfrm>
            <a:off x="10252519" y="4585506"/>
            <a:ext cx="1301103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DD28985-FA57-AB08-F04A-228C25F04241}"/>
              </a:ext>
            </a:extLst>
          </p:cNvPr>
          <p:cNvCxnSpPr>
            <a:cxnSpLocks/>
          </p:cNvCxnSpPr>
          <p:nvPr/>
        </p:nvCxnSpPr>
        <p:spPr>
          <a:xfrm>
            <a:off x="10252519" y="4981330"/>
            <a:ext cx="1301103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0F303AB-01D2-0752-4EB8-57B9757087E0}"/>
              </a:ext>
            </a:extLst>
          </p:cNvPr>
          <p:cNvCxnSpPr>
            <a:cxnSpLocks/>
          </p:cNvCxnSpPr>
          <p:nvPr/>
        </p:nvCxnSpPr>
        <p:spPr>
          <a:xfrm>
            <a:off x="10242164" y="5388659"/>
            <a:ext cx="1301103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9" name="TextBox 25">
            <a:extLst>
              <a:ext uri="{FF2B5EF4-FFF2-40B4-BE49-F238E27FC236}">
                <a16:creationId xmlns:a16="http://schemas.microsoft.com/office/drawing/2014/main" id="{DB504337-23DD-A76A-0FFE-0D4D5EE6B829}"/>
              </a:ext>
            </a:extLst>
          </p:cNvPr>
          <p:cNvSpPr/>
          <p:nvPr/>
        </p:nvSpPr>
        <p:spPr>
          <a:xfrm>
            <a:off x="10249186" y="3880729"/>
            <a:ext cx="111477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 Text</a:t>
            </a:r>
            <a:endParaRPr lang="it-IT" sz="1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25">
            <a:extLst>
              <a:ext uri="{FF2B5EF4-FFF2-40B4-BE49-F238E27FC236}">
                <a16:creationId xmlns:a16="http://schemas.microsoft.com/office/drawing/2014/main" id="{7963A220-6D46-C223-ABDA-BE128EDB5751}"/>
              </a:ext>
            </a:extLst>
          </p:cNvPr>
          <p:cNvSpPr/>
          <p:nvPr/>
        </p:nvSpPr>
        <p:spPr>
          <a:xfrm>
            <a:off x="10241785" y="3482714"/>
            <a:ext cx="119869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of View</a:t>
            </a:r>
            <a:endParaRPr lang="it-IT" sz="1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84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13E5-7817-640E-8622-E48B8B17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81" y="213068"/>
            <a:ext cx="9893007" cy="784589"/>
          </a:xfrm>
        </p:spPr>
        <p:txBody>
          <a:bodyPr vert="horz">
            <a:normAutofit/>
          </a:bodyPr>
          <a:lstStyle/>
          <a:p>
            <a:r>
              <a:rPr lang="en-US" dirty="0"/>
              <a:t>Personal Status Display (PAF-PSD) V1.3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8C5AF-F82C-F7AD-4747-9BD7C869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93" name="Arrow: Right 92">
            <a:hlinkClick r:id="rId2" action="ppaction://hlinksldjump"/>
            <a:extLst>
              <a:ext uri="{FF2B5EF4-FFF2-40B4-BE49-F238E27FC236}">
                <a16:creationId xmlns:a16="http://schemas.microsoft.com/office/drawing/2014/main" id="{58A55C4D-E477-85FE-1342-16FD9F701136}"/>
              </a:ext>
            </a:extLst>
          </p:cNvPr>
          <p:cNvSpPr/>
          <p:nvPr/>
        </p:nvSpPr>
        <p:spPr>
          <a:xfrm rot="10800000">
            <a:off x="1296123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675EF18-FB67-95E7-ADA8-1C8A488FD4B1}"/>
              </a:ext>
            </a:extLst>
          </p:cNvPr>
          <p:cNvSpPr/>
          <p:nvPr/>
        </p:nvSpPr>
        <p:spPr>
          <a:xfrm>
            <a:off x="2385474" y="1177665"/>
            <a:ext cx="8265109" cy="5467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3751D-AE82-0F87-ADDE-B4BDCF1B87B6}"/>
              </a:ext>
            </a:extLst>
          </p:cNvPr>
          <p:cNvSpPr txBox="1"/>
          <p:nvPr/>
        </p:nvSpPr>
        <p:spPr>
          <a:xfrm>
            <a:off x="6037336" y="2404563"/>
            <a:ext cx="9323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Speech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4AF8D5-1135-6527-FEA6-E080B6D77C24}"/>
              </a:ext>
            </a:extLst>
          </p:cNvPr>
          <p:cNvSpPr/>
          <p:nvPr/>
        </p:nvSpPr>
        <p:spPr>
          <a:xfrm>
            <a:off x="4967015" y="1639298"/>
            <a:ext cx="1020726" cy="13610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Text-To-Speech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9F24BD-B4B1-2F7A-C846-BC2082519F75}"/>
              </a:ext>
            </a:extLst>
          </p:cNvPr>
          <p:cNvCxnSpPr>
            <a:cxnSpLocks/>
          </p:cNvCxnSpPr>
          <p:nvPr/>
        </p:nvCxnSpPr>
        <p:spPr>
          <a:xfrm>
            <a:off x="5992018" y="2693105"/>
            <a:ext cx="10234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E655D3F-FD97-67F0-CEBD-967B1F431BF6}"/>
              </a:ext>
            </a:extLst>
          </p:cNvPr>
          <p:cNvSpPr/>
          <p:nvPr/>
        </p:nvSpPr>
        <p:spPr>
          <a:xfrm>
            <a:off x="7025508" y="4454132"/>
            <a:ext cx="1020726" cy="18487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Entity Body Description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D442D3-8248-D5AE-5814-3E0608F1E73E}"/>
              </a:ext>
            </a:extLst>
          </p:cNvPr>
          <p:cNvCxnSpPr>
            <a:cxnSpLocks/>
          </p:cNvCxnSpPr>
          <p:nvPr/>
        </p:nvCxnSpPr>
        <p:spPr>
          <a:xfrm>
            <a:off x="7978729" y="3405283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F7A6D5-CD26-1407-E7D4-9EDF45E92A37}"/>
              </a:ext>
            </a:extLst>
          </p:cNvPr>
          <p:cNvCxnSpPr>
            <a:cxnSpLocks/>
          </p:cNvCxnSpPr>
          <p:nvPr/>
        </p:nvCxnSpPr>
        <p:spPr>
          <a:xfrm>
            <a:off x="7991916" y="5514400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D767C-BF51-69EE-376C-9333BBDABDF4}"/>
              </a:ext>
            </a:extLst>
          </p:cNvPr>
          <p:cNvSpPr/>
          <p:nvPr/>
        </p:nvSpPr>
        <p:spPr>
          <a:xfrm>
            <a:off x="9502274" y="1281603"/>
            <a:ext cx="1020726" cy="52967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 Multiplexing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63F393-2C87-10F9-AF17-5353C1925747}"/>
              </a:ext>
            </a:extLst>
          </p:cNvPr>
          <p:cNvCxnSpPr>
            <a:cxnSpLocks/>
          </p:cNvCxnSpPr>
          <p:nvPr/>
        </p:nvCxnSpPr>
        <p:spPr>
          <a:xfrm>
            <a:off x="1240754" y="6486488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FB348E-F1D6-540A-9592-9F7BBBC6804D}"/>
              </a:ext>
            </a:extLst>
          </p:cNvPr>
          <p:cNvCxnSpPr>
            <a:cxnSpLocks/>
          </p:cNvCxnSpPr>
          <p:nvPr/>
        </p:nvCxnSpPr>
        <p:spPr>
          <a:xfrm>
            <a:off x="10501735" y="3880263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7545C0B-2822-9158-1448-07A3EB0AEB48}"/>
              </a:ext>
            </a:extLst>
          </p:cNvPr>
          <p:cNvSpPr txBox="1"/>
          <p:nvPr/>
        </p:nvSpPr>
        <p:spPr>
          <a:xfrm>
            <a:off x="10657777" y="3538172"/>
            <a:ext cx="150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43F92A-CF5A-A0BC-4C8F-9E46E533B318}"/>
              </a:ext>
            </a:extLst>
          </p:cNvPr>
          <p:cNvSpPr txBox="1"/>
          <p:nvPr/>
        </p:nvSpPr>
        <p:spPr>
          <a:xfrm>
            <a:off x="8007708" y="3115059"/>
            <a:ext cx="1477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Face Descriptors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4E3D0F-E0E8-013A-4933-68712FFE0DF3}"/>
              </a:ext>
            </a:extLst>
          </p:cNvPr>
          <p:cNvSpPr txBox="1"/>
          <p:nvPr/>
        </p:nvSpPr>
        <p:spPr>
          <a:xfrm>
            <a:off x="7969025" y="5203664"/>
            <a:ext cx="1562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Body Descriptors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1CE1F3-D854-1ED6-DCBC-98FE8D0BD32A}"/>
              </a:ext>
            </a:extLst>
          </p:cNvPr>
          <p:cNvSpPr txBox="1"/>
          <p:nvPr/>
        </p:nvSpPr>
        <p:spPr>
          <a:xfrm>
            <a:off x="7789456" y="1589706"/>
            <a:ext cx="18247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Speech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90BF2D-B101-7868-7E09-85D31D144896}"/>
              </a:ext>
            </a:extLst>
          </p:cNvPr>
          <p:cNvCxnSpPr>
            <a:cxnSpLocks/>
          </p:cNvCxnSpPr>
          <p:nvPr/>
        </p:nvCxnSpPr>
        <p:spPr>
          <a:xfrm>
            <a:off x="3522969" y="2759882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148629-C5FF-8A87-E819-67A0F4CE9947}"/>
              </a:ext>
            </a:extLst>
          </p:cNvPr>
          <p:cNvCxnSpPr>
            <a:cxnSpLocks/>
          </p:cNvCxnSpPr>
          <p:nvPr/>
        </p:nvCxnSpPr>
        <p:spPr>
          <a:xfrm>
            <a:off x="5982117" y="1930705"/>
            <a:ext cx="354128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56D2D4-DFAC-F914-CA53-3C6AF999257A}"/>
              </a:ext>
            </a:extLst>
          </p:cNvPr>
          <p:cNvCxnSpPr>
            <a:cxnSpLocks/>
          </p:cNvCxnSpPr>
          <p:nvPr/>
        </p:nvCxnSpPr>
        <p:spPr>
          <a:xfrm>
            <a:off x="3517434" y="4087471"/>
            <a:ext cx="349390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71D60-0D0F-D1AE-0F32-F83E6887D787}"/>
              </a:ext>
            </a:extLst>
          </p:cNvPr>
          <p:cNvCxnSpPr>
            <a:cxnSpLocks/>
          </p:cNvCxnSpPr>
          <p:nvPr/>
        </p:nvCxnSpPr>
        <p:spPr>
          <a:xfrm>
            <a:off x="1232554" y="1904083"/>
            <a:ext cx="375435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89E841-828B-7F53-9A52-8C76165D9450}"/>
              </a:ext>
            </a:extLst>
          </p:cNvPr>
          <p:cNvCxnSpPr>
            <a:cxnSpLocks/>
          </p:cNvCxnSpPr>
          <p:nvPr/>
        </p:nvCxnSpPr>
        <p:spPr>
          <a:xfrm>
            <a:off x="1232554" y="2309597"/>
            <a:ext cx="375435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4431C1-5C4E-BC3D-3D51-16822E1A326E}"/>
              </a:ext>
            </a:extLst>
          </p:cNvPr>
          <p:cNvCxnSpPr>
            <a:cxnSpLocks/>
          </p:cNvCxnSpPr>
          <p:nvPr/>
        </p:nvCxnSpPr>
        <p:spPr>
          <a:xfrm>
            <a:off x="3517434" y="4839513"/>
            <a:ext cx="349390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2AC690-EBD8-AE39-A044-09546A2D29AA}"/>
              </a:ext>
            </a:extLst>
          </p:cNvPr>
          <p:cNvCxnSpPr>
            <a:cxnSpLocks/>
          </p:cNvCxnSpPr>
          <p:nvPr/>
        </p:nvCxnSpPr>
        <p:spPr>
          <a:xfrm>
            <a:off x="1240754" y="5640264"/>
            <a:ext cx="5813635" cy="450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DC7498-562B-ADDF-7684-50CB805948B7}"/>
              </a:ext>
            </a:extLst>
          </p:cNvPr>
          <p:cNvCxnSpPr>
            <a:cxnSpLocks/>
          </p:cNvCxnSpPr>
          <p:nvPr/>
        </p:nvCxnSpPr>
        <p:spPr>
          <a:xfrm>
            <a:off x="1229979" y="6064209"/>
            <a:ext cx="5813635" cy="450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916492B-235C-4C7F-F662-865D29F11809}"/>
              </a:ext>
            </a:extLst>
          </p:cNvPr>
          <p:cNvSpPr/>
          <p:nvPr/>
        </p:nvSpPr>
        <p:spPr>
          <a:xfrm>
            <a:off x="7011334" y="2501829"/>
            <a:ext cx="1020726" cy="18131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Entity Face Description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D0B625-E905-1759-BB06-1922D65B05ED}"/>
              </a:ext>
            </a:extLst>
          </p:cNvPr>
          <p:cNvCxnSpPr>
            <a:cxnSpLocks/>
          </p:cNvCxnSpPr>
          <p:nvPr/>
        </p:nvCxnSpPr>
        <p:spPr>
          <a:xfrm>
            <a:off x="1205247" y="4547643"/>
            <a:ext cx="12986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CC06C9F-4E26-9507-D0ED-37E50CDCE9C3}"/>
              </a:ext>
            </a:extLst>
          </p:cNvPr>
          <p:cNvSpPr txBox="1"/>
          <p:nvPr/>
        </p:nvSpPr>
        <p:spPr>
          <a:xfrm>
            <a:off x="1268617" y="1177665"/>
            <a:ext cx="11857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ID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18DB71-9091-E0A0-9FE1-4EB7375AC216}"/>
              </a:ext>
            </a:extLst>
          </p:cNvPr>
          <p:cNvSpPr txBox="1"/>
          <p:nvPr/>
        </p:nvSpPr>
        <p:spPr>
          <a:xfrm>
            <a:off x="1286019" y="1562975"/>
            <a:ext cx="1147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Object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048606-DC2B-C24B-F8E9-53570A629206}"/>
              </a:ext>
            </a:extLst>
          </p:cNvPr>
          <p:cNvSpPr txBox="1"/>
          <p:nvPr/>
        </p:nvSpPr>
        <p:spPr>
          <a:xfrm>
            <a:off x="1037824" y="1972545"/>
            <a:ext cx="1390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Model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4908A8-7D34-F3A8-063C-322636C1CF5E}"/>
              </a:ext>
            </a:extLst>
          </p:cNvPr>
          <p:cNvSpPr txBox="1"/>
          <p:nvPr/>
        </p:nvSpPr>
        <p:spPr>
          <a:xfrm>
            <a:off x="984732" y="4207223"/>
            <a:ext cx="14584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7BC74D-5BC0-44CF-453E-DB054B0871D1}"/>
              </a:ext>
            </a:extLst>
          </p:cNvPr>
          <p:cNvSpPr txBox="1"/>
          <p:nvPr/>
        </p:nvSpPr>
        <p:spPr>
          <a:xfrm>
            <a:off x="1320725" y="2846855"/>
            <a:ext cx="1147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Object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85">
            <a:extLst>
              <a:ext uri="{FF2B5EF4-FFF2-40B4-BE49-F238E27FC236}">
                <a16:creationId xmlns:a16="http://schemas.microsoft.com/office/drawing/2014/main" id="{9CE6672E-B4A0-51A3-A9BD-E71DFCC5647F}"/>
              </a:ext>
            </a:extLst>
          </p:cNvPr>
          <p:cNvSpPr/>
          <p:nvPr/>
        </p:nvSpPr>
        <p:spPr>
          <a:xfrm>
            <a:off x="6043448" y="3748741"/>
            <a:ext cx="972035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PS-Face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E82AB5-6DA2-AE45-DB93-F12144D0F91E}"/>
              </a:ext>
            </a:extLst>
          </p:cNvPr>
          <p:cNvCxnSpPr>
            <a:cxnSpLocks/>
          </p:cNvCxnSpPr>
          <p:nvPr/>
        </p:nvCxnSpPr>
        <p:spPr>
          <a:xfrm>
            <a:off x="1241427" y="3191331"/>
            <a:ext cx="577846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6" name="TextBox 85">
            <a:extLst>
              <a:ext uri="{FF2B5EF4-FFF2-40B4-BE49-F238E27FC236}">
                <a16:creationId xmlns:a16="http://schemas.microsoft.com/office/drawing/2014/main" id="{C647AEFE-96B2-120D-B1CB-A410030BB910}"/>
              </a:ext>
            </a:extLst>
          </p:cNvPr>
          <p:cNvSpPr/>
          <p:nvPr/>
        </p:nvSpPr>
        <p:spPr>
          <a:xfrm>
            <a:off x="3701753" y="2432628"/>
            <a:ext cx="114754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PS-Speech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85">
            <a:extLst>
              <a:ext uri="{FF2B5EF4-FFF2-40B4-BE49-F238E27FC236}">
                <a16:creationId xmlns:a16="http://schemas.microsoft.com/office/drawing/2014/main" id="{A6A30E15-2B91-E3D8-7048-37132427DA4E}"/>
              </a:ext>
            </a:extLst>
          </p:cNvPr>
          <p:cNvSpPr/>
          <p:nvPr/>
        </p:nvSpPr>
        <p:spPr>
          <a:xfrm>
            <a:off x="5860279" y="4501180"/>
            <a:ext cx="114754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PS-Gesture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0AE50F-0F85-94FF-F039-A04260FDB4C2}"/>
              </a:ext>
            </a:extLst>
          </p:cNvPr>
          <p:cNvSpPr txBox="1"/>
          <p:nvPr/>
        </p:nvSpPr>
        <p:spPr>
          <a:xfrm>
            <a:off x="1267457" y="5295547"/>
            <a:ext cx="11882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Object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85">
            <a:extLst>
              <a:ext uri="{FF2B5EF4-FFF2-40B4-BE49-F238E27FC236}">
                <a16:creationId xmlns:a16="http://schemas.microsoft.com/office/drawing/2014/main" id="{D4E225A9-ADDD-68FB-0E8B-B244628A046A}"/>
              </a:ext>
            </a:extLst>
          </p:cNvPr>
          <p:cNvSpPr/>
          <p:nvPr/>
        </p:nvSpPr>
        <p:spPr>
          <a:xfrm>
            <a:off x="1090466" y="5727251"/>
            <a:ext cx="133854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85">
            <a:extLst>
              <a:ext uri="{FF2B5EF4-FFF2-40B4-BE49-F238E27FC236}">
                <a16:creationId xmlns:a16="http://schemas.microsoft.com/office/drawing/2014/main" id="{91485B91-2D27-87CA-E962-29924A100E64}"/>
              </a:ext>
            </a:extLst>
          </p:cNvPr>
          <p:cNvSpPr/>
          <p:nvPr/>
        </p:nvSpPr>
        <p:spPr>
          <a:xfrm>
            <a:off x="1108816" y="6152487"/>
            <a:ext cx="130945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59D88F-9465-F9EE-7C83-FB744442B257}"/>
              </a:ext>
            </a:extLst>
          </p:cNvPr>
          <p:cNvCxnSpPr>
            <a:cxnSpLocks/>
          </p:cNvCxnSpPr>
          <p:nvPr/>
        </p:nvCxnSpPr>
        <p:spPr>
          <a:xfrm>
            <a:off x="1254805" y="3636695"/>
            <a:ext cx="577846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2" name="TextBox 85">
            <a:extLst>
              <a:ext uri="{FF2B5EF4-FFF2-40B4-BE49-F238E27FC236}">
                <a16:creationId xmlns:a16="http://schemas.microsoft.com/office/drawing/2014/main" id="{B418A6ED-CF76-76D7-205C-DCAB697E7A4F}"/>
              </a:ext>
            </a:extLst>
          </p:cNvPr>
          <p:cNvSpPr/>
          <p:nvPr/>
        </p:nvSpPr>
        <p:spPr>
          <a:xfrm>
            <a:off x="1098101" y="3304686"/>
            <a:ext cx="133854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82015D-B504-42CD-0919-9B5BF4DE9DE6}"/>
              </a:ext>
            </a:extLst>
          </p:cNvPr>
          <p:cNvSpPr/>
          <p:nvPr/>
        </p:nvSpPr>
        <p:spPr>
          <a:xfrm>
            <a:off x="2507062" y="2475298"/>
            <a:ext cx="1020726" cy="30331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 </a:t>
            </a:r>
            <a:r>
              <a:rPr lang="it-IT" b="0" strike="noStrike" spc="-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Demultiplexing</a:t>
            </a:r>
            <a:endParaRPr lang="it-IT" b="0" strike="noStrike" spc="-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007FFB-0293-91A5-C76E-26934227B1B2}"/>
              </a:ext>
            </a:extLst>
          </p:cNvPr>
          <p:cNvSpPr txBox="1"/>
          <p:nvPr/>
        </p:nvSpPr>
        <p:spPr>
          <a:xfrm>
            <a:off x="7918015" y="1981808"/>
            <a:ext cx="1715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Model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A86B06-C420-30C5-F2D5-D46039E54F31}"/>
              </a:ext>
            </a:extLst>
          </p:cNvPr>
          <p:cNvCxnSpPr>
            <a:cxnSpLocks/>
          </p:cNvCxnSpPr>
          <p:nvPr/>
        </p:nvCxnSpPr>
        <p:spPr>
          <a:xfrm>
            <a:off x="6001349" y="2313929"/>
            <a:ext cx="354128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010F63C-8E02-5535-E755-6121492EFC72}"/>
              </a:ext>
            </a:extLst>
          </p:cNvPr>
          <p:cNvCxnSpPr>
            <a:cxnSpLocks/>
          </p:cNvCxnSpPr>
          <p:nvPr/>
        </p:nvCxnSpPr>
        <p:spPr>
          <a:xfrm>
            <a:off x="1242232" y="1516456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307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83764-4C37-4BE8-3235-8420C21B1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ACBF-A081-2CAB-5479-D83F45FD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and Scene Description </a:t>
            </a:r>
            <a:br>
              <a:rPr lang="en-US" dirty="0"/>
            </a:br>
            <a:r>
              <a:rPr lang="en-US" dirty="0"/>
              <a:t>(MPAI-OSD) V1.2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97F3C-CEDD-7FDE-5AC6-A808B94A4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i="1" dirty="0">
                <a:effectLst/>
                <a:ea typeface="Calibri" panose="020F0502020204030204" pitchFamily="34" charset="0"/>
              </a:rPr>
              <a:t>Object and Scenes Description</a:t>
            </a:r>
            <a:r>
              <a:rPr lang="en-GB" dirty="0">
                <a:effectLst/>
                <a:ea typeface="Calibri" panose="020F0502020204030204" pitchFamily="34" charset="0"/>
              </a:rPr>
              <a:t> (MPAI-OSD) specifies </a:t>
            </a:r>
          </a:p>
          <a:p>
            <a:pPr lvl="1" algn="just"/>
            <a:r>
              <a:rPr lang="en-GB" i="1" u="sng" dirty="0">
                <a:effectLst/>
                <a:ea typeface="Calibri" panose="020F0502020204030204" pitchFamily="34" charset="0"/>
              </a:rPr>
              <a:t>Data Formats </a:t>
            </a:r>
            <a:r>
              <a:rPr lang="en-GB" dirty="0">
                <a:effectLst/>
                <a:ea typeface="Calibri" panose="020F0502020204030204" pitchFamily="34" charset="0"/>
              </a:rPr>
              <a:t>to describe </a:t>
            </a:r>
            <a:r>
              <a:rPr lang="en-GB" dirty="0" err="1">
                <a:effectLst/>
                <a:ea typeface="Calibri" panose="020F0502020204030204" pitchFamily="34" charset="0"/>
              </a:rPr>
              <a:t>uni</a:t>
            </a:r>
            <a:r>
              <a:rPr lang="en-GB" dirty="0">
                <a:effectLst/>
                <a:ea typeface="Calibri" panose="020F0502020204030204" pitchFamily="34" charset="0"/>
              </a:rPr>
              <a:t>- and multimodal Objects and Scenes, and their localisation in space.</a:t>
            </a:r>
          </a:p>
          <a:p>
            <a:pPr lvl="1" algn="just"/>
            <a:r>
              <a:rPr lang="en-GB" i="1" u="sng" dirty="0">
                <a:ea typeface="Calibri" panose="020F0502020204030204" pitchFamily="34" charset="0"/>
              </a:rPr>
              <a:t>Basic and Composite AI Modules</a:t>
            </a:r>
            <a:r>
              <a:rPr lang="en-GB" dirty="0">
                <a:ea typeface="Calibri" panose="020F0502020204030204" pitchFamily="34" charset="0"/>
              </a:rPr>
              <a:t> Visual Object Identification and Audio-Visual Alignment</a:t>
            </a:r>
            <a:r>
              <a:rPr lang="en-GB" dirty="0">
                <a:effectLst/>
                <a:ea typeface="Calibri" panose="020F0502020204030204" pitchFamily="34" charset="0"/>
              </a:rPr>
              <a:t>.</a:t>
            </a:r>
          </a:p>
          <a:p>
            <a:pPr lvl="1" algn="just"/>
            <a:r>
              <a:rPr lang="en-GB" i="1" dirty="0">
                <a:ea typeface="Calibri" panose="020F0502020204030204" pitchFamily="34" charset="0"/>
              </a:rPr>
              <a:t>AI Workflow</a:t>
            </a:r>
            <a:r>
              <a:rPr lang="en-GB" dirty="0">
                <a:ea typeface="Calibri" panose="020F0502020204030204" pitchFamily="34" charset="0"/>
              </a:rPr>
              <a:t>: Television Media Analysis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n-GB" dirty="0">
                <a:ea typeface="Calibri" panose="020F0502020204030204" pitchFamily="34" charset="0"/>
              </a:rPr>
              <a:t>Important Data Formats:</a:t>
            </a:r>
          </a:p>
          <a:p>
            <a:pPr lvl="1" algn="just"/>
            <a:r>
              <a:rPr lang="en-GB" dirty="0">
                <a:effectLst/>
                <a:ea typeface="Calibri" panose="020F0502020204030204" pitchFamily="34" charset="0"/>
              </a:rPr>
              <a:t>Spatial Attitude, Time</a:t>
            </a:r>
          </a:p>
          <a:p>
            <a:pPr lvl="1" algn="just"/>
            <a:r>
              <a:rPr lang="en-GB" dirty="0">
                <a:effectLst/>
                <a:ea typeface="Calibri" panose="020F0502020204030204" pitchFamily="34" charset="0"/>
              </a:rPr>
              <a:t>Audio, Visual, and Audio-Visual Object</a:t>
            </a:r>
          </a:p>
          <a:p>
            <a:pPr lvl="1" algn="just"/>
            <a:r>
              <a:rPr lang="en-GB" dirty="0">
                <a:effectLst/>
                <a:ea typeface="Calibri" panose="020F0502020204030204" pitchFamily="34" charset="0"/>
              </a:rPr>
              <a:t>Audio, Visual, and Audio-Visual Scene Descriptors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659B1-BFD1-29B8-12D4-467B46F4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9E774-E0D9-6D64-E9F4-163B36D8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EC1F9764-A0F6-18EA-05DD-1AE8C4611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729" y="0"/>
            <a:ext cx="3196272" cy="19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54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F2627-1251-39FE-4A47-3713F036D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702"/>
            <a:ext cx="10515600" cy="693867"/>
          </a:xfrm>
        </p:spPr>
        <p:txBody>
          <a:bodyPr>
            <a:normAutofit/>
          </a:bodyPr>
          <a:lstStyle/>
          <a:p>
            <a:r>
              <a:rPr lang="en-US" dirty="0"/>
              <a:t>Television Media Analysis (OSD-TMA) V1.2</a:t>
            </a:r>
            <a:endParaRPr lang="en-15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3A214CD-A437-CD48-8A15-A537A28AE12F}"/>
              </a:ext>
            </a:extLst>
          </p:cNvPr>
          <p:cNvSpPr/>
          <p:nvPr/>
        </p:nvSpPr>
        <p:spPr>
          <a:xfrm>
            <a:off x="1746027" y="1002640"/>
            <a:ext cx="9242218" cy="4518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086AA6-2E8A-9BF7-82E3-F39072D601CF}"/>
              </a:ext>
            </a:extLst>
          </p:cNvPr>
          <p:cNvSpPr/>
          <p:nvPr/>
        </p:nvSpPr>
        <p:spPr>
          <a:xfrm>
            <a:off x="1821438" y="1152647"/>
            <a:ext cx="720135" cy="4275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 Splitter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3">
            <a:extLst>
              <a:ext uri="{FF2B5EF4-FFF2-40B4-BE49-F238E27FC236}">
                <a16:creationId xmlns:a16="http://schemas.microsoft.com/office/drawing/2014/main" id="{B7BBEB80-3EC8-558D-B402-DA4D7CF59C99}"/>
              </a:ext>
            </a:extLst>
          </p:cNvPr>
          <p:cNvSpPr/>
          <p:nvPr/>
        </p:nvSpPr>
        <p:spPr>
          <a:xfrm>
            <a:off x="37485" y="1002640"/>
            <a:ext cx="853729" cy="4500217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7B772D6-78B0-30DC-5524-22643C24BFF7}"/>
              </a:ext>
            </a:extLst>
          </p:cNvPr>
          <p:cNvCxnSpPr>
            <a:cxnSpLocks/>
          </p:cNvCxnSpPr>
          <p:nvPr/>
        </p:nvCxnSpPr>
        <p:spPr>
          <a:xfrm>
            <a:off x="991869" y="3323069"/>
            <a:ext cx="84972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2E02B9C-1446-4F4B-1B65-C054A1A6125F}"/>
              </a:ext>
            </a:extLst>
          </p:cNvPr>
          <p:cNvSpPr txBox="1"/>
          <p:nvPr/>
        </p:nvSpPr>
        <p:spPr>
          <a:xfrm>
            <a:off x="1032443" y="3023944"/>
            <a:ext cx="855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Audio-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Video-Text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C598ED0-B12E-34C8-C5FE-4D276C6E797D}"/>
              </a:ext>
            </a:extLst>
          </p:cNvPr>
          <p:cNvCxnSpPr/>
          <p:nvPr/>
        </p:nvCxnSpPr>
        <p:spPr>
          <a:xfrm>
            <a:off x="2560145" y="4035448"/>
            <a:ext cx="58968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59CA74F2-A4B9-5A6A-C402-2D2DD2BE935C}"/>
              </a:ext>
            </a:extLst>
          </p:cNvPr>
          <p:cNvSpPr txBox="1"/>
          <p:nvPr/>
        </p:nvSpPr>
        <p:spPr>
          <a:xfrm>
            <a:off x="2480273" y="36706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Audio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1CBC23-CE81-3AEF-DE65-601E5130602F}"/>
              </a:ext>
            </a:extLst>
          </p:cNvPr>
          <p:cNvCxnSpPr/>
          <p:nvPr/>
        </p:nvCxnSpPr>
        <p:spPr>
          <a:xfrm>
            <a:off x="2565472" y="1901454"/>
            <a:ext cx="58968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ED4B5214-FDDB-E383-6B33-BEB180C5A56F}"/>
              </a:ext>
            </a:extLst>
          </p:cNvPr>
          <p:cNvSpPr txBox="1"/>
          <p:nvPr/>
        </p:nvSpPr>
        <p:spPr>
          <a:xfrm>
            <a:off x="2510057" y="1532122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73EDDE4-B73C-471B-CFCB-1CA1DE6275ED}"/>
              </a:ext>
            </a:extLst>
          </p:cNvPr>
          <p:cNvSpPr/>
          <p:nvPr/>
        </p:nvSpPr>
        <p:spPr>
          <a:xfrm>
            <a:off x="10075487" y="1152646"/>
            <a:ext cx="720135" cy="4275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Audio-Visual Event Description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A84CE31-87B3-528E-FFF5-4B53D1C75544}"/>
              </a:ext>
            </a:extLst>
          </p:cNvPr>
          <p:cNvSpPr txBox="1"/>
          <p:nvPr/>
        </p:nvSpPr>
        <p:spPr>
          <a:xfrm>
            <a:off x="10981947" y="2930703"/>
            <a:ext cx="125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 Event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F4E928E-52A1-5EAB-2DE5-53BCC7A855EB}"/>
              </a:ext>
            </a:extLst>
          </p:cNvPr>
          <p:cNvSpPr/>
          <p:nvPr/>
        </p:nvSpPr>
        <p:spPr>
          <a:xfrm>
            <a:off x="6600224" y="3963165"/>
            <a:ext cx="720135" cy="14646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Speech Recognition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EDFCCC4-3F26-F78D-5DEC-CD1CABFF91FA}"/>
              </a:ext>
            </a:extLst>
          </p:cNvPr>
          <p:cNvSpPr txBox="1"/>
          <p:nvPr/>
        </p:nvSpPr>
        <p:spPr>
          <a:xfrm>
            <a:off x="5708372" y="4436049"/>
            <a:ext cx="98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Speech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3352B9D-B0A3-67E2-C13E-85D9A4F547C9}"/>
              </a:ext>
            </a:extLst>
          </p:cNvPr>
          <p:cNvCxnSpPr/>
          <p:nvPr/>
        </p:nvCxnSpPr>
        <p:spPr>
          <a:xfrm>
            <a:off x="3696267" y="3372184"/>
            <a:ext cx="8752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9A9B0CC-8472-3AC8-1591-7E1EDBB004DD}"/>
              </a:ext>
            </a:extLst>
          </p:cNvPr>
          <p:cNvSpPr txBox="1"/>
          <p:nvPr/>
        </p:nvSpPr>
        <p:spPr>
          <a:xfrm>
            <a:off x="3744445" y="3010037"/>
            <a:ext cx="85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Speech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7AAED6E-CC0C-0781-5101-AB24134100A4}"/>
              </a:ext>
            </a:extLst>
          </p:cNvPr>
          <p:cNvSpPr txBox="1"/>
          <p:nvPr/>
        </p:nvSpPr>
        <p:spPr>
          <a:xfrm>
            <a:off x="3765016" y="1297895"/>
            <a:ext cx="844129" cy="36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C5BC1AE-6DC4-ACEF-7AC3-00C160C94105}"/>
              </a:ext>
            </a:extLst>
          </p:cNvPr>
          <p:cNvCxnSpPr/>
          <p:nvPr/>
        </p:nvCxnSpPr>
        <p:spPr>
          <a:xfrm>
            <a:off x="3700288" y="1675092"/>
            <a:ext cx="8752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0324A958-40BC-E126-E7E5-11F6F1AFE496}"/>
              </a:ext>
            </a:extLst>
          </p:cNvPr>
          <p:cNvSpPr txBox="1"/>
          <p:nvPr/>
        </p:nvSpPr>
        <p:spPr>
          <a:xfrm>
            <a:off x="3786615" y="1850344"/>
            <a:ext cx="73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696E8C9-822A-919C-2C73-D429B1E2E5D2}"/>
              </a:ext>
            </a:extLst>
          </p:cNvPr>
          <p:cNvCxnSpPr/>
          <p:nvPr/>
        </p:nvCxnSpPr>
        <p:spPr>
          <a:xfrm>
            <a:off x="3710266" y="2216112"/>
            <a:ext cx="8752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ECAF6B8-5FCB-E627-27EC-348B6531AFAA}"/>
              </a:ext>
            </a:extLst>
          </p:cNvPr>
          <p:cNvCxnSpPr/>
          <p:nvPr/>
        </p:nvCxnSpPr>
        <p:spPr>
          <a:xfrm>
            <a:off x="3702638" y="3776080"/>
            <a:ext cx="8752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A1622D85-1FB5-2CA5-5C74-1D00D0AC33F5}"/>
              </a:ext>
            </a:extLst>
          </p:cNvPr>
          <p:cNvSpPr txBox="1"/>
          <p:nvPr/>
        </p:nvSpPr>
        <p:spPr>
          <a:xfrm>
            <a:off x="3693723" y="3417620"/>
            <a:ext cx="101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Sp. Time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1E7C1E9-4A03-C02C-AA09-E5EC49B86304}"/>
              </a:ext>
            </a:extLst>
          </p:cNvPr>
          <p:cNvSpPr txBox="1"/>
          <p:nvPr/>
        </p:nvSpPr>
        <p:spPr>
          <a:xfrm>
            <a:off x="5179240" y="4738324"/>
            <a:ext cx="149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Speaker Time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56">
            <a:extLst>
              <a:ext uri="{FF2B5EF4-FFF2-40B4-BE49-F238E27FC236}">
                <a16:creationId xmlns:a16="http://schemas.microsoft.com/office/drawing/2014/main" id="{128D45FB-5566-E24C-8915-C35E7547DB6E}"/>
              </a:ext>
            </a:extLst>
          </p:cNvPr>
          <p:cNvSpPr/>
          <p:nvPr/>
        </p:nvSpPr>
        <p:spPr>
          <a:xfrm>
            <a:off x="14625" y="5684794"/>
            <a:ext cx="10967322" cy="357035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Straight Connector 57">
            <a:extLst>
              <a:ext uri="{FF2B5EF4-FFF2-40B4-BE49-F238E27FC236}">
                <a16:creationId xmlns:a16="http://schemas.microsoft.com/office/drawing/2014/main" id="{C56412F6-F091-C50A-5B39-DD445A33841E}"/>
              </a:ext>
            </a:extLst>
          </p:cNvPr>
          <p:cNvSpPr/>
          <p:nvPr/>
        </p:nvSpPr>
        <p:spPr>
          <a:xfrm>
            <a:off x="41237" y="5619829"/>
            <a:ext cx="10937019" cy="26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Rectangle 5">
            <a:extLst>
              <a:ext uri="{FF2B5EF4-FFF2-40B4-BE49-F238E27FC236}">
                <a16:creationId xmlns:a16="http://schemas.microsoft.com/office/drawing/2014/main" id="{BDCE38D5-0CDF-2022-D884-8B3EB080B387}"/>
              </a:ext>
            </a:extLst>
          </p:cNvPr>
          <p:cNvSpPr/>
          <p:nvPr/>
        </p:nvSpPr>
        <p:spPr>
          <a:xfrm>
            <a:off x="3878990" y="6191935"/>
            <a:ext cx="1847602" cy="442425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</a:t>
            </a: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Rectangle 51">
            <a:extLst>
              <a:ext uri="{FF2B5EF4-FFF2-40B4-BE49-F238E27FC236}">
                <a16:creationId xmlns:a16="http://schemas.microsoft.com/office/drawing/2014/main" id="{847705F5-BF9F-A864-C7A2-251AA58EFAAC}"/>
              </a:ext>
            </a:extLst>
          </p:cNvPr>
          <p:cNvSpPr/>
          <p:nvPr/>
        </p:nvSpPr>
        <p:spPr>
          <a:xfrm>
            <a:off x="7202215" y="6193606"/>
            <a:ext cx="1792133" cy="44003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Rectangle 1">
            <a:extLst>
              <a:ext uri="{FF2B5EF4-FFF2-40B4-BE49-F238E27FC236}">
                <a16:creationId xmlns:a16="http://schemas.microsoft.com/office/drawing/2014/main" id="{3B103C7E-A4E9-52CE-AAB3-72C5616FE2F2}"/>
              </a:ext>
            </a:extLst>
          </p:cNvPr>
          <p:cNvSpPr/>
          <p:nvPr/>
        </p:nvSpPr>
        <p:spPr>
          <a:xfrm>
            <a:off x="9284055" y="6191935"/>
            <a:ext cx="1684050" cy="440038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MPAI Store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52">
            <a:extLst>
              <a:ext uri="{FF2B5EF4-FFF2-40B4-BE49-F238E27FC236}">
                <a16:creationId xmlns:a16="http://schemas.microsoft.com/office/drawing/2014/main" id="{E7143E4B-67B7-D3C3-F602-C97FAF7CD08C}"/>
              </a:ext>
            </a:extLst>
          </p:cNvPr>
          <p:cNvSpPr/>
          <p:nvPr/>
        </p:nvSpPr>
        <p:spPr>
          <a:xfrm>
            <a:off x="5977143" y="6192890"/>
            <a:ext cx="1021277" cy="440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BAC7BF5-DB81-2AF0-BBC6-A3C766B9B970}"/>
              </a:ext>
            </a:extLst>
          </p:cNvPr>
          <p:cNvCxnSpPr/>
          <p:nvPr/>
        </p:nvCxnSpPr>
        <p:spPr>
          <a:xfrm flipV="1">
            <a:off x="3901516" y="6116881"/>
            <a:ext cx="1813319" cy="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51AD536-80E7-1B99-DCDF-DE71DD407B48}"/>
              </a:ext>
            </a:extLst>
          </p:cNvPr>
          <p:cNvCxnSpPr/>
          <p:nvPr/>
        </p:nvCxnSpPr>
        <p:spPr>
          <a:xfrm flipV="1">
            <a:off x="9254237" y="6116881"/>
            <a:ext cx="1733807" cy="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83398EE-DAA8-428F-2ED5-3ECCD81BA17C}"/>
              </a:ext>
            </a:extLst>
          </p:cNvPr>
          <p:cNvCxnSpPr/>
          <p:nvPr/>
        </p:nvCxnSpPr>
        <p:spPr>
          <a:xfrm flipV="1">
            <a:off x="5974318" y="6116880"/>
            <a:ext cx="1048014" cy="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0DE3DFC-6D69-4D50-CB13-B6614079428C}"/>
              </a:ext>
            </a:extLst>
          </p:cNvPr>
          <p:cNvCxnSpPr/>
          <p:nvPr/>
        </p:nvCxnSpPr>
        <p:spPr>
          <a:xfrm flipV="1">
            <a:off x="7196369" y="6111012"/>
            <a:ext cx="1813319" cy="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59A31AD-945F-FE09-4172-516F1AFBA53F}"/>
              </a:ext>
            </a:extLst>
          </p:cNvPr>
          <p:cNvSpPr txBox="1"/>
          <p:nvPr/>
        </p:nvSpPr>
        <p:spPr>
          <a:xfrm>
            <a:off x="9122543" y="2946531"/>
            <a:ext cx="1048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 Scene</a:t>
            </a:r>
          </a:p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Descrip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BCE4864-0536-BD4A-E04B-034FEAC3FFEE}"/>
              </a:ext>
            </a:extLst>
          </p:cNvPr>
          <p:cNvSpPr txBox="1"/>
          <p:nvPr/>
        </p:nvSpPr>
        <p:spPr>
          <a:xfrm>
            <a:off x="7346095" y="3979390"/>
            <a:ext cx="1122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Recognis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21B02B-F99D-ED26-7716-92878C11317A}"/>
              </a:ext>
            </a:extLst>
          </p:cNvPr>
          <p:cNvCxnSpPr>
            <a:cxnSpLocks/>
          </p:cNvCxnSpPr>
          <p:nvPr/>
        </p:nvCxnSpPr>
        <p:spPr>
          <a:xfrm>
            <a:off x="7314523" y="4339882"/>
            <a:ext cx="114465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303C32A9-027A-B9B3-E2F1-F76C48AD8DC0}"/>
              </a:ext>
            </a:extLst>
          </p:cNvPr>
          <p:cNvSpPr txBox="1"/>
          <p:nvPr/>
        </p:nvSpPr>
        <p:spPr>
          <a:xfrm>
            <a:off x="7398331" y="4818334"/>
            <a:ext cx="94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Speaker Time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B3E04A8-FB4D-67EA-D588-ADF5EC5166DE}"/>
              </a:ext>
            </a:extLst>
          </p:cNvPr>
          <p:cNvCxnSpPr/>
          <p:nvPr/>
        </p:nvCxnSpPr>
        <p:spPr>
          <a:xfrm flipV="1">
            <a:off x="10810458" y="3269817"/>
            <a:ext cx="139671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14DF777-1F6E-90A5-6824-9569155CE15D}"/>
              </a:ext>
            </a:extLst>
          </p:cNvPr>
          <p:cNvCxnSpPr/>
          <p:nvPr/>
        </p:nvCxnSpPr>
        <p:spPr>
          <a:xfrm flipV="1">
            <a:off x="9108805" y="3269817"/>
            <a:ext cx="98523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48B847F-F841-CAC5-5B52-CC044C5EF6D6}"/>
              </a:ext>
            </a:extLst>
          </p:cNvPr>
          <p:cNvSpPr/>
          <p:nvPr/>
        </p:nvSpPr>
        <p:spPr>
          <a:xfrm>
            <a:off x="3143687" y="1118356"/>
            <a:ext cx="541765" cy="15117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 Change Detection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D684046-99AB-2B3C-85B2-29E186840A31}"/>
              </a:ext>
            </a:extLst>
          </p:cNvPr>
          <p:cNvSpPr/>
          <p:nvPr/>
        </p:nvSpPr>
        <p:spPr>
          <a:xfrm>
            <a:off x="4577058" y="2902323"/>
            <a:ext cx="712842" cy="14305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 ID Recognition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8CF45B1-E07B-5637-0D7C-E565FE0D67F1}"/>
              </a:ext>
            </a:extLst>
          </p:cNvPr>
          <p:cNvSpPr/>
          <p:nvPr/>
        </p:nvSpPr>
        <p:spPr>
          <a:xfrm>
            <a:off x="4572386" y="1164076"/>
            <a:ext cx="722533" cy="16496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 ID Recognition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F49436-FEE3-C4CD-F871-635A73F7DC64}"/>
              </a:ext>
            </a:extLst>
          </p:cNvPr>
          <p:cNvSpPr txBox="1"/>
          <p:nvPr/>
        </p:nvSpPr>
        <p:spPr>
          <a:xfrm>
            <a:off x="5343715" y="3326500"/>
            <a:ext cx="11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11213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Speaker ID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8E658B9-B5F5-05FF-CCE2-BEA8EA5106D0}"/>
              </a:ext>
            </a:extLst>
          </p:cNvPr>
          <p:cNvCxnSpPr>
            <a:cxnSpLocks/>
          </p:cNvCxnSpPr>
          <p:nvPr/>
        </p:nvCxnSpPr>
        <p:spPr>
          <a:xfrm>
            <a:off x="5263613" y="1571793"/>
            <a:ext cx="130518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92D3CB7-468D-DDE1-FAF3-B08D0786E05B}"/>
              </a:ext>
            </a:extLst>
          </p:cNvPr>
          <p:cNvSpPr txBox="1"/>
          <p:nvPr/>
        </p:nvSpPr>
        <p:spPr>
          <a:xfrm>
            <a:off x="5376810" y="1198090"/>
            <a:ext cx="109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Face ID(s)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52085FF-6EB0-6C81-3D13-64DFFB2103E1}"/>
              </a:ext>
            </a:extLst>
          </p:cNvPr>
          <p:cNvCxnSpPr>
            <a:cxnSpLocks/>
          </p:cNvCxnSpPr>
          <p:nvPr/>
        </p:nvCxnSpPr>
        <p:spPr>
          <a:xfrm>
            <a:off x="5290572" y="2070217"/>
            <a:ext cx="314121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E16EDC9-617A-4621-1E5F-B3F59BB32B48}"/>
              </a:ext>
            </a:extLst>
          </p:cNvPr>
          <p:cNvCxnSpPr>
            <a:cxnSpLocks/>
          </p:cNvCxnSpPr>
          <p:nvPr/>
        </p:nvCxnSpPr>
        <p:spPr>
          <a:xfrm>
            <a:off x="5315182" y="3682830"/>
            <a:ext cx="130518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61952EE3-6F76-89B8-A4A9-20EFF147825A}"/>
              </a:ext>
            </a:extLst>
          </p:cNvPr>
          <p:cNvSpPr txBox="1"/>
          <p:nvPr/>
        </p:nvSpPr>
        <p:spPr>
          <a:xfrm>
            <a:off x="5197128" y="1754013"/>
            <a:ext cx="1475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Bounding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Box 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B33AC32-A560-7BD9-D469-2CBF8EA2A44D}"/>
              </a:ext>
            </a:extLst>
          </p:cNvPr>
          <p:cNvCxnSpPr>
            <a:cxnSpLocks/>
          </p:cNvCxnSpPr>
          <p:nvPr/>
        </p:nvCxnSpPr>
        <p:spPr>
          <a:xfrm>
            <a:off x="5304870" y="3158824"/>
            <a:ext cx="130518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E1EA2D9-DEC0-3A5D-A3B4-C059650CA304}"/>
              </a:ext>
            </a:extLst>
          </p:cNvPr>
          <p:cNvSpPr txBox="1"/>
          <p:nvPr/>
        </p:nvSpPr>
        <p:spPr>
          <a:xfrm>
            <a:off x="5384899" y="2327692"/>
            <a:ext cx="120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Face Time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12987AF-55E8-E902-2894-D354D9565E05}"/>
              </a:ext>
            </a:extLst>
          </p:cNvPr>
          <p:cNvSpPr txBox="1"/>
          <p:nvPr/>
        </p:nvSpPr>
        <p:spPr>
          <a:xfrm>
            <a:off x="5384208" y="2840944"/>
            <a:ext cx="117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Speaker Time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FCCD01C-0D80-F81D-660C-A42B02B1A550}"/>
              </a:ext>
            </a:extLst>
          </p:cNvPr>
          <p:cNvCxnSpPr>
            <a:cxnSpLocks/>
          </p:cNvCxnSpPr>
          <p:nvPr/>
        </p:nvCxnSpPr>
        <p:spPr>
          <a:xfrm>
            <a:off x="5290072" y="4108853"/>
            <a:ext cx="130518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9B8624A2-5337-972E-F259-A4B841E21CA0}"/>
              </a:ext>
            </a:extLst>
          </p:cNvPr>
          <p:cNvSpPr txBox="1"/>
          <p:nvPr/>
        </p:nvSpPr>
        <p:spPr>
          <a:xfrm>
            <a:off x="5416105" y="3741790"/>
            <a:ext cx="11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11213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Speaker ID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E757CAC7-45C9-249E-CC50-F2690D0B4328}"/>
              </a:ext>
            </a:extLst>
          </p:cNvPr>
          <p:cNvCxnSpPr/>
          <p:nvPr/>
        </p:nvCxnSpPr>
        <p:spPr>
          <a:xfrm>
            <a:off x="7312762" y="3677919"/>
            <a:ext cx="113827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FA501DF-2B24-CE50-CE2F-99A7A46E366D}"/>
              </a:ext>
            </a:extLst>
          </p:cNvPr>
          <p:cNvCxnSpPr/>
          <p:nvPr/>
        </p:nvCxnSpPr>
        <p:spPr>
          <a:xfrm flipV="1">
            <a:off x="3792438" y="4778577"/>
            <a:ext cx="282546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2A499BB-7F99-8B80-3766-3D2FB2189741}"/>
              </a:ext>
            </a:extLst>
          </p:cNvPr>
          <p:cNvCxnSpPr/>
          <p:nvPr/>
        </p:nvCxnSpPr>
        <p:spPr>
          <a:xfrm flipV="1">
            <a:off x="3796248" y="5102427"/>
            <a:ext cx="282546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86FBFF0B-0E4A-2B69-C68A-DB43515498C2}"/>
              </a:ext>
            </a:extLst>
          </p:cNvPr>
          <p:cNvSpPr txBox="1"/>
          <p:nvPr/>
        </p:nvSpPr>
        <p:spPr>
          <a:xfrm>
            <a:off x="7290625" y="3364600"/>
            <a:ext cx="1183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11213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Aligned </a:t>
            </a:r>
          </a:p>
          <a:p>
            <a:pPr algn="ctr">
              <a:tabLst>
                <a:tab pos="811213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Speaker ID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FD462434-A9D8-BD5C-22D3-83F3B5BB73B8}"/>
              </a:ext>
            </a:extLst>
          </p:cNvPr>
          <p:cNvCxnSpPr/>
          <p:nvPr/>
        </p:nvCxnSpPr>
        <p:spPr>
          <a:xfrm>
            <a:off x="7316810" y="1536778"/>
            <a:ext cx="113827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7A753958-1D80-9FF7-D5D0-177608A621E1}"/>
              </a:ext>
            </a:extLst>
          </p:cNvPr>
          <p:cNvSpPr txBox="1"/>
          <p:nvPr/>
        </p:nvSpPr>
        <p:spPr>
          <a:xfrm>
            <a:off x="7438020" y="1221493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Aligned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Face ID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C49B7C1-E254-B681-DFC0-54F0E24726C7}"/>
              </a:ext>
            </a:extLst>
          </p:cNvPr>
          <p:cNvCxnSpPr>
            <a:cxnSpLocks/>
          </p:cNvCxnSpPr>
          <p:nvPr/>
        </p:nvCxnSpPr>
        <p:spPr>
          <a:xfrm>
            <a:off x="5294382" y="2704317"/>
            <a:ext cx="314121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205CB20-29AC-F03A-1A8B-1792600E0700}"/>
              </a:ext>
            </a:extLst>
          </p:cNvPr>
          <p:cNvSpPr/>
          <p:nvPr/>
        </p:nvSpPr>
        <p:spPr>
          <a:xfrm>
            <a:off x="6595253" y="1169313"/>
            <a:ext cx="720135" cy="27528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Audio-Visual Alignment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CA782D5-C519-81B8-0F31-0FD9402B5A42}"/>
              </a:ext>
            </a:extLst>
          </p:cNvPr>
          <p:cNvSpPr txBox="1"/>
          <p:nvPr/>
        </p:nvSpPr>
        <p:spPr>
          <a:xfrm>
            <a:off x="7331809" y="2331502"/>
            <a:ext cx="120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Face Time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E9A7CAB-42B4-04E0-7126-C5BABF35588A}"/>
              </a:ext>
            </a:extLst>
          </p:cNvPr>
          <p:cNvCxnSpPr/>
          <p:nvPr/>
        </p:nvCxnSpPr>
        <p:spPr>
          <a:xfrm flipV="1">
            <a:off x="3807678" y="4462347"/>
            <a:ext cx="282546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7E3E57D5-D310-A714-8927-79AD2709F85E}"/>
              </a:ext>
            </a:extLst>
          </p:cNvPr>
          <p:cNvSpPr txBox="1"/>
          <p:nvPr/>
        </p:nvSpPr>
        <p:spPr>
          <a:xfrm>
            <a:off x="5666462" y="4119819"/>
            <a:ext cx="98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Overlap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574ECB7A-1624-71A8-3B95-83DEE3DB85E7}"/>
              </a:ext>
            </a:extLst>
          </p:cNvPr>
          <p:cNvCxnSpPr/>
          <p:nvPr/>
        </p:nvCxnSpPr>
        <p:spPr>
          <a:xfrm>
            <a:off x="3724918" y="4252618"/>
            <a:ext cx="8752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13B52DAD-A01B-D4AF-2C12-E10F3AFA802D}"/>
              </a:ext>
            </a:extLst>
          </p:cNvPr>
          <p:cNvSpPr txBox="1"/>
          <p:nvPr/>
        </p:nvSpPr>
        <p:spPr>
          <a:xfrm>
            <a:off x="3733148" y="3880570"/>
            <a:ext cx="98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Overlap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5A644FC-9449-4B66-7D01-509A3E54016B}"/>
              </a:ext>
            </a:extLst>
          </p:cNvPr>
          <p:cNvSpPr/>
          <p:nvPr/>
        </p:nvSpPr>
        <p:spPr>
          <a:xfrm>
            <a:off x="3142807" y="3118490"/>
            <a:ext cx="540613" cy="21517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 Segmentation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859C3C9-C00E-6464-B943-1FC95897950D}"/>
              </a:ext>
            </a:extLst>
          </p:cNvPr>
          <p:cNvCxnSpPr/>
          <p:nvPr/>
        </p:nvCxnSpPr>
        <p:spPr>
          <a:xfrm flipV="1">
            <a:off x="2489418" y="2686887"/>
            <a:ext cx="211553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FD7BFDC-6D50-EF3B-CE1A-6CD8F4734F95}"/>
              </a:ext>
            </a:extLst>
          </p:cNvPr>
          <p:cNvCxnSpPr/>
          <p:nvPr/>
        </p:nvCxnSpPr>
        <p:spPr>
          <a:xfrm flipV="1">
            <a:off x="2470497" y="3043486"/>
            <a:ext cx="211553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7C29209-88BB-4264-EEB3-513D94C4F1E3}"/>
              </a:ext>
            </a:extLst>
          </p:cNvPr>
          <p:cNvCxnSpPr>
            <a:cxnSpLocks/>
          </p:cNvCxnSpPr>
          <p:nvPr/>
        </p:nvCxnSpPr>
        <p:spPr>
          <a:xfrm>
            <a:off x="2541573" y="5357697"/>
            <a:ext cx="408395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E3E0C05F-B9F2-8A60-4883-E662E8402CDF}"/>
              </a:ext>
            </a:extLst>
          </p:cNvPr>
          <p:cNvSpPr txBox="1"/>
          <p:nvPr/>
        </p:nvSpPr>
        <p:spPr>
          <a:xfrm>
            <a:off x="3636150" y="2322784"/>
            <a:ext cx="105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Aux. Text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8203B34-00D4-750D-E865-E1727DB45C98}"/>
              </a:ext>
            </a:extLst>
          </p:cNvPr>
          <p:cNvSpPr txBox="1"/>
          <p:nvPr/>
        </p:nvSpPr>
        <p:spPr>
          <a:xfrm>
            <a:off x="3642378" y="2678203"/>
            <a:ext cx="102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Aux. Text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7584D27-986E-EF31-B86D-97F4CB06DE2F}"/>
              </a:ext>
            </a:extLst>
          </p:cNvPr>
          <p:cNvSpPr txBox="1"/>
          <p:nvPr/>
        </p:nvSpPr>
        <p:spPr>
          <a:xfrm>
            <a:off x="5197129" y="5027884"/>
            <a:ext cx="157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Auxiliary Text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DBCE77-AB6A-6BD2-0CBC-5655A57718DB}"/>
              </a:ext>
            </a:extLst>
          </p:cNvPr>
          <p:cNvCxnSpPr/>
          <p:nvPr/>
        </p:nvCxnSpPr>
        <p:spPr>
          <a:xfrm>
            <a:off x="7346197" y="4824812"/>
            <a:ext cx="113827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B0D334-5A4D-005C-032D-C1C9C8A45A96}"/>
              </a:ext>
            </a:extLst>
          </p:cNvPr>
          <p:cNvSpPr txBox="1"/>
          <p:nvPr/>
        </p:nvSpPr>
        <p:spPr>
          <a:xfrm>
            <a:off x="7468672" y="4463276"/>
            <a:ext cx="98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Speech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B15B4-8BBF-2020-EB6F-459A0837C656}"/>
              </a:ext>
            </a:extLst>
          </p:cNvPr>
          <p:cNvSpPr txBox="1"/>
          <p:nvPr/>
        </p:nvSpPr>
        <p:spPr>
          <a:xfrm>
            <a:off x="7286948" y="1749655"/>
            <a:ext cx="122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Bounding </a:t>
            </a:r>
          </a:p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Box(es) 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3DCE80-8EE5-1947-D564-017E99F6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497298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AE7B469-858B-B8E2-815E-C089593B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Arrow: Right 8">
            <a:hlinkClick r:id="rId2" action="ppaction://hlinksldjump"/>
            <a:extLst>
              <a:ext uri="{FF2B5EF4-FFF2-40B4-BE49-F238E27FC236}">
                <a16:creationId xmlns:a16="http://schemas.microsoft.com/office/drawing/2014/main" id="{4BA9B390-D486-8DDE-5BE2-5A9E3CE34724}"/>
              </a:ext>
            </a:extLst>
          </p:cNvPr>
          <p:cNvSpPr/>
          <p:nvPr/>
        </p:nvSpPr>
        <p:spPr>
          <a:xfrm rot="10800000">
            <a:off x="2370322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2544716-D456-2046-32E1-A4FDA6F77445}"/>
              </a:ext>
            </a:extLst>
          </p:cNvPr>
          <p:cNvSpPr/>
          <p:nvPr/>
        </p:nvSpPr>
        <p:spPr>
          <a:xfrm>
            <a:off x="8485539" y="1179494"/>
            <a:ext cx="720135" cy="42535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Audio-Visual Scene Description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50A5E6-624F-087B-4D18-755834E16873}"/>
              </a:ext>
            </a:extLst>
          </p:cNvPr>
          <p:cNvCxnSpPr/>
          <p:nvPr/>
        </p:nvCxnSpPr>
        <p:spPr>
          <a:xfrm>
            <a:off x="7327167" y="3056340"/>
            <a:ext cx="113827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A5FD92-3538-0922-D00E-F9059BDA0C45}"/>
              </a:ext>
            </a:extLst>
          </p:cNvPr>
          <p:cNvSpPr txBox="1"/>
          <p:nvPr/>
        </p:nvSpPr>
        <p:spPr>
          <a:xfrm>
            <a:off x="7306009" y="2685008"/>
            <a:ext cx="120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Audio SA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C70DA6-CE35-ED0F-5AD8-897D7A411B80}"/>
              </a:ext>
            </a:extLst>
          </p:cNvPr>
          <p:cNvCxnSpPr/>
          <p:nvPr/>
        </p:nvCxnSpPr>
        <p:spPr>
          <a:xfrm>
            <a:off x="7324430" y="3367477"/>
            <a:ext cx="113827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B11D75A-79AF-8C1B-B5B6-16E08BE40EDC}"/>
              </a:ext>
            </a:extLst>
          </p:cNvPr>
          <p:cNvSpPr txBox="1"/>
          <p:nvPr/>
        </p:nvSpPr>
        <p:spPr>
          <a:xfrm>
            <a:off x="7332885" y="3039952"/>
            <a:ext cx="120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Visual SA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63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1B00-D4BB-40C1-8D27-ADCEAE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4" y="64817"/>
            <a:ext cx="2581232" cy="1337855"/>
          </a:xfrm>
        </p:spPr>
        <p:txBody>
          <a:bodyPr>
            <a:normAutofit/>
          </a:bodyPr>
          <a:lstStyle/>
          <a:p>
            <a:r>
              <a:rPr lang="en-US" dirty="0"/>
              <a:t>AI Module </a:t>
            </a:r>
            <a:br>
              <a:rPr lang="en-US" dirty="0"/>
            </a:br>
            <a:r>
              <a:rPr lang="en-US" dirty="0"/>
              <a:t>Profiles</a:t>
            </a:r>
            <a:endParaRPr lang="en-1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BEE540-A0BB-3984-B04C-023E2893B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616" y="180974"/>
            <a:ext cx="5021709" cy="2233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>
                <a:effectLst/>
                <a:ea typeface="SimSun" panose="02010600030101010101" pitchFamily="2" charset="-122"/>
              </a:rPr>
              <a:t>AI Module Profiles (MPAI-PRF)</a:t>
            </a:r>
            <a:r>
              <a:rPr lang="en-GB" dirty="0">
                <a:effectLst/>
                <a:ea typeface="SimSun" panose="02010600030101010101" pitchFamily="2" charset="-122"/>
              </a:rPr>
              <a:t> specifies a label that uniquely identifies the set of AIM Attributes – input data, output data and functionality – that characterises an AI Module instance.</a:t>
            </a:r>
            <a:endParaRPr lang="it-IT" dirty="0">
              <a:effectLst/>
              <a:ea typeface="SimSun" panose="02010600030101010101" pitchFamily="2" charset="-12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944B4-4399-73D6-22F7-7E51CD7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BE235-0CFB-D4DA-1658-8D7C9294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42970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sz="1600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2903EFE7-590B-AE6F-3426-D801B24B9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528808"/>
              </p:ext>
            </p:extLst>
          </p:nvPr>
        </p:nvGraphicFramePr>
        <p:xfrm>
          <a:off x="838202" y="2608164"/>
          <a:ext cx="39528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124">
                  <a:extLst>
                    <a:ext uri="{9D8B030D-6E8A-4147-A177-3AD203B41FA5}">
                      <a16:colId xmlns:a16="http://schemas.microsoft.com/office/drawing/2014/main" val="1141758128"/>
                    </a:ext>
                  </a:extLst>
                </a:gridCol>
                <a:gridCol w="834750">
                  <a:extLst>
                    <a:ext uri="{9D8B030D-6E8A-4147-A177-3AD203B41FA5}">
                      <a16:colId xmlns:a16="http://schemas.microsoft.com/office/drawing/2014/main" val="3776691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Attribute</a:t>
                      </a:r>
                      <a:endParaRPr lang="en-GB" sz="1800" dirty="0">
                        <a:effectLst/>
                        <a:latin typeface="Calibri 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Code</a:t>
                      </a:r>
                      <a:endParaRPr lang="en-GB" sz="1800" dirty="0">
                        <a:effectLst/>
                        <a:latin typeface="Calibri 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95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Text Object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TXO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891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Recognised Text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TXR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214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Object Instance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OII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89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Audio-Visual Scene Descriptors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AVS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83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Text Descriptors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TXD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80360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11434F4-9762-30F3-334C-CE16DBBC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86" y="2417255"/>
            <a:ext cx="4148139" cy="2564400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22F2220-096A-4FDA-0E29-16B531F155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930599"/>
              </p:ext>
            </p:extLst>
          </p:nvPr>
        </p:nvGraphicFramePr>
        <p:xfrm>
          <a:off x="960034" y="5343934"/>
          <a:ext cx="108115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7418">
                  <a:extLst>
                    <a:ext uri="{9D8B030D-6E8A-4147-A177-3AD203B41FA5}">
                      <a16:colId xmlns:a16="http://schemas.microsoft.com/office/drawing/2014/main" val="3691406027"/>
                    </a:ext>
                  </a:extLst>
                </a:gridCol>
                <a:gridCol w="4174122">
                  <a:extLst>
                    <a:ext uri="{9D8B030D-6E8A-4147-A177-3AD203B41FA5}">
                      <a16:colId xmlns:a16="http://schemas.microsoft.com/office/drawing/2014/main" val="3935626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 "/>
                        </a:rPr>
                        <a:t>Profile </a:t>
                      </a:r>
                      <a:r>
                        <a:rPr lang="en-US" sz="1800" dirty="0" err="1">
                          <a:latin typeface="Calibri "/>
                        </a:rPr>
                        <a:t>signalling</a:t>
                      </a:r>
                      <a:endParaRPr lang="en-GB" sz="1800" dirty="0">
                        <a:latin typeface="Calibri 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 "/>
                        </a:rPr>
                        <a:t>Comment</a:t>
                      </a:r>
                      <a:endParaRPr lang="en-GB" sz="1800" dirty="0">
                        <a:latin typeface="Calibri 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97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MMC-TST-V2.1(</a:t>
                      </a:r>
                      <a:r>
                        <a:rPr lang="en-GB" sz="1800" dirty="0" err="1">
                          <a:effectLst/>
                          <a:latin typeface="Calibri "/>
                          <a:ea typeface="宋体" panose="02010600030101010101" pitchFamily="2" charset="-122"/>
                        </a:rPr>
                        <a:t>NUL+TXO@TRN#eng</a:t>
                      </a:r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-&gt;</a:t>
                      </a:r>
                      <a:r>
                        <a:rPr lang="en-GB" sz="1800" dirty="0" err="1">
                          <a:effectLst/>
                          <a:latin typeface="Calibri "/>
                          <a:ea typeface="宋体" panose="02010600030101010101" pitchFamily="2" charset="-122"/>
                        </a:rPr>
                        <a:t>ita</a:t>
                      </a:r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Signals unsupported Attributes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19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MMC-TST-V2.1(</a:t>
                      </a:r>
                      <a:r>
                        <a:rPr lang="en-GB" sz="1800" dirty="0" err="1">
                          <a:effectLst/>
                          <a:latin typeface="Calibri "/>
                          <a:ea typeface="宋体" panose="02010600030101010101" pitchFamily="2" charset="-122"/>
                        </a:rPr>
                        <a:t>ALL-ISD@TRN#kor</a:t>
                      </a:r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&lt;-&gt;</a:t>
                      </a:r>
                      <a:r>
                        <a:rPr lang="en-GB" sz="1800" dirty="0" err="1">
                          <a:effectLst/>
                          <a:latin typeface="Calibri "/>
                          <a:ea typeface="宋体" panose="02010600030101010101" pitchFamily="2" charset="-122"/>
                        </a:rPr>
                        <a:t>fra#ger</a:t>
                      </a:r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-&gt;</a:t>
                      </a:r>
                      <a:r>
                        <a:rPr lang="en-GB" sz="1800" dirty="0" err="1">
                          <a:effectLst/>
                          <a:latin typeface="Calibri "/>
                          <a:ea typeface="宋体" panose="02010600030101010101" pitchFamily="2" charset="-122"/>
                        </a:rPr>
                        <a:t>swa</a:t>
                      </a:r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Signals supported Attributes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338492"/>
                  </a:ext>
                </a:extLst>
              </a:tr>
            </a:tbl>
          </a:graphicData>
        </a:graphic>
      </p:graphicFrame>
      <p:sp>
        <p:nvSpPr>
          <p:cNvPr id="9" name="Arrow: Right 8">
            <a:hlinkClick r:id="rId3" action="ppaction://hlinksldjump"/>
            <a:extLst>
              <a:ext uri="{FF2B5EF4-FFF2-40B4-BE49-F238E27FC236}">
                <a16:creationId xmlns:a16="http://schemas.microsoft.com/office/drawing/2014/main" id="{E14105BC-24FA-2C57-F18A-5DA475F0078F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3ED415-DA4E-027F-E407-25F3381D8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082" y="0"/>
            <a:ext cx="2939918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3AEF-56D2-7EA3-2BF7-C8262474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Types, Formats, and Attributes (MPAI-TFA) V1.2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E008F-CEEA-C04D-596E-6E3A34944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 Modules can process data better if they know better the data they process.</a:t>
            </a:r>
          </a:p>
          <a:p>
            <a:pPr lvl="1"/>
            <a:r>
              <a:rPr lang="en-US" dirty="0"/>
              <a:t>A Visual Data Type instance can have different Sub-Types (</a:t>
            </a:r>
            <a:r>
              <a:rPr lang="en-US" dirty="0" err="1"/>
              <a:t>colour</a:t>
            </a:r>
            <a:r>
              <a:rPr lang="en-US" dirty="0"/>
              <a:t> space etc.)</a:t>
            </a:r>
          </a:p>
          <a:p>
            <a:pPr lvl="1"/>
            <a:r>
              <a:rPr lang="en-US" dirty="0"/>
              <a:t>An Audio Data Type instance can have different content Format (MP3, AAC,…)</a:t>
            </a:r>
          </a:p>
          <a:p>
            <a:pPr lvl="1"/>
            <a:r>
              <a:rPr lang="en-US" dirty="0"/>
              <a:t>A Speech Data Type instance can have different Attributes (to signal the language, the </a:t>
            </a:r>
            <a:r>
              <a:rPr lang="en-US" dirty="0" err="1"/>
              <a:t>iD</a:t>
            </a:r>
            <a:r>
              <a:rPr lang="en-US" dirty="0"/>
              <a:t> of the individual who generated the speech, etc.)</a:t>
            </a:r>
          </a:p>
          <a:p>
            <a:r>
              <a:rPr lang="en-US" dirty="0"/>
              <a:t>MPAI-TFA V1.0 defines JSON structures that convey information about Sub-Types, Formats, and Attributes of Media Types (e.g., Audio and Visual)</a:t>
            </a:r>
          </a:p>
          <a:p>
            <a:r>
              <a:rPr lang="en-US" dirty="0"/>
              <a:t>Currently, the following Data Types have Qualifier”: media, </a:t>
            </a:r>
            <a:r>
              <a:rPr lang="en-US" dirty="0" err="1"/>
              <a:t>metaverse,and</a:t>
            </a:r>
            <a:r>
              <a:rPr lang="en-US" dirty="0"/>
              <a:t> machine learning models.</a:t>
            </a:r>
          </a:p>
          <a:p>
            <a:r>
              <a:rPr lang="en-US" dirty="0"/>
              <a:t>MPAI digs deeply inside the nature of data….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CB07F-6545-7694-BD14-D4C1E466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31201-9C59-3AD9-7878-B2028B4B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67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28CCA5-69C4-5190-C75F-075318933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30" r="-2" b="16707"/>
          <a:stretch/>
        </p:blipFill>
        <p:spPr>
          <a:xfrm>
            <a:off x="1302026" y="2314574"/>
            <a:ext cx="10202586" cy="4505739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3AD9967-F9EB-C535-DBD3-303D75DE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585137"/>
            <a:ext cx="10023681" cy="1468800"/>
          </a:xfrm>
        </p:spPr>
        <p:txBody>
          <a:bodyPr anchor="t">
            <a:normAutofit/>
          </a:bodyPr>
          <a:lstStyle/>
          <a:p>
            <a:r>
              <a:rPr lang="en-GB" dirty="0"/>
              <a:t>Being developed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69186-99D7-A568-7255-68AE638B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A799F3B-F9C8-4D6A-AD75-2CEC128004FE}" type="datetime1">
              <a:rPr lang="en-US" smtClean="0"/>
              <a:pPr>
                <a:spcAft>
                  <a:spcPts val="600"/>
                </a:spcAft>
              </a:pPr>
              <a:t>12/26/2024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0B29-866C-C446-BB9B-5DB57836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48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22439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F620-9EF9-1E0E-E7EA-577C5476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for Health (MPAI-AIH)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A7B96-08D7-5BAD-3A57-5950B669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65E394B-506D-D5EF-8B5C-840D1D12E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762130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AI Health Platform composed of: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End User Front Ends tasked with</a:t>
            </a:r>
          </a:p>
          <a:p>
            <a:pPr lvl="2" indent="-28575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A</a:t>
            </a:r>
            <a:r>
              <a:rPr lang="en-GB" dirty="0">
                <a:effectLst/>
                <a:ea typeface="Calibri" panose="020F0502020204030204" pitchFamily="34" charset="0"/>
              </a:rPr>
              <a:t>cquiring and AI-based processing </a:t>
            </a:r>
          </a:p>
          <a:p>
            <a:pPr lvl="2" indent="-285750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Licensing Health Data to Back End.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A Back End tasked with </a:t>
            </a:r>
          </a:p>
          <a:p>
            <a:pPr lvl="2" indent="-28575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C</a:t>
            </a:r>
            <a:r>
              <a:rPr lang="en-GB" dirty="0">
                <a:effectLst/>
                <a:ea typeface="Calibri" panose="020F0502020204030204" pitchFamily="34" charset="0"/>
              </a:rPr>
              <a:t>ollecting and AI-based processing</a:t>
            </a:r>
          </a:p>
          <a:p>
            <a:pPr lvl="2" indent="-28575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E</a:t>
            </a:r>
            <a:r>
              <a:rPr lang="en-GB" dirty="0">
                <a:effectLst/>
                <a:ea typeface="Calibri" panose="020F0502020204030204" pitchFamily="34" charset="0"/>
              </a:rPr>
              <a:t>nabling Third-Party Users to process licensed Health Data, </a:t>
            </a:r>
          </a:p>
          <a:p>
            <a:pPr lvl="2" indent="-28575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Updating AI Models via federated learning techniques.</a:t>
            </a:r>
          </a:p>
          <a:p>
            <a:pPr lvl="1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A Blockchain tasked with managing Licences as Smart Contracts.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96E84BD-5AF0-F4E9-375E-01E23643660B}"/>
              </a:ext>
            </a:extLst>
          </p:cNvPr>
          <p:cNvSpPr txBox="1">
            <a:spLocks/>
          </p:cNvSpPr>
          <p:nvPr/>
        </p:nvSpPr>
        <p:spPr>
          <a:xfrm>
            <a:off x="6380921" y="1904999"/>
            <a:ext cx="5123689" cy="45534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GB" dirty="0">
                <a:ea typeface="Calibri" panose="020F0502020204030204" pitchFamily="34" charset="0"/>
              </a:rPr>
              <a:t>Licence formats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dirty="0">
                <a:ea typeface="Calibri" panose="020F0502020204030204" pitchFamily="34" charset="0"/>
              </a:rPr>
              <a:t>API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dirty="0">
                <a:ea typeface="Calibri" panose="020F0502020204030204" pitchFamily="34" charset="0"/>
              </a:rPr>
              <a:t>Taxonomy of AIH Processing functions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dirty="0">
                <a:ea typeface="Calibri" panose="020F0502020204030204" pitchFamily="34" charset="0"/>
              </a:rPr>
              <a:t>Data Formats </a:t>
            </a:r>
          </a:p>
          <a:p>
            <a:endParaRPr lang="en-GB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739DF75-72B8-0095-2BF1-1ABE80F8B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137" y="0"/>
            <a:ext cx="3090863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3A60-FC65-8820-AAA3-D3ADB8BA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Explainable standards</a:t>
            </a:r>
            <a:endParaRPr lang="en-150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E9F40-802F-45CA-0399-4BC33FD5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12248"/>
            <a:ext cx="968089" cy="365125"/>
          </a:xfrm>
        </p:spPr>
        <p:txBody>
          <a:bodyPr/>
          <a:lstStyle/>
          <a:p>
            <a:fld id="{EA799F3B-F9C8-4D6A-AD75-2CEC128004FE}" type="datetime1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ABD43-A112-B2F2-487F-4215E04F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F9E88-7B90-550B-83F5-FE6E08C9D476}"/>
              </a:ext>
            </a:extLst>
          </p:cNvPr>
          <p:cNvSpPr txBox="1"/>
          <p:nvPr/>
        </p:nvSpPr>
        <p:spPr>
          <a:xfrm>
            <a:off x="1268721" y="2746977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AI module (AIM)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69D76-5946-9BFC-50F6-2207046FC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06" y="3560673"/>
            <a:ext cx="1171575" cy="1000125"/>
          </a:xfrm>
          <a:prstGeom prst="rect">
            <a:avLst/>
          </a:prstGeom>
        </p:spPr>
      </p:pic>
      <p:cxnSp>
        <p:nvCxnSpPr>
          <p:cNvPr id="8" name="Straight Arrow Connector 19">
            <a:extLst>
              <a:ext uri="{FF2B5EF4-FFF2-40B4-BE49-F238E27FC236}">
                <a16:creationId xmlns:a16="http://schemas.microsoft.com/office/drawing/2014/main" id="{0DB9AD99-30DB-AC3C-21AE-9BFEF0D3FE17}"/>
              </a:ext>
            </a:extLst>
          </p:cNvPr>
          <p:cNvCxnSpPr>
            <a:cxnSpLocks/>
          </p:cNvCxnSpPr>
          <p:nvPr/>
        </p:nvCxnSpPr>
        <p:spPr>
          <a:xfrm flipV="1">
            <a:off x="3502186" y="3812448"/>
            <a:ext cx="957997" cy="30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5">
            <a:extLst>
              <a:ext uri="{FF2B5EF4-FFF2-40B4-BE49-F238E27FC236}">
                <a16:creationId xmlns:a16="http://schemas.microsoft.com/office/drawing/2014/main" id="{229D200E-6B71-39C9-1C2F-679778F2D1CC}"/>
              </a:ext>
            </a:extLst>
          </p:cNvPr>
          <p:cNvSpPr/>
          <p:nvPr/>
        </p:nvSpPr>
        <p:spPr>
          <a:xfrm>
            <a:off x="2246581" y="3405452"/>
            <a:ext cx="1264570" cy="1288543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Speech analysis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AB1592CC-191F-6453-BC0D-3326F00315E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687241" y="4049724"/>
            <a:ext cx="5593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4FEDB47-A9EC-C55C-B958-0C6A3518D31F}"/>
              </a:ext>
            </a:extLst>
          </p:cNvPr>
          <p:cNvSpPr txBox="1"/>
          <p:nvPr/>
        </p:nvSpPr>
        <p:spPr>
          <a:xfrm>
            <a:off x="3528111" y="3504169"/>
            <a:ext cx="932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cxnSp>
        <p:nvCxnSpPr>
          <p:cNvPr id="12" name="Straight Arrow Connector 19">
            <a:extLst>
              <a:ext uri="{FF2B5EF4-FFF2-40B4-BE49-F238E27FC236}">
                <a16:creationId xmlns:a16="http://schemas.microsoft.com/office/drawing/2014/main" id="{C6B40E1F-8E39-F5FC-63B1-F8BA41C891AB}"/>
              </a:ext>
            </a:extLst>
          </p:cNvPr>
          <p:cNvCxnSpPr>
            <a:cxnSpLocks/>
          </p:cNvCxnSpPr>
          <p:nvPr/>
        </p:nvCxnSpPr>
        <p:spPr>
          <a:xfrm flipV="1">
            <a:off x="3510372" y="4407283"/>
            <a:ext cx="931880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10E899C-3D0E-87A9-3367-ABD94541DA7F}"/>
              </a:ext>
            </a:extLst>
          </p:cNvPr>
          <p:cNvSpPr/>
          <p:nvPr/>
        </p:nvSpPr>
        <p:spPr>
          <a:xfrm>
            <a:off x="2250969" y="4960017"/>
            <a:ext cx="1260182" cy="4859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71AD42-0171-ED45-AF3F-8A7294DA5695}"/>
              </a:ext>
            </a:extLst>
          </p:cNvPr>
          <p:cNvCxnSpPr>
            <a:cxnSpLocks/>
          </p:cNvCxnSpPr>
          <p:nvPr/>
        </p:nvCxnSpPr>
        <p:spPr>
          <a:xfrm flipV="1">
            <a:off x="2249198" y="4835002"/>
            <a:ext cx="1262590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FE71DA-A840-5C0D-5986-4654A0DB63DD}"/>
              </a:ext>
            </a:extLst>
          </p:cNvPr>
          <p:cNvSpPr txBox="1"/>
          <p:nvPr/>
        </p:nvSpPr>
        <p:spPr>
          <a:xfrm>
            <a:off x="3543351" y="4104625"/>
            <a:ext cx="932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Identity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5A4E53-B51F-4751-D741-29A7D52D6E34}"/>
              </a:ext>
            </a:extLst>
          </p:cNvPr>
          <p:cNvSpPr txBox="1"/>
          <p:nvPr/>
        </p:nvSpPr>
        <p:spPr>
          <a:xfrm>
            <a:off x="1438522" y="3713396"/>
            <a:ext cx="87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9A6F35-6063-02B5-0B77-760077D08346}"/>
              </a:ext>
            </a:extLst>
          </p:cNvPr>
          <p:cNvSpPr txBox="1"/>
          <p:nvPr/>
        </p:nvSpPr>
        <p:spPr>
          <a:xfrm>
            <a:off x="6726119" y="2717881"/>
            <a:ext cx="2898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AI Workflow (AIW)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74E501-2499-006B-05E8-2C04DD5480F6}"/>
              </a:ext>
            </a:extLst>
          </p:cNvPr>
          <p:cNvSpPr/>
          <p:nvPr/>
        </p:nvSpPr>
        <p:spPr>
          <a:xfrm>
            <a:off x="6095618" y="3234679"/>
            <a:ext cx="4555952" cy="17646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5910AF-9805-F036-A544-5331FD9AF191}"/>
              </a:ext>
            </a:extLst>
          </p:cNvPr>
          <p:cNvGrpSpPr/>
          <p:nvPr/>
        </p:nvGrpSpPr>
        <p:grpSpPr>
          <a:xfrm>
            <a:off x="8795874" y="3388648"/>
            <a:ext cx="1547987" cy="565332"/>
            <a:chOff x="52705" y="1752600"/>
            <a:chExt cx="2147570" cy="828675"/>
          </a:xfrm>
          <a:solidFill>
            <a:srgbClr val="92D05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450D8C-A430-8FDA-875E-02876BEA3088}"/>
                </a:ext>
              </a:extLst>
            </p:cNvPr>
            <p:cNvSpPr/>
            <p:nvPr/>
          </p:nvSpPr>
          <p:spPr>
            <a:xfrm>
              <a:off x="581025" y="1752600"/>
              <a:ext cx="1085850" cy="828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 Module AIM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514F361-E3DA-8A2D-614D-4580FF7DDA06}"/>
                </a:ext>
              </a:extLst>
            </p:cNvPr>
            <p:cNvCxnSpPr/>
            <p:nvPr/>
          </p:nvCxnSpPr>
          <p:spPr>
            <a:xfrm>
              <a:off x="5270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1E66B14-D3C7-2CE4-D620-393EB0B7479D}"/>
                </a:ext>
              </a:extLst>
            </p:cNvPr>
            <p:cNvCxnSpPr/>
            <p:nvPr/>
          </p:nvCxnSpPr>
          <p:spPr>
            <a:xfrm>
              <a:off x="5270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1A1063A-5DAD-4A4B-2A27-F0BBB014F22E}"/>
                </a:ext>
              </a:extLst>
            </p:cNvPr>
            <p:cNvCxnSpPr/>
            <p:nvPr/>
          </p:nvCxnSpPr>
          <p:spPr>
            <a:xfrm>
              <a:off x="5270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FE4DAB5-7A89-9740-3994-1DCE72D91C39}"/>
                </a:ext>
              </a:extLst>
            </p:cNvPr>
            <p:cNvCxnSpPr/>
            <p:nvPr/>
          </p:nvCxnSpPr>
          <p:spPr>
            <a:xfrm>
              <a:off x="167195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B7A9895-2FB9-BD6F-ACAB-4081B26BEB3F}"/>
                </a:ext>
              </a:extLst>
            </p:cNvPr>
            <p:cNvCxnSpPr/>
            <p:nvPr/>
          </p:nvCxnSpPr>
          <p:spPr>
            <a:xfrm>
              <a:off x="167195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37FD73D-B644-F882-9D0A-CD39B4CD086B}"/>
                </a:ext>
              </a:extLst>
            </p:cNvPr>
            <p:cNvCxnSpPr/>
            <p:nvPr/>
          </p:nvCxnSpPr>
          <p:spPr>
            <a:xfrm>
              <a:off x="167195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B6C827-4482-143A-43CC-5D8653BC9EBA}"/>
              </a:ext>
            </a:extLst>
          </p:cNvPr>
          <p:cNvGrpSpPr/>
          <p:nvPr/>
        </p:nvGrpSpPr>
        <p:grpSpPr>
          <a:xfrm>
            <a:off x="7480750" y="4219151"/>
            <a:ext cx="1548516" cy="565332"/>
            <a:chOff x="52705" y="1752600"/>
            <a:chExt cx="2147570" cy="828675"/>
          </a:xfrm>
          <a:solidFill>
            <a:srgbClr val="92D05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F121B05-72E1-F581-494E-5FA82CBD8FA6}"/>
                </a:ext>
              </a:extLst>
            </p:cNvPr>
            <p:cNvSpPr/>
            <p:nvPr/>
          </p:nvSpPr>
          <p:spPr>
            <a:xfrm>
              <a:off x="581025" y="1752600"/>
              <a:ext cx="1085850" cy="828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 Module AIM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4270C5E-3615-5D78-8262-CD900A410B5C}"/>
                </a:ext>
              </a:extLst>
            </p:cNvPr>
            <p:cNvCxnSpPr/>
            <p:nvPr/>
          </p:nvCxnSpPr>
          <p:spPr>
            <a:xfrm>
              <a:off x="5270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7907A53-B7AE-267C-B7B7-04A9BEA60802}"/>
                </a:ext>
              </a:extLst>
            </p:cNvPr>
            <p:cNvCxnSpPr/>
            <p:nvPr/>
          </p:nvCxnSpPr>
          <p:spPr>
            <a:xfrm>
              <a:off x="5270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9AF4FB5-0B70-7665-AB97-5D2B09ADD630}"/>
                </a:ext>
              </a:extLst>
            </p:cNvPr>
            <p:cNvCxnSpPr/>
            <p:nvPr/>
          </p:nvCxnSpPr>
          <p:spPr>
            <a:xfrm>
              <a:off x="5270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D2826D0-D768-D3E8-2434-80C408FF4E00}"/>
                </a:ext>
              </a:extLst>
            </p:cNvPr>
            <p:cNvCxnSpPr/>
            <p:nvPr/>
          </p:nvCxnSpPr>
          <p:spPr>
            <a:xfrm>
              <a:off x="167195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97ACA2C-118F-CC58-B934-7438623C7EE5}"/>
                </a:ext>
              </a:extLst>
            </p:cNvPr>
            <p:cNvCxnSpPr/>
            <p:nvPr/>
          </p:nvCxnSpPr>
          <p:spPr>
            <a:xfrm>
              <a:off x="167195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5609C25-13EB-7B64-EC32-7F7911BBBE42}"/>
                </a:ext>
              </a:extLst>
            </p:cNvPr>
            <p:cNvCxnSpPr/>
            <p:nvPr/>
          </p:nvCxnSpPr>
          <p:spPr>
            <a:xfrm>
              <a:off x="167195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251900-A988-85C1-DA3E-C544FC1A4154}"/>
              </a:ext>
            </a:extLst>
          </p:cNvPr>
          <p:cNvGrpSpPr/>
          <p:nvPr/>
        </p:nvGrpSpPr>
        <p:grpSpPr>
          <a:xfrm>
            <a:off x="9065231" y="4332477"/>
            <a:ext cx="1514794" cy="565332"/>
            <a:chOff x="52705" y="1752600"/>
            <a:chExt cx="2147570" cy="828675"/>
          </a:xfrm>
          <a:solidFill>
            <a:srgbClr val="92D050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E85237A-9B8B-992D-602B-100D606C9AFB}"/>
                </a:ext>
              </a:extLst>
            </p:cNvPr>
            <p:cNvSpPr/>
            <p:nvPr/>
          </p:nvSpPr>
          <p:spPr>
            <a:xfrm>
              <a:off x="581025" y="1752600"/>
              <a:ext cx="1085850" cy="828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 Module AIM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883774-D0C4-018D-9D52-376839A36D4D}"/>
                </a:ext>
              </a:extLst>
            </p:cNvPr>
            <p:cNvCxnSpPr/>
            <p:nvPr/>
          </p:nvCxnSpPr>
          <p:spPr>
            <a:xfrm>
              <a:off x="5270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404D5DF-3286-BB95-136C-8B6E72E5BA8E}"/>
                </a:ext>
              </a:extLst>
            </p:cNvPr>
            <p:cNvCxnSpPr/>
            <p:nvPr/>
          </p:nvCxnSpPr>
          <p:spPr>
            <a:xfrm>
              <a:off x="5270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47CE9F9-2D4A-7735-6B00-376952FED6E1}"/>
                </a:ext>
              </a:extLst>
            </p:cNvPr>
            <p:cNvCxnSpPr/>
            <p:nvPr/>
          </p:nvCxnSpPr>
          <p:spPr>
            <a:xfrm>
              <a:off x="5270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BBB548D-C6AE-E52E-EF61-B8FE1A0D29A2}"/>
                </a:ext>
              </a:extLst>
            </p:cNvPr>
            <p:cNvCxnSpPr/>
            <p:nvPr/>
          </p:nvCxnSpPr>
          <p:spPr>
            <a:xfrm>
              <a:off x="167195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3ED85AE-9573-8008-A439-AE06CC07951F}"/>
                </a:ext>
              </a:extLst>
            </p:cNvPr>
            <p:cNvCxnSpPr/>
            <p:nvPr/>
          </p:nvCxnSpPr>
          <p:spPr>
            <a:xfrm>
              <a:off x="167195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FB127AE-F1F2-141F-56F8-10A9129FCFC6}"/>
                </a:ext>
              </a:extLst>
            </p:cNvPr>
            <p:cNvCxnSpPr/>
            <p:nvPr/>
          </p:nvCxnSpPr>
          <p:spPr>
            <a:xfrm>
              <a:off x="167195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62DA6E0-780E-0014-E6EC-DCD894876DE8}"/>
              </a:ext>
            </a:extLst>
          </p:cNvPr>
          <p:cNvCxnSpPr/>
          <p:nvPr/>
        </p:nvCxnSpPr>
        <p:spPr>
          <a:xfrm>
            <a:off x="10650803" y="3352915"/>
            <a:ext cx="46658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D885293-286E-1F53-27CB-E8C4D44FA485}"/>
              </a:ext>
            </a:extLst>
          </p:cNvPr>
          <p:cNvCxnSpPr/>
          <p:nvPr/>
        </p:nvCxnSpPr>
        <p:spPr>
          <a:xfrm>
            <a:off x="10656496" y="3816694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4137EF2-E1FA-7011-8C02-58E049E7F457}"/>
              </a:ext>
            </a:extLst>
          </p:cNvPr>
          <p:cNvCxnSpPr/>
          <p:nvPr/>
        </p:nvCxnSpPr>
        <p:spPr>
          <a:xfrm>
            <a:off x="10650803" y="4363091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FB97827-EA5A-7090-A576-F7E6BCEA8B4A}"/>
              </a:ext>
            </a:extLst>
          </p:cNvPr>
          <p:cNvCxnSpPr/>
          <p:nvPr/>
        </p:nvCxnSpPr>
        <p:spPr>
          <a:xfrm>
            <a:off x="10650803" y="4898980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Brace 46">
            <a:extLst>
              <a:ext uri="{FF2B5EF4-FFF2-40B4-BE49-F238E27FC236}">
                <a16:creationId xmlns:a16="http://schemas.microsoft.com/office/drawing/2014/main" id="{4395A33C-3772-43C6-CBBD-5FEBF93D7953}"/>
              </a:ext>
            </a:extLst>
          </p:cNvPr>
          <p:cNvSpPr/>
          <p:nvPr/>
        </p:nvSpPr>
        <p:spPr>
          <a:xfrm>
            <a:off x="11199589" y="3251321"/>
            <a:ext cx="134464" cy="16896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93AEEF8-862C-AD6B-E203-45AD68D02E7D}"/>
              </a:ext>
            </a:extLst>
          </p:cNvPr>
          <p:cNvGrpSpPr/>
          <p:nvPr/>
        </p:nvGrpSpPr>
        <p:grpSpPr>
          <a:xfrm>
            <a:off x="6414105" y="3337068"/>
            <a:ext cx="1554148" cy="565332"/>
            <a:chOff x="52705" y="1752600"/>
            <a:chExt cx="2147570" cy="828675"/>
          </a:xfrm>
          <a:solidFill>
            <a:srgbClr val="92D050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5D80EC5-9C16-6C0C-F72E-43F4E7E81F2B}"/>
                </a:ext>
              </a:extLst>
            </p:cNvPr>
            <p:cNvSpPr/>
            <p:nvPr/>
          </p:nvSpPr>
          <p:spPr>
            <a:xfrm>
              <a:off x="581025" y="1752600"/>
              <a:ext cx="1085850" cy="828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F7B78E8-4C68-1ED3-E30E-8AA9CF97046B}"/>
                </a:ext>
              </a:extLst>
            </p:cNvPr>
            <p:cNvCxnSpPr/>
            <p:nvPr/>
          </p:nvCxnSpPr>
          <p:spPr>
            <a:xfrm>
              <a:off x="5270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65247B6-D7E4-7929-062C-9C1876E00762}"/>
                </a:ext>
              </a:extLst>
            </p:cNvPr>
            <p:cNvCxnSpPr/>
            <p:nvPr/>
          </p:nvCxnSpPr>
          <p:spPr>
            <a:xfrm>
              <a:off x="5270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BA49EF7-7DFC-A579-D38D-E753780648CF}"/>
                </a:ext>
              </a:extLst>
            </p:cNvPr>
            <p:cNvCxnSpPr/>
            <p:nvPr/>
          </p:nvCxnSpPr>
          <p:spPr>
            <a:xfrm>
              <a:off x="5270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2FE366C-767C-94DD-DAE4-97F76C797340}"/>
                </a:ext>
              </a:extLst>
            </p:cNvPr>
            <p:cNvCxnSpPr/>
            <p:nvPr/>
          </p:nvCxnSpPr>
          <p:spPr>
            <a:xfrm>
              <a:off x="167195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59DADD8-FE86-024D-E07F-4F2AD8C5D4A6}"/>
                </a:ext>
              </a:extLst>
            </p:cNvPr>
            <p:cNvCxnSpPr/>
            <p:nvPr/>
          </p:nvCxnSpPr>
          <p:spPr>
            <a:xfrm>
              <a:off x="167195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91D4E52-D97B-3119-ECE5-CD7C69BEA4DB}"/>
                </a:ext>
              </a:extLst>
            </p:cNvPr>
            <p:cNvCxnSpPr/>
            <p:nvPr/>
          </p:nvCxnSpPr>
          <p:spPr>
            <a:xfrm>
              <a:off x="167195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B3C709F-D3EA-C85A-00BE-21186A2A9DDA}"/>
              </a:ext>
            </a:extLst>
          </p:cNvPr>
          <p:cNvSpPr txBox="1"/>
          <p:nvPr/>
        </p:nvSpPr>
        <p:spPr>
          <a:xfrm>
            <a:off x="5085368" y="3744701"/>
            <a:ext cx="430887" cy="61491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Inputs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300082-B1CF-185B-35C6-AFAF9A54E0EE}"/>
              </a:ext>
            </a:extLst>
          </p:cNvPr>
          <p:cNvSpPr txBox="1"/>
          <p:nvPr/>
        </p:nvSpPr>
        <p:spPr>
          <a:xfrm>
            <a:off x="11329816" y="3763243"/>
            <a:ext cx="430887" cy="76880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7237271-39B3-5965-8628-85128DC1D6CE}"/>
              </a:ext>
            </a:extLst>
          </p:cNvPr>
          <p:cNvSpPr/>
          <p:nvPr/>
        </p:nvSpPr>
        <p:spPr>
          <a:xfrm>
            <a:off x="6324400" y="4339925"/>
            <a:ext cx="987398" cy="517548"/>
          </a:xfrm>
          <a:prstGeom prst="rect">
            <a:avLst/>
          </a:prstGeom>
          <a:solidFill>
            <a:srgbClr val="7D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</a:p>
          <a:p>
            <a:pPr algn="ctr"/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0922DD-CD35-790B-E39A-779772910669}"/>
              </a:ext>
            </a:extLst>
          </p:cNvPr>
          <p:cNvCxnSpPr>
            <a:cxnSpLocks/>
          </p:cNvCxnSpPr>
          <p:nvPr/>
        </p:nvCxnSpPr>
        <p:spPr>
          <a:xfrm>
            <a:off x="6324400" y="4248546"/>
            <a:ext cx="9873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92A3848-8AA0-D6B6-8338-F876944EDECC}"/>
              </a:ext>
            </a:extLst>
          </p:cNvPr>
          <p:cNvCxnSpPr/>
          <p:nvPr/>
        </p:nvCxnSpPr>
        <p:spPr>
          <a:xfrm>
            <a:off x="5585006" y="3355738"/>
            <a:ext cx="46658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9CD64DE-541D-08F1-4C77-442C4C892AF0}"/>
              </a:ext>
            </a:extLst>
          </p:cNvPr>
          <p:cNvCxnSpPr/>
          <p:nvPr/>
        </p:nvCxnSpPr>
        <p:spPr>
          <a:xfrm>
            <a:off x="5590699" y="3819516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6344817-86C2-98B1-4E45-D921714186FF}"/>
              </a:ext>
            </a:extLst>
          </p:cNvPr>
          <p:cNvCxnSpPr/>
          <p:nvPr/>
        </p:nvCxnSpPr>
        <p:spPr>
          <a:xfrm>
            <a:off x="5585006" y="4365914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7D03CF3-EE8A-D074-8C89-1511A12F1156}"/>
              </a:ext>
            </a:extLst>
          </p:cNvPr>
          <p:cNvCxnSpPr/>
          <p:nvPr/>
        </p:nvCxnSpPr>
        <p:spPr>
          <a:xfrm>
            <a:off x="5585006" y="4901803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Brace 63">
            <a:extLst>
              <a:ext uri="{FF2B5EF4-FFF2-40B4-BE49-F238E27FC236}">
                <a16:creationId xmlns:a16="http://schemas.microsoft.com/office/drawing/2014/main" id="{E44D966A-2616-28F3-A48B-9A5DFFF991AD}"/>
              </a:ext>
            </a:extLst>
          </p:cNvPr>
          <p:cNvSpPr/>
          <p:nvPr/>
        </p:nvSpPr>
        <p:spPr>
          <a:xfrm rot="10800000">
            <a:off x="5431968" y="3254144"/>
            <a:ext cx="134464" cy="16896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8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/>
      <p:bldP spid="13" grpId="0" animBg="1"/>
      <p:bldP spid="15" grpId="0"/>
      <p:bldP spid="16" grpId="0"/>
      <p:bldP spid="17" grpId="0"/>
      <p:bldP spid="18" grpId="0" animBg="1"/>
      <p:bldP spid="47" grpId="0" animBg="1"/>
      <p:bldP spid="56" grpId="0"/>
      <p:bldP spid="57" grpId="0"/>
      <p:bldP spid="58" grpId="0" animBg="1"/>
      <p:bldP spid="6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C10C-45E4-5223-1D06-A0CF2CCB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49948"/>
            <a:ext cx="10202586" cy="1026192"/>
          </a:xfrm>
        </p:spPr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Technical Specification: AI for Health (MPAI-AIH)</a:t>
            </a:r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62747-6F8B-7AE0-BA15-5E0CB814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>
                <a:ea typeface="Calibri" panose="020F0502020204030204" pitchFamily="34" charset="0"/>
              </a:rPr>
              <a:t>26-Dec-24</a:t>
            </a:fld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642BB-8353-F170-7AC6-84822915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50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05018-E920-A7AC-3F02-CB5E98580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364" y="524507"/>
            <a:ext cx="1720632" cy="16689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3582B4-EA66-509E-BC11-5ABBEC621F2A}"/>
              </a:ext>
            </a:extLst>
          </p:cNvPr>
          <p:cNvGrpSpPr/>
          <p:nvPr/>
        </p:nvGrpSpPr>
        <p:grpSpPr>
          <a:xfrm>
            <a:off x="10253677" y="2557140"/>
            <a:ext cx="1411197" cy="1870859"/>
            <a:chOff x="9605783" y="2349630"/>
            <a:chExt cx="1872145" cy="2558784"/>
          </a:xfrm>
        </p:grpSpPr>
        <p:pic>
          <p:nvPicPr>
            <p:cNvPr id="44" name="Graphic 98">
              <a:extLst>
                <a:ext uri="{FF2B5EF4-FFF2-40B4-BE49-F238E27FC236}">
                  <a16:creationId xmlns:a16="http://schemas.microsoft.com/office/drawing/2014/main" id="{827E52B2-1DC6-01B1-E4E3-DB31BFEDF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522759" y="2349630"/>
              <a:ext cx="955169" cy="984748"/>
            </a:xfrm>
            <a:prstGeom prst="rect">
              <a:avLst/>
            </a:prstGeom>
          </p:spPr>
        </p:pic>
        <p:pic>
          <p:nvPicPr>
            <p:cNvPr id="45" name="Graphic 44" descr="Doctor male outline">
              <a:extLst>
                <a:ext uri="{FF2B5EF4-FFF2-40B4-BE49-F238E27FC236}">
                  <a16:creationId xmlns:a16="http://schemas.microsoft.com/office/drawing/2014/main" id="{4A0C29D6-0C42-F972-531B-B418862D6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46935" y="2803883"/>
              <a:ext cx="1046251" cy="1046251"/>
            </a:xfrm>
            <a:prstGeom prst="rect">
              <a:avLst/>
            </a:prstGeom>
          </p:spPr>
        </p:pic>
        <p:pic>
          <p:nvPicPr>
            <p:cNvPr id="46" name="Graphic 45" descr="Hospital outline">
              <a:extLst>
                <a:ext uri="{FF2B5EF4-FFF2-40B4-BE49-F238E27FC236}">
                  <a16:creationId xmlns:a16="http://schemas.microsoft.com/office/drawing/2014/main" id="{F8597388-10AF-781B-1FDD-5593763B7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05783" y="3779860"/>
              <a:ext cx="1128554" cy="1128554"/>
            </a:xfrm>
            <a:prstGeom prst="rect">
              <a:avLst/>
            </a:prstGeom>
          </p:spPr>
        </p:pic>
        <p:pic>
          <p:nvPicPr>
            <p:cNvPr id="47" name="Graphic 46" descr="Medical outline">
              <a:extLst>
                <a:ext uri="{FF2B5EF4-FFF2-40B4-BE49-F238E27FC236}">
                  <a16:creationId xmlns:a16="http://schemas.microsoft.com/office/drawing/2014/main" id="{F85A278B-5942-0F70-65B8-D30F2579E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413123" y="3426325"/>
              <a:ext cx="965771" cy="965771"/>
            </a:xfrm>
            <a:prstGeom prst="rect">
              <a:avLst/>
            </a:prstGeom>
          </p:spPr>
        </p:pic>
      </p:grpSp>
      <p:sp>
        <p:nvSpPr>
          <p:cNvPr id="9" name="Rounded Rectangle 79">
            <a:extLst>
              <a:ext uri="{FF2B5EF4-FFF2-40B4-BE49-F238E27FC236}">
                <a16:creationId xmlns:a16="http://schemas.microsoft.com/office/drawing/2014/main" id="{348D9C45-CCE3-C0BD-D017-A916DD4AE373}"/>
              </a:ext>
            </a:extLst>
          </p:cNvPr>
          <p:cNvSpPr>
            <a:spLocks noChangeAspect="1"/>
          </p:cNvSpPr>
          <p:nvPr/>
        </p:nvSpPr>
        <p:spPr>
          <a:xfrm>
            <a:off x="2984781" y="1214831"/>
            <a:ext cx="5796000" cy="3461606"/>
          </a:xfrm>
          <a:prstGeom prst="roundRect">
            <a:avLst>
              <a:gd name="adj" fmla="val 492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4B9334-E97F-35CC-0562-B01DD75632B3}"/>
              </a:ext>
            </a:extLst>
          </p:cNvPr>
          <p:cNvCxnSpPr>
            <a:cxnSpLocks/>
          </p:cNvCxnSpPr>
          <p:nvPr/>
        </p:nvCxnSpPr>
        <p:spPr>
          <a:xfrm>
            <a:off x="2067623" y="2010395"/>
            <a:ext cx="801944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82">
            <a:extLst>
              <a:ext uri="{FF2B5EF4-FFF2-40B4-BE49-F238E27FC236}">
                <a16:creationId xmlns:a16="http://schemas.microsoft.com/office/drawing/2014/main" id="{41B61ACF-8497-B072-154B-41D5C9653BA5}"/>
              </a:ext>
            </a:extLst>
          </p:cNvPr>
          <p:cNvSpPr/>
          <p:nvPr/>
        </p:nvSpPr>
        <p:spPr>
          <a:xfrm rot="16200000">
            <a:off x="1780052" y="2479350"/>
            <a:ext cx="2532606" cy="3535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API</a:t>
            </a:r>
          </a:p>
        </p:txBody>
      </p:sp>
      <p:sp>
        <p:nvSpPr>
          <p:cNvPr id="12" name="Rounded Rectangle 84">
            <a:extLst>
              <a:ext uri="{FF2B5EF4-FFF2-40B4-BE49-F238E27FC236}">
                <a16:creationId xmlns:a16="http://schemas.microsoft.com/office/drawing/2014/main" id="{7C7750A6-C3E5-CD0B-68CD-BC03F33A94A9}"/>
              </a:ext>
            </a:extLst>
          </p:cNvPr>
          <p:cNvSpPr/>
          <p:nvPr/>
        </p:nvSpPr>
        <p:spPr>
          <a:xfrm rot="16200000">
            <a:off x="7449789" y="2474915"/>
            <a:ext cx="2532607" cy="36244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879FC9-21D3-AE40-E41B-51D723853B76}"/>
              </a:ext>
            </a:extLst>
          </p:cNvPr>
          <p:cNvCxnSpPr>
            <a:cxnSpLocks/>
          </p:cNvCxnSpPr>
          <p:nvPr/>
        </p:nvCxnSpPr>
        <p:spPr>
          <a:xfrm>
            <a:off x="8879602" y="1771028"/>
            <a:ext cx="1245309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D8A835-7A57-7561-FDE9-3C31C95DFF2F}"/>
              </a:ext>
            </a:extLst>
          </p:cNvPr>
          <p:cNvCxnSpPr>
            <a:cxnSpLocks/>
          </p:cNvCxnSpPr>
          <p:nvPr/>
        </p:nvCxnSpPr>
        <p:spPr>
          <a:xfrm>
            <a:off x="8879602" y="3695491"/>
            <a:ext cx="1336397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Database outline">
            <a:extLst>
              <a:ext uri="{FF2B5EF4-FFF2-40B4-BE49-F238E27FC236}">
                <a16:creationId xmlns:a16="http://schemas.microsoft.com/office/drawing/2014/main" id="{8EB17780-D801-BBEC-3142-5133D2BF7C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05465" y="3607898"/>
            <a:ext cx="1062778" cy="1030862"/>
          </a:xfrm>
          <a:prstGeom prst="rect">
            <a:avLst/>
          </a:prstGeom>
        </p:spPr>
      </p:pic>
      <p:sp>
        <p:nvSpPr>
          <p:cNvPr id="16" name="Rounded Rectangle 90">
            <a:extLst>
              <a:ext uri="{FF2B5EF4-FFF2-40B4-BE49-F238E27FC236}">
                <a16:creationId xmlns:a16="http://schemas.microsoft.com/office/drawing/2014/main" id="{B5527AFF-A28C-5290-4CCB-6A352BC8918F}"/>
              </a:ext>
            </a:extLst>
          </p:cNvPr>
          <p:cNvSpPr/>
          <p:nvPr/>
        </p:nvSpPr>
        <p:spPr>
          <a:xfrm>
            <a:off x="3616040" y="3205552"/>
            <a:ext cx="1548574" cy="85001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Storage &amp; Access Services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A962D4-7561-C041-2F06-230020C02A7E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8047712" y="2523264"/>
            <a:ext cx="487156" cy="945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05B6A2-26AE-96A4-D0F5-D42B2D667656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214301" y="3630558"/>
            <a:ext cx="401739" cy="1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98">
            <a:extLst>
              <a:ext uri="{FF2B5EF4-FFF2-40B4-BE49-F238E27FC236}">
                <a16:creationId xmlns:a16="http://schemas.microsoft.com/office/drawing/2014/main" id="{60727A09-95C3-B642-837E-D00D853A88D3}"/>
              </a:ext>
            </a:extLst>
          </p:cNvPr>
          <p:cNvSpPr/>
          <p:nvPr/>
        </p:nvSpPr>
        <p:spPr>
          <a:xfrm>
            <a:off x="6215028" y="2319873"/>
            <a:ext cx="1832684" cy="42568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Auditing Services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0D899A-F770-CF20-C53F-23C631CD17A5}"/>
              </a:ext>
            </a:extLst>
          </p:cNvPr>
          <p:cNvCxnSpPr>
            <a:cxnSpLocks/>
          </p:cNvCxnSpPr>
          <p:nvPr/>
        </p:nvCxnSpPr>
        <p:spPr>
          <a:xfrm flipV="1">
            <a:off x="8047712" y="1682038"/>
            <a:ext cx="484742" cy="208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C608C8-A433-B2D0-A0C8-BCB62B4F8F0F}"/>
              </a:ext>
            </a:extLst>
          </p:cNvPr>
          <p:cNvCxnSpPr>
            <a:cxnSpLocks/>
          </p:cNvCxnSpPr>
          <p:nvPr/>
        </p:nvCxnSpPr>
        <p:spPr>
          <a:xfrm>
            <a:off x="7131371" y="2086487"/>
            <a:ext cx="0" cy="2435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E77B39-A562-12DB-E4E5-572E67ED3D10}"/>
              </a:ext>
            </a:extLst>
          </p:cNvPr>
          <p:cNvCxnSpPr>
            <a:cxnSpLocks/>
          </p:cNvCxnSpPr>
          <p:nvPr/>
        </p:nvCxnSpPr>
        <p:spPr>
          <a:xfrm>
            <a:off x="5148223" y="3936452"/>
            <a:ext cx="492277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2645FA-AE23-807D-52E6-631CA5D47B7F}"/>
              </a:ext>
            </a:extLst>
          </p:cNvPr>
          <p:cNvCxnSpPr>
            <a:cxnSpLocks/>
          </p:cNvCxnSpPr>
          <p:nvPr/>
        </p:nvCxnSpPr>
        <p:spPr>
          <a:xfrm>
            <a:off x="5143207" y="3358707"/>
            <a:ext cx="3391662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07">
            <a:extLst>
              <a:ext uri="{FF2B5EF4-FFF2-40B4-BE49-F238E27FC236}">
                <a16:creationId xmlns:a16="http://schemas.microsoft.com/office/drawing/2014/main" id="{006E1B87-4367-46FC-B285-048A9625D5F2}"/>
              </a:ext>
            </a:extLst>
          </p:cNvPr>
          <p:cNvSpPr/>
          <p:nvPr/>
        </p:nvSpPr>
        <p:spPr>
          <a:xfrm>
            <a:off x="3616039" y="1891664"/>
            <a:ext cx="2111831" cy="102637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Authentication &amp; Access Control Services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D5E296-F8DD-EEB9-CA08-8BA8E972D811}"/>
              </a:ext>
            </a:extLst>
          </p:cNvPr>
          <p:cNvSpPr/>
          <p:nvPr/>
        </p:nvSpPr>
        <p:spPr>
          <a:xfrm>
            <a:off x="10119210" y="860606"/>
            <a:ext cx="1848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Blockchain and Distributed Ledger Technologies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A56DA2-62ED-DD3A-D478-66F138DE8B14}"/>
              </a:ext>
            </a:extLst>
          </p:cNvPr>
          <p:cNvSpPr/>
          <p:nvPr/>
        </p:nvSpPr>
        <p:spPr>
          <a:xfrm>
            <a:off x="10318922" y="4400803"/>
            <a:ext cx="1848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Third-Party</a:t>
            </a:r>
          </a:p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Health-related</a:t>
            </a:r>
          </a:p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Entities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EBAF875-086C-1355-AB9A-5802873B3821}"/>
              </a:ext>
            </a:extLst>
          </p:cNvPr>
          <p:cNvCxnSpPr>
            <a:cxnSpLocks/>
          </p:cNvCxnSpPr>
          <p:nvPr/>
        </p:nvCxnSpPr>
        <p:spPr>
          <a:xfrm>
            <a:off x="3214301" y="2487168"/>
            <a:ext cx="401738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68EAF1F-1087-43A9-E518-DB47B7095039}"/>
              </a:ext>
            </a:extLst>
          </p:cNvPr>
          <p:cNvCxnSpPr>
            <a:cxnSpLocks/>
          </p:cNvCxnSpPr>
          <p:nvPr/>
        </p:nvCxnSpPr>
        <p:spPr>
          <a:xfrm>
            <a:off x="5640500" y="2853623"/>
            <a:ext cx="2894369" cy="0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CFECAF-E626-6227-9C06-47D4CDA75221}"/>
              </a:ext>
            </a:extLst>
          </p:cNvPr>
          <p:cNvCxnSpPr>
            <a:cxnSpLocks/>
          </p:cNvCxnSpPr>
          <p:nvPr/>
        </p:nvCxnSpPr>
        <p:spPr>
          <a:xfrm>
            <a:off x="5683981" y="2529517"/>
            <a:ext cx="559972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D174DF-980D-EA20-D0FB-72BD621F4AB0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390327" y="2918039"/>
            <a:ext cx="0" cy="287513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125">
            <a:extLst>
              <a:ext uri="{FF2B5EF4-FFF2-40B4-BE49-F238E27FC236}">
                <a16:creationId xmlns:a16="http://schemas.microsoft.com/office/drawing/2014/main" id="{C27C6659-2820-D6FC-2563-5E12FEE676DA}"/>
              </a:ext>
            </a:extLst>
          </p:cNvPr>
          <p:cNvSpPr/>
          <p:nvPr/>
        </p:nvSpPr>
        <p:spPr>
          <a:xfrm>
            <a:off x="6572650" y="3493050"/>
            <a:ext cx="1832684" cy="98221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De-Identification &amp; Anonymization Services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5EBB25A-E26C-DDFC-D673-7FA4D797A3AD}"/>
              </a:ext>
            </a:extLst>
          </p:cNvPr>
          <p:cNvCxnSpPr>
            <a:cxnSpLocks/>
          </p:cNvCxnSpPr>
          <p:nvPr/>
        </p:nvCxnSpPr>
        <p:spPr>
          <a:xfrm>
            <a:off x="5143207" y="3607898"/>
            <a:ext cx="1452751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71A9AB-58F0-0BEF-5D31-C8CCDF432D87}"/>
              </a:ext>
            </a:extLst>
          </p:cNvPr>
          <p:cNvCxnSpPr>
            <a:cxnSpLocks/>
          </p:cNvCxnSpPr>
          <p:nvPr/>
        </p:nvCxnSpPr>
        <p:spPr>
          <a:xfrm flipH="1">
            <a:off x="6263971" y="4196939"/>
            <a:ext cx="331987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021D5A7-9584-6AC9-6437-CC45F4970512}"/>
              </a:ext>
            </a:extLst>
          </p:cNvPr>
          <p:cNvSpPr txBox="1"/>
          <p:nvPr/>
        </p:nvSpPr>
        <p:spPr>
          <a:xfrm>
            <a:off x="3736096" y="1223026"/>
            <a:ext cx="2287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Secure Data Vault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CB79F7-33C0-2D81-4CE1-FE280F192B55}"/>
              </a:ext>
            </a:extLst>
          </p:cNvPr>
          <p:cNvSpPr txBox="1"/>
          <p:nvPr/>
        </p:nvSpPr>
        <p:spPr>
          <a:xfrm>
            <a:off x="2031294" y="2062852"/>
            <a:ext cx="9106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multiple services from smartphone (data storage, permissions, licenses, etc.)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3EBD1DA-CA2A-1CC8-E4C7-4E7A1E760E23}"/>
              </a:ext>
            </a:extLst>
          </p:cNvPr>
          <p:cNvCxnSpPr>
            <a:cxnSpLocks/>
          </p:cNvCxnSpPr>
          <p:nvPr/>
        </p:nvCxnSpPr>
        <p:spPr>
          <a:xfrm>
            <a:off x="2106899" y="3493050"/>
            <a:ext cx="762668" cy="0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FB72609-8E13-1E55-3FEF-EE615DCD08E5}"/>
              </a:ext>
            </a:extLst>
          </p:cNvPr>
          <p:cNvSpPr/>
          <p:nvPr/>
        </p:nvSpPr>
        <p:spPr>
          <a:xfrm>
            <a:off x="1077159" y="3171262"/>
            <a:ext cx="1391436" cy="65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sources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health-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data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A76BC7-DE35-3FCF-2081-737854B336B2}"/>
              </a:ext>
            </a:extLst>
          </p:cNvPr>
          <p:cNvSpPr txBox="1"/>
          <p:nvPr/>
        </p:nvSpPr>
        <p:spPr>
          <a:xfrm>
            <a:off x="8928333" y="1789323"/>
            <a:ext cx="141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 of transactions on the B&amp;DLT that can be used for audition purposes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E24DFF-E5F6-5ECE-8440-866472F1E071}"/>
              </a:ext>
            </a:extLst>
          </p:cNvPr>
          <p:cNvSpPr txBox="1"/>
          <p:nvPr/>
        </p:nvSpPr>
        <p:spPr>
          <a:xfrm>
            <a:off x="8861307" y="3727016"/>
            <a:ext cx="1412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data (de-identified and anonym), processing of data through AI to extract knowledge</a:t>
            </a:r>
          </a:p>
        </p:txBody>
      </p:sp>
      <p:sp>
        <p:nvSpPr>
          <p:cNvPr id="40" name="Rounded Rectangle 91">
            <a:extLst>
              <a:ext uri="{FF2B5EF4-FFF2-40B4-BE49-F238E27FC236}">
                <a16:creationId xmlns:a16="http://schemas.microsoft.com/office/drawing/2014/main" id="{E3D08A9C-3C83-0411-F495-9FEEAA23027E}"/>
              </a:ext>
            </a:extLst>
          </p:cNvPr>
          <p:cNvSpPr/>
          <p:nvPr/>
        </p:nvSpPr>
        <p:spPr>
          <a:xfrm>
            <a:off x="6215028" y="1389835"/>
            <a:ext cx="1832684" cy="72014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Licensing &amp; Governance Services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D46E7DE-BC66-3D53-08CF-27419A494C0A}"/>
              </a:ext>
            </a:extLst>
          </p:cNvPr>
          <p:cNvCxnSpPr>
            <a:cxnSpLocks/>
          </p:cNvCxnSpPr>
          <p:nvPr/>
        </p:nvCxnSpPr>
        <p:spPr>
          <a:xfrm>
            <a:off x="3214301" y="1570102"/>
            <a:ext cx="3000728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C6FBDB7-8FC2-9673-7E86-A8E87A678496}"/>
              </a:ext>
            </a:extLst>
          </p:cNvPr>
          <p:cNvCxnSpPr>
            <a:cxnSpLocks/>
          </p:cNvCxnSpPr>
          <p:nvPr/>
        </p:nvCxnSpPr>
        <p:spPr>
          <a:xfrm>
            <a:off x="5680471" y="1970546"/>
            <a:ext cx="587576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147C9CF4-7F5D-61AA-802B-918DB31C9C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801" y="1153206"/>
            <a:ext cx="993231" cy="168971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ACCEAD3-6DB3-C991-F97F-A208DDD407C4}"/>
              </a:ext>
            </a:extLst>
          </p:cNvPr>
          <p:cNvSpPr/>
          <p:nvPr/>
        </p:nvSpPr>
        <p:spPr>
          <a:xfrm>
            <a:off x="3590845" y="4156087"/>
            <a:ext cx="1548574" cy="419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AIH Federated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System</a:t>
            </a:r>
            <a:endParaRPr lang="en-150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C9C1294-6739-7AC1-1873-5809ED8F9360}"/>
              </a:ext>
            </a:extLst>
          </p:cNvPr>
          <p:cNvCxnSpPr>
            <a:cxnSpLocks/>
          </p:cNvCxnSpPr>
          <p:nvPr/>
        </p:nvCxnSpPr>
        <p:spPr>
          <a:xfrm>
            <a:off x="5121799" y="4375674"/>
            <a:ext cx="492277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12BEB00-A440-77B5-2687-BDF915BD3275}"/>
              </a:ext>
            </a:extLst>
          </p:cNvPr>
          <p:cNvCxnSpPr>
            <a:cxnSpLocks/>
          </p:cNvCxnSpPr>
          <p:nvPr/>
        </p:nvCxnSpPr>
        <p:spPr>
          <a:xfrm>
            <a:off x="6809565" y="4559272"/>
            <a:ext cx="0" cy="44945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E82B828-5B8F-77D3-2659-4C18B341A9B9}"/>
              </a:ext>
            </a:extLst>
          </p:cNvPr>
          <p:cNvCxnSpPr>
            <a:cxnSpLocks/>
          </p:cNvCxnSpPr>
          <p:nvPr/>
        </p:nvCxnSpPr>
        <p:spPr>
          <a:xfrm>
            <a:off x="7077178" y="4552118"/>
            <a:ext cx="0" cy="44945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CBD595-5BBD-A548-90CB-CF710085CD41}"/>
              </a:ext>
            </a:extLst>
          </p:cNvPr>
          <p:cNvCxnSpPr>
            <a:cxnSpLocks/>
          </p:cNvCxnSpPr>
          <p:nvPr/>
        </p:nvCxnSpPr>
        <p:spPr>
          <a:xfrm>
            <a:off x="7325084" y="4553492"/>
            <a:ext cx="0" cy="44945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5">
            <a:extLst>
              <a:ext uri="{FF2B5EF4-FFF2-40B4-BE49-F238E27FC236}">
                <a16:creationId xmlns:a16="http://schemas.microsoft.com/office/drawing/2014/main" id="{694C1F47-B3A5-0AC3-F01E-66BF8C7BD645}"/>
              </a:ext>
            </a:extLst>
          </p:cNvPr>
          <p:cNvSpPr/>
          <p:nvPr/>
        </p:nvSpPr>
        <p:spPr>
          <a:xfrm>
            <a:off x="4629702" y="4892010"/>
            <a:ext cx="3023548" cy="116318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8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B4303604-CCD0-20ED-CEB0-900661A1CC41}"/>
              </a:ext>
            </a:extLst>
          </p:cNvPr>
          <p:cNvSpPr/>
          <p:nvPr/>
        </p:nvSpPr>
        <p:spPr>
          <a:xfrm>
            <a:off x="3963969" y="4902966"/>
            <a:ext cx="528964" cy="1139939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Agent</a:t>
            </a:r>
            <a:endParaRPr lang="it-IT" sz="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F871144-4819-331A-F8DF-F8FD279F0864}"/>
              </a:ext>
            </a:extLst>
          </p:cNvPr>
          <p:cNvGrpSpPr/>
          <p:nvPr/>
        </p:nvGrpSpPr>
        <p:grpSpPr>
          <a:xfrm>
            <a:off x="5555464" y="5015925"/>
            <a:ext cx="932584" cy="322898"/>
            <a:chOff x="1478768" y="3118317"/>
            <a:chExt cx="5014301" cy="1870924"/>
          </a:xfrm>
        </p:grpSpPr>
        <p:sp>
          <p:nvSpPr>
            <p:cNvPr id="56" name="Rectangle 42">
              <a:extLst>
                <a:ext uri="{FF2B5EF4-FFF2-40B4-BE49-F238E27FC236}">
                  <a16:creationId xmlns:a16="http://schemas.microsoft.com/office/drawing/2014/main" id="{6B2AAE91-88E1-0DC7-AD4E-7EBB0AF38A9C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B7DD591-E35F-470F-F779-63B3DAD193DC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4BA3AD6-9DAF-C53A-2F04-54D40B969D46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74CBE5A-C6FA-AA5F-4D4B-B896800D7BC1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0B71907-6C26-CF1D-EC06-C8B513E787DB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426F192-093E-4AB8-07CC-7A9ECA4B6DB3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BD42003-405D-06C5-94D4-726395CD7A3E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3833A35-A76E-CAEC-011F-4B5418E76CE8}"/>
              </a:ext>
            </a:extLst>
          </p:cNvPr>
          <p:cNvGrpSpPr/>
          <p:nvPr/>
        </p:nvGrpSpPr>
        <p:grpSpPr>
          <a:xfrm>
            <a:off x="6560973" y="5070351"/>
            <a:ext cx="932584" cy="322898"/>
            <a:chOff x="1478768" y="3118317"/>
            <a:chExt cx="5014301" cy="1870924"/>
          </a:xfrm>
        </p:grpSpPr>
        <p:sp>
          <p:nvSpPr>
            <p:cNvPr id="64" name="Rectangle 42">
              <a:extLst>
                <a:ext uri="{FF2B5EF4-FFF2-40B4-BE49-F238E27FC236}">
                  <a16:creationId xmlns:a16="http://schemas.microsoft.com/office/drawing/2014/main" id="{FCE33529-6A7B-9B1A-FDBB-3B1B8C26E4DB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EEF8B05-57C0-4E89-F482-74892CF38A2D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07A8D68-9361-02B2-C3CC-0A161E2BEEF6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E16011C-4BB3-2FF6-BCED-373FF3537CB1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290D37F-91E1-292C-8B1B-57114E0B38FB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3AFA9E2-0B73-0A2A-052D-24C52F2741FB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33BC852-5C13-2852-A8AA-E7B2F62BE728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8681549-6903-69EC-F8D8-168F8DFEE0B1}"/>
              </a:ext>
            </a:extLst>
          </p:cNvPr>
          <p:cNvGrpSpPr/>
          <p:nvPr/>
        </p:nvGrpSpPr>
        <p:grpSpPr>
          <a:xfrm>
            <a:off x="5557432" y="5485116"/>
            <a:ext cx="932584" cy="322898"/>
            <a:chOff x="1478768" y="3118317"/>
            <a:chExt cx="5014301" cy="1870924"/>
          </a:xfrm>
        </p:grpSpPr>
        <p:sp>
          <p:nvSpPr>
            <p:cNvPr id="72" name="Rectangle 42">
              <a:extLst>
                <a:ext uri="{FF2B5EF4-FFF2-40B4-BE49-F238E27FC236}">
                  <a16:creationId xmlns:a16="http://schemas.microsoft.com/office/drawing/2014/main" id="{23A950E9-32FC-2B69-6580-A7A79C70FFAB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FAE175D-06BC-B636-617D-B24D9978A1BB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5088C68-DF46-25D2-8EAA-34DAA7C2EBA3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6294EFF-8171-5F0A-F4B0-7848EA6AE193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D23BED8-2FFC-6B9B-C742-320E093D5DEB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E9B762D-33D1-1CEF-3A84-50A79B662BD6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2A7F842-F941-6208-ABD9-3D8B88FE46BE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78BC47-4BE7-EC2A-B0B9-0B3B51A3F3E7}"/>
              </a:ext>
            </a:extLst>
          </p:cNvPr>
          <p:cNvGrpSpPr/>
          <p:nvPr/>
        </p:nvGrpSpPr>
        <p:grpSpPr>
          <a:xfrm>
            <a:off x="6571563" y="5669034"/>
            <a:ext cx="932584" cy="322898"/>
            <a:chOff x="1478768" y="3118317"/>
            <a:chExt cx="5014301" cy="1870924"/>
          </a:xfrm>
        </p:grpSpPr>
        <p:sp>
          <p:nvSpPr>
            <p:cNvPr id="80" name="Rectangle 42">
              <a:extLst>
                <a:ext uri="{FF2B5EF4-FFF2-40B4-BE49-F238E27FC236}">
                  <a16:creationId xmlns:a16="http://schemas.microsoft.com/office/drawing/2014/main" id="{579425EB-B6AD-4F57-C471-DDBCFC4F1694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017EA9C-D0D8-7E30-62A9-40796DF6C4D1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164AF9D-EEE1-4C89-920E-DB9978404637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368EA52-6AD3-EDC4-4DEF-E56FE1351FB0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6FF11-7FCC-2CDF-AEC7-E52CCBEC4E73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C578A15-2159-2E21-F1A8-FD5CF4E2B33E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0BB318C-1D7D-C5F7-82DC-2BF6E44412DA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87" name="Rectangle 56">
            <a:extLst>
              <a:ext uri="{FF2B5EF4-FFF2-40B4-BE49-F238E27FC236}">
                <a16:creationId xmlns:a16="http://schemas.microsoft.com/office/drawing/2014/main" id="{18FF2D00-2038-8333-1488-39BCBD60EB0F}"/>
              </a:ext>
            </a:extLst>
          </p:cNvPr>
          <p:cNvSpPr/>
          <p:nvPr/>
        </p:nvSpPr>
        <p:spPr>
          <a:xfrm>
            <a:off x="3963970" y="6157486"/>
            <a:ext cx="2214052" cy="209920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Straight Connector 57">
            <a:extLst>
              <a:ext uri="{FF2B5EF4-FFF2-40B4-BE49-F238E27FC236}">
                <a16:creationId xmlns:a16="http://schemas.microsoft.com/office/drawing/2014/main" id="{38576FE4-EE92-744A-8204-15FB745CF1C4}"/>
              </a:ext>
            </a:extLst>
          </p:cNvPr>
          <p:cNvSpPr/>
          <p:nvPr/>
        </p:nvSpPr>
        <p:spPr>
          <a:xfrm>
            <a:off x="3966315" y="6101503"/>
            <a:ext cx="2215433" cy="18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 sz="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Rectangle 51">
            <a:extLst>
              <a:ext uri="{FF2B5EF4-FFF2-40B4-BE49-F238E27FC236}">
                <a16:creationId xmlns:a16="http://schemas.microsoft.com/office/drawing/2014/main" id="{4650FD9E-6BB4-CCD6-F4DD-F2B0B44F3333}"/>
              </a:ext>
            </a:extLst>
          </p:cNvPr>
          <p:cNvSpPr/>
          <p:nvPr/>
        </p:nvSpPr>
        <p:spPr>
          <a:xfrm>
            <a:off x="4532791" y="6464044"/>
            <a:ext cx="423926" cy="276281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Storage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1">
            <a:extLst>
              <a:ext uri="{FF2B5EF4-FFF2-40B4-BE49-F238E27FC236}">
                <a16:creationId xmlns:a16="http://schemas.microsoft.com/office/drawing/2014/main" id="{A8DFD3E4-B0C5-A88E-E69B-4C6FCB0E8DB3}"/>
              </a:ext>
            </a:extLst>
          </p:cNvPr>
          <p:cNvSpPr/>
          <p:nvPr/>
        </p:nvSpPr>
        <p:spPr>
          <a:xfrm>
            <a:off x="5388207" y="6462995"/>
            <a:ext cx="351684" cy="285034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 Store</a:t>
            </a:r>
            <a:endParaRPr lang="it-IT" sz="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52">
            <a:extLst>
              <a:ext uri="{FF2B5EF4-FFF2-40B4-BE49-F238E27FC236}">
                <a16:creationId xmlns:a16="http://schemas.microsoft.com/office/drawing/2014/main" id="{D41C4E43-2E36-2D8B-EF58-1552656833BD}"/>
              </a:ext>
            </a:extLst>
          </p:cNvPr>
          <p:cNvSpPr/>
          <p:nvPr/>
        </p:nvSpPr>
        <p:spPr>
          <a:xfrm>
            <a:off x="4981119" y="6463770"/>
            <a:ext cx="357006" cy="276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5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it-IT" sz="5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5">
            <a:extLst>
              <a:ext uri="{FF2B5EF4-FFF2-40B4-BE49-F238E27FC236}">
                <a16:creationId xmlns:a16="http://schemas.microsoft.com/office/drawing/2014/main" id="{A8F78B52-33B7-70B7-4525-A041434566A7}"/>
              </a:ext>
            </a:extLst>
          </p:cNvPr>
          <p:cNvSpPr/>
          <p:nvPr/>
        </p:nvSpPr>
        <p:spPr>
          <a:xfrm>
            <a:off x="3963970" y="6462995"/>
            <a:ext cx="518118" cy="27778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</a:t>
            </a: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-cation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2EC1A9D-44C5-B596-07D9-BC6F95517B64}"/>
              </a:ext>
            </a:extLst>
          </p:cNvPr>
          <p:cNvCxnSpPr>
            <a:cxnSpLocks/>
          </p:cNvCxnSpPr>
          <p:nvPr/>
        </p:nvCxnSpPr>
        <p:spPr>
          <a:xfrm>
            <a:off x="3963969" y="6418597"/>
            <a:ext cx="53418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F1A4E90-34B1-41EA-32D9-C35EC1FA312B}"/>
              </a:ext>
            </a:extLst>
          </p:cNvPr>
          <p:cNvCxnSpPr/>
          <p:nvPr/>
        </p:nvCxnSpPr>
        <p:spPr>
          <a:xfrm flipV="1">
            <a:off x="4567950" y="6418916"/>
            <a:ext cx="359293" cy="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E94FF85-6C48-CA78-2C58-B225EACB0A55}"/>
              </a:ext>
            </a:extLst>
          </p:cNvPr>
          <p:cNvCxnSpPr/>
          <p:nvPr/>
        </p:nvCxnSpPr>
        <p:spPr>
          <a:xfrm flipV="1">
            <a:off x="5000721" y="6418917"/>
            <a:ext cx="325570" cy="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3729601-5A27-AB04-957E-8FB9FEAE344E}"/>
              </a:ext>
            </a:extLst>
          </p:cNvPr>
          <p:cNvCxnSpPr/>
          <p:nvPr/>
        </p:nvCxnSpPr>
        <p:spPr>
          <a:xfrm flipV="1">
            <a:off x="5402890" y="6418915"/>
            <a:ext cx="325570" cy="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7" name="Rectangle 4">
            <a:extLst>
              <a:ext uri="{FF2B5EF4-FFF2-40B4-BE49-F238E27FC236}">
                <a16:creationId xmlns:a16="http://schemas.microsoft.com/office/drawing/2014/main" id="{EF1826AE-D1AF-3B1E-420A-43BB25FA7DEA}"/>
              </a:ext>
            </a:extLst>
          </p:cNvPr>
          <p:cNvSpPr/>
          <p:nvPr/>
        </p:nvSpPr>
        <p:spPr>
          <a:xfrm>
            <a:off x="7139262" y="6463183"/>
            <a:ext cx="549450" cy="268942"/>
          </a:xfrm>
          <a:prstGeom prst="rect">
            <a:avLst/>
          </a:prstGeom>
          <a:solidFill>
            <a:srgbClr val="FFC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Attestation Service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F6DAB69-6944-4890-1028-7BE9478C5B9E}"/>
              </a:ext>
            </a:extLst>
          </p:cNvPr>
          <p:cNvSpPr/>
          <p:nvPr/>
        </p:nvSpPr>
        <p:spPr>
          <a:xfrm>
            <a:off x="6531958" y="6469188"/>
            <a:ext cx="556600" cy="268943"/>
          </a:xfrm>
          <a:prstGeom prst="rect">
            <a:avLst/>
          </a:prstGeom>
          <a:solidFill>
            <a:srgbClr val="FFC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Encryption Service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ectangle 4">
            <a:extLst>
              <a:ext uri="{FF2B5EF4-FFF2-40B4-BE49-F238E27FC236}">
                <a16:creationId xmlns:a16="http://schemas.microsoft.com/office/drawing/2014/main" id="{891479AF-4520-C232-BD83-F2705E951217}"/>
              </a:ext>
            </a:extLst>
          </p:cNvPr>
          <p:cNvSpPr/>
          <p:nvPr/>
        </p:nvSpPr>
        <p:spPr>
          <a:xfrm>
            <a:off x="5854630" y="6470435"/>
            <a:ext cx="629778" cy="268943"/>
          </a:xfrm>
          <a:prstGeom prst="rect">
            <a:avLst/>
          </a:prstGeom>
          <a:solidFill>
            <a:srgbClr val="FFC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Service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B21FE22-785B-67CF-43C8-A400A7B9CFB3}"/>
              </a:ext>
            </a:extLst>
          </p:cNvPr>
          <p:cNvCxnSpPr>
            <a:cxnSpLocks/>
          </p:cNvCxnSpPr>
          <p:nvPr/>
        </p:nvCxnSpPr>
        <p:spPr>
          <a:xfrm flipV="1">
            <a:off x="5781258" y="6424766"/>
            <a:ext cx="1978591" cy="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D5E86D0-7310-75DE-1DC3-7CEC4D4E1511}"/>
              </a:ext>
            </a:extLst>
          </p:cNvPr>
          <p:cNvCxnSpPr>
            <a:cxnSpLocks/>
          </p:cNvCxnSpPr>
          <p:nvPr/>
        </p:nvCxnSpPr>
        <p:spPr>
          <a:xfrm>
            <a:off x="4811475" y="5434608"/>
            <a:ext cx="58112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19F75E0-D466-65FD-6AEA-1B9CE6FAA623}"/>
              </a:ext>
            </a:extLst>
          </p:cNvPr>
          <p:cNvGrpSpPr/>
          <p:nvPr/>
        </p:nvGrpSpPr>
        <p:grpSpPr>
          <a:xfrm>
            <a:off x="4736205" y="5485116"/>
            <a:ext cx="748922" cy="499563"/>
            <a:chOff x="4347978" y="2661733"/>
            <a:chExt cx="1333370" cy="711130"/>
          </a:xfrm>
        </p:grpSpPr>
        <p:sp>
          <p:nvSpPr>
            <p:cNvPr id="103" name="Rectangle 58">
              <a:extLst>
                <a:ext uri="{FF2B5EF4-FFF2-40B4-BE49-F238E27FC236}">
                  <a16:creationId xmlns:a16="http://schemas.microsoft.com/office/drawing/2014/main" id="{0C4AFED3-45FE-963F-05DB-A66CBDBA927E}"/>
                </a:ext>
              </a:extLst>
            </p:cNvPr>
            <p:cNvSpPr/>
            <p:nvPr/>
          </p:nvSpPr>
          <p:spPr>
            <a:xfrm>
              <a:off x="4347978" y="2661733"/>
              <a:ext cx="1329676" cy="36164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5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500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(non-secure)</a:t>
              </a:r>
              <a:endParaRPr lang="en-GB" sz="5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>
              <a:extLst>
                <a:ext uri="{FF2B5EF4-FFF2-40B4-BE49-F238E27FC236}">
                  <a16:creationId xmlns:a16="http://schemas.microsoft.com/office/drawing/2014/main" id="{80FB287F-A5D0-FDC7-03B0-AA688CAD982C}"/>
                </a:ext>
              </a:extLst>
            </p:cNvPr>
            <p:cNvSpPr/>
            <p:nvPr/>
          </p:nvSpPr>
          <p:spPr>
            <a:xfrm>
              <a:off x="4351672" y="3023210"/>
              <a:ext cx="1329676" cy="349653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5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500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(secure)</a:t>
              </a:r>
              <a:endParaRPr lang="en-GB" sz="5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1F8122A-2727-4CFE-07D3-C70C0D4641E4}"/>
              </a:ext>
            </a:extLst>
          </p:cNvPr>
          <p:cNvCxnSpPr>
            <a:cxnSpLocks/>
          </p:cNvCxnSpPr>
          <p:nvPr/>
        </p:nvCxnSpPr>
        <p:spPr>
          <a:xfrm flipH="1">
            <a:off x="4896904" y="4574779"/>
            <a:ext cx="1" cy="32797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D9D9D3C-CB56-283E-530C-76FD1144542C}"/>
              </a:ext>
            </a:extLst>
          </p:cNvPr>
          <p:cNvCxnSpPr>
            <a:cxnSpLocks/>
          </p:cNvCxnSpPr>
          <p:nvPr/>
        </p:nvCxnSpPr>
        <p:spPr>
          <a:xfrm>
            <a:off x="5164517" y="4559272"/>
            <a:ext cx="0" cy="35374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99833BD-09A2-4F8C-64A8-540337A0F1A6}"/>
              </a:ext>
            </a:extLst>
          </p:cNvPr>
          <p:cNvCxnSpPr>
            <a:cxnSpLocks/>
          </p:cNvCxnSpPr>
          <p:nvPr/>
        </p:nvCxnSpPr>
        <p:spPr>
          <a:xfrm>
            <a:off x="5412423" y="4569536"/>
            <a:ext cx="0" cy="33615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72F8AF-EFAF-080B-9F24-B6F01A2977FA}"/>
              </a:ext>
            </a:extLst>
          </p:cNvPr>
          <p:cNvGrpSpPr/>
          <p:nvPr/>
        </p:nvGrpSpPr>
        <p:grpSpPr>
          <a:xfrm>
            <a:off x="1230759" y="1931019"/>
            <a:ext cx="704368" cy="656788"/>
            <a:chOff x="3549292" y="2580273"/>
            <a:chExt cx="3795880" cy="2661767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139D070-26A5-60EE-2689-D779504A4E84}"/>
                </a:ext>
              </a:extLst>
            </p:cNvPr>
            <p:cNvCxnSpPr>
              <a:cxnSpLocks/>
            </p:cNvCxnSpPr>
            <p:nvPr/>
          </p:nvCxnSpPr>
          <p:spPr>
            <a:xfrm>
              <a:off x="6394888" y="2587427"/>
              <a:ext cx="0" cy="449456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28424AF-E1E8-5CD0-D078-1B5ADAC2DE99}"/>
                </a:ext>
              </a:extLst>
            </p:cNvPr>
            <p:cNvCxnSpPr>
              <a:cxnSpLocks/>
            </p:cNvCxnSpPr>
            <p:nvPr/>
          </p:nvCxnSpPr>
          <p:spPr>
            <a:xfrm>
              <a:off x="6662501" y="2580273"/>
              <a:ext cx="0" cy="449456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E00EDC9-BAD5-5EEB-8592-77ADF20A4706}"/>
                </a:ext>
              </a:extLst>
            </p:cNvPr>
            <p:cNvCxnSpPr>
              <a:cxnSpLocks/>
            </p:cNvCxnSpPr>
            <p:nvPr/>
          </p:nvCxnSpPr>
          <p:spPr>
            <a:xfrm>
              <a:off x="6910407" y="2581647"/>
              <a:ext cx="0" cy="449456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ectangle 55">
              <a:extLst>
                <a:ext uri="{FF2B5EF4-FFF2-40B4-BE49-F238E27FC236}">
                  <a16:creationId xmlns:a16="http://schemas.microsoft.com/office/drawing/2014/main" id="{E052D39F-4E50-F58C-F461-F4FA78EAC606}"/>
                </a:ext>
              </a:extLst>
            </p:cNvPr>
            <p:cNvSpPr/>
            <p:nvPr/>
          </p:nvSpPr>
          <p:spPr>
            <a:xfrm>
              <a:off x="4215025" y="2920165"/>
              <a:ext cx="3023548" cy="11631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GB" sz="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GB" sz="3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3">
              <a:extLst>
                <a:ext uri="{FF2B5EF4-FFF2-40B4-BE49-F238E27FC236}">
                  <a16:creationId xmlns:a16="http://schemas.microsoft.com/office/drawing/2014/main" id="{30200492-6AA8-A0EA-925C-EFF2E961230E}"/>
                </a:ext>
              </a:extLst>
            </p:cNvPr>
            <p:cNvSpPr/>
            <p:nvPr/>
          </p:nvSpPr>
          <p:spPr>
            <a:xfrm>
              <a:off x="3549292" y="2931121"/>
              <a:ext cx="528964" cy="1139939"/>
            </a:xfrm>
            <a:prstGeom prst="rect">
              <a:avLst/>
            </a:prstGeom>
            <a:solidFill>
              <a:srgbClr val="FF6699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300" b="0" strike="noStrike" spc="-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User Agent</a:t>
              </a:r>
              <a:endParaRPr lang="it-IT" sz="3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ABC17D2-3420-12B6-52B3-BF4D5E730E80}"/>
                </a:ext>
              </a:extLst>
            </p:cNvPr>
            <p:cNvGrpSpPr/>
            <p:nvPr/>
          </p:nvGrpSpPr>
          <p:grpSpPr>
            <a:xfrm>
              <a:off x="5140787" y="3044080"/>
              <a:ext cx="932584" cy="322898"/>
              <a:chOff x="1478768" y="3118317"/>
              <a:chExt cx="5014301" cy="1870924"/>
            </a:xfrm>
          </p:grpSpPr>
          <p:sp>
            <p:nvSpPr>
              <p:cNvPr id="165" name="Rectangle 42">
                <a:extLst>
                  <a:ext uri="{FF2B5EF4-FFF2-40B4-BE49-F238E27FC236}">
                    <a16:creationId xmlns:a16="http://schemas.microsoft.com/office/drawing/2014/main" id="{3341524C-8D06-D71B-2246-C49BAE1CEACA}"/>
                  </a:ext>
                </a:extLst>
              </p:cNvPr>
              <p:cNvSpPr/>
              <p:nvPr/>
            </p:nvSpPr>
            <p:spPr>
              <a:xfrm>
                <a:off x="2711697" y="3118317"/>
                <a:ext cx="2548492" cy="187092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 Module (AIM)</a:t>
                </a:r>
                <a:endParaRPr lang="it-IT" sz="1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7FD5133D-2038-4951-01C2-98BC33EB48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7347" y="3544519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A78C224-A39A-9827-BDAE-606F3A3DBB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8915" y="406457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8BE960A-BBF3-6234-907C-23A0EEE650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0483" y="458462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32B6E0C-8B8A-0E3E-5464-EE66F3A44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768" y="3546087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6928B135-6362-ECC7-6B67-F0113F539A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336" y="406613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4BAACF1-E3F1-DB41-F0CB-0D5A30F104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904" y="458618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8063D58-70EE-79BF-35F7-D638CFBAB17F}"/>
                </a:ext>
              </a:extLst>
            </p:cNvPr>
            <p:cNvGrpSpPr/>
            <p:nvPr/>
          </p:nvGrpSpPr>
          <p:grpSpPr>
            <a:xfrm>
              <a:off x="6146296" y="3098506"/>
              <a:ext cx="932584" cy="322898"/>
              <a:chOff x="1478768" y="3118317"/>
              <a:chExt cx="5014301" cy="1870924"/>
            </a:xfrm>
          </p:grpSpPr>
          <p:sp>
            <p:nvSpPr>
              <p:cNvPr id="158" name="Rectangle 42">
                <a:extLst>
                  <a:ext uri="{FF2B5EF4-FFF2-40B4-BE49-F238E27FC236}">
                    <a16:creationId xmlns:a16="http://schemas.microsoft.com/office/drawing/2014/main" id="{1E7121BB-6733-6490-C2C8-98F4D368678D}"/>
                  </a:ext>
                </a:extLst>
              </p:cNvPr>
              <p:cNvSpPr/>
              <p:nvPr/>
            </p:nvSpPr>
            <p:spPr>
              <a:xfrm>
                <a:off x="2711697" y="3118317"/>
                <a:ext cx="2548492" cy="187092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 Module (AIM)</a:t>
                </a:r>
                <a:endParaRPr lang="it-IT" sz="100" b="0" strike="noStrike" spc="-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03DDE6D9-2D26-A53B-D67C-EBC081B9BD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7347" y="3544519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AE6093F3-08F6-B332-6B58-7487CE9A29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8915" y="406457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CAD03AB6-8F67-52F7-A43D-C179AAB468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0483" y="458462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7B93085-28BB-BEC5-9C61-825032A61F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768" y="3546087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1E284EAF-C870-3DF0-D680-5593FB8B9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336" y="406613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748A004-7C95-C51A-86C4-86C4DE196C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904" y="458618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6D0854F-DF89-E8FC-AE6D-4DDD93FC90F8}"/>
                </a:ext>
              </a:extLst>
            </p:cNvPr>
            <p:cNvGrpSpPr/>
            <p:nvPr/>
          </p:nvGrpSpPr>
          <p:grpSpPr>
            <a:xfrm>
              <a:off x="5142755" y="3513271"/>
              <a:ext cx="932584" cy="322898"/>
              <a:chOff x="1478768" y="3118317"/>
              <a:chExt cx="5014301" cy="1870924"/>
            </a:xfrm>
          </p:grpSpPr>
          <p:sp>
            <p:nvSpPr>
              <p:cNvPr id="151" name="Rectangle 42">
                <a:extLst>
                  <a:ext uri="{FF2B5EF4-FFF2-40B4-BE49-F238E27FC236}">
                    <a16:creationId xmlns:a16="http://schemas.microsoft.com/office/drawing/2014/main" id="{E54CB26A-E56F-C361-ABA4-446B17D2DFDB}"/>
                  </a:ext>
                </a:extLst>
              </p:cNvPr>
              <p:cNvSpPr/>
              <p:nvPr/>
            </p:nvSpPr>
            <p:spPr>
              <a:xfrm>
                <a:off x="2711697" y="3118317"/>
                <a:ext cx="2548492" cy="187092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 Module (AIM)</a:t>
                </a:r>
                <a:endParaRPr lang="it-IT" sz="100" b="0" strike="noStrike" spc="-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0A0BB3F-ED06-38B1-4F7C-38B7026596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7347" y="3544519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13492459-B592-350F-0CE2-0F66584A2B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8915" y="406457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F7549CF-32A3-3E32-D0B9-79667B86B9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0483" y="458462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6F55BFEA-9ECD-D049-52C3-5951FE5C0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768" y="3546087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A87504F6-B39D-A176-0C08-399C1856DD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336" y="406613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C9F436B0-A411-48B0-BFF3-F4E7182B0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904" y="458618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F6FD045-EF51-940E-2361-C3F5B5804427}"/>
                </a:ext>
              </a:extLst>
            </p:cNvPr>
            <p:cNvGrpSpPr/>
            <p:nvPr/>
          </p:nvGrpSpPr>
          <p:grpSpPr>
            <a:xfrm>
              <a:off x="6156886" y="3697189"/>
              <a:ext cx="932584" cy="322898"/>
              <a:chOff x="1478768" y="3118317"/>
              <a:chExt cx="5014301" cy="1870924"/>
            </a:xfrm>
          </p:grpSpPr>
          <p:sp>
            <p:nvSpPr>
              <p:cNvPr id="144" name="Rectangle 42">
                <a:extLst>
                  <a:ext uri="{FF2B5EF4-FFF2-40B4-BE49-F238E27FC236}">
                    <a16:creationId xmlns:a16="http://schemas.microsoft.com/office/drawing/2014/main" id="{85490202-7A5E-88DA-177C-143D81EB476B}"/>
                  </a:ext>
                </a:extLst>
              </p:cNvPr>
              <p:cNvSpPr/>
              <p:nvPr/>
            </p:nvSpPr>
            <p:spPr>
              <a:xfrm>
                <a:off x="2711697" y="3118317"/>
                <a:ext cx="2548492" cy="187092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 Module (AIM)</a:t>
                </a:r>
                <a:endParaRPr lang="it-IT" sz="100" b="0" strike="noStrike" spc="-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7E7F9BA-40A6-0643-C85E-C6BA3FE5A3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7347" y="3544519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74FD2C9-E7D8-517B-861A-A04110621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8915" y="406457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3ACD7845-4D09-D46B-58A7-4196534E45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0483" y="458462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F3FDEBD9-C56F-ADF5-885F-D654A4B65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768" y="3546087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6100D60C-A5EA-90E0-478C-D99A1BF77B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336" y="406613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C791BCF0-A1C5-ADBC-935B-AA16D4E63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904" y="458618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sp>
          <p:nvSpPr>
            <p:cNvPr id="118" name="Rectangle 56">
              <a:extLst>
                <a:ext uri="{FF2B5EF4-FFF2-40B4-BE49-F238E27FC236}">
                  <a16:creationId xmlns:a16="http://schemas.microsoft.com/office/drawing/2014/main" id="{2BCC1DDF-F366-E9A6-E30C-4A322E41094B}"/>
                </a:ext>
              </a:extLst>
            </p:cNvPr>
            <p:cNvSpPr/>
            <p:nvPr/>
          </p:nvSpPr>
          <p:spPr>
            <a:xfrm>
              <a:off x="3549293" y="4185641"/>
              <a:ext cx="2214052" cy="209920"/>
            </a:xfrm>
            <a:prstGeom prst="rect">
              <a:avLst/>
            </a:prstGeom>
            <a:solidFill>
              <a:srgbClr val="FFDF79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Controller</a:t>
              </a:r>
              <a:endParaRPr lang="it-IT" sz="1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Straight Connector 57">
              <a:extLst>
                <a:ext uri="{FF2B5EF4-FFF2-40B4-BE49-F238E27FC236}">
                  <a16:creationId xmlns:a16="http://schemas.microsoft.com/office/drawing/2014/main" id="{34D5980E-99F0-A2CB-B603-0C4BCB9CAAA2}"/>
                </a:ext>
              </a:extLst>
            </p:cNvPr>
            <p:cNvSpPr/>
            <p:nvPr/>
          </p:nvSpPr>
          <p:spPr>
            <a:xfrm>
              <a:off x="3551638" y="4129658"/>
              <a:ext cx="2215433" cy="18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B" sz="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51">
              <a:extLst>
                <a:ext uri="{FF2B5EF4-FFF2-40B4-BE49-F238E27FC236}">
                  <a16:creationId xmlns:a16="http://schemas.microsoft.com/office/drawing/2014/main" id="{D730B658-C8B4-30C2-1CBC-D1307876C13F}"/>
                </a:ext>
              </a:extLst>
            </p:cNvPr>
            <p:cNvSpPr/>
            <p:nvPr/>
          </p:nvSpPr>
          <p:spPr>
            <a:xfrm>
              <a:off x="4118114" y="4492199"/>
              <a:ext cx="423926" cy="276281"/>
            </a:xfrm>
            <a:prstGeom prst="rect">
              <a:avLst/>
            </a:prstGeom>
            <a:solidFill>
              <a:srgbClr val="D8BEEC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Global Storage</a:t>
              </a:r>
              <a:endParaRPr lang="it-IT" sz="1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1">
              <a:extLst>
                <a:ext uri="{FF2B5EF4-FFF2-40B4-BE49-F238E27FC236}">
                  <a16:creationId xmlns:a16="http://schemas.microsoft.com/office/drawing/2014/main" id="{C9E11B55-1E2F-9C7F-32E4-88A8EF612A58}"/>
                </a:ext>
              </a:extLst>
            </p:cNvPr>
            <p:cNvSpPr/>
            <p:nvPr/>
          </p:nvSpPr>
          <p:spPr>
            <a:xfrm>
              <a:off x="4973530" y="4491150"/>
              <a:ext cx="351684" cy="2850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" b="0" strike="noStrike" spc="-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MPAI Store</a:t>
              </a:r>
              <a:endParaRPr lang="it-IT" sz="1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52">
              <a:extLst>
                <a:ext uri="{FF2B5EF4-FFF2-40B4-BE49-F238E27FC236}">
                  <a16:creationId xmlns:a16="http://schemas.microsoft.com/office/drawing/2014/main" id="{505A52B8-89E0-704B-B98D-43AA87B985F2}"/>
                </a:ext>
              </a:extLst>
            </p:cNvPr>
            <p:cNvSpPr/>
            <p:nvPr/>
          </p:nvSpPr>
          <p:spPr>
            <a:xfrm>
              <a:off x="4566442" y="4491925"/>
              <a:ext cx="357006" cy="27688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Access</a:t>
              </a:r>
              <a:endParaRPr lang="it-IT" sz="1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5">
              <a:extLst>
                <a:ext uri="{FF2B5EF4-FFF2-40B4-BE49-F238E27FC236}">
                  <a16:creationId xmlns:a16="http://schemas.microsoft.com/office/drawing/2014/main" id="{3B880D37-0D5C-EBBC-396A-06C203C15981}"/>
                </a:ext>
              </a:extLst>
            </p:cNvPr>
            <p:cNvSpPr/>
            <p:nvPr/>
          </p:nvSpPr>
          <p:spPr>
            <a:xfrm>
              <a:off x="3549293" y="4491150"/>
              <a:ext cx="518118" cy="277780"/>
            </a:xfrm>
            <a:prstGeom prst="rect">
              <a:avLst/>
            </a:prstGeom>
            <a:solidFill>
              <a:srgbClr val="D8BEEC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" b="0" strike="noStrike" spc="-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Communi</a:t>
              </a:r>
              <a:r>
                <a:rPr lang="en-GB" sz="1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-cation</a:t>
              </a:r>
              <a:endParaRPr lang="it-IT" sz="1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FDEEB14-2C36-7C3D-E36B-63CD19547411}"/>
                </a:ext>
              </a:extLst>
            </p:cNvPr>
            <p:cNvCxnSpPr>
              <a:cxnSpLocks/>
            </p:cNvCxnSpPr>
            <p:nvPr/>
          </p:nvCxnSpPr>
          <p:spPr>
            <a:xfrm>
              <a:off x="3549292" y="4446752"/>
              <a:ext cx="534185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9E40D08-5073-F0CE-E0EC-7631FC6BACD6}"/>
                </a:ext>
              </a:extLst>
            </p:cNvPr>
            <p:cNvCxnSpPr/>
            <p:nvPr/>
          </p:nvCxnSpPr>
          <p:spPr>
            <a:xfrm flipV="1">
              <a:off x="4153273" y="4447071"/>
              <a:ext cx="359293" cy="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AD0013E-9BB5-3079-77B0-2F2A7ECC465C}"/>
                </a:ext>
              </a:extLst>
            </p:cNvPr>
            <p:cNvCxnSpPr/>
            <p:nvPr/>
          </p:nvCxnSpPr>
          <p:spPr>
            <a:xfrm flipV="1">
              <a:off x="4586044" y="4447072"/>
              <a:ext cx="325570" cy="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2163898-17D0-5861-8CD6-CD7EB60A95CA}"/>
                </a:ext>
              </a:extLst>
            </p:cNvPr>
            <p:cNvCxnSpPr/>
            <p:nvPr/>
          </p:nvCxnSpPr>
          <p:spPr>
            <a:xfrm flipV="1">
              <a:off x="4988213" y="4447070"/>
              <a:ext cx="325570" cy="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7ADCCD2D-EDDB-24E5-4E26-8BB43DB66145}"/>
                </a:ext>
              </a:extLst>
            </p:cNvPr>
            <p:cNvGrpSpPr/>
            <p:nvPr/>
          </p:nvGrpSpPr>
          <p:grpSpPr>
            <a:xfrm>
              <a:off x="5366581" y="4452921"/>
              <a:ext cx="1978591" cy="789119"/>
              <a:chOff x="5574251" y="4452921"/>
              <a:chExt cx="2217779" cy="78911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7CFC41B0-BBA4-D0FA-0803-5D56432A95F0}"/>
                  </a:ext>
                </a:extLst>
              </p:cNvPr>
              <p:cNvSpPr/>
              <p:nvPr/>
            </p:nvSpPr>
            <p:spPr>
              <a:xfrm>
                <a:off x="5591450" y="4498586"/>
                <a:ext cx="2177677" cy="743454"/>
              </a:xfrm>
              <a:prstGeom prst="rect">
                <a:avLst/>
              </a:prstGeom>
              <a:solidFill>
                <a:srgbClr val="4472C4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endParaRPr lang="en-GB" sz="300" b="0" strike="noStrike" spc="-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buNone/>
                </a:pPr>
                <a:endParaRPr lang="en-GB" sz="300" spc="-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endParaRPr lang="en-GB" sz="300" b="0" strike="noStrike" spc="-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endParaRPr lang="en-GB" sz="300" spc="-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GB" sz="300" b="0" strike="noStrike" spc="-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Trusted Services</a:t>
                </a:r>
                <a:endParaRPr lang="it-IT" sz="3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tangle 4">
                <a:extLst>
                  <a:ext uri="{FF2B5EF4-FFF2-40B4-BE49-F238E27FC236}">
                    <a16:creationId xmlns:a16="http://schemas.microsoft.com/office/drawing/2014/main" id="{6D7C8957-6E58-951D-3656-DC9D6B749C97}"/>
                  </a:ext>
                </a:extLst>
              </p:cNvPr>
              <p:cNvSpPr/>
              <p:nvPr/>
            </p:nvSpPr>
            <p:spPr>
              <a:xfrm>
                <a:off x="7096421" y="4539463"/>
                <a:ext cx="615872" cy="268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Attestation Service</a:t>
                </a:r>
                <a:endParaRPr lang="it-IT" sz="1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5CA09110-33C6-616F-A591-5A879C6162A4}"/>
                  </a:ext>
                </a:extLst>
              </p:cNvPr>
              <p:cNvSpPr/>
              <p:nvPr/>
            </p:nvSpPr>
            <p:spPr>
              <a:xfrm>
                <a:off x="6415702" y="4545468"/>
                <a:ext cx="623886" cy="268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Encryption Service</a:t>
                </a:r>
                <a:endParaRPr lang="it-IT" sz="1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Rectangle 4">
                <a:extLst>
                  <a:ext uri="{FF2B5EF4-FFF2-40B4-BE49-F238E27FC236}">
                    <a16:creationId xmlns:a16="http://schemas.microsoft.com/office/drawing/2014/main" id="{4F9F8418-F67F-9C82-4DC2-3FE5EA9069F2}"/>
                  </a:ext>
                </a:extLst>
              </p:cNvPr>
              <p:cNvSpPr/>
              <p:nvPr/>
            </p:nvSpPr>
            <p:spPr>
              <a:xfrm>
                <a:off x="6415841" y="4848910"/>
                <a:ext cx="645568" cy="26894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AIM Storage Service</a:t>
                </a:r>
                <a:endParaRPr lang="it-IT" sz="1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tangle 4">
                <a:extLst>
                  <a:ext uri="{FF2B5EF4-FFF2-40B4-BE49-F238E27FC236}">
                    <a16:creationId xmlns:a16="http://schemas.microsoft.com/office/drawing/2014/main" id="{5D2C24DB-64DE-E191-575D-4B20ED934715}"/>
                  </a:ext>
                </a:extLst>
              </p:cNvPr>
              <p:cNvSpPr/>
              <p:nvPr/>
            </p:nvSpPr>
            <p:spPr>
              <a:xfrm>
                <a:off x="5656493" y="4546715"/>
                <a:ext cx="705911" cy="268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Communication Service</a:t>
                </a:r>
                <a:endParaRPr lang="it-IT" sz="1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Rectangle 4">
                <a:extLst>
                  <a:ext uri="{FF2B5EF4-FFF2-40B4-BE49-F238E27FC236}">
                    <a16:creationId xmlns:a16="http://schemas.microsoft.com/office/drawing/2014/main" id="{433CC995-1F8D-C7AD-C9AB-38DC6881DF16}"/>
                  </a:ext>
                </a:extLst>
              </p:cNvPr>
              <p:cNvSpPr/>
              <p:nvPr/>
            </p:nvSpPr>
            <p:spPr>
              <a:xfrm>
                <a:off x="5664584" y="4849844"/>
                <a:ext cx="705911" cy="26894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AIM Security Engine</a:t>
                </a:r>
                <a:endParaRPr lang="it-IT" sz="1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Rectangle 4">
                <a:extLst>
                  <a:ext uri="{FF2B5EF4-FFF2-40B4-BE49-F238E27FC236}">
                    <a16:creationId xmlns:a16="http://schemas.microsoft.com/office/drawing/2014/main" id="{1DB8D0C5-B01D-0B12-1B0C-750D15B1C63C}"/>
                  </a:ext>
                </a:extLst>
              </p:cNvPr>
              <p:cNvSpPr/>
              <p:nvPr/>
            </p:nvSpPr>
            <p:spPr>
              <a:xfrm>
                <a:off x="7097120" y="4847796"/>
                <a:ext cx="624241" cy="26894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AIM Model Service</a:t>
                </a:r>
                <a:endParaRPr lang="it-IT" sz="1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AB0B48E2-55F3-FFC6-A87D-C9BE2ABA6F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4251" y="4452921"/>
                <a:ext cx="2217779" cy="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2566DE5-8617-80BB-3B08-E68892DD6129}"/>
                </a:ext>
              </a:extLst>
            </p:cNvPr>
            <p:cNvCxnSpPr>
              <a:cxnSpLocks/>
            </p:cNvCxnSpPr>
            <p:nvPr/>
          </p:nvCxnSpPr>
          <p:spPr>
            <a:xfrm>
              <a:off x="4396798" y="3462763"/>
              <a:ext cx="58112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14DE0D0-F2ED-B0A9-EC1F-FBE27BBD5B09}"/>
                </a:ext>
              </a:extLst>
            </p:cNvPr>
            <p:cNvGrpSpPr/>
            <p:nvPr/>
          </p:nvGrpSpPr>
          <p:grpSpPr>
            <a:xfrm>
              <a:off x="4321528" y="3513271"/>
              <a:ext cx="748922" cy="499563"/>
              <a:chOff x="4347978" y="2661733"/>
              <a:chExt cx="1333370" cy="711130"/>
            </a:xfrm>
          </p:grpSpPr>
          <p:sp>
            <p:nvSpPr>
              <p:cNvPr id="134" name="Rectangle 58">
                <a:extLst>
                  <a:ext uri="{FF2B5EF4-FFF2-40B4-BE49-F238E27FC236}">
                    <a16:creationId xmlns:a16="http://schemas.microsoft.com/office/drawing/2014/main" id="{7706E4D1-441F-2139-77F7-D7F1EB1A0DAF}"/>
                  </a:ext>
                </a:extLst>
              </p:cNvPr>
              <p:cNvSpPr/>
              <p:nvPr/>
            </p:nvSpPr>
            <p:spPr>
              <a:xfrm>
                <a:off x="4347978" y="2661733"/>
                <a:ext cx="1329676" cy="361641"/>
              </a:xfrm>
              <a:prstGeom prst="rect">
                <a:avLst/>
              </a:prstGeom>
              <a:solidFill>
                <a:srgbClr val="7DDD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AIM/AIW Storage</a:t>
                </a: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(non-secure)</a:t>
                </a:r>
                <a:endParaRPr lang="en-GB" sz="1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tangle 58">
                <a:extLst>
                  <a:ext uri="{FF2B5EF4-FFF2-40B4-BE49-F238E27FC236}">
                    <a16:creationId xmlns:a16="http://schemas.microsoft.com/office/drawing/2014/main" id="{AE84E21C-CAC5-B0D8-7A61-386D1E3F2CD8}"/>
                  </a:ext>
                </a:extLst>
              </p:cNvPr>
              <p:cNvSpPr/>
              <p:nvPr/>
            </p:nvSpPr>
            <p:spPr>
              <a:xfrm>
                <a:off x="4351672" y="3023210"/>
                <a:ext cx="1329676" cy="349653"/>
              </a:xfrm>
              <a:prstGeom prst="rect">
                <a:avLst/>
              </a:prstGeom>
              <a:solidFill>
                <a:srgbClr val="7DDD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AIM/AIW Storage</a:t>
                </a: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(secure)</a:t>
                </a:r>
                <a:endParaRPr lang="en-GB" sz="1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D40B3E2-8755-CEF1-803B-814FF37C48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82227" y="2602934"/>
              <a:ext cx="1" cy="327979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344299-FA68-DB4B-794D-AF032FAB1D09}"/>
                </a:ext>
              </a:extLst>
            </p:cNvPr>
            <p:cNvCxnSpPr>
              <a:cxnSpLocks/>
            </p:cNvCxnSpPr>
            <p:nvPr/>
          </p:nvCxnSpPr>
          <p:spPr>
            <a:xfrm>
              <a:off x="4749840" y="2587427"/>
              <a:ext cx="0" cy="353749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EBA9D17-2739-C078-8E90-2DD26FB7E4CB}"/>
                </a:ext>
              </a:extLst>
            </p:cNvPr>
            <p:cNvCxnSpPr>
              <a:cxnSpLocks/>
            </p:cNvCxnSpPr>
            <p:nvPr/>
          </p:nvCxnSpPr>
          <p:spPr>
            <a:xfrm>
              <a:off x="4997746" y="2597691"/>
              <a:ext cx="0" cy="336151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35720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E2EB-DF43-29C7-1ED3-9562C328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29175"/>
            <a:ext cx="10202586" cy="969763"/>
          </a:xfrm>
        </p:spPr>
        <p:txBody>
          <a:bodyPr/>
          <a:lstStyle/>
          <a:p>
            <a:r>
              <a:rPr lang="en-US" dirty="0"/>
              <a:t>End User Device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A93AB-0F24-8D9E-42FF-B9AC01FE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>
                <a:ea typeface="Calibri" panose="020F0502020204030204" pitchFamily="34" charset="0"/>
              </a:rPr>
              <a:t>26-Dec-24</a:t>
            </a:fld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F94AB-1A5A-3E02-338B-3135CBAF8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5934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51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3D3258-ABAF-B158-F87E-4749ED0A8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360"/>
          <a:stretch/>
        </p:blipFill>
        <p:spPr>
          <a:xfrm>
            <a:off x="6156830" y="659890"/>
            <a:ext cx="4204557" cy="6001350"/>
          </a:xfrm>
          <a:prstGeom prst="rect">
            <a:avLst/>
          </a:prstGeom>
        </p:spPr>
      </p:pic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BF89BB83-3D54-C489-59C2-9022BEC3851B}"/>
              </a:ext>
            </a:extLst>
          </p:cNvPr>
          <p:cNvSpPr/>
          <p:nvPr/>
        </p:nvSpPr>
        <p:spPr>
          <a:xfrm>
            <a:off x="1222127" y="2589965"/>
            <a:ext cx="2001996" cy="689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 Biometric 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Sensors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7AD90CDE-2C9C-3304-5D85-87DEE64FE33B}"/>
              </a:ext>
            </a:extLst>
          </p:cNvPr>
          <p:cNvSpPr/>
          <p:nvPr/>
        </p:nvSpPr>
        <p:spPr>
          <a:xfrm>
            <a:off x="1222127" y="3361770"/>
            <a:ext cx="2001996" cy="689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Smartbands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Smartwatches, 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01AF3B-282F-6BEC-C90F-BD892A52E9A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224123" y="2934724"/>
            <a:ext cx="429652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998ECB-574B-780B-F035-9C2964439162}"/>
              </a:ext>
            </a:extLst>
          </p:cNvPr>
          <p:cNvCxnSpPr>
            <a:cxnSpLocks/>
          </p:cNvCxnSpPr>
          <p:nvPr/>
        </p:nvCxnSpPr>
        <p:spPr>
          <a:xfrm>
            <a:off x="3224123" y="3706528"/>
            <a:ext cx="455608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AFD1AB-0D26-FF3A-1963-0DFE74EBDE2D}"/>
              </a:ext>
            </a:extLst>
          </p:cNvPr>
          <p:cNvSpPr txBox="1"/>
          <p:nvPr/>
        </p:nvSpPr>
        <p:spPr>
          <a:xfrm>
            <a:off x="4347186" y="3105717"/>
            <a:ext cx="1090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Biometric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Signals</a:t>
            </a:r>
          </a:p>
        </p:txBody>
      </p:sp>
      <p:pic>
        <p:nvPicPr>
          <p:cNvPr id="12" name="Graphic 11" descr="Man outline">
            <a:extLst>
              <a:ext uri="{FF2B5EF4-FFF2-40B4-BE49-F238E27FC236}">
                <a16:creationId xmlns:a16="http://schemas.microsoft.com/office/drawing/2014/main" id="{2AD65029-60F6-05CC-4114-553EA1B4C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9739" y="3958908"/>
            <a:ext cx="1473721" cy="137232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AC6997-A144-9798-C5C3-7A195D1B19D5}"/>
              </a:ext>
            </a:extLst>
          </p:cNvPr>
          <p:cNvCxnSpPr>
            <a:cxnSpLocks/>
          </p:cNvCxnSpPr>
          <p:nvPr/>
        </p:nvCxnSpPr>
        <p:spPr>
          <a:xfrm>
            <a:off x="3475373" y="4804139"/>
            <a:ext cx="3293646" cy="8513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72E6571-898B-7DF6-D070-9DE0371E7DEB}"/>
              </a:ext>
            </a:extLst>
          </p:cNvPr>
          <p:cNvSpPr txBox="1"/>
          <p:nvPr/>
        </p:nvSpPr>
        <p:spPr>
          <a:xfrm>
            <a:off x="3851903" y="1520992"/>
            <a:ext cx="208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End-user input data</a:t>
            </a:r>
          </a:p>
        </p:txBody>
      </p: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16AA540C-8B14-D7A8-4431-383E8AE8ECB9}"/>
              </a:ext>
            </a:extLst>
          </p:cNvPr>
          <p:cNvSpPr/>
          <p:nvPr/>
        </p:nvSpPr>
        <p:spPr>
          <a:xfrm>
            <a:off x="6767512" y="4345024"/>
            <a:ext cx="2484404" cy="9125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21157-36FE-4B83-7E9E-B91D7D3AA757}"/>
              </a:ext>
            </a:extLst>
          </p:cNvPr>
          <p:cNvSpPr txBox="1"/>
          <p:nvPr/>
        </p:nvSpPr>
        <p:spPr>
          <a:xfrm>
            <a:off x="6920421" y="443816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AI-Health App</a:t>
            </a:r>
          </a:p>
        </p:txBody>
      </p:sp>
      <p:pic>
        <p:nvPicPr>
          <p:cNvPr id="17" name="Graphic 16" descr="Database outline">
            <a:extLst>
              <a:ext uri="{FF2B5EF4-FFF2-40B4-BE49-F238E27FC236}">
                <a16:creationId xmlns:a16="http://schemas.microsoft.com/office/drawing/2014/main" id="{F17D033C-2FB8-0356-87E5-E89C8901D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4635" y="4370860"/>
            <a:ext cx="969533" cy="9028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C9B848-F604-E835-539A-43AAA816A54E}"/>
              </a:ext>
            </a:extLst>
          </p:cNvPr>
          <p:cNvSpPr txBox="1"/>
          <p:nvPr/>
        </p:nvSpPr>
        <p:spPr>
          <a:xfrm>
            <a:off x="6841217" y="4824342"/>
            <a:ext cx="161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Secure Data Vault</a:t>
            </a:r>
          </a:p>
        </p:txBody>
      </p:sp>
      <p:pic>
        <p:nvPicPr>
          <p:cNvPr id="20" name="Picture 2" descr="Download Fitbit | Baixaki">
            <a:extLst>
              <a:ext uri="{FF2B5EF4-FFF2-40B4-BE49-F238E27FC236}">
                <a16:creationId xmlns:a16="http://schemas.microsoft.com/office/drawing/2014/main" id="{62A8F82A-271D-6DC4-21F6-A5CFE97B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00" y="2768294"/>
            <a:ext cx="849786" cy="7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Usar o app Saúde no iPhone ou iPod touch - Suporte da Apple (BR)">
            <a:extLst>
              <a:ext uri="{FF2B5EF4-FFF2-40B4-BE49-F238E27FC236}">
                <a16:creationId xmlns:a16="http://schemas.microsoft.com/office/drawing/2014/main" id="{04CE5605-A737-C1A7-B2ED-35CF6EBF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43" y="3086702"/>
            <a:ext cx="740464" cy="6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Google Fit Branding in Your App | Google Developers">
            <a:extLst>
              <a:ext uri="{FF2B5EF4-FFF2-40B4-BE49-F238E27FC236}">
                <a16:creationId xmlns:a16="http://schemas.microsoft.com/office/drawing/2014/main" id="{DD5EF216-B45D-EE37-2D6B-7D926B90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714" y="2272282"/>
            <a:ext cx="874596" cy="8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F1EF2F-32BE-2742-E6FD-E4157B48D9CD}"/>
              </a:ext>
            </a:extLst>
          </p:cNvPr>
          <p:cNvCxnSpPr>
            <a:cxnSpLocks/>
          </p:cNvCxnSpPr>
          <p:nvPr/>
        </p:nvCxnSpPr>
        <p:spPr>
          <a:xfrm>
            <a:off x="7179358" y="2934724"/>
            <a:ext cx="0" cy="14103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6427BD-4E30-123C-1287-FBBA09789A26}"/>
              </a:ext>
            </a:extLst>
          </p:cNvPr>
          <p:cNvCxnSpPr>
            <a:cxnSpLocks/>
          </p:cNvCxnSpPr>
          <p:nvPr/>
        </p:nvCxnSpPr>
        <p:spPr>
          <a:xfrm>
            <a:off x="7393833" y="3706528"/>
            <a:ext cx="868" cy="63849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F2D4D0-37D3-0F6C-EAC2-4D7328100B6A}"/>
              </a:ext>
            </a:extLst>
          </p:cNvPr>
          <p:cNvCxnSpPr>
            <a:cxnSpLocks/>
          </p:cNvCxnSpPr>
          <p:nvPr/>
        </p:nvCxnSpPr>
        <p:spPr>
          <a:xfrm>
            <a:off x="9251916" y="4823840"/>
            <a:ext cx="2093411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4CC288B-C0DF-EC39-E6E4-5FF86E80568B}"/>
              </a:ext>
            </a:extLst>
          </p:cNvPr>
          <p:cNvSpPr txBox="1"/>
          <p:nvPr/>
        </p:nvSpPr>
        <p:spPr>
          <a:xfrm>
            <a:off x="10409483" y="4504020"/>
            <a:ext cx="1281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Interaction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w/ Backend</a:t>
            </a:r>
          </a:p>
        </p:txBody>
      </p:sp>
      <p:sp>
        <p:nvSpPr>
          <p:cNvPr id="27" name="Rounded Rectangle 42">
            <a:extLst>
              <a:ext uri="{FF2B5EF4-FFF2-40B4-BE49-F238E27FC236}">
                <a16:creationId xmlns:a16="http://schemas.microsoft.com/office/drawing/2014/main" id="{76B89C67-8190-AEE3-7A7E-14C828304DD4}"/>
              </a:ext>
            </a:extLst>
          </p:cNvPr>
          <p:cNvSpPr/>
          <p:nvPr/>
        </p:nvSpPr>
        <p:spPr>
          <a:xfrm>
            <a:off x="7901283" y="1364030"/>
            <a:ext cx="2093411" cy="8367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Anomaly Detection &amp; Risks Alert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DA3820-04E9-F1F6-F01B-2D5D821AB52B}"/>
              </a:ext>
            </a:extLst>
          </p:cNvPr>
          <p:cNvSpPr txBox="1"/>
          <p:nvPr/>
        </p:nvSpPr>
        <p:spPr>
          <a:xfrm>
            <a:off x="7590355" y="3464773"/>
            <a:ext cx="1536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installed health-related apps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8BA128-5655-E175-3040-3D678C3BA02F}"/>
              </a:ext>
            </a:extLst>
          </p:cNvPr>
          <p:cNvCxnSpPr>
            <a:cxnSpLocks/>
          </p:cNvCxnSpPr>
          <p:nvPr/>
        </p:nvCxnSpPr>
        <p:spPr>
          <a:xfrm>
            <a:off x="9097116" y="2210649"/>
            <a:ext cx="0" cy="213437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812994-71D6-CDFD-5A96-F5B7DB35F4C6}"/>
              </a:ext>
            </a:extLst>
          </p:cNvPr>
          <p:cNvCxnSpPr>
            <a:cxnSpLocks/>
          </p:cNvCxnSpPr>
          <p:nvPr/>
        </p:nvCxnSpPr>
        <p:spPr>
          <a:xfrm>
            <a:off x="8673392" y="5253689"/>
            <a:ext cx="0" cy="25994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0439C53-E060-96EB-C070-9E3FA5B75E71}"/>
              </a:ext>
            </a:extLst>
          </p:cNvPr>
          <p:cNvCxnSpPr>
            <a:cxnSpLocks/>
          </p:cNvCxnSpPr>
          <p:nvPr/>
        </p:nvCxnSpPr>
        <p:spPr>
          <a:xfrm>
            <a:off x="8924881" y="5249551"/>
            <a:ext cx="0" cy="25994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2CDA87F-D294-5DD0-978F-D5A479133FB9}"/>
              </a:ext>
            </a:extLst>
          </p:cNvPr>
          <p:cNvCxnSpPr>
            <a:cxnSpLocks/>
          </p:cNvCxnSpPr>
          <p:nvPr/>
        </p:nvCxnSpPr>
        <p:spPr>
          <a:xfrm>
            <a:off x="9157849" y="5250346"/>
            <a:ext cx="0" cy="25994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55">
            <a:extLst>
              <a:ext uri="{FF2B5EF4-FFF2-40B4-BE49-F238E27FC236}">
                <a16:creationId xmlns:a16="http://schemas.microsoft.com/office/drawing/2014/main" id="{C2C2F4E8-3744-33E9-3D0E-1761048868B5}"/>
              </a:ext>
            </a:extLst>
          </p:cNvPr>
          <p:cNvSpPr/>
          <p:nvPr/>
        </p:nvSpPr>
        <p:spPr>
          <a:xfrm>
            <a:off x="7113321" y="5446130"/>
            <a:ext cx="2841368" cy="672732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8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3F8BB0A7-3D78-07CA-7A63-A615652EDE43}"/>
              </a:ext>
            </a:extLst>
          </p:cNvPr>
          <p:cNvSpPr/>
          <p:nvPr/>
        </p:nvSpPr>
        <p:spPr>
          <a:xfrm>
            <a:off x="6487701" y="5452467"/>
            <a:ext cx="497092" cy="65929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Agent</a:t>
            </a:r>
            <a:endParaRPr lang="it-IT" sz="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2EBFD23-7CE0-DFC2-95C0-E577CD8C0765}"/>
              </a:ext>
            </a:extLst>
          </p:cNvPr>
          <p:cNvGrpSpPr/>
          <p:nvPr/>
        </p:nvGrpSpPr>
        <p:grpSpPr>
          <a:xfrm>
            <a:off x="7983302" y="5477955"/>
            <a:ext cx="876392" cy="226592"/>
            <a:chOff x="8551472" y="5517797"/>
            <a:chExt cx="876393" cy="186750"/>
          </a:xfrm>
        </p:grpSpPr>
        <p:sp>
          <p:nvSpPr>
            <p:cNvPr id="36" name="Rectangle 42">
              <a:extLst>
                <a:ext uri="{FF2B5EF4-FFF2-40B4-BE49-F238E27FC236}">
                  <a16:creationId xmlns:a16="http://schemas.microsoft.com/office/drawing/2014/main" id="{59929547-C0C7-7813-4E3B-DECFE2507E0F}"/>
                </a:ext>
              </a:extLst>
            </p:cNvPr>
            <p:cNvSpPr/>
            <p:nvPr/>
          </p:nvSpPr>
          <p:spPr>
            <a:xfrm>
              <a:off x="8766962" y="5517797"/>
              <a:ext cx="445422" cy="18675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D0C4DDE-E4CA-7F62-CE8B-DDD0FAAC4C4E}"/>
                </a:ext>
              </a:extLst>
            </p:cNvPr>
            <p:cNvCxnSpPr>
              <a:cxnSpLocks/>
            </p:cNvCxnSpPr>
            <p:nvPr/>
          </p:nvCxnSpPr>
          <p:spPr>
            <a:xfrm>
              <a:off x="9211887" y="5560339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AD177CE-4988-12AF-93D0-9E58C35E1589}"/>
                </a:ext>
              </a:extLst>
            </p:cNvPr>
            <p:cNvCxnSpPr>
              <a:cxnSpLocks/>
            </p:cNvCxnSpPr>
            <p:nvPr/>
          </p:nvCxnSpPr>
          <p:spPr>
            <a:xfrm>
              <a:off x="9212161" y="5612249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EF1C439-5456-9B10-B387-336B37DD2E4B}"/>
                </a:ext>
              </a:extLst>
            </p:cNvPr>
            <p:cNvCxnSpPr>
              <a:cxnSpLocks/>
            </p:cNvCxnSpPr>
            <p:nvPr/>
          </p:nvCxnSpPr>
          <p:spPr>
            <a:xfrm>
              <a:off x="9212435" y="5664159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2A1079B-0877-3EDC-29A6-1956DF664317}"/>
                </a:ext>
              </a:extLst>
            </p:cNvPr>
            <p:cNvCxnSpPr>
              <a:cxnSpLocks/>
            </p:cNvCxnSpPr>
            <p:nvPr/>
          </p:nvCxnSpPr>
          <p:spPr>
            <a:xfrm>
              <a:off x="8551472" y="5560496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F5AA954-FB2A-B7C5-F97A-6D2A61C5012F}"/>
                </a:ext>
              </a:extLst>
            </p:cNvPr>
            <p:cNvCxnSpPr>
              <a:cxnSpLocks/>
            </p:cNvCxnSpPr>
            <p:nvPr/>
          </p:nvCxnSpPr>
          <p:spPr>
            <a:xfrm>
              <a:off x="8551746" y="5612406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EC7A3E3-1E1B-3E97-CA3D-5DB91F99BAFC}"/>
                </a:ext>
              </a:extLst>
            </p:cNvPr>
            <p:cNvCxnSpPr>
              <a:cxnSpLocks/>
            </p:cNvCxnSpPr>
            <p:nvPr/>
          </p:nvCxnSpPr>
          <p:spPr>
            <a:xfrm>
              <a:off x="8552020" y="5664315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99DD764-E463-1557-A467-CA151E907593}"/>
              </a:ext>
            </a:extLst>
          </p:cNvPr>
          <p:cNvGrpSpPr/>
          <p:nvPr/>
        </p:nvGrpSpPr>
        <p:grpSpPr>
          <a:xfrm>
            <a:off x="8928225" y="5509432"/>
            <a:ext cx="876392" cy="226592"/>
            <a:chOff x="9496395" y="5549274"/>
            <a:chExt cx="876393" cy="186750"/>
          </a:xfrm>
        </p:grpSpPr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9A99A4DE-9979-A666-005E-1423D446A67D}"/>
                </a:ext>
              </a:extLst>
            </p:cNvPr>
            <p:cNvSpPr/>
            <p:nvPr/>
          </p:nvSpPr>
          <p:spPr>
            <a:xfrm>
              <a:off x="9711885" y="5549274"/>
              <a:ext cx="445422" cy="18675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4A687CA-A97B-4E48-6E93-FC0EA75345E5}"/>
                </a:ext>
              </a:extLst>
            </p:cNvPr>
            <p:cNvCxnSpPr>
              <a:cxnSpLocks/>
            </p:cNvCxnSpPr>
            <p:nvPr/>
          </p:nvCxnSpPr>
          <p:spPr>
            <a:xfrm>
              <a:off x="10156810" y="5591816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7FE4222-C73F-FD44-5FF0-B0AB65B4D0F6}"/>
                </a:ext>
              </a:extLst>
            </p:cNvPr>
            <p:cNvCxnSpPr>
              <a:cxnSpLocks/>
            </p:cNvCxnSpPr>
            <p:nvPr/>
          </p:nvCxnSpPr>
          <p:spPr>
            <a:xfrm>
              <a:off x="10157084" y="5643726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3EE4554-8133-1CAF-8FF2-18E25F9237F6}"/>
                </a:ext>
              </a:extLst>
            </p:cNvPr>
            <p:cNvCxnSpPr>
              <a:cxnSpLocks/>
            </p:cNvCxnSpPr>
            <p:nvPr/>
          </p:nvCxnSpPr>
          <p:spPr>
            <a:xfrm>
              <a:off x="10157358" y="5695636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6E280BB-9D72-BED4-172C-8C56159BDA6E}"/>
                </a:ext>
              </a:extLst>
            </p:cNvPr>
            <p:cNvCxnSpPr>
              <a:cxnSpLocks/>
            </p:cNvCxnSpPr>
            <p:nvPr/>
          </p:nvCxnSpPr>
          <p:spPr>
            <a:xfrm>
              <a:off x="9496395" y="5591973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CBCE56-6496-2711-DB50-005615B362A9}"/>
                </a:ext>
              </a:extLst>
            </p:cNvPr>
            <p:cNvCxnSpPr>
              <a:cxnSpLocks/>
            </p:cNvCxnSpPr>
            <p:nvPr/>
          </p:nvCxnSpPr>
          <p:spPr>
            <a:xfrm>
              <a:off x="9496669" y="5643883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E134A0E-3A65-79B9-6339-C453F4A9C6EB}"/>
                </a:ext>
              </a:extLst>
            </p:cNvPr>
            <p:cNvCxnSpPr>
              <a:cxnSpLocks/>
            </p:cNvCxnSpPr>
            <p:nvPr/>
          </p:nvCxnSpPr>
          <p:spPr>
            <a:xfrm>
              <a:off x="9496943" y="5695792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942A8DA-211C-DC9F-1D9D-1E4C75173C0A}"/>
              </a:ext>
            </a:extLst>
          </p:cNvPr>
          <p:cNvGrpSpPr/>
          <p:nvPr/>
        </p:nvGrpSpPr>
        <p:grpSpPr>
          <a:xfrm>
            <a:off x="7985151" y="5749315"/>
            <a:ext cx="876392" cy="226592"/>
            <a:chOff x="8553321" y="5789157"/>
            <a:chExt cx="876393" cy="186750"/>
          </a:xfrm>
        </p:grpSpPr>
        <p:sp>
          <p:nvSpPr>
            <p:cNvPr id="52" name="Rectangle 42">
              <a:extLst>
                <a:ext uri="{FF2B5EF4-FFF2-40B4-BE49-F238E27FC236}">
                  <a16:creationId xmlns:a16="http://schemas.microsoft.com/office/drawing/2014/main" id="{223E8F89-5BD1-5822-A36F-60678AB18FE4}"/>
                </a:ext>
              </a:extLst>
            </p:cNvPr>
            <p:cNvSpPr/>
            <p:nvPr/>
          </p:nvSpPr>
          <p:spPr>
            <a:xfrm>
              <a:off x="8768811" y="5789157"/>
              <a:ext cx="445422" cy="18675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79C062B-BBE5-D6EB-73FB-43C285FFEBE4}"/>
                </a:ext>
              </a:extLst>
            </p:cNvPr>
            <p:cNvCxnSpPr>
              <a:cxnSpLocks/>
            </p:cNvCxnSpPr>
            <p:nvPr/>
          </p:nvCxnSpPr>
          <p:spPr>
            <a:xfrm>
              <a:off x="9213736" y="5831699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5CC0C95-E68E-A487-1A68-685DDF79942A}"/>
                </a:ext>
              </a:extLst>
            </p:cNvPr>
            <p:cNvCxnSpPr>
              <a:cxnSpLocks/>
            </p:cNvCxnSpPr>
            <p:nvPr/>
          </p:nvCxnSpPr>
          <p:spPr>
            <a:xfrm>
              <a:off x="9214010" y="5883609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5167936-BB75-E89C-2DE8-7F3510699AAC}"/>
                </a:ext>
              </a:extLst>
            </p:cNvPr>
            <p:cNvCxnSpPr>
              <a:cxnSpLocks/>
            </p:cNvCxnSpPr>
            <p:nvPr/>
          </p:nvCxnSpPr>
          <p:spPr>
            <a:xfrm>
              <a:off x="9214284" y="5935519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FEFCFD7-B2B2-EB04-0B18-1D5CD67D9649}"/>
                </a:ext>
              </a:extLst>
            </p:cNvPr>
            <p:cNvCxnSpPr>
              <a:cxnSpLocks/>
            </p:cNvCxnSpPr>
            <p:nvPr/>
          </p:nvCxnSpPr>
          <p:spPr>
            <a:xfrm>
              <a:off x="8553321" y="5831856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43E2844-8E4B-92B8-E627-5BAE96716574}"/>
                </a:ext>
              </a:extLst>
            </p:cNvPr>
            <p:cNvCxnSpPr>
              <a:cxnSpLocks/>
            </p:cNvCxnSpPr>
            <p:nvPr/>
          </p:nvCxnSpPr>
          <p:spPr>
            <a:xfrm>
              <a:off x="8553595" y="5883766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3FCF523-CD29-6529-C8C3-F47BE67971EE}"/>
                </a:ext>
              </a:extLst>
            </p:cNvPr>
            <p:cNvCxnSpPr>
              <a:cxnSpLocks/>
            </p:cNvCxnSpPr>
            <p:nvPr/>
          </p:nvCxnSpPr>
          <p:spPr>
            <a:xfrm>
              <a:off x="8553869" y="5935675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C8F3C8F-34C9-FADE-2676-0DF962F3A866}"/>
              </a:ext>
            </a:extLst>
          </p:cNvPr>
          <p:cNvGrpSpPr/>
          <p:nvPr/>
        </p:nvGrpSpPr>
        <p:grpSpPr>
          <a:xfrm>
            <a:off x="8938177" y="5855684"/>
            <a:ext cx="876392" cy="226592"/>
            <a:chOff x="9506347" y="5895526"/>
            <a:chExt cx="876393" cy="186750"/>
          </a:xfrm>
        </p:grpSpPr>
        <p:sp>
          <p:nvSpPr>
            <p:cNvPr id="60" name="Rectangle 42">
              <a:extLst>
                <a:ext uri="{FF2B5EF4-FFF2-40B4-BE49-F238E27FC236}">
                  <a16:creationId xmlns:a16="http://schemas.microsoft.com/office/drawing/2014/main" id="{0AB56EB2-BCC3-DC20-FDC1-4D9430863BF0}"/>
                </a:ext>
              </a:extLst>
            </p:cNvPr>
            <p:cNvSpPr/>
            <p:nvPr/>
          </p:nvSpPr>
          <p:spPr>
            <a:xfrm>
              <a:off x="9721837" y="5895526"/>
              <a:ext cx="445422" cy="18675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ED0CF6A-F0E1-7262-CCB8-F34D8F7510C3}"/>
                </a:ext>
              </a:extLst>
            </p:cNvPr>
            <p:cNvCxnSpPr>
              <a:cxnSpLocks/>
            </p:cNvCxnSpPr>
            <p:nvPr/>
          </p:nvCxnSpPr>
          <p:spPr>
            <a:xfrm>
              <a:off x="10166762" y="5938068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C9E36BA-DAF6-D34C-2093-07E20D24DABE}"/>
                </a:ext>
              </a:extLst>
            </p:cNvPr>
            <p:cNvCxnSpPr>
              <a:cxnSpLocks/>
            </p:cNvCxnSpPr>
            <p:nvPr/>
          </p:nvCxnSpPr>
          <p:spPr>
            <a:xfrm>
              <a:off x="10167036" y="5989978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72438A7-25BA-DB5F-C915-277EF82E87CF}"/>
                </a:ext>
              </a:extLst>
            </p:cNvPr>
            <p:cNvCxnSpPr>
              <a:cxnSpLocks/>
            </p:cNvCxnSpPr>
            <p:nvPr/>
          </p:nvCxnSpPr>
          <p:spPr>
            <a:xfrm>
              <a:off x="10167310" y="6041888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CCBD52E-98FD-9B68-0DC3-F1641196BFBE}"/>
                </a:ext>
              </a:extLst>
            </p:cNvPr>
            <p:cNvCxnSpPr>
              <a:cxnSpLocks/>
            </p:cNvCxnSpPr>
            <p:nvPr/>
          </p:nvCxnSpPr>
          <p:spPr>
            <a:xfrm>
              <a:off x="9506347" y="5938225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FF6AEE7-2EBC-7D8E-D623-29B1E83FF418}"/>
                </a:ext>
              </a:extLst>
            </p:cNvPr>
            <p:cNvCxnSpPr>
              <a:cxnSpLocks/>
            </p:cNvCxnSpPr>
            <p:nvPr/>
          </p:nvCxnSpPr>
          <p:spPr>
            <a:xfrm>
              <a:off x="9506621" y="5990135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EB544A7-039D-FF1D-36B2-9417AA7680CB}"/>
                </a:ext>
              </a:extLst>
            </p:cNvPr>
            <p:cNvCxnSpPr>
              <a:cxnSpLocks/>
            </p:cNvCxnSpPr>
            <p:nvPr/>
          </p:nvCxnSpPr>
          <p:spPr>
            <a:xfrm>
              <a:off x="9506895" y="6042044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67" name="Rectangle 56">
            <a:extLst>
              <a:ext uri="{FF2B5EF4-FFF2-40B4-BE49-F238E27FC236}">
                <a16:creationId xmlns:a16="http://schemas.microsoft.com/office/drawing/2014/main" id="{03765B0F-1D0A-7B58-1111-13734DAE77A0}"/>
              </a:ext>
            </a:extLst>
          </p:cNvPr>
          <p:cNvSpPr/>
          <p:nvPr/>
        </p:nvSpPr>
        <p:spPr>
          <a:xfrm>
            <a:off x="6487702" y="6178025"/>
            <a:ext cx="2080647" cy="121409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Straight Connector 57">
            <a:extLst>
              <a:ext uri="{FF2B5EF4-FFF2-40B4-BE49-F238E27FC236}">
                <a16:creationId xmlns:a16="http://schemas.microsoft.com/office/drawing/2014/main" id="{2E33CDDC-255A-327D-3B2F-400F0272FC5D}"/>
              </a:ext>
            </a:extLst>
          </p:cNvPr>
          <p:cNvSpPr/>
          <p:nvPr/>
        </p:nvSpPr>
        <p:spPr>
          <a:xfrm>
            <a:off x="6489905" y="6145647"/>
            <a:ext cx="2081945" cy="10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 sz="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4095A32-04A1-82C3-E00E-5546D481E8F0}"/>
              </a:ext>
            </a:extLst>
          </p:cNvPr>
          <p:cNvGrpSpPr/>
          <p:nvPr/>
        </p:nvGrpSpPr>
        <p:grpSpPr>
          <a:xfrm>
            <a:off x="6497325" y="6362985"/>
            <a:ext cx="1782859" cy="258051"/>
            <a:chOff x="7065496" y="6329041"/>
            <a:chExt cx="1782861" cy="291995"/>
          </a:xfrm>
        </p:grpSpPr>
        <p:sp>
          <p:nvSpPr>
            <p:cNvPr id="70" name="Rectangle 51">
              <a:extLst>
                <a:ext uri="{FF2B5EF4-FFF2-40B4-BE49-F238E27FC236}">
                  <a16:creationId xmlns:a16="http://schemas.microsoft.com/office/drawing/2014/main" id="{2D3C12F3-BE7D-537A-CD9C-E77FF197CD5C}"/>
                </a:ext>
              </a:extLst>
            </p:cNvPr>
            <p:cNvSpPr/>
            <p:nvPr/>
          </p:nvSpPr>
          <p:spPr>
            <a:xfrm>
              <a:off x="7622084" y="6369323"/>
              <a:ext cx="440038" cy="251713"/>
            </a:xfrm>
            <a:prstGeom prst="rect">
              <a:avLst/>
            </a:prstGeom>
            <a:solidFill>
              <a:srgbClr val="D8BEEC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Global Storage</a:t>
              </a:r>
              <a:endParaRPr lang="it-IT" sz="6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1">
              <a:extLst>
                <a:ext uri="{FF2B5EF4-FFF2-40B4-BE49-F238E27FC236}">
                  <a16:creationId xmlns:a16="http://schemas.microsoft.com/office/drawing/2014/main" id="{A4055BA0-8A76-C590-F3D9-908BDE5C6B0F}"/>
                </a:ext>
              </a:extLst>
            </p:cNvPr>
            <p:cNvSpPr/>
            <p:nvPr/>
          </p:nvSpPr>
          <p:spPr>
            <a:xfrm>
              <a:off x="8495299" y="6368394"/>
              <a:ext cx="353058" cy="25264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MPAI Store</a:t>
              </a:r>
              <a:endParaRPr lang="it-IT" sz="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22CEB594-CD67-B704-40B6-814BDE16FDE7}"/>
                </a:ext>
              </a:extLst>
            </p:cNvPr>
            <p:cNvSpPr/>
            <p:nvPr/>
          </p:nvSpPr>
          <p:spPr>
            <a:xfrm>
              <a:off x="8086619" y="6369080"/>
              <a:ext cx="358401" cy="2454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5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Access</a:t>
              </a:r>
              <a:endParaRPr lang="it-IT" sz="5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5">
              <a:extLst>
                <a:ext uri="{FF2B5EF4-FFF2-40B4-BE49-F238E27FC236}">
                  <a16:creationId xmlns:a16="http://schemas.microsoft.com/office/drawing/2014/main" id="{7B99EC5A-EE7E-1D2F-D496-C64FC68F5A91}"/>
                </a:ext>
              </a:extLst>
            </p:cNvPr>
            <p:cNvSpPr/>
            <p:nvPr/>
          </p:nvSpPr>
          <p:spPr>
            <a:xfrm>
              <a:off x="7065497" y="6368394"/>
              <a:ext cx="520142" cy="246214"/>
            </a:xfrm>
            <a:prstGeom prst="rect">
              <a:avLst/>
            </a:prstGeom>
            <a:solidFill>
              <a:srgbClr val="D8BEEC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Communi</a:t>
              </a:r>
              <a:r>
                <a:rPr lang="en-GB" sz="6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-cation</a:t>
              </a:r>
              <a:endParaRPr lang="it-IT" sz="6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72EA0F5-E77D-EA03-6698-513555A39CCB}"/>
                </a:ext>
              </a:extLst>
            </p:cNvPr>
            <p:cNvCxnSpPr>
              <a:cxnSpLocks/>
            </p:cNvCxnSpPr>
            <p:nvPr/>
          </p:nvCxnSpPr>
          <p:spPr>
            <a:xfrm>
              <a:off x="7065496" y="6329041"/>
              <a:ext cx="53627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DBBCDC8-45A8-1CBC-47EB-DDFF2FF69130}"/>
                </a:ext>
              </a:extLst>
            </p:cNvPr>
            <p:cNvCxnSpPr/>
            <p:nvPr/>
          </p:nvCxnSpPr>
          <p:spPr>
            <a:xfrm flipV="1">
              <a:off x="7671836" y="6329323"/>
              <a:ext cx="360697" cy="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C3A8EC1-1CF8-5229-32C3-1A9D5751434C}"/>
                </a:ext>
              </a:extLst>
            </p:cNvPr>
            <p:cNvCxnSpPr/>
            <p:nvPr/>
          </p:nvCxnSpPr>
          <p:spPr>
            <a:xfrm flipV="1">
              <a:off x="8106298" y="6329324"/>
              <a:ext cx="326842" cy="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41241C1-711E-5503-32DC-A82F9B8B0DFE}"/>
                </a:ext>
              </a:extLst>
            </p:cNvPr>
            <p:cNvCxnSpPr/>
            <p:nvPr/>
          </p:nvCxnSpPr>
          <p:spPr>
            <a:xfrm flipV="1">
              <a:off x="8510039" y="6329323"/>
              <a:ext cx="326842" cy="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78" name="Rectangle 4">
            <a:extLst>
              <a:ext uri="{FF2B5EF4-FFF2-40B4-BE49-F238E27FC236}">
                <a16:creationId xmlns:a16="http://schemas.microsoft.com/office/drawing/2014/main" id="{291DA0F3-F9B1-F19A-079E-4389988BBEC3}"/>
              </a:ext>
            </a:extLst>
          </p:cNvPr>
          <p:cNvSpPr/>
          <p:nvPr/>
        </p:nvSpPr>
        <p:spPr>
          <a:xfrm>
            <a:off x="9548670" y="6362986"/>
            <a:ext cx="516344" cy="238073"/>
          </a:xfrm>
          <a:prstGeom prst="rect">
            <a:avLst/>
          </a:prstGeom>
          <a:solidFill>
            <a:srgbClr val="FFC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Attestation Service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8732A7-C6AC-0B1C-C361-F583CE7E6517}"/>
              </a:ext>
            </a:extLst>
          </p:cNvPr>
          <p:cNvSpPr/>
          <p:nvPr/>
        </p:nvSpPr>
        <p:spPr>
          <a:xfrm>
            <a:off x="8977958" y="6368300"/>
            <a:ext cx="523063" cy="238075"/>
          </a:xfrm>
          <a:prstGeom prst="rect">
            <a:avLst/>
          </a:prstGeom>
          <a:solidFill>
            <a:srgbClr val="FFC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Encryption Service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4">
            <a:extLst>
              <a:ext uri="{FF2B5EF4-FFF2-40B4-BE49-F238E27FC236}">
                <a16:creationId xmlns:a16="http://schemas.microsoft.com/office/drawing/2014/main" id="{F43D4EE2-8859-A17B-B015-ED4253F28A23}"/>
              </a:ext>
            </a:extLst>
          </p:cNvPr>
          <p:cNvSpPr/>
          <p:nvPr/>
        </p:nvSpPr>
        <p:spPr>
          <a:xfrm>
            <a:off x="8341442" y="6369405"/>
            <a:ext cx="591831" cy="238075"/>
          </a:xfrm>
          <a:prstGeom prst="rect">
            <a:avLst/>
          </a:prstGeom>
          <a:solidFill>
            <a:srgbClr val="FFC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Service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B7671EF-7ED7-362C-C6DF-DBDDBCDDEC05}"/>
              </a:ext>
            </a:extLst>
          </p:cNvPr>
          <p:cNvCxnSpPr>
            <a:cxnSpLocks/>
          </p:cNvCxnSpPr>
          <p:nvPr/>
        </p:nvCxnSpPr>
        <p:spPr>
          <a:xfrm flipV="1">
            <a:off x="8408422" y="6324977"/>
            <a:ext cx="1617867" cy="1474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1E4131B-B285-2A0F-B47B-BD693684B461}"/>
              </a:ext>
            </a:extLst>
          </p:cNvPr>
          <p:cNvCxnSpPr>
            <a:cxnSpLocks/>
          </p:cNvCxnSpPr>
          <p:nvPr/>
        </p:nvCxnSpPr>
        <p:spPr>
          <a:xfrm>
            <a:off x="7284141" y="5759944"/>
            <a:ext cx="54611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EBD7FE3D-B9DF-FA9A-F440-EB65C4E4A870}"/>
              </a:ext>
            </a:extLst>
          </p:cNvPr>
          <p:cNvGrpSpPr/>
          <p:nvPr/>
        </p:nvGrpSpPr>
        <p:grpSpPr>
          <a:xfrm>
            <a:off x="7213407" y="5727517"/>
            <a:ext cx="703796" cy="350565"/>
            <a:chOff x="7781577" y="5789157"/>
            <a:chExt cx="703797" cy="288925"/>
          </a:xfrm>
        </p:grpSpPr>
        <p:sp>
          <p:nvSpPr>
            <p:cNvPr id="84" name="Rectangle 58">
              <a:extLst>
                <a:ext uri="{FF2B5EF4-FFF2-40B4-BE49-F238E27FC236}">
                  <a16:creationId xmlns:a16="http://schemas.microsoft.com/office/drawing/2014/main" id="{B8519967-200B-F653-CD9F-1ABA8487B967}"/>
                </a:ext>
              </a:extLst>
            </p:cNvPr>
            <p:cNvSpPr/>
            <p:nvPr/>
          </p:nvSpPr>
          <p:spPr>
            <a:xfrm>
              <a:off x="7781577" y="5789157"/>
              <a:ext cx="701847" cy="14693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5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500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(non-secure)</a:t>
              </a:r>
              <a:endParaRPr lang="en-GB" sz="5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58">
              <a:extLst>
                <a:ext uri="{FF2B5EF4-FFF2-40B4-BE49-F238E27FC236}">
                  <a16:creationId xmlns:a16="http://schemas.microsoft.com/office/drawing/2014/main" id="{5F585B56-4DAF-CCBB-4FCC-17D87253440D}"/>
                </a:ext>
              </a:extLst>
            </p:cNvPr>
            <p:cNvSpPr/>
            <p:nvPr/>
          </p:nvSpPr>
          <p:spPr>
            <a:xfrm>
              <a:off x="7783527" y="5936021"/>
              <a:ext cx="701847" cy="14206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5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500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(secure)</a:t>
              </a:r>
              <a:endParaRPr lang="en-GB" sz="5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B7B47AF-D591-D490-D763-61411212D12C}"/>
              </a:ext>
            </a:extLst>
          </p:cNvPr>
          <p:cNvCxnSpPr>
            <a:cxnSpLocks/>
          </p:cNvCxnSpPr>
          <p:nvPr/>
        </p:nvCxnSpPr>
        <p:spPr>
          <a:xfrm flipH="1">
            <a:off x="7364423" y="5262658"/>
            <a:ext cx="1" cy="1896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A58DA0C-F28A-58A1-A90D-A0248F69F390}"/>
              </a:ext>
            </a:extLst>
          </p:cNvPr>
          <p:cNvCxnSpPr>
            <a:cxnSpLocks/>
          </p:cNvCxnSpPr>
          <p:nvPr/>
        </p:nvCxnSpPr>
        <p:spPr>
          <a:xfrm>
            <a:off x="7615911" y="5253689"/>
            <a:ext cx="0" cy="20459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190D768-7717-AE63-4A73-36FF99E1FA7F}"/>
              </a:ext>
            </a:extLst>
          </p:cNvPr>
          <p:cNvCxnSpPr>
            <a:cxnSpLocks/>
          </p:cNvCxnSpPr>
          <p:nvPr/>
        </p:nvCxnSpPr>
        <p:spPr>
          <a:xfrm>
            <a:off x="7848880" y="5259625"/>
            <a:ext cx="0" cy="19441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5EF6E8D-1786-1C58-4295-FF9626A1D01D}"/>
              </a:ext>
            </a:extLst>
          </p:cNvPr>
          <p:cNvCxnSpPr>
            <a:cxnSpLocks/>
          </p:cNvCxnSpPr>
          <p:nvPr/>
        </p:nvCxnSpPr>
        <p:spPr>
          <a:xfrm>
            <a:off x="8313408" y="3830293"/>
            <a:ext cx="0" cy="534985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Arrow: Right 94">
            <a:hlinkClick r:id="rId10" action="ppaction://hlinksldjump"/>
            <a:extLst>
              <a:ext uri="{FF2B5EF4-FFF2-40B4-BE49-F238E27FC236}">
                <a16:creationId xmlns:a16="http://schemas.microsoft.com/office/drawing/2014/main" id="{D10D78D2-0FF8-8257-F3C9-286943ED9EB6}"/>
              </a:ext>
            </a:extLst>
          </p:cNvPr>
          <p:cNvSpPr/>
          <p:nvPr/>
        </p:nvSpPr>
        <p:spPr>
          <a:xfrm rot="10800000">
            <a:off x="4909344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07405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D2A2-0ED3-C851-8460-3EDC398F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Server-based Predictive multiplayer </a:t>
            </a:r>
            <a:br>
              <a:rPr lang="en-US" dirty="0"/>
            </a:br>
            <a:r>
              <a:rPr lang="en-US" dirty="0"/>
              <a:t>Gaming (MPAI-SPG)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F3A4A-2E68-7641-ADB1-1CC3E6A0D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Technical Report: </a:t>
            </a:r>
            <a:r>
              <a:rPr lang="en-GB" i="1" dirty="0"/>
              <a:t>Guidelines for data loss mitigation in online multiplayer gaming </a:t>
            </a:r>
            <a:r>
              <a:rPr lang="en-GB" dirty="0"/>
              <a:t>provides guidelines on the design and use of neural networks to reliably and accurately predict missing players control data in an authoritative server context.</a:t>
            </a:r>
          </a:p>
          <a:p>
            <a:r>
              <a:rPr lang="en-GB" i="1" dirty="0"/>
              <a:t>Context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In an online authoritative multiplayer game, each player uses a client to send control data to a server. </a:t>
            </a:r>
          </a:p>
          <a:p>
            <a:pPr lvl="1"/>
            <a:r>
              <a:rPr lang="en-GB" dirty="0"/>
              <a:t>The server updates the current game state with the data from all clients, and then broadcasts the updated game state to all clients. </a:t>
            </a:r>
          </a:p>
          <a:p>
            <a:pPr lvl="1"/>
            <a:r>
              <a:rPr lang="en-GB" dirty="0"/>
              <a:t>The data originating from a client may be properly or maliciously generated and properly received or not received.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FDDAE-5D3E-24EE-B9E5-14AC951A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4CA9D-7F3F-A1EB-A299-D4E63A96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3B2FE57B-B959-1C2A-9432-4D397ACE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357" y="-9527"/>
            <a:ext cx="2736643" cy="18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186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27BE-E497-49F7-88E9-0E1178E3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MPAI-SPG Reference Model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7A906-E401-410E-EF6A-EAC16A89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AFF47-D3A9-8F9A-D044-FF5E782F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75D78B5-06D2-884F-DE32-71A466392FA5}"/>
              </a:ext>
            </a:extLst>
          </p:cNvPr>
          <p:cNvSpPr/>
          <p:nvPr/>
        </p:nvSpPr>
        <p:spPr>
          <a:xfrm>
            <a:off x="6324338" y="1787673"/>
            <a:ext cx="3427222" cy="353808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230E21-A031-6005-05AB-22C6515C0E06}"/>
              </a:ext>
            </a:extLst>
          </p:cNvPr>
          <p:cNvSpPr/>
          <p:nvPr/>
        </p:nvSpPr>
        <p:spPr>
          <a:xfrm>
            <a:off x="6417263" y="3960637"/>
            <a:ext cx="1634400" cy="56088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Behaviour Engine 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BCAEBA-8226-361D-AB7B-90B7D854F172}"/>
              </a:ext>
            </a:extLst>
          </p:cNvPr>
          <p:cNvSpPr/>
          <p:nvPr/>
        </p:nvSpPr>
        <p:spPr>
          <a:xfrm>
            <a:off x="6406051" y="3248907"/>
            <a:ext cx="1634400" cy="56088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Physics Engine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D9B953-ED85-B7CB-58A9-4FA466C2BE58}"/>
              </a:ext>
            </a:extLst>
          </p:cNvPr>
          <p:cNvSpPr/>
          <p:nvPr/>
        </p:nvSpPr>
        <p:spPr>
          <a:xfrm>
            <a:off x="6406051" y="4680925"/>
            <a:ext cx="1634400" cy="56088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Rules Engine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9E85E7E-ECB9-A2C0-C7FD-5472738669CA}"/>
              </a:ext>
            </a:extLst>
          </p:cNvPr>
          <p:cNvSpPr/>
          <p:nvPr/>
        </p:nvSpPr>
        <p:spPr>
          <a:xfrm>
            <a:off x="8838051" y="2492327"/>
            <a:ext cx="782640" cy="266076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Game State Engine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traight Connector 8">
            <a:extLst>
              <a:ext uri="{FF2B5EF4-FFF2-40B4-BE49-F238E27FC236}">
                <a16:creationId xmlns:a16="http://schemas.microsoft.com/office/drawing/2014/main" id="{983AAC2E-9081-5D7A-8CD7-C12B43DB86D9}"/>
              </a:ext>
            </a:extLst>
          </p:cNvPr>
          <p:cNvSpPr/>
          <p:nvPr/>
        </p:nvSpPr>
        <p:spPr>
          <a:xfrm flipH="1">
            <a:off x="8046451" y="3730229"/>
            <a:ext cx="791600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traight Connector 10">
            <a:extLst>
              <a:ext uri="{FF2B5EF4-FFF2-40B4-BE49-F238E27FC236}">
                <a16:creationId xmlns:a16="http://schemas.microsoft.com/office/drawing/2014/main" id="{45DBA692-967A-594E-B8D0-8A75D5A82579}"/>
              </a:ext>
            </a:extLst>
          </p:cNvPr>
          <p:cNvSpPr/>
          <p:nvPr/>
        </p:nvSpPr>
        <p:spPr>
          <a:xfrm flipH="1">
            <a:off x="8045627" y="3396707"/>
            <a:ext cx="78121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EC665AC6-0AF8-FB6C-6B3E-D017DE9CFEB9}"/>
              </a:ext>
            </a:extLst>
          </p:cNvPr>
          <p:cNvSpPr/>
          <p:nvPr/>
        </p:nvSpPr>
        <p:spPr>
          <a:xfrm flipH="1" flipV="1">
            <a:off x="8055479" y="4461242"/>
            <a:ext cx="777023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traight Connector 14">
            <a:extLst>
              <a:ext uri="{FF2B5EF4-FFF2-40B4-BE49-F238E27FC236}">
                <a16:creationId xmlns:a16="http://schemas.microsoft.com/office/drawing/2014/main" id="{7DB63809-43B7-10C3-B342-43DBECA668D8}"/>
              </a:ext>
            </a:extLst>
          </p:cNvPr>
          <p:cNvSpPr/>
          <p:nvPr/>
        </p:nvSpPr>
        <p:spPr>
          <a:xfrm flipH="1">
            <a:off x="8045628" y="4095735"/>
            <a:ext cx="78687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7AB3C2BA-1B73-2EB3-B9A3-01E370EBB85D}"/>
              </a:ext>
            </a:extLst>
          </p:cNvPr>
          <p:cNvSpPr/>
          <p:nvPr/>
        </p:nvSpPr>
        <p:spPr>
          <a:xfrm>
            <a:off x="6492091" y="2029367"/>
            <a:ext cx="27302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Online Game Server </a:t>
            </a:r>
            <a:endParaRPr lang="it-IT" sz="2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traight Arrow Connector 17">
            <a:extLst>
              <a:ext uri="{FF2B5EF4-FFF2-40B4-BE49-F238E27FC236}">
                <a16:creationId xmlns:a16="http://schemas.microsoft.com/office/drawing/2014/main" id="{F238424F-9813-36BC-6B33-E87FA5AC0D68}"/>
              </a:ext>
            </a:extLst>
          </p:cNvPr>
          <p:cNvSpPr/>
          <p:nvPr/>
        </p:nvSpPr>
        <p:spPr>
          <a:xfrm flipH="1" flipV="1">
            <a:off x="9620691" y="2679241"/>
            <a:ext cx="786388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traight Arrow Connector 18">
            <a:extLst>
              <a:ext uri="{FF2B5EF4-FFF2-40B4-BE49-F238E27FC236}">
                <a16:creationId xmlns:a16="http://schemas.microsoft.com/office/drawing/2014/main" id="{BEE3871D-4C79-C54D-7911-55F6D0184B40}"/>
              </a:ext>
            </a:extLst>
          </p:cNvPr>
          <p:cNvSpPr/>
          <p:nvPr/>
        </p:nvSpPr>
        <p:spPr>
          <a:xfrm flipH="1">
            <a:off x="9618891" y="3080537"/>
            <a:ext cx="797636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21294EFB-698D-AB38-278A-715C6232C924}"/>
              </a:ext>
            </a:extLst>
          </p:cNvPr>
          <p:cNvSpPr/>
          <p:nvPr/>
        </p:nvSpPr>
        <p:spPr>
          <a:xfrm>
            <a:off x="10416527" y="2488422"/>
            <a:ext cx="992520" cy="722880"/>
          </a:xfrm>
          <a:prstGeom prst="rect">
            <a:avLst/>
          </a:prstGeom>
          <a:solidFill>
            <a:srgbClr val="C9A4E4"/>
          </a:solidFill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Client 1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26">
            <a:extLst>
              <a:ext uri="{FF2B5EF4-FFF2-40B4-BE49-F238E27FC236}">
                <a16:creationId xmlns:a16="http://schemas.microsoft.com/office/drawing/2014/main" id="{3968EC0E-DB93-5DFA-EEA0-C258A873B411}"/>
              </a:ext>
            </a:extLst>
          </p:cNvPr>
          <p:cNvSpPr/>
          <p:nvPr/>
        </p:nvSpPr>
        <p:spPr>
          <a:xfrm>
            <a:off x="10425527" y="3455022"/>
            <a:ext cx="992520" cy="722880"/>
          </a:xfrm>
          <a:prstGeom prst="rect">
            <a:avLst/>
          </a:prstGeom>
          <a:solidFill>
            <a:srgbClr val="C9A4E4"/>
          </a:solidFill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Client 2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1F2E65AD-11F3-1897-9135-609BDFCAA8E7}"/>
              </a:ext>
            </a:extLst>
          </p:cNvPr>
          <p:cNvSpPr/>
          <p:nvPr/>
        </p:nvSpPr>
        <p:spPr>
          <a:xfrm>
            <a:off x="578961" y="1773767"/>
            <a:ext cx="5057462" cy="321264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0173C947-CFC6-5726-8264-38433169D712}"/>
              </a:ext>
            </a:extLst>
          </p:cNvPr>
          <p:cNvSpPr/>
          <p:nvPr/>
        </p:nvSpPr>
        <p:spPr>
          <a:xfrm>
            <a:off x="4752931" y="2961767"/>
            <a:ext cx="790560" cy="1865076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Game State Engine- Mux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EC60E809-ECEC-AA18-07D1-E86197D0B9DD}"/>
              </a:ext>
            </a:extLst>
          </p:cNvPr>
          <p:cNvSpPr/>
          <p:nvPr/>
        </p:nvSpPr>
        <p:spPr>
          <a:xfrm>
            <a:off x="578961" y="5161727"/>
            <a:ext cx="5088010" cy="447120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</a:t>
            </a:r>
            <a:endParaRPr lang="it-IT" sz="20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traight Connector 42">
            <a:extLst>
              <a:ext uri="{FF2B5EF4-FFF2-40B4-BE49-F238E27FC236}">
                <a16:creationId xmlns:a16="http://schemas.microsoft.com/office/drawing/2014/main" id="{C5984878-90D5-4521-0195-A1AE8A9FAA4C}"/>
              </a:ext>
            </a:extLst>
          </p:cNvPr>
          <p:cNvSpPr/>
          <p:nvPr/>
        </p:nvSpPr>
        <p:spPr>
          <a:xfrm>
            <a:off x="521811" y="5069175"/>
            <a:ext cx="5207800" cy="111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3">
            <a:extLst>
              <a:ext uri="{FF2B5EF4-FFF2-40B4-BE49-F238E27FC236}">
                <a16:creationId xmlns:a16="http://schemas.microsoft.com/office/drawing/2014/main" id="{ADAF2D02-0995-3CF4-E498-6D48E3779BE7}"/>
              </a:ext>
            </a:extLst>
          </p:cNvPr>
          <p:cNvSpPr/>
          <p:nvPr/>
        </p:nvSpPr>
        <p:spPr>
          <a:xfrm>
            <a:off x="578961" y="5759327"/>
            <a:ext cx="2199730" cy="46404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id="{870F8C6B-D78A-A94A-FD0B-09827B7833DE}"/>
              </a:ext>
            </a:extLst>
          </p:cNvPr>
          <p:cNvSpPr/>
          <p:nvPr/>
        </p:nvSpPr>
        <p:spPr>
          <a:xfrm>
            <a:off x="3056611" y="5762567"/>
            <a:ext cx="1404000" cy="44712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9">
            <a:extLst>
              <a:ext uri="{FF2B5EF4-FFF2-40B4-BE49-F238E27FC236}">
                <a16:creationId xmlns:a16="http://schemas.microsoft.com/office/drawing/2014/main" id="{24BDC8DA-380E-6283-DB33-0390036A8118}"/>
              </a:ext>
            </a:extLst>
          </p:cNvPr>
          <p:cNvSpPr/>
          <p:nvPr/>
        </p:nvSpPr>
        <p:spPr>
          <a:xfrm>
            <a:off x="766291" y="2477207"/>
            <a:ext cx="790560" cy="2334516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Game State Engine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 </a:t>
            </a:r>
            <a:r>
              <a:rPr lang="en-GB" sz="1600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Dmux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onnettore 2 58">
            <a:extLst>
              <a:ext uri="{FF2B5EF4-FFF2-40B4-BE49-F238E27FC236}">
                <a16:creationId xmlns:a16="http://schemas.microsoft.com/office/drawing/2014/main" id="{7F360175-1BF9-F6E3-7100-9A49FFCCF9A8}"/>
              </a:ext>
            </a:extLst>
          </p:cNvPr>
          <p:cNvSpPr/>
          <p:nvPr/>
        </p:nvSpPr>
        <p:spPr>
          <a:xfrm>
            <a:off x="1572331" y="2821882"/>
            <a:ext cx="7281200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Straight Connector 54">
            <a:extLst>
              <a:ext uri="{FF2B5EF4-FFF2-40B4-BE49-F238E27FC236}">
                <a16:creationId xmlns:a16="http://schemas.microsoft.com/office/drawing/2014/main" id="{DDEE811B-77A5-8F58-0EE9-92881830B450}"/>
              </a:ext>
            </a:extLst>
          </p:cNvPr>
          <p:cNvSpPr/>
          <p:nvPr/>
        </p:nvSpPr>
        <p:spPr>
          <a:xfrm flipH="1">
            <a:off x="8057717" y="5099130"/>
            <a:ext cx="778770" cy="2124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Straight Connector 56">
            <a:extLst>
              <a:ext uri="{FF2B5EF4-FFF2-40B4-BE49-F238E27FC236}">
                <a16:creationId xmlns:a16="http://schemas.microsoft.com/office/drawing/2014/main" id="{F02C8D59-D7C6-685C-387E-BA769AAD9316}"/>
              </a:ext>
            </a:extLst>
          </p:cNvPr>
          <p:cNvSpPr/>
          <p:nvPr/>
        </p:nvSpPr>
        <p:spPr>
          <a:xfrm flipH="1">
            <a:off x="8047987" y="4787579"/>
            <a:ext cx="80554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onnettore 2 58">
            <a:extLst>
              <a:ext uri="{FF2B5EF4-FFF2-40B4-BE49-F238E27FC236}">
                <a16:creationId xmlns:a16="http://schemas.microsoft.com/office/drawing/2014/main" id="{5BCF421C-C225-0B41-D0E4-950C15B677DA}"/>
              </a:ext>
            </a:extLst>
          </p:cNvPr>
          <p:cNvSpPr/>
          <p:nvPr/>
        </p:nvSpPr>
        <p:spPr>
          <a:xfrm>
            <a:off x="1556851" y="2562095"/>
            <a:ext cx="7281200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Straight Connector 60">
            <a:extLst>
              <a:ext uri="{FF2B5EF4-FFF2-40B4-BE49-F238E27FC236}">
                <a16:creationId xmlns:a16="http://schemas.microsoft.com/office/drawing/2014/main" id="{2312648D-039C-0E2B-4268-E59D5B7D445B}"/>
              </a:ext>
            </a:extLst>
          </p:cNvPr>
          <p:cNvSpPr/>
          <p:nvPr/>
        </p:nvSpPr>
        <p:spPr>
          <a:xfrm flipH="1" flipV="1">
            <a:off x="5555397" y="3099738"/>
            <a:ext cx="3277106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61">
            <a:extLst>
              <a:ext uri="{FF2B5EF4-FFF2-40B4-BE49-F238E27FC236}">
                <a16:creationId xmlns:a16="http://schemas.microsoft.com/office/drawing/2014/main" id="{32A2E3BD-CD4D-43FC-79D7-5B3E813C9D31}"/>
              </a:ext>
            </a:extLst>
          </p:cNvPr>
          <p:cNvSpPr/>
          <p:nvPr/>
        </p:nvSpPr>
        <p:spPr>
          <a:xfrm>
            <a:off x="1919755" y="1766625"/>
            <a:ext cx="3201174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Server-based Predictive </a:t>
            </a:r>
            <a:endParaRPr lang="it-IT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Multiplayer Gaming</a:t>
            </a:r>
            <a:endParaRPr lang="it-IT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66">
            <a:extLst>
              <a:ext uri="{FF2B5EF4-FFF2-40B4-BE49-F238E27FC236}">
                <a16:creationId xmlns:a16="http://schemas.microsoft.com/office/drawing/2014/main" id="{F34D7AC6-2C44-8211-D012-7E237316D7CC}"/>
              </a:ext>
            </a:extLst>
          </p:cNvPr>
          <p:cNvSpPr/>
          <p:nvPr/>
        </p:nvSpPr>
        <p:spPr>
          <a:xfrm>
            <a:off x="10437767" y="4409742"/>
            <a:ext cx="992520" cy="722880"/>
          </a:xfrm>
          <a:prstGeom prst="rect">
            <a:avLst/>
          </a:prstGeom>
          <a:solidFill>
            <a:srgbClr val="C9A4E4"/>
          </a:solidFill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Client N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67">
            <a:extLst>
              <a:ext uri="{FF2B5EF4-FFF2-40B4-BE49-F238E27FC236}">
                <a16:creationId xmlns:a16="http://schemas.microsoft.com/office/drawing/2014/main" id="{2C77912A-52BC-8830-A20D-592E11604888}"/>
              </a:ext>
            </a:extLst>
          </p:cNvPr>
          <p:cNvSpPr/>
          <p:nvPr/>
        </p:nvSpPr>
        <p:spPr>
          <a:xfrm>
            <a:off x="4629091" y="5771927"/>
            <a:ext cx="1051560" cy="44712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MPAI Store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432852-5E23-4A85-B3E2-C74BBEAF0A52}"/>
              </a:ext>
            </a:extLst>
          </p:cNvPr>
          <p:cNvCxnSpPr>
            <a:cxnSpLocks/>
          </p:cNvCxnSpPr>
          <p:nvPr/>
        </p:nvCxnSpPr>
        <p:spPr>
          <a:xfrm flipV="1">
            <a:off x="576479" y="5673924"/>
            <a:ext cx="21997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E46BC77-26F2-9A23-B840-D05A7B848D0F}"/>
              </a:ext>
            </a:extLst>
          </p:cNvPr>
          <p:cNvCxnSpPr/>
          <p:nvPr/>
        </p:nvCxnSpPr>
        <p:spPr>
          <a:xfrm flipV="1">
            <a:off x="3018697" y="5675376"/>
            <a:ext cx="1523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CB33CFA-FBC4-3955-3BBE-8E9AB1C6BD85}"/>
              </a:ext>
            </a:extLst>
          </p:cNvPr>
          <p:cNvCxnSpPr/>
          <p:nvPr/>
        </p:nvCxnSpPr>
        <p:spPr>
          <a:xfrm flipV="1">
            <a:off x="4601459" y="5675263"/>
            <a:ext cx="10863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F285838-97CB-3F11-A8B8-01926A2458FF}"/>
              </a:ext>
            </a:extLst>
          </p:cNvPr>
          <p:cNvCxnSpPr>
            <a:cxnSpLocks/>
          </p:cNvCxnSpPr>
          <p:nvPr/>
        </p:nvCxnSpPr>
        <p:spPr>
          <a:xfrm flipV="1">
            <a:off x="1556851" y="3213119"/>
            <a:ext cx="77558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9" name="Rectangle 28">
            <a:extLst>
              <a:ext uri="{FF2B5EF4-FFF2-40B4-BE49-F238E27FC236}">
                <a16:creationId xmlns:a16="http://schemas.microsoft.com/office/drawing/2014/main" id="{9772C578-CC45-1830-200B-04477ABDA1BD}"/>
              </a:ext>
            </a:extLst>
          </p:cNvPr>
          <p:cNvSpPr/>
          <p:nvPr/>
        </p:nvSpPr>
        <p:spPr>
          <a:xfrm>
            <a:off x="2328353" y="4276696"/>
            <a:ext cx="1509370" cy="56746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Behaviour Engine-AI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750F8CEE-20C5-55D1-1790-BF0F4A52E43D}"/>
              </a:ext>
            </a:extLst>
          </p:cNvPr>
          <p:cNvSpPr/>
          <p:nvPr/>
        </p:nvSpPr>
        <p:spPr>
          <a:xfrm>
            <a:off x="2326985" y="3601806"/>
            <a:ext cx="1483339" cy="56746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Rules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Engine-AI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D4D31E9B-0FDB-20F5-2045-7ED218731BFD}"/>
              </a:ext>
            </a:extLst>
          </p:cNvPr>
          <p:cNvSpPr/>
          <p:nvPr/>
        </p:nvSpPr>
        <p:spPr>
          <a:xfrm>
            <a:off x="2332438" y="2929389"/>
            <a:ext cx="1457542" cy="56746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Physics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Engine-AI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F865ABC-85A3-9DE6-41E8-8CE88E7599BA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3789980" y="3213119"/>
            <a:ext cx="96295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38388C1-0056-ADF6-AC88-294479D95CA4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1556851" y="3872019"/>
            <a:ext cx="77013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FEB1DC0-038F-C8EF-C0B4-D9E0A41AFDBB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3810324" y="3885536"/>
            <a:ext cx="91992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3C14BF6-CDE8-387D-2772-F0C0E928818E}"/>
              </a:ext>
            </a:extLst>
          </p:cNvPr>
          <p:cNvCxnSpPr>
            <a:cxnSpLocks/>
          </p:cNvCxnSpPr>
          <p:nvPr/>
        </p:nvCxnSpPr>
        <p:spPr>
          <a:xfrm flipV="1">
            <a:off x="1567392" y="4539006"/>
            <a:ext cx="753877" cy="4527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1B32A7B-A553-A943-CFE9-17AECA425313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3837723" y="4515332"/>
            <a:ext cx="93108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11">
                <a:extLst>
                  <a:ext uri="{FF2B5EF4-FFF2-40B4-BE49-F238E27FC236}">
                    <a16:creationId xmlns:a16="http://schemas.microsoft.com/office/drawing/2014/main" id="{872A46E6-EA2B-D39E-38D0-BC17B229C45D}"/>
                  </a:ext>
                </a:extLst>
              </p:cNvPr>
              <p:cNvSpPr txBox="1"/>
              <p:nvPr/>
            </p:nvSpPr>
            <p:spPr>
              <a:xfrm>
                <a:off x="1647540" y="2902792"/>
                <a:ext cx="496354" cy="279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CasellaDiTesto 11">
                <a:extLst>
                  <a:ext uri="{FF2B5EF4-FFF2-40B4-BE49-F238E27FC236}">
                    <a16:creationId xmlns:a16="http://schemas.microsoft.com/office/drawing/2014/main" id="{872A46E6-EA2B-D39E-38D0-BC17B229C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540" y="2902792"/>
                <a:ext cx="496354" cy="279692"/>
              </a:xfrm>
              <a:prstGeom prst="rect">
                <a:avLst/>
              </a:prstGeom>
              <a:blipFill>
                <a:blip r:embed="rId2"/>
                <a:stretch>
                  <a:fillRect l="-6098" r="-2439" b="-17391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12">
                <a:extLst>
                  <a:ext uri="{FF2B5EF4-FFF2-40B4-BE49-F238E27FC236}">
                    <a16:creationId xmlns:a16="http://schemas.microsoft.com/office/drawing/2014/main" id="{0DED96BD-E6B0-4311-CFCD-30F3BBD379CE}"/>
                  </a:ext>
                </a:extLst>
              </p:cNvPr>
              <p:cNvSpPr txBox="1"/>
              <p:nvPr/>
            </p:nvSpPr>
            <p:spPr>
              <a:xfrm>
                <a:off x="1651574" y="3562451"/>
                <a:ext cx="465192" cy="244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" name="CasellaDiTesto 12">
                <a:extLst>
                  <a:ext uri="{FF2B5EF4-FFF2-40B4-BE49-F238E27FC236}">
                    <a16:creationId xmlns:a16="http://schemas.microsoft.com/office/drawing/2014/main" id="{0DED96BD-E6B0-4311-CFCD-30F3BBD37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74" y="3562451"/>
                <a:ext cx="465192" cy="244747"/>
              </a:xfrm>
              <a:prstGeom prst="rect">
                <a:avLst/>
              </a:prstGeom>
              <a:blipFill>
                <a:blip r:embed="rId3"/>
                <a:stretch>
                  <a:fillRect l="-7895" r="-2632" b="-19512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13">
                <a:extLst>
                  <a:ext uri="{FF2B5EF4-FFF2-40B4-BE49-F238E27FC236}">
                    <a16:creationId xmlns:a16="http://schemas.microsoft.com/office/drawing/2014/main" id="{F2B2D069-A495-7D68-C770-7798528F51A0}"/>
                  </a:ext>
                </a:extLst>
              </p:cNvPr>
              <p:cNvSpPr txBox="1"/>
              <p:nvPr/>
            </p:nvSpPr>
            <p:spPr>
              <a:xfrm>
                <a:off x="1657764" y="4177902"/>
                <a:ext cx="496354" cy="282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CasellaDiTesto 13">
                <a:extLst>
                  <a:ext uri="{FF2B5EF4-FFF2-40B4-BE49-F238E27FC236}">
                    <a16:creationId xmlns:a16="http://schemas.microsoft.com/office/drawing/2014/main" id="{F2B2D069-A495-7D68-C770-7798528F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764" y="4177902"/>
                <a:ext cx="496354" cy="282770"/>
              </a:xfrm>
              <a:prstGeom prst="rect">
                <a:avLst/>
              </a:prstGeom>
              <a:blipFill>
                <a:blip r:embed="rId4"/>
                <a:stretch>
                  <a:fillRect l="-7407" t="-2128" r="-2469" b="-17021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14">
                <a:extLst>
                  <a:ext uri="{FF2B5EF4-FFF2-40B4-BE49-F238E27FC236}">
                    <a16:creationId xmlns:a16="http://schemas.microsoft.com/office/drawing/2014/main" id="{CE7D1184-C64B-B190-74F8-E91D933D8C48}"/>
                  </a:ext>
                </a:extLst>
              </p:cNvPr>
              <p:cNvSpPr txBox="1"/>
              <p:nvPr/>
            </p:nvSpPr>
            <p:spPr>
              <a:xfrm>
                <a:off x="3863207" y="2861354"/>
                <a:ext cx="736804" cy="319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+1, 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" name="CasellaDiTesto 14">
                <a:extLst>
                  <a:ext uri="{FF2B5EF4-FFF2-40B4-BE49-F238E27FC236}">
                    <a16:creationId xmlns:a16="http://schemas.microsoft.com/office/drawing/2014/main" id="{CE7D1184-C64B-B190-74F8-E91D933D8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207" y="2861354"/>
                <a:ext cx="736804" cy="319383"/>
              </a:xfrm>
              <a:prstGeom prst="rect">
                <a:avLst/>
              </a:prstGeom>
              <a:blipFill>
                <a:blip r:embed="rId5"/>
                <a:stretch>
                  <a:fillRect l="-4959" r="-3306" b="-18868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15">
                <a:extLst>
                  <a:ext uri="{FF2B5EF4-FFF2-40B4-BE49-F238E27FC236}">
                    <a16:creationId xmlns:a16="http://schemas.microsoft.com/office/drawing/2014/main" id="{DBA99BEC-4BE9-3FAA-60B6-B7803DB27A93}"/>
                  </a:ext>
                </a:extLst>
              </p:cNvPr>
              <p:cNvSpPr txBox="1"/>
              <p:nvPr/>
            </p:nvSpPr>
            <p:spPr>
              <a:xfrm>
                <a:off x="3863207" y="3556713"/>
                <a:ext cx="736804" cy="284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+1, 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CasellaDiTesto 15">
                <a:extLst>
                  <a:ext uri="{FF2B5EF4-FFF2-40B4-BE49-F238E27FC236}">
                    <a16:creationId xmlns:a16="http://schemas.microsoft.com/office/drawing/2014/main" id="{DBA99BEC-4BE9-3FAA-60B6-B7803DB27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207" y="3556713"/>
                <a:ext cx="736804" cy="284245"/>
              </a:xfrm>
              <a:prstGeom prst="rect">
                <a:avLst/>
              </a:prstGeom>
              <a:blipFill>
                <a:blip r:embed="rId6"/>
                <a:stretch>
                  <a:fillRect l="-4959" r="-3306" b="-23404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16">
                <a:extLst>
                  <a:ext uri="{FF2B5EF4-FFF2-40B4-BE49-F238E27FC236}">
                    <a16:creationId xmlns:a16="http://schemas.microsoft.com/office/drawing/2014/main" id="{0752B04B-A866-05D7-073D-FC9A07FA73C6}"/>
                  </a:ext>
                </a:extLst>
              </p:cNvPr>
              <p:cNvSpPr txBox="1"/>
              <p:nvPr/>
            </p:nvSpPr>
            <p:spPr>
              <a:xfrm>
                <a:off x="3875163" y="4147412"/>
                <a:ext cx="736804" cy="322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+1, 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CasellaDiTesto 16">
                <a:extLst>
                  <a:ext uri="{FF2B5EF4-FFF2-40B4-BE49-F238E27FC236}">
                    <a16:creationId xmlns:a16="http://schemas.microsoft.com/office/drawing/2014/main" id="{0752B04B-A866-05D7-073D-FC9A07FA7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163" y="4147412"/>
                <a:ext cx="736804" cy="322461"/>
              </a:xfrm>
              <a:prstGeom prst="rect">
                <a:avLst/>
              </a:prstGeom>
              <a:blipFill>
                <a:blip r:embed="rId7"/>
                <a:stretch>
                  <a:fillRect l="-4959" t="-1887" r="-3306" b="-20755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17">
                <a:extLst>
                  <a:ext uri="{FF2B5EF4-FFF2-40B4-BE49-F238E27FC236}">
                    <a16:creationId xmlns:a16="http://schemas.microsoft.com/office/drawing/2014/main" id="{2D6F0E80-BEF4-B373-4480-D0321C6E3BE2}"/>
                  </a:ext>
                </a:extLst>
              </p:cNvPr>
              <p:cNvSpPr txBox="1"/>
              <p:nvPr/>
            </p:nvSpPr>
            <p:spPr>
              <a:xfrm>
                <a:off x="5650044" y="2772743"/>
                <a:ext cx="624595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+1,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</m:sub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CasellaDiTesto 17">
                <a:extLst>
                  <a:ext uri="{FF2B5EF4-FFF2-40B4-BE49-F238E27FC236}">
                    <a16:creationId xmlns:a16="http://schemas.microsoft.com/office/drawing/2014/main" id="{2D6F0E80-BEF4-B373-4480-D0321C6E3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044" y="2772743"/>
                <a:ext cx="624595" cy="300660"/>
              </a:xfrm>
              <a:prstGeom prst="rect">
                <a:avLst/>
              </a:prstGeom>
              <a:blipFill>
                <a:blip r:embed="rId8"/>
                <a:stretch>
                  <a:fillRect l="-5882" r="-5882" b="-26531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18">
                <a:extLst>
                  <a:ext uri="{FF2B5EF4-FFF2-40B4-BE49-F238E27FC236}">
                    <a16:creationId xmlns:a16="http://schemas.microsoft.com/office/drawing/2014/main" id="{48415AC1-99D3-E62F-F7BE-4C91351A714A}"/>
                  </a:ext>
                </a:extLst>
              </p:cNvPr>
              <p:cNvSpPr txBox="1"/>
              <p:nvPr/>
            </p:nvSpPr>
            <p:spPr>
              <a:xfrm>
                <a:off x="5788650" y="2285277"/>
                <a:ext cx="369012" cy="261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CasellaDiTesto 18">
                <a:extLst>
                  <a:ext uri="{FF2B5EF4-FFF2-40B4-BE49-F238E27FC236}">
                    <a16:creationId xmlns:a16="http://schemas.microsoft.com/office/drawing/2014/main" id="{48415AC1-99D3-E62F-F7BE-4C91351A7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650" y="2285277"/>
                <a:ext cx="369012" cy="261418"/>
              </a:xfrm>
              <a:prstGeom prst="rect">
                <a:avLst/>
              </a:prstGeom>
              <a:blipFill>
                <a:blip r:embed="rId9"/>
                <a:stretch>
                  <a:fillRect l="-10000" b="-18605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19">
                <a:extLst>
                  <a:ext uri="{FF2B5EF4-FFF2-40B4-BE49-F238E27FC236}">
                    <a16:creationId xmlns:a16="http://schemas.microsoft.com/office/drawing/2014/main" id="{854C319F-580B-7B32-7A05-EAB0720593FD}"/>
                  </a:ext>
                </a:extLst>
              </p:cNvPr>
              <p:cNvSpPr txBox="1"/>
              <p:nvPr/>
            </p:nvSpPr>
            <p:spPr>
              <a:xfrm>
                <a:off x="5746026" y="2549978"/>
                <a:ext cx="384144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CD</m:t>
                          </m:r>
                        </m:e>
                        <m:sub/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CasellaDiTesto 19">
                <a:extLst>
                  <a:ext uri="{FF2B5EF4-FFF2-40B4-BE49-F238E27FC236}">
                    <a16:creationId xmlns:a16="http://schemas.microsoft.com/office/drawing/2014/main" id="{854C319F-580B-7B32-7A05-EAB072059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026" y="2549978"/>
                <a:ext cx="384144" cy="256480"/>
              </a:xfrm>
              <a:prstGeom prst="rect">
                <a:avLst/>
              </a:prstGeom>
              <a:blipFill>
                <a:blip r:embed="rId10"/>
                <a:stretch>
                  <a:fillRect l="-9524" b="-4762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35">
                <a:extLst>
                  <a:ext uri="{FF2B5EF4-FFF2-40B4-BE49-F238E27FC236}">
                    <a16:creationId xmlns:a16="http://schemas.microsoft.com/office/drawing/2014/main" id="{1BD1E954-579D-0B11-B57A-D36E5D0106D3}"/>
                  </a:ext>
                </a:extLst>
              </p:cNvPr>
              <p:cNvSpPr txBox="1"/>
              <p:nvPr/>
            </p:nvSpPr>
            <p:spPr>
              <a:xfrm>
                <a:off x="8117094" y="4818088"/>
                <a:ext cx="557268" cy="253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r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CasellaDiTesto 35">
                <a:extLst>
                  <a:ext uri="{FF2B5EF4-FFF2-40B4-BE49-F238E27FC236}">
                    <a16:creationId xmlns:a16="http://schemas.microsoft.com/office/drawing/2014/main" id="{1BD1E954-579D-0B11-B57A-D36E5D010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094" y="4818088"/>
                <a:ext cx="557268" cy="253787"/>
              </a:xfrm>
              <a:prstGeom prst="rect">
                <a:avLst/>
              </a:prstGeom>
              <a:blipFill>
                <a:blip r:embed="rId11"/>
                <a:stretch>
                  <a:fillRect l="-6593" r="-4396" b="-23810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36">
                <a:extLst>
                  <a:ext uri="{FF2B5EF4-FFF2-40B4-BE49-F238E27FC236}">
                    <a16:creationId xmlns:a16="http://schemas.microsoft.com/office/drawing/2014/main" id="{BC9D5405-9FD4-21C1-24AD-14D51B8E4CA7}"/>
                  </a:ext>
                </a:extLst>
              </p:cNvPr>
              <p:cNvSpPr txBox="1"/>
              <p:nvPr/>
            </p:nvSpPr>
            <p:spPr>
              <a:xfrm>
                <a:off x="8147758" y="4520675"/>
                <a:ext cx="378630" cy="244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r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CasellaDiTesto 36">
                <a:extLst>
                  <a:ext uri="{FF2B5EF4-FFF2-40B4-BE49-F238E27FC236}">
                    <a16:creationId xmlns:a16="http://schemas.microsoft.com/office/drawing/2014/main" id="{BC9D5405-9FD4-21C1-24AD-14D51B8E4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758" y="4520675"/>
                <a:ext cx="378630" cy="244747"/>
              </a:xfrm>
              <a:prstGeom prst="rect">
                <a:avLst/>
              </a:prstGeom>
              <a:blipFill>
                <a:blip r:embed="rId12"/>
                <a:stretch>
                  <a:fillRect l="-9677" r="-4839" b="-20000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37">
                <a:extLst>
                  <a:ext uri="{FF2B5EF4-FFF2-40B4-BE49-F238E27FC236}">
                    <a16:creationId xmlns:a16="http://schemas.microsoft.com/office/drawing/2014/main" id="{7B2F057F-0569-DA44-5FCB-8DB3259809D6}"/>
                  </a:ext>
                </a:extLst>
              </p:cNvPr>
              <p:cNvSpPr txBox="1"/>
              <p:nvPr/>
            </p:nvSpPr>
            <p:spPr>
              <a:xfrm>
                <a:off x="8091000" y="4140520"/>
                <a:ext cx="557268" cy="292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b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CasellaDiTesto 37">
                <a:extLst>
                  <a:ext uri="{FF2B5EF4-FFF2-40B4-BE49-F238E27FC236}">
                    <a16:creationId xmlns:a16="http://schemas.microsoft.com/office/drawing/2014/main" id="{7B2F057F-0569-DA44-5FCB-8DB325980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00" y="4140520"/>
                <a:ext cx="557268" cy="292003"/>
              </a:xfrm>
              <a:prstGeom prst="rect">
                <a:avLst/>
              </a:prstGeom>
              <a:blipFill>
                <a:blip r:embed="rId13"/>
                <a:stretch>
                  <a:fillRect l="-5435" t="-2083" r="-4348" b="-20833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38">
                <a:extLst>
                  <a:ext uri="{FF2B5EF4-FFF2-40B4-BE49-F238E27FC236}">
                    <a16:creationId xmlns:a16="http://schemas.microsoft.com/office/drawing/2014/main" id="{487AC02B-011A-43E6-00B2-BE049B66F7CB}"/>
                  </a:ext>
                </a:extLst>
              </p:cNvPr>
              <p:cNvSpPr txBox="1"/>
              <p:nvPr/>
            </p:nvSpPr>
            <p:spPr>
              <a:xfrm>
                <a:off x="8116622" y="3785869"/>
                <a:ext cx="409791" cy="282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b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CasellaDiTesto 38">
                <a:extLst>
                  <a:ext uri="{FF2B5EF4-FFF2-40B4-BE49-F238E27FC236}">
                    <a16:creationId xmlns:a16="http://schemas.microsoft.com/office/drawing/2014/main" id="{487AC02B-011A-43E6-00B2-BE049B66F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22" y="3785869"/>
                <a:ext cx="409791" cy="282770"/>
              </a:xfrm>
              <a:prstGeom prst="rect">
                <a:avLst/>
              </a:prstGeom>
              <a:blipFill>
                <a:blip r:embed="rId14"/>
                <a:stretch>
                  <a:fillRect l="-7353" t="-2174" r="-7353" b="-19565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39">
                <a:extLst>
                  <a:ext uri="{FF2B5EF4-FFF2-40B4-BE49-F238E27FC236}">
                    <a16:creationId xmlns:a16="http://schemas.microsoft.com/office/drawing/2014/main" id="{56638C3E-D18F-A657-A42C-BF6B4D15B59C}"/>
                  </a:ext>
                </a:extLst>
              </p:cNvPr>
              <p:cNvSpPr txBox="1"/>
              <p:nvPr/>
            </p:nvSpPr>
            <p:spPr>
              <a:xfrm>
                <a:off x="8081062" y="3407896"/>
                <a:ext cx="557268" cy="288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CasellaDiTesto 39">
                <a:extLst>
                  <a:ext uri="{FF2B5EF4-FFF2-40B4-BE49-F238E27FC236}">
                    <a16:creationId xmlns:a16="http://schemas.microsoft.com/office/drawing/2014/main" id="{56638C3E-D18F-A657-A42C-BF6B4D15B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062" y="3407896"/>
                <a:ext cx="557268" cy="288925"/>
              </a:xfrm>
              <a:prstGeom prst="rect">
                <a:avLst/>
              </a:prstGeom>
              <a:blipFill>
                <a:blip r:embed="rId15"/>
                <a:stretch>
                  <a:fillRect l="-6593" r="-4396" b="-21277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40">
                <a:extLst>
                  <a:ext uri="{FF2B5EF4-FFF2-40B4-BE49-F238E27FC236}">
                    <a16:creationId xmlns:a16="http://schemas.microsoft.com/office/drawing/2014/main" id="{FE0E0673-2B23-1A58-E194-8FF6D2FA541A}"/>
                  </a:ext>
                </a:extLst>
              </p:cNvPr>
              <p:cNvSpPr txBox="1"/>
              <p:nvPr/>
            </p:nvSpPr>
            <p:spPr>
              <a:xfrm>
                <a:off x="8091362" y="3103218"/>
                <a:ext cx="409792" cy="279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CasellaDiTesto 40">
                <a:extLst>
                  <a:ext uri="{FF2B5EF4-FFF2-40B4-BE49-F238E27FC236}">
                    <a16:creationId xmlns:a16="http://schemas.microsoft.com/office/drawing/2014/main" id="{FE0E0673-2B23-1A58-E194-8FF6D2FA5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362" y="3103218"/>
                <a:ext cx="409792" cy="279692"/>
              </a:xfrm>
              <a:prstGeom prst="rect">
                <a:avLst/>
              </a:prstGeom>
              <a:blipFill>
                <a:blip r:embed="rId16"/>
                <a:stretch>
                  <a:fillRect l="-7353" r="-5882" b="-17391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41">
                <a:extLst>
                  <a:ext uri="{FF2B5EF4-FFF2-40B4-BE49-F238E27FC236}">
                    <a16:creationId xmlns:a16="http://schemas.microsoft.com/office/drawing/2014/main" id="{2EE19D47-F901-D84C-EB34-2B0AD4136317}"/>
                  </a:ext>
                </a:extLst>
              </p:cNvPr>
              <p:cNvSpPr txBox="1"/>
              <p:nvPr/>
            </p:nvSpPr>
            <p:spPr>
              <a:xfrm>
                <a:off x="9768742" y="2766697"/>
                <a:ext cx="485133" cy="270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2" name="CasellaDiTesto 41">
                <a:extLst>
                  <a:ext uri="{FF2B5EF4-FFF2-40B4-BE49-F238E27FC236}">
                    <a16:creationId xmlns:a16="http://schemas.microsoft.com/office/drawing/2014/main" id="{2EE19D47-F901-D84C-EB34-2B0AD4136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742" y="2766697"/>
                <a:ext cx="485133" cy="270202"/>
              </a:xfrm>
              <a:prstGeom prst="rect">
                <a:avLst/>
              </a:prstGeom>
              <a:blipFill>
                <a:blip r:embed="rId17"/>
                <a:stretch>
                  <a:fillRect l="-6250" r="-5000" b="-22727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42">
                <a:extLst>
                  <a:ext uri="{FF2B5EF4-FFF2-40B4-BE49-F238E27FC236}">
                    <a16:creationId xmlns:a16="http://schemas.microsoft.com/office/drawing/2014/main" id="{45F206E7-3C3E-2319-1935-7AD2BC3732CD}"/>
                  </a:ext>
                </a:extLst>
              </p:cNvPr>
              <p:cNvSpPr txBox="1"/>
              <p:nvPr/>
            </p:nvSpPr>
            <p:spPr>
              <a:xfrm>
                <a:off x="9871151" y="2396001"/>
                <a:ext cx="384144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CD</m:t>
                          </m:r>
                        </m:e>
                        <m:sub/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CasellaDiTesto 42">
                <a:extLst>
                  <a:ext uri="{FF2B5EF4-FFF2-40B4-BE49-F238E27FC236}">
                    <a16:creationId xmlns:a16="http://schemas.microsoft.com/office/drawing/2014/main" id="{45F206E7-3C3E-2319-1935-7AD2BC373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151" y="2396001"/>
                <a:ext cx="384144" cy="256480"/>
              </a:xfrm>
              <a:prstGeom prst="rect">
                <a:avLst/>
              </a:prstGeom>
              <a:blipFill>
                <a:blip r:embed="rId18"/>
                <a:stretch>
                  <a:fillRect l="-7937" b="-4762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Straight Arrow Connector 17">
            <a:extLst>
              <a:ext uri="{FF2B5EF4-FFF2-40B4-BE49-F238E27FC236}">
                <a16:creationId xmlns:a16="http://schemas.microsoft.com/office/drawing/2014/main" id="{2478E38D-2912-F93A-DA19-CF591D423D37}"/>
              </a:ext>
            </a:extLst>
          </p:cNvPr>
          <p:cNvSpPr/>
          <p:nvPr/>
        </p:nvSpPr>
        <p:spPr>
          <a:xfrm flipH="1" flipV="1">
            <a:off x="9629915" y="3637807"/>
            <a:ext cx="786388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Straight Arrow Connector 18">
            <a:extLst>
              <a:ext uri="{FF2B5EF4-FFF2-40B4-BE49-F238E27FC236}">
                <a16:creationId xmlns:a16="http://schemas.microsoft.com/office/drawing/2014/main" id="{3E12F42F-8502-7E7F-BF86-8B4DFC560079}"/>
              </a:ext>
            </a:extLst>
          </p:cNvPr>
          <p:cNvSpPr/>
          <p:nvPr/>
        </p:nvSpPr>
        <p:spPr>
          <a:xfrm flipH="1">
            <a:off x="9628115" y="4039103"/>
            <a:ext cx="797636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sellaDiTesto 45">
                <a:extLst>
                  <a:ext uri="{FF2B5EF4-FFF2-40B4-BE49-F238E27FC236}">
                    <a16:creationId xmlns:a16="http://schemas.microsoft.com/office/drawing/2014/main" id="{68A960E5-5214-50EC-17E2-2BEB2142CAAA}"/>
                  </a:ext>
                </a:extLst>
              </p:cNvPr>
              <p:cNvSpPr txBox="1"/>
              <p:nvPr/>
            </p:nvSpPr>
            <p:spPr>
              <a:xfrm>
                <a:off x="9777966" y="3725263"/>
                <a:ext cx="485133" cy="270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CasellaDiTesto 45">
                <a:extLst>
                  <a:ext uri="{FF2B5EF4-FFF2-40B4-BE49-F238E27FC236}">
                    <a16:creationId xmlns:a16="http://schemas.microsoft.com/office/drawing/2014/main" id="{68A960E5-5214-50EC-17E2-2BEB2142C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966" y="3725263"/>
                <a:ext cx="485133" cy="270202"/>
              </a:xfrm>
              <a:prstGeom prst="rect">
                <a:avLst/>
              </a:prstGeom>
              <a:blipFill>
                <a:blip r:embed="rId19"/>
                <a:stretch>
                  <a:fillRect l="-7500" r="-3750" b="-25000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sellaDiTesto 46">
                <a:extLst>
                  <a:ext uri="{FF2B5EF4-FFF2-40B4-BE49-F238E27FC236}">
                    <a16:creationId xmlns:a16="http://schemas.microsoft.com/office/drawing/2014/main" id="{F12CAE18-B799-C748-2DF9-D4188A559364}"/>
                  </a:ext>
                </a:extLst>
              </p:cNvPr>
              <p:cNvSpPr txBox="1"/>
              <p:nvPr/>
            </p:nvSpPr>
            <p:spPr>
              <a:xfrm>
                <a:off x="9880375" y="3354567"/>
                <a:ext cx="384144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CD</m:t>
                          </m:r>
                        </m:e>
                        <m:sub/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CasellaDiTesto 46">
                <a:extLst>
                  <a:ext uri="{FF2B5EF4-FFF2-40B4-BE49-F238E27FC236}">
                    <a16:creationId xmlns:a16="http://schemas.microsoft.com/office/drawing/2014/main" id="{F12CAE18-B799-C748-2DF9-D4188A55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375" y="3354567"/>
                <a:ext cx="384144" cy="256480"/>
              </a:xfrm>
              <a:prstGeom prst="rect">
                <a:avLst/>
              </a:prstGeom>
              <a:blipFill>
                <a:blip r:embed="rId10"/>
                <a:stretch>
                  <a:fillRect l="-9524" b="-4762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Straight Arrow Connector 17">
            <a:extLst>
              <a:ext uri="{FF2B5EF4-FFF2-40B4-BE49-F238E27FC236}">
                <a16:creationId xmlns:a16="http://schemas.microsoft.com/office/drawing/2014/main" id="{3149E4CC-C2B1-9DBE-24E1-8B9F2705D43E}"/>
              </a:ext>
            </a:extLst>
          </p:cNvPr>
          <p:cNvSpPr/>
          <p:nvPr/>
        </p:nvSpPr>
        <p:spPr>
          <a:xfrm flipH="1" flipV="1">
            <a:off x="9635492" y="4566671"/>
            <a:ext cx="786388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Straight Arrow Connector 18">
            <a:extLst>
              <a:ext uri="{FF2B5EF4-FFF2-40B4-BE49-F238E27FC236}">
                <a16:creationId xmlns:a16="http://schemas.microsoft.com/office/drawing/2014/main" id="{A29538DC-7B39-8AC6-745E-A4743C24A692}"/>
              </a:ext>
            </a:extLst>
          </p:cNvPr>
          <p:cNvSpPr/>
          <p:nvPr/>
        </p:nvSpPr>
        <p:spPr>
          <a:xfrm flipH="1">
            <a:off x="9633692" y="4967967"/>
            <a:ext cx="797636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sellaDiTesto 49">
                <a:extLst>
                  <a:ext uri="{FF2B5EF4-FFF2-40B4-BE49-F238E27FC236}">
                    <a16:creationId xmlns:a16="http://schemas.microsoft.com/office/drawing/2014/main" id="{FE3CD2CF-6FD1-F658-24ED-77ED79C276CC}"/>
                  </a:ext>
                </a:extLst>
              </p:cNvPr>
              <p:cNvSpPr txBox="1"/>
              <p:nvPr/>
            </p:nvSpPr>
            <p:spPr>
              <a:xfrm>
                <a:off x="9783543" y="4654127"/>
                <a:ext cx="485133" cy="270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CasellaDiTesto 49">
                <a:extLst>
                  <a:ext uri="{FF2B5EF4-FFF2-40B4-BE49-F238E27FC236}">
                    <a16:creationId xmlns:a16="http://schemas.microsoft.com/office/drawing/2014/main" id="{FE3CD2CF-6FD1-F658-24ED-77ED79C27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543" y="4654127"/>
                <a:ext cx="485133" cy="270202"/>
              </a:xfrm>
              <a:prstGeom prst="rect">
                <a:avLst/>
              </a:prstGeom>
              <a:blipFill>
                <a:blip r:embed="rId20"/>
                <a:stretch>
                  <a:fillRect l="-7595" r="-5063" b="-22222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50">
                <a:extLst>
                  <a:ext uri="{FF2B5EF4-FFF2-40B4-BE49-F238E27FC236}">
                    <a16:creationId xmlns:a16="http://schemas.microsoft.com/office/drawing/2014/main" id="{244B613D-21E6-3FD4-22BC-A289DA87BA8D}"/>
                  </a:ext>
                </a:extLst>
              </p:cNvPr>
              <p:cNvSpPr txBox="1"/>
              <p:nvPr/>
            </p:nvSpPr>
            <p:spPr>
              <a:xfrm>
                <a:off x="9885952" y="4283431"/>
                <a:ext cx="384144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CD</m:t>
                          </m:r>
                        </m:e>
                        <m:sub/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CasellaDiTesto 50">
                <a:extLst>
                  <a:ext uri="{FF2B5EF4-FFF2-40B4-BE49-F238E27FC236}">
                    <a16:creationId xmlns:a16="http://schemas.microsoft.com/office/drawing/2014/main" id="{244B613D-21E6-3FD4-22BC-A289DA87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952" y="4283431"/>
                <a:ext cx="384144" cy="256480"/>
              </a:xfrm>
              <a:prstGeom prst="rect">
                <a:avLst/>
              </a:prstGeom>
              <a:blipFill>
                <a:blip r:embed="rId21"/>
                <a:stretch>
                  <a:fillRect l="-9524" b="-2381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Arrow: Right 136">
            <a:hlinkClick r:id="rId22" action="ppaction://hlinksldjump"/>
            <a:extLst>
              <a:ext uri="{FF2B5EF4-FFF2-40B4-BE49-F238E27FC236}">
                <a16:creationId xmlns:a16="http://schemas.microsoft.com/office/drawing/2014/main" id="{72CD9720-64F5-3F91-9126-10A321ACCF8D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715722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3951-E6DF-0651-2881-ED6F5DFC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Reality Venues (MPAI-XRV) </a:t>
            </a:r>
            <a:br>
              <a:rPr lang="en-GB" dirty="0"/>
            </a:br>
            <a:r>
              <a:rPr lang="en-GB" dirty="0"/>
              <a:t>– Live Theatrical Stage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DECE3-CFC4-9678-DE22-98E358DB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2540344"/>
            <a:ext cx="10202586" cy="3870394"/>
          </a:xfrm>
        </p:spPr>
        <p:txBody>
          <a:bodyPr>
            <a:normAutofit fontScale="92500"/>
          </a:bodyPr>
          <a:lstStyle/>
          <a:p>
            <a:r>
              <a:rPr lang="en-GB" i="1" dirty="0">
                <a:effectLst/>
                <a:ea typeface="Calibri" panose="020F0502020204030204" pitchFamily="34" charset="0"/>
              </a:rPr>
              <a:t>Extended Reality Venues (MPAI-XRV) – Live Theatrical Performance</a:t>
            </a:r>
            <a:r>
              <a:rPr lang="en-GB" dirty="0">
                <a:effectLst/>
                <a:ea typeface="Calibri" panose="020F0502020204030204" pitchFamily="34" charset="0"/>
              </a:rPr>
              <a:t> defines interfaces of AI Modules (AIM) facilitating live multisensory immersive stage performances which ordinarily require extensive on-site show control staff to operate. </a:t>
            </a:r>
          </a:p>
          <a:p>
            <a:r>
              <a:rPr lang="en-GB" i="1" dirty="0">
                <a:ea typeface="Calibri" panose="020F0502020204030204" pitchFamily="34" charset="0"/>
              </a:rPr>
              <a:t>Goal:</a:t>
            </a:r>
            <a:r>
              <a:rPr lang="en-GB" dirty="0">
                <a:ea typeface="Calibri" panose="020F0502020204030204" pitchFamily="34" charset="0"/>
              </a:rPr>
              <a:t> specify AIW, AIMs, and Data Types that enable </a:t>
            </a:r>
          </a:p>
          <a:p>
            <a:pPr lvl="1"/>
            <a:r>
              <a:rPr lang="en-GB" dirty="0">
                <a:ea typeface="Calibri" panose="020F0502020204030204" pitchFamily="34" charset="0"/>
              </a:rPr>
              <a:t>Rapid mounting of a show in real and virtual venues.</a:t>
            </a:r>
          </a:p>
          <a:p>
            <a:pPr lvl="1"/>
            <a:r>
              <a:rPr lang="en-GB" dirty="0">
                <a:ea typeface="Calibri" panose="020F0502020204030204" pitchFamily="34" charset="0"/>
              </a:rPr>
              <a:t>Orchestration of lighting, video, audio, and stage set cues adapted to live performers.</a:t>
            </a:r>
          </a:p>
          <a:p>
            <a:pPr lvl="1"/>
            <a:r>
              <a:rPr lang="en-GB" dirty="0">
                <a:ea typeface="Calibri" panose="020F0502020204030204" pitchFamily="34" charset="0"/>
              </a:rPr>
              <a:t>Large shows to tour to smaller venues unable to support complex productions.</a:t>
            </a:r>
          </a:p>
          <a:p>
            <a:pPr lvl="1"/>
            <a:r>
              <a:rPr lang="en-GB" dirty="0">
                <a:ea typeface="Calibri" panose="020F0502020204030204" pitchFamily="34" charset="0"/>
              </a:rPr>
              <a:t>Direct, precise yet spontaneous show implementation and control of multiple complex systems to achieve the show director’s vision.</a:t>
            </a:r>
            <a:r>
              <a:rPr lang="en-GB" dirty="0">
                <a:effectLst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63EF-2663-334E-9F84-8DB15442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E0CFB-C3FB-B3DA-52F0-7473302B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EB3C6710-C2ED-5A5B-8C16-955EFDFEB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884" y="0"/>
            <a:ext cx="31051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7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78">
            <a:extLst>
              <a:ext uri="{FF2B5EF4-FFF2-40B4-BE49-F238E27FC236}">
                <a16:creationId xmlns:a16="http://schemas.microsoft.com/office/drawing/2014/main" id="{74839463-BB0C-9655-75C8-BB8BBCDC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0" y="48147"/>
            <a:ext cx="809988" cy="6625574"/>
          </a:xfrm>
        </p:spPr>
        <p:txBody>
          <a:bodyPr vert="vert270">
            <a:normAutofit fontScale="90000"/>
          </a:bodyPr>
          <a:lstStyle/>
          <a:p>
            <a:r>
              <a:rPr lang="en-US" dirty="0"/>
              <a:t>XR Venues- Live Theatrical Performance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784FB-04BF-E394-3E0F-BDF71463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>
                <a:ea typeface="Calibri" panose="020F0502020204030204" pitchFamily="34" charset="0"/>
              </a:rPr>
              <a:t>26-Dec-24</a:t>
            </a:fld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4D3C5C3D-223E-EB23-3D1C-39EEAC5A2DFD}"/>
              </a:ext>
            </a:extLst>
          </p:cNvPr>
          <p:cNvSpPr txBox="1"/>
          <p:nvPr/>
        </p:nvSpPr>
        <p:spPr>
          <a:xfrm>
            <a:off x="8670029" y="4449912"/>
            <a:ext cx="938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Show Data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D301D0B-8DC3-5EBF-0F49-B02F72A9C2C2}"/>
              </a:ext>
            </a:extLst>
          </p:cNvPr>
          <p:cNvSpPr txBox="1"/>
          <p:nvPr/>
        </p:nvSpPr>
        <p:spPr>
          <a:xfrm>
            <a:off x="4176458" y="931112"/>
            <a:ext cx="109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Descriptors 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6218AB4-3261-FF9D-2A32-47ECCBA3CDD9}"/>
              </a:ext>
            </a:extLst>
          </p:cNvPr>
          <p:cNvCxnSpPr>
            <a:cxnSpLocks/>
          </p:cNvCxnSpPr>
          <p:nvPr/>
        </p:nvCxnSpPr>
        <p:spPr>
          <a:xfrm>
            <a:off x="2440367" y="1164539"/>
            <a:ext cx="1258629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1AE30ABD-A2A3-E7EB-313C-A1A3CF61F688}"/>
              </a:ext>
            </a:extLst>
          </p:cNvPr>
          <p:cNvSpPr txBox="1"/>
          <p:nvPr/>
        </p:nvSpPr>
        <p:spPr>
          <a:xfrm>
            <a:off x="8668578" y="1066803"/>
            <a:ext cx="992827" cy="47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VE Action Descriptors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567BF9F5-AB2F-6CFE-0183-60708B0AAEE1}"/>
              </a:ext>
            </a:extLst>
          </p:cNvPr>
          <p:cNvSpPr/>
          <p:nvPr/>
        </p:nvSpPr>
        <p:spPr>
          <a:xfrm>
            <a:off x="3572177" y="183858"/>
            <a:ext cx="6826846" cy="5198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3A6D5F8-4703-BCDC-27E7-A31A3E648696}"/>
              </a:ext>
            </a:extLst>
          </p:cNvPr>
          <p:cNvSpPr txBox="1"/>
          <p:nvPr/>
        </p:nvSpPr>
        <p:spPr>
          <a:xfrm>
            <a:off x="2500951" y="923949"/>
            <a:ext cx="984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Virtual Env.  Data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4D6F08C-E0FC-2030-358B-8C5AC541FC24}"/>
              </a:ext>
            </a:extLst>
          </p:cNvPr>
          <p:cNvSpPr/>
          <p:nvPr/>
        </p:nvSpPr>
        <p:spPr>
          <a:xfrm>
            <a:off x="5153728" y="3271748"/>
            <a:ext cx="664686" cy="14094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 Command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087823D4-CE2E-96D6-391E-CC2A83C2076C}"/>
              </a:ext>
            </a:extLst>
          </p:cNvPr>
          <p:cNvSpPr/>
          <p:nvPr/>
        </p:nvSpPr>
        <p:spPr>
          <a:xfrm>
            <a:off x="5153729" y="1976938"/>
            <a:ext cx="664685" cy="12428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 Status Interpretation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C86A247-5282-E208-19A1-616C8C9D2673}"/>
              </a:ext>
            </a:extLst>
          </p:cNvPr>
          <p:cNvSpPr txBox="1"/>
          <p:nvPr/>
        </p:nvSpPr>
        <p:spPr>
          <a:xfrm>
            <a:off x="5843879" y="1238036"/>
            <a:ext cx="91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Cue Point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7A0E06-07C2-CAE7-2D49-61EB58831A79}"/>
              </a:ext>
            </a:extLst>
          </p:cNvPr>
          <p:cNvSpPr txBox="1"/>
          <p:nvPr/>
        </p:nvSpPr>
        <p:spPr>
          <a:xfrm>
            <a:off x="5839192" y="2092775"/>
            <a:ext cx="872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Participant 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E7FFC22-7D1F-05B6-D7AE-49F03BC21649}"/>
              </a:ext>
            </a:extLst>
          </p:cNvPr>
          <p:cNvSpPr txBox="1"/>
          <p:nvPr/>
        </p:nvSpPr>
        <p:spPr>
          <a:xfrm>
            <a:off x="5770274" y="3389804"/>
            <a:ext cx="104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Operator Status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9CF7464-DD15-CDDB-A9E1-C1A91D89AF22}"/>
              </a:ext>
            </a:extLst>
          </p:cNvPr>
          <p:cNvSpPr/>
          <p:nvPr/>
        </p:nvSpPr>
        <p:spPr>
          <a:xfrm>
            <a:off x="9464580" y="274321"/>
            <a:ext cx="757337" cy="1994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Environment Experience Generation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26E9AD4-6A7F-6EC9-3B8C-CCE2D1F55F85}"/>
              </a:ext>
            </a:extLst>
          </p:cNvPr>
          <p:cNvSpPr/>
          <p:nvPr/>
        </p:nvSpPr>
        <p:spPr>
          <a:xfrm>
            <a:off x="9472712" y="2928679"/>
            <a:ext cx="757337" cy="18921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 Environment Experience Generation</a:t>
            </a:r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3C6897EE-86AD-AB3A-5A01-3C1FFCD8F32F}"/>
              </a:ext>
            </a:extLst>
          </p:cNvPr>
          <p:cNvCxnSpPr>
            <a:cxnSpLocks/>
          </p:cNvCxnSpPr>
          <p:nvPr/>
        </p:nvCxnSpPr>
        <p:spPr>
          <a:xfrm>
            <a:off x="8743301" y="1271314"/>
            <a:ext cx="716910" cy="75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8E9583C-FE9B-7E49-BB91-46BA4A3AC17C}"/>
              </a:ext>
            </a:extLst>
          </p:cNvPr>
          <p:cNvCxnSpPr>
            <a:cxnSpLocks/>
          </p:cNvCxnSpPr>
          <p:nvPr/>
        </p:nvCxnSpPr>
        <p:spPr>
          <a:xfrm flipV="1">
            <a:off x="4280741" y="4726911"/>
            <a:ext cx="5191971" cy="3281"/>
          </a:xfrm>
          <a:prstGeom prst="line">
            <a:avLst/>
          </a:prstGeom>
          <a:noFill/>
          <a:ln w="952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6B31B0E1-52A4-382E-CE69-4196F4F9DF6F}"/>
              </a:ext>
            </a:extLst>
          </p:cNvPr>
          <p:cNvSpPr/>
          <p:nvPr/>
        </p:nvSpPr>
        <p:spPr>
          <a:xfrm>
            <a:off x="3708409" y="4917948"/>
            <a:ext cx="2583183" cy="3416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Script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F62E3BC-565D-10F2-E39A-B9AB1FF0F548}"/>
              </a:ext>
            </a:extLst>
          </p:cNvPr>
          <p:cNvCxnSpPr>
            <a:cxnSpLocks/>
          </p:cNvCxnSpPr>
          <p:nvPr/>
        </p:nvCxnSpPr>
        <p:spPr>
          <a:xfrm>
            <a:off x="829445" y="5476726"/>
            <a:ext cx="954021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73D2876-BD57-CA32-8EB4-0A69CA00FE61}"/>
              </a:ext>
            </a:extLst>
          </p:cNvPr>
          <p:cNvSpPr/>
          <p:nvPr/>
        </p:nvSpPr>
        <p:spPr>
          <a:xfrm>
            <a:off x="880088" y="5586686"/>
            <a:ext cx="9582128" cy="4809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34EC53B1-79CE-EA10-14D6-D90019905052}"/>
              </a:ext>
            </a:extLst>
          </p:cNvPr>
          <p:cNvSpPr/>
          <p:nvPr/>
        </p:nvSpPr>
        <p:spPr>
          <a:xfrm>
            <a:off x="820037" y="274320"/>
            <a:ext cx="690621" cy="5051388"/>
          </a:xfrm>
          <a:prstGeom prst="rect">
            <a:avLst/>
          </a:prstGeom>
          <a:solidFill>
            <a:srgbClr val="F062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>
                <a:latin typeface="Calibri" panose="020F0502020204030204" pitchFamily="34" charset="0"/>
                <a:cs typeface="Calibri" panose="020F0502020204030204" pitchFamily="34" charset="0"/>
              </a:rPr>
              <a:t>User Agent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9316FB5-7107-725E-FE06-3305036B12C0}"/>
              </a:ext>
            </a:extLst>
          </p:cNvPr>
          <p:cNvSpPr/>
          <p:nvPr/>
        </p:nvSpPr>
        <p:spPr>
          <a:xfrm>
            <a:off x="6471933" y="4919062"/>
            <a:ext cx="3758116" cy="34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 Asset Repository (Global Storage)</a:t>
            </a:r>
          </a:p>
        </p:txBody>
      </p:sp>
      <p:sp>
        <p:nvSpPr>
          <p:cNvPr id="201" name="Rectangle 51">
            <a:extLst>
              <a:ext uri="{FF2B5EF4-FFF2-40B4-BE49-F238E27FC236}">
                <a16:creationId xmlns:a16="http://schemas.microsoft.com/office/drawing/2014/main" id="{09E901D6-2400-A484-CB31-6D514C198550}"/>
              </a:ext>
            </a:extLst>
          </p:cNvPr>
          <p:cNvSpPr/>
          <p:nvPr/>
        </p:nvSpPr>
        <p:spPr>
          <a:xfrm>
            <a:off x="5319719" y="6196822"/>
            <a:ext cx="679155" cy="476545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2" name="Rectangle 1">
            <a:extLst>
              <a:ext uri="{FF2B5EF4-FFF2-40B4-BE49-F238E27FC236}">
                <a16:creationId xmlns:a16="http://schemas.microsoft.com/office/drawing/2014/main" id="{2AFDD86B-C0A4-16C7-3F7A-287726E5E90D}"/>
              </a:ext>
            </a:extLst>
          </p:cNvPr>
          <p:cNvSpPr/>
          <p:nvPr/>
        </p:nvSpPr>
        <p:spPr>
          <a:xfrm>
            <a:off x="3621459" y="6195012"/>
            <a:ext cx="616657" cy="476537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MPAI Store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Rectangle 52">
            <a:extLst>
              <a:ext uri="{FF2B5EF4-FFF2-40B4-BE49-F238E27FC236}">
                <a16:creationId xmlns:a16="http://schemas.microsoft.com/office/drawing/2014/main" id="{5E14DFEC-E5A7-20E6-343A-BED485CCB5AC}"/>
              </a:ext>
            </a:extLst>
          </p:cNvPr>
          <p:cNvSpPr/>
          <p:nvPr/>
        </p:nvSpPr>
        <p:spPr>
          <a:xfrm>
            <a:off x="6091583" y="6196349"/>
            <a:ext cx="616657" cy="477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Rectangle 5">
            <a:extLst>
              <a:ext uri="{FF2B5EF4-FFF2-40B4-BE49-F238E27FC236}">
                <a16:creationId xmlns:a16="http://schemas.microsoft.com/office/drawing/2014/main" id="{573AE4B0-BC94-26E8-3A58-29FA428E73A0}"/>
              </a:ext>
            </a:extLst>
          </p:cNvPr>
          <p:cNvSpPr/>
          <p:nvPr/>
        </p:nvSpPr>
        <p:spPr>
          <a:xfrm>
            <a:off x="4298740" y="6195012"/>
            <a:ext cx="929885" cy="4791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</a:t>
            </a: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-cation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B219A2A5-B9A9-89D5-48DF-4186FB48D013}"/>
              </a:ext>
            </a:extLst>
          </p:cNvPr>
          <p:cNvCxnSpPr>
            <a:cxnSpLocks/>
          </p:cNvCxnSpPr>
          <p:nvPr/>
        </p:nvCxnSpPr>
        <p:spPr>
          <a:xfrm>
            <a:off x="4298740" y="6118433"/>
            <a:ext cx="93666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93E973E6-303C-35BC-E113-64D3B6CAE1B2}"/>
              </a:ext>
            </a:extLst>
          </p:cNvPr>
          <p:cNvCxnSpPr/>
          <p:nvPr/>
        </p:nvCxnSpPr>
        <p:spPr>
          <a:xfrm flipV="1">
            <a:off x="5357783" y="6118982"/>
            <a:ext cx="629998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44F03DCF-3DC2-F31C-320E-17089A273833}"/>
              </a:ext>
            </a:extLst>
          </p:cNvPr>
          <p:cNvCxnSpPr/>
          <p:nvPr/>
        </p:nvCxnSpPr>
        <p:spPr>
          <a:xfrm flipV="1">
            <a:off x="6116621" y="6118984"/>
            <a:ext cx="570867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0A7AE639-B59D-B07E-6C55-1FECDFF98385}"/>
              </a:ext>
            </a:extLst>
          </p:cNvPr>
          <p:cNvCxnSpPr/>
          <p:nvPr/>
        </p:nvCxnSpPr>
        <p:spPr>
          <a:xfrm flipV="1">
            <a:off x="3647205" y="6118981"/>
            <a:ext cx="570867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9" name="Rectangle 4">
            <a:extLst>
              <a:ext uri="{FF2B5EF4-FFF2-40B4-BE49-F238E27FC236}">
                <a16:creationId xmlns:a16="http://schemas.microsoft.com/office/drawing/2014/main" id="{72885561-D712-6F70-A02D-B77D08420913}"/>
              </a:ext>
            </a:extLst>
          </p:cNvPr>
          <p:cNvSpPr/>
          <p:nvPr/>
        </p:nvSpPr>
        <p:spPr>
          <a:xfrm>
            <a:off x="9341414" y="6181631"/>
            <a:ext cx="1028241" cy="479218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Attestation Service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5D76CFE-13A7-F4D3-DC34-6E3DFC333DDD}"/>
              </a:ext>
            </a:extLst>
          </p:cNvPr>
          <p:cNvSpPr/>
          <p:nvPr/>
        </p:nvSpPr>
        <p:spPr>
          <a:xfrm>
            <a:off x="8199270" y="6191988"/>
            <a:ext cx="1088062" cy="479219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Encryption Service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Rectangle 4">
            <a:extLst>
              <a:ext uri="{FF2B5EF4-FFF2-40B4-BE49-F238E27FC236}">
                <a16:creationId xmlns:a16="http://schemas.microsoft.com/office/drawing/2014/main" id="{93D323E5-0468-7E72-90C7-BB1F76590821}"/>
              </a:ext>
            </a:extLst>
          </p:cNvPr>
          <p:cNvSpPr/>
          <p:nvPr/>
        </p:nvSpPr>
        <p:spPr>
          <a:xfrm>
            <a:off x="6780471" y="6194140"/>
            <a:ext cx="1364716" cy="479219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 Service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339E642-72F0-7E80-F982-C3F933F4373D}"/>
              </a:ext>
            </a:extLst>
          </p:cNvPr>
          <p:cNvCxnSpPr>
            <a:cxnSpLocks/>
          </p:cNvCxnSpPr>
          <p:nvPr/>
        </p:nvCxnSpPr>
        <p:spPr>
          <a:xfrm flipV="1">
            <a:off x="6763625" y="6118995"/>
            <a:ext cx="3574619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6ABC3E3-3895-961B-C690-5E9CBCD557D2}"/>
              </a:ext>
            </a:extLst>
          </p:cNvPr>
          <p:cNvSpPr/>
          <p:nvPr/>
        </p:nvSpPr>
        <p:spPr>
          <a:xfrm>
            <a:off x="5153729" y="454200"/>
            <a:ext cx="664685" cy="14607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Status </a:t>
            </a:r>
            <a:r>
              <a:rPr lang="it-IT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</a:t>
            </a:r>
            <a:endParaRPr lang="it-IT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E1DC7E6F-C5F6-9771-F39C-2C44A9287E04}"/>
              </a:ext>
            </a:extLst>
          </p:cNvPr>
          <p:cNvSpPr txBox="1"/>
          <p:nvPr/>
        </p:nvSpPr>
        <p:spPr>
          <a:xfrm>
            <a:off x="2595018" y="3254688"/>
            <a:ext cx="936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Real  Env. Data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810025A3-9840-2429-07CD-24A846E4D6CA}"/>
              </a:ext>
            </a:extLst>
          </p:cNvPr>
          <p:cNvCxnSpPr>
            <a:cxnSpLocks/>
          </p:cNvCxnSpPr>
          <p:nvPr/>
        </p:nvCxnSpPr>
        <p:spPr>
          <a:xfrm>
            <a:off x="2440367" y="3482210"/>
            <a:ext cx="1256839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D81BD56E-11F1-6701-2FBC-C79166B5C413}"/>
              </a:ext>
            </a:extLst>
          </p:cNvPr>
          <p:cNvSpPr txBox="1"/>
          <p:nvPr/>
        </p:nvSpPr>
        <p:spPr>
          <a:xfrm>
            <a:off x="2433591" y="3843757"/>
            <a:ext cx="1228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RE Venue </a:t>
            </a:r>
          </a:p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8CF1E898-ADC4-5B7A-8AD0-88521F9838AF}"/>
              </a:ext>
            </a:extLst>
          </p:cNvPr>
          <p:cNvSpPr txBox="1"/>
          <p:nvPr/>
        </p:nvSpPr>
        <p:spPr>
          <a:xfrm>
            <a:off x="2487411" y="1532867"/>
            <a:ext cx="101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VE Venue </a:t>
            </a:r>
          </a:p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967DC282-C658-BF5F-B38D-AE0F5AF3C8F4}"/>
              </a:ext>
            </a:extLst>
          </p:cNvPr>
          <p:cNvCxnSpPr>
            <a:cxnSpLocks/>
          </p:cNvCxnSpPr>
          <p:nvPr/>
        </p:nvCxnSpPr>
        <p:spPr>
          <a:xfrm>
            <a:off x="2333463" y="1765176"/>
            <a:ext cx="1363743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Cloud 218">
            <a:extLst>
              <a:ext uri="{FF2B5EF4-FFF2-40B4-BE49-F238E27FC236}">
                <a16:creationId xmlns:a16="http://schemas.microsoft.com/office/drawing/2014/main" id="{588C98AB-5091-4CC3-F64E-7613B76E57DB}"/>
              </a:ext>
            </a:extLst>
          </p:cNvPr>
          <p:cNvSpPr/>
          <p:nvPr/>
        </p:nvSpPr>
        <p:spPr>
          <a:xfrm>
            <a:off x="1783198" y="653979"/>
            <a:ext cx="642739" cy="1635357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</a:p>
          <a:p>
            <a:pPr algn="ctr"/>
            <a:r>
              <a:rPr lang="it-IT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C338AB56-9C8C-92DE-03CC-7BEBDD7AE1BC}"/>
              </a:ext>
            </a:extLst>
          </p:cNvPr>
          <p:cNvCxnSpPr>
            <a:cxnSpLocks/>
          </p:cNvCxnSpPr>
          <p:nvPr/>
        </p:nvCxnSpPr>
        <p:spPr>
          <a:xfrm>
            <a:off x="2333463" y="4077103"/>
            <a:ext cx="1363257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Cloud 220">
            <a:extLst>
              <a:ext uri="{FF2B5EF4-FFF2-40B4-BE49-F238E27FC236}">
                <a16:creationId xmlns:a16="http://schemas.microsoft.com/office/drawing/2014/main" id="{D189A786-1B97-6F1D-071D-8531D3956AC5}"/>
              </a:ext>
            </a:extLst>
          </p:cNvPr>
          <p:cNvSpPr/>
          <p:nvPr/>
        </p:nvSpPr>
        <p:spPr>
          <a:xfrm>
            <a:off x="1776249" y="2987191"/>
            <a:ext cx="642739" cy="1635357"/>
          </a:xfrm>
          <a:prstGeom prst="cloud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</a:t>
            </a:r>
          </a:p>
          <a:p>
            <a:pPr algn="ctr"/>
            <a:r>
              <a:rPr lang="it-IT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E445144-5075-4A6D-3EA5-52D2871E5F20}"/>
              </a:ext>
            </a:extLst>
          </p:cNvPr>
          <p:cNvSpPr txBox="1"/>
          <p:nvPr/>
        </p:nvSpPr>
        <p:spPr>
          <a:xfrm>
            <a:off x="5774760" y="681775"/>
            <a:ext cx="1015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8D597C76-3D07-896C-B26B-1C19D245B139}"/>
              </a:ext>
            </a:extLst>
          </p:cNvPr>
          <p:cNvCxnSpPr>
            <a:cxnSpLocks/>
          </p:cNvCxnSpPr>
          <p:nvPr/>
        </p:nvCxnSpPr>
        <p:spPr>
          <a:xfrm>
            <a:off x="4134702" y="3917200"/>
            <a:ext cx="1030456" cy="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C08A4191-FFB7-3587-731B-D208F0DB182E}"/>
              </a:ext>
            </a:extLst>
          </p:cNvPr>
          <p:cNvCxnSpPr>
            <a:cxnSpLocks/>
          </p:cNvCxnSpPr>
          <p:nvPr/>
        </p:nvCxnSpPr>
        <p:spPr>
          <a:xfrm>
            <a:off x="4134702" y="2549756"/>
            <a:ext cx="1036736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387ABD55-8500-E767-06D3-0B2EBEE17F80}"/>
              </a:ext>
            </a:extLst>
          </p:cNvPr>
          <p:cNvCxnSpPr>
            <a:cxnSpLocks/>
          </p:cNvCxnSpPr>
          <p:nvPr/>
        </p:nvCxnSpPr>
        <p:spPr>
          <a:xfrm>
            <a:off x="4143581" y="1158867"/>
            <a:ext cx="1043238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4BF5648C-B3BC-EFCA-D2EA-7F517CB01AEA}"/>
              </a:ext>
            </a:extLst>
          </p:cNvPr>
          <p:cNvSpPr txBox="1"/>
          <p:nvPr/>
        </p:nvSpPr>
        <p:spPr>
          <a:xfrm>
            <a:off x="10498758" y="1630002"/>
            <a:ext cx="9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VE Venue </a:t>
            </a:r>
          </a:p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E7CBE224-8EFD-3915-CD52-CBF3AA31D2F7}"/>
              </a:ext>
            </a:extLst>
          </p:cNvPr>
          <p:cNvSpPr txBox="1"/>
          <p:nvPr/>
        </p:nvSpPr>
        <p:spPr>
          <a:xfrm flipH="1">
            <a:off x="10371073" y="744397"/>
            <a:ext cx="120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VE Command Data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23AE29F-5645-8385-58DA-D7A41F214AF0}"/>
              </a:ext>
            </a:extLst>
          </p:cNvPr>
          <p:cNvSpPr txBox="1"/>
          <p:nvPr/>
        </p:nvSpPr>
        <p:spPr>
          <a:xfrm flipH="1">
            <a:off x="10402733" y="1225224"/>
            <a:ext cx="1160969" cy="27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VE Show Data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A4BC4998-BB39-E0D2-39F0-CAD85782FC3A}"/>
              </a:ext>
            </a:extLst>
          </p:cNvPr>
          <p:cNvCxnSpPr>
            <a:cxnSpLocks/>
          </p:cNvCxnSpPr>
          <p:nvPr/>
        </p:nvCxnSpPr>
        <p:spPr>
          <a:xfrm flipV="1">
            <a:off x="10232396" y="1465427"/>
            <a:ext cx="1291586" cy="1963"/>
          </a:xfrm>
          <a:prstGeom prst="line">
            <a:avLst/>
          </a:prstGeom>
          <a:noFill/>
          <a:ln w="952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A09DEE89-3592-95ED-084F-FFDD8885459B}"/>
              </a:ext>
            </a:extLst>
          </p:cNvPr>
          <p:cNvCxnSpPr>
            <a:cxnSpLocks/>
          </p:cNvCxnSpPr>
          <p:nvPr/>
        </p:nvCxnSpPr>
        <p:spPr>
          <a:xfrm>
            <a:off x="10225068" y="971082"/>
            <a:ext cx="1377942" cy="0"/>
          </a:xfrm>
          <a:prstGeom prst="line">
            <a:avLst/>
          </a:prstGeom>
          <a:noFill/>
          <a:ln w="952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52AB0047-EC8A-BFEB-6EAA-76AAE19D7111}"/>
              </a:ext>
            </a:extLst>
          </p:cNvPr>
          <p:cNvCxnSpPr>
            <a:cxnSpLocks/>
          </p:cNvCxnSpPr>
          <p:nvPr/>
        </p:nvCxnSpPr>
        <p:spPr>
          <a:xfrm flipV="1">
            <a:off x="10209321" y="1869857"/>
            <a:ext cx="1462243" cy="8025"/>
          </a:xfrm>
          <a:prstGeom prst="line">
            <a:avLst/>
          </a:prstGeom>
          <a:noFill/>
          <a:ln w="952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AE747575-AAFB-C795-07A8-8F5F60526425}"/>
              </a:ext>
            </a:extLst>
          </p:cNvPr>
          <p:cNvSpPr txBox="1"/>
          <p:nvPr/>
        </p:nvSpPr>
        <p:spPr>
          <a:xfrm>
            <a:off x="10522349" y="4284901"/>
            <a:ext cx="101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RE Venue </a:t>
            </a:r>
          </a:p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EC5E102C-7DE8-5BCA-2E03-8D4276D48D79}"/>
              </a:ext>
            </a:extLst>
          </p:cNvPr>
          <p:cNvSpPr txBox="1"/>
          <p:nvPr/>
        </p:nvSpPr>
        <p:spPr>
          <a:xfrm flipH="1">
            <a:off x="10373315" y="3401106"/>
            <a:ext cx="120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  Command Data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01834D5E-CC60-6458-F7EB-9A2D6B88A22C}"/>
              </a:ext>
            </a:extLst>
          </p:cNvPr>
          <p:cNvSpPr txBox="1"/>
          <p:nvPr/>
        </p:nvSpPr>
        <p:spPr>
          <a:xfrm flipH="1">
            <a:off x="10395349" y="3899978"/>
            <a:ext cx="1160969" cy="27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 Show Data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4A14D230-36DB-44DC-A1BD-6061F92A604C}"/>
              </a:ext>
            </a:extLst>
          </p:cNvPr>
          <p:cNvCxnSpPr>
            <a:cxnSpLocks/>
          </p:cNvCxnSpPr>
          <p:nvPr/>
        </p:nvCxnSpPr>
        <p:spPr>
          <a:xfrm flipV="1">
            <a:off x="10209321" y="4140181"/>
            <a:ext cx="1307278" cy="168"/>
          </a:xfrm>
          <a:prstGeom prst="line">
            <a:avLst/>
          </a:prstGeom>
          <a:noFill/>
          <a:ln w="952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26D5416-8AC9-1ABF-ABDF-DE7D4B264253}"/>
              </a:ext>
            </a:extLst>
          </p:cNvPr>
          <p:cNvCxnSpPr>
            <a:cxnSpLocks/>
          </p:cNvCxnSpPr>
          <p:nvPr/>
        </p:nvCxnSpPr>
        <p:spPr>
          <a:xfrm flipV="1">
            <a:off x="10236220" y="3625981"/>
            <a:ext cx="1369032" cy="1363"/>
          </a:xfrm>
          <a:prstGeom prst="line">
            <a:avLst/>
          </a:prstGeom>
          <a:noFill/>
          <a:ln w="952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C3960B10-2C9F-11D0-EFEA-0191515FA938}"/>
              </a:ext>
            </a:extLst>
          </p:cNvPr>
          <p:cNvCxnSpPr>
            <a:cxnSpLocks/>
          </p:cNvCxnSpPr>
          <p:nvPr/>
        </p:nvCxnSpPr>
        <p:spPr>
          <a:xfrm>
            <a:off x="10249671" y="4520229"/>
            <a:ext cx="1264686" cy="0"/>
          </a:xfrm>
          <a:prstGeom prst="line">
            <a:avLst/>
          </a:prstGeom>
          <a:noFill/>
          <a:ln w="952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8" name="Cloud 237">
            <a:extLst>
              <a:ext uri="{FF2B5EF4-FFF2-40B4-BE49-F238E27FC236}">
                <a16:creationId xmlns:a16="http://schemas.microsoft.com/office/drawing/2014/main" id="{BF6E83AC-2489-98A1-7BB6-A274080E2829}"/>
              </a:ext>
            </a:extLst>
          </p:cNvPr>
          <p:cNvSpPr/>
          <p:nvPr/>
        </p:nvSpPr>
        <p:spPr>
          <a:xfrm>
            <a:off x="11507686" y="3219671"/>
            <a:ext cx="659139" cy="163734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3D256066-16B1-0F85-D1FC-E2257E141282}"/>
              </a:ext>
            </a:extLst>
          </p:cNvPr>
          <p:cNvSpPr/>
          <p:nvPr/>
        </p:nvSpPr>
        <p:spPr>
          <a:xfrm>
            <a:off x="8180583" y="484680"/>
            <a:ext cx="610450" cy="40492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</a:p>
        </p:txBody>
      </p: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329AD635-1495-AE9F-B8D9-51AEE21DAD9B}"/>
              </a:ext>
            </a:extLst>
          </p:cNvPr>
          <p:cNvCxnSpPr>
            <a:cxnSpLocks/>
          </p:cNvCxnSpPr>
          <p:nvPr/>
        </p:nvCxnSpPr>
        <p:spPr>
          <a:xfrm>
            <a:off x="5832637" y="3616222"/>
            <a:ext cx="938816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2EDA1597-8167-3E52-0265-EA813E53E866}"/>
              </a:ext>
            </a:extLst>
          </p:cNvPr>
          <p:cNvSpPr txBox="1"/>
          <p:nvPr/>
        </p:nvSpPr>
        <p:spPr>
          <a:xfrm>
            <a:off x="8653726" y="3557220"/>
            <a:ext cx="992827" cy="47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VE Action Descriptors</a:t>
            </a:r>
          </a:p>
        </p:txBody>
      </p: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F247CE0A-835D-B311-88F4-00AEEA888D9B}"/>
              </a:ext>
            </a:extLst>
          </p:cNvPr>
          <p:cNvCxnSpPr>
            <a:cxnSpLocks/>
          </p:cNvCxnSpPr>
          <p:nvPr/>
        </p:nvCxnSpPr>
        <p:spPr>
          <a:xfrm>
            <a:off x="8758541" y="3789724"/>
            <a:ext cx="716910" cy="75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>
            <a:extLst>
              <a:ext uri="{FF2B5EF4-FFF2-40B4-BE49-F238E27FC236}">
                <a16:creationId xmlns:a16="http://schemas.microsoft.com/office/drawing/2014/main" id="{84066AEB-D3F6-ADC7-053B-548362CCB85F}"/>
              </a:ext>
            </a:extLst>
          </p:cNvPr>
          <p:cNvSpPr txBox="1"/>
          <p:nvPr/>
        </p:nvSpPr>
        <p:spPr>
          <a:xfrm>
            <a:off x="4213335" y="3688050"/>
            <a:ext cx="94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Operator 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Descriptors </a:t>
            </a:r>
          </a:p>
        </p:txBody>
      </p: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0435D0B1-E696-C2FF-C1F8-E7E6AF0DADD8}"/>
              </a:ext>
            </a:extLst>
          </p:cNvPr>
          <p:cNvCxnSpPr>
            <a:cxnSpLocks/>
          </p:cNvCxnSpPr>
          <p:nvPr/>
        </p:nvCxnSpPr>
        <p:spPr>
          <a:xfrm>
            <a:off x="5819645" y="2317012"/>
            <a:ext cx="938816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676B4A96-ADB7-9786-5109-80C1701708B5}"/>
              </a:ext>
            </a:extLst>
          </p:cNvPr>
          <p:cNvCxnSpPr>
            <a:cxnSpLocks/>
          </p:cNvCxnSpPr>
          <p:nvPr/>
        </p:nvCxnSpPr>
        <p:spPr>
          <a:xfrm>
            <a:off x="5823455" y="914932"/>
            <a:ext cx="938816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E8B3EFEE-17C7-4514-34F3-341D4D079B39}"/>
              </a:ext>
            </a:extLst>
          </p:cNvPr>
          <p:cNvSpPr txBox="1"/>
          <p:nvPr/>
        </p:nvSpPr>
        <p:spPr>
          <a:xfrm>
            <a:off x="4199319" y="2304165"/>
            <a:ext cx="103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Participant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Descriptors 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08A0A591-2AA6-BA84-AA8C-D74D91A3A401}"/>
              </a:ext>
            </a:extLst>
          </p:cNvPr>
          <p:cNvSpPr/>
          <p:nvPr/>
        </p:nvSpPr>
        <p:spPr>
          <a:xfrm>
            <a:off x="3708409" y="274321"/>
            <a:ext cx="565017" cy="45605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 Description</a:t>
            </a:r>
          </a:p>
        </p:txBody>
      </p: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A1007CF5-8016-E0B3-7E96-5DA342AD2AD5}"/>
              </a:ext>
            </a:extLst>
          </p:cNvPr>
          <p:cNvCxnSpPr/>
          <p:nvPr/>
        </p:nvCxnSpPr>
        <p:spPr>
          <a:xfrm>
            <a:off x="6778503" y="903502"/>
            <a:ext cx="142076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B6A27504-8538-343C-F2C9-5CB8BEC12473}"/>
              </a:ext>
            </a:extLst>
          </p:cNvPr>
          <p:cNvCxnSpPr/>
          <p:nvPr/>
        </p:nvCxnSpPr>
        <p:spPr>
          <a:xfrm>
            <a:off x="6793743" y="2336062"/>
            <a:ext cx="142076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2CA8C9F2-7C61-6574-5FB5-0EE3C49CE5D7}"/>
              </a:ext>
            </a:extLst>
          </p:cNvPr>
          <p:cNvCxnSpPr>
            <a:cxnSpLocks/>
          </p:cNvCxnSpPr>
          <p:nvPr/>
        </p:nvCxnSpPr>
        <p:spPr>
          <a:xfrm>
            <a:off x="5818414" y="1452857"/>
            <a:ext cx="938816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9C8D19D6-7A06-B7A9-D5F3-36D7441EBC4D}"/>
              </a:ext>
            </a:extLst>
          </p:cNvPr>
          <p:cNvCxnSpPr>
            <a:cxnSpLocks/>
          </p:cNvCxnSpPr>
          <p:nvPr/>
        </p:nvCxnSpPr>
        <p:spPr>
          <a:xfrm>
            <a:off x="5845084" y="2851127"/>
            <a:ext cx="938816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A6C79BCE-05B8-4124-1BC6-62FFD1F0671A}"/>
              </a:ext>
            </a:extLst>
          </p:cNvPr>
          <p:cNvCxnSpPr>
            <a:cxnSpLocks/>
          </p:cNvCxnSpPr>
          <p:nvPr/>
        </p:nvCxnSpPr>
        <p:spPr>
          <a:xfrm>
            <a:off x="5826034" y="4203677"/>
            <a:ext cx="938816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6291B239-2F6B-282D-8374-F664C1EA081C}"/>
              </a:ext>
            </a:extLst>
          </p:cNvPr>
          <p:cNvSpPr txBox="1"/>
          <p:nvPr/>
        </p:nvSpPr>
        <p:spPr>
          <a:xfrm>
            <a:off x="5859107" y="2624876"/>
            <a:ext cx="89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Cue Point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A0DD68F7-C33B-D435-4529-1BAB39CF8D9F}"/>
              </a:ext>
            </a:extLst>
          </p:cNvPr>
          <p:cNvSpPr txBox="1"/>
          <p:nvPr/>
        </p:nvSpPr>
        <p:spPr>
          <a:xfrm>
            <a:off x="5845084" y="3977426"/>
            <a:ext cx="89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Cue Point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55A38BF7-0F2F-2F92-7402-37D3EA16CC1C}"/>
              </a:ext>
            </a:extLst>
          </p:cNvPr>
          <p:cNvSpPr txBox="1"/>
          <p:nvPr/>
        </p:nvSpPr>
        <p:spPr>
          <a:xfrm>
            <a:off x="7262836" y="661147"/>
            <a:ext cx="103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9E400F66-F6F4-1521-E400-B918CBEB512B}"/>
              </a:ext>
            </a:extLst>
          </p:cNvPr>
          <p:cNvCxnSpPr/>
          <p:nvPr/>
        </p:nvCxnSpPr>
        <p:spPr>
          <a:xfrm>
            <a:off x="6774693" y="3608602"/>
            <a:ext cx="142076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43119376-A3C0-6830-6275-57EBC47F9FAB}"/>
              </a:ext>
            </a:extLst>
          </p:cNvPr>
          <p:cNvSpPr txBox="1"/>
          <p:nvPr/>
        </p:nvSpPr>
        <p:spPr>
          <a:xfrm>
            <a:off x="7363192" y="2108015"/>
            <a:ext cx="872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Participant 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D61527C0-BAFE-31CD-0705-579A2F29C100}"/>
              </a:ext>
            </a:extLst>
          </p:cNvPr>
          <p:cNvCxnSpPr/>
          <p:nvPr/>
        </p:nvCxnSpPr>
        <p:spPr>
          <a:xfrm>
            <a:off x="6789933" y="2846602"/>
            <a:ext cx="142076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Rectangle 258">
            <a:extLst>
              <a:ext uri="{FF2B5EF4-FFF2-40B4-BE49-F238E27FC236}">
                <a16:creationId xmlns:a16="http://schemas.microsoft.com/office/drawing/2014/main" id="{7F1FFEF4-2731-06A7-47FD-ABE0CB1B9EB6}"/>
              </a:ext>
            </a:extLst>
          </p:cNvPr>
          <p:cNvSpPr/>
          <p:nvPr/>
        </p:nvSpPr>
        <p:spPr>
          <a:xfrm>
            <a:off x="6778503" y="499920"/>
            <a:ext cx="610450" cy="40660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 Point Identification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BCBFFD17-36A4-0F5A-CCF0-2E9528E37B48}"/>
              </a:ext>
            </a:extLst>
          </p:cNvPr>
          <p:cNvSpPr txBox="1"/>
          <p:nvPr/>
        </p:nvSpPr>
        <p:spPr>
          <a:xfrm>
            <a:off x="7408996" y="2618750"/>
            <a:ext cx="80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Cue Point</a:t>
            </a:r>
          </a:p>
          <a:p>
            <a:pPr algn="ctr"/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1" name="Cloud 260">
            <a:extLst>
              <a:ext uri="{FF2B5EF4-FFF2-40B4-BE49-F238E27FC236}">
                <a16:creationId xmlns:a16="http://schemas.microsoft.com/office/drawing/2014/main" id="{065ED4D2-5787-7210-632F-02255E688644}"/>
              </a:ext>
            </a:extLst>
          </p:cNvPr>
          <p:cNvSpPr/>
          <p:nvPr/>
        </p:nvSpPr>
        <p:spPr>
          <a:xfrm>
            <a:off x="11507685" y="546903"/>
            <a:ext cx="659139" cy="163734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0671809-82CE-F12F-6F3F-CC2BBD451F8E}"/>
              </a:ext>
            </a:extLst>
          </p:cNvPr>
          <p:cNvSpPr txBox="1"/>
          <p:nvPr/>
        </p:nvSpPr>
        <p:spPr>
          <a:xfrm>
            <a:off x="7260413" y="3364404"/>
            <a:ext cx="104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Operator Status</a:t>
            </a:r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B4F79B42-0BAA-CA95-03B8-5AB8FAAC50F4}"/>
              </a:ext>
            </a:extLst>
          </p:cNvPr>
          <p:cNvCxnSpPr>
            <a:cxnSpLocks/>
          </p:cNvCxnSpPr>
          <p:nvPr/>
        </p:nvCxnSpPr>
        <p:spPr>
          <a:xfrm flipV="1">
            <a:off x="4255341" y="408894"/>
            <a:ext cx="5191971" cy="3281"/>
          </a:xfrm>
          <a:prstGeom prst="line">
            <a:avLst/>
          </a:prstGeom>
          <a:noFill/>
          <a:ln w="952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EB637BCD-F758-BB5E-A643-42218D0B3748}"/>
              </a:ext>
            </a:extLst>
          </p:cNvPr>
          <p:cNvSpPr txBox="1"/>
          <p:nvPr/>
        </p:nvSpPr>
        <p:spPr>
          <a:xfrm>
            <a:off x="8597192" y="163557"/>
            <a:ext cx="938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Show Data</a:t>
            </a:r>
          </a:p>
        </p:txBody>
      </p:sp>
      <p:sp>
        <p:nvSpPr>
          <p:cNvPr id="265" name="Arrow: Right 264">
            <a:hlinkClick r:id="rId2" action="ppaction://hlinksldjump"/>
            <a:extLst>
              <a:ext uri="{FF2B5EF4-FFF2-40B4-BE49-F238E27FC236}">
                <a16:creationId xmlns:a16="http://schemas.microsoft.com/office/drawing/2014/main" id="{473EEDDF-84D5-9268-4378-797512E2E174}"/>
              </a:ext>
            </a:extLst>
          </p:cNvPr>
          <p:cNvSpPr/>
          <p:nvPr/>
        </p:nvSpPr>
        <p:spPr>
          <a:xfrm rot="10800000">
            <a:off x="2121745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505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28CCA5-69C4-5190-C75F-075318933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30" r="-2" b="16707"/>
          <a:stretch/>
        </p:blipFill>
        <p:spPr>
          <a:xfrm>
            <a:off x="1302026" y="2314574"/>
            <a:ext cx="10202586" cy="4505739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3AD9967-F9EB-C535-DBD3-303D75DE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585137"/>
            <a:ext cx="10023681" cy="1468800"/>
          </a:xfrm>
        </p:spPr>
        <p:txBody>
          <a:bodyPr anchor="t">
            <a:normAutofit/>
          </a:bodyPr>
          <a:lstStyle/>
          <a:p>
            <a:r>
              <a:rPr lang="en-GB" dirty="0"/>
              <a:t>About to start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69186-99D7-A568-7255-68AE638B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A799F3B-F9C8-4D6A-AD75-2CEC128004FE}" type="datetime1">
              <a:rPr lang="en-US" smtClean="0"/>
              <a:pPr>
                <a:spcAft>
                  <a:spcPts val="600"/>
                </a:spcAft>
              </a:pPr>
              <a:t>12/26/2024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0B29-866C-C446-BB9B-5DB57836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56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3395803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02DD15-C2D2-B91D-B245-BE5271F2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007902"/>
          </a:xfrm>
        </p:spPr>
        <p:txBody>
          <a:bodyPr>
            <a:normAutofit fontScale="90000"/>
          </a:bodyPr>
          <a:lstStyle/>
          <a:p>
            <a:r>
              <a:rPr lang="en-US" dirty="0"/>
              <a:t>AI-based End-to-End Video Coding </a:t>
            </a:r>
            <a:br>
              <a:rPr lang="en-US" dirty="0"/>
            </a:br>
            <a:r>
              <a:rPr lang="en-US" dirty="0"/>
              <a:t>(MPAI-EEV)/1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2FE03B-C768-D2BF-D723-7CCF5A787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32012"/>
            <a:ext cx="10202586" cy="1804356"/>
          </a:xfrm>
        </p:spPr>
        <p:txBody>
          <a:bodyPr>
            <a:normAutofit/>
          </a:bodyPr>
          <a:lstStyle/>
          <a:p>
            <a:r>
              <a:rPr lang="en-GB" dirty="0"/>
              <a:t>Compressed video representation that exploits AI-based </a:t>
            </a:r>
            <a:br>
              <a:rPr lang="en-GB" dirty="0"/>
            </a:br>
            <a:r>
              <a:rPr lang="en-GB" dirty="0"/>
              <a:t>end-to-end data coding technologies, i.e., without being constrained by how data coding has traditionally been applied in the of video coding context.</a:t>
            </a:r>
          </a:p>
          <a:p>
            <a:r>
              <a:rPr lang="en-GB" dirty="0"/>
              <a:t>Goal: to achieve 20% performance improvement compared to VVC.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C2F94-2104-32C5-6EEE-5FE90F05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AA671-C18A-08C5-8E37-CC348C17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F613F7BB-E725-19F1-2822-DC5BC2BEB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" y="3383574"/>
            <a:ext cx="12007018" cy="3233982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D25A24C9-18A2-5BC4-F616-1478CEB43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7851" y="36743"/>
            <a:ext cx="2724150" cy="164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1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164C-B38A-52ED-812E-C4A70332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283866"/>
            <a:ext cx="10202586" cy="861262"/>
          </a:xfrm>
        </p:spPr>
        <p:txBody>
          <a:bodyPr/>
          <a:lstStyle/>
          <a:p>
            <a:r>
              <a:rPr lang="en-US" dirty="0"/>
              <a:t>AI-based End-to-End Video Coding (MPAI-EEV)/2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AA698-D4DE-BF36-7120-2D831B5B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10A7B-6069-D275-06BB-00F3D480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A6798002-E6F4-72A9-CBF6-DBED0E9C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62" y="1089202"/>
            <a:ext cx="8300367" cy="5634034"/>
          </a:xfrm>
          <a:prstGeom prst="rect">
            <a:avLst/>
          </a:prstGeom>
        </p:spPr>
      </p:pic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F4ADBD1D-EFF3-0CAC-3AA1-1DCEAC378A73}"/>
              </a:ext>
            </a:extLst>
          </p:cNvPr>
          <p:cNvSpPr/>
          <p:nvPr/>
        </p:nvSpPr>
        <p:spPr>
          <a:xfrm rot="10800000">
            <a:off x="2565630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8701025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074A-C155-22D1-F6AA-8D37F2D2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348546"/>
          </a:xfrm>
        </p:spPr>
        <p:txBody>
          <a:bodyPr/>
          <a:lstStyle/>
          <a:p>
            <a:r>
              <a:rPr lang="en-US" dirty="0"/>
              <a:t>Up-sampling Filter for Video applications</a:t>
            </a:r>
            <a:br>
              <a:rPr lang="en-US" dirty="0"/>
            </a:br>
            <a:r>
              <a:rPr lang="en-US" dirty="0"/>
              <a:t> (MPA-UFV)/1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5A165-EF9C-FAFE-E9CF-9EB6D1084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4882889"/>
            <a:ext cx="10202586" cy="577828"/>
          </a:xfrm>
        </p:spPr>
        <p:txBody>
          <a:bodyPr/>
          <a:lstStyle/>
          <a:p>
            <a:r>
              <a:rPr lang="en-US" dirty="0"/>
              <a:t>BD-rate gain results (BD-PSNR, luminance)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8CADC-C740-5BBD-1225-F546860F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BF9D1-5666-4BA0-565B-634165B3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1B2FDB-94F0-066F-49A7-F69E7E1A3EFA}"/>
              </a:ext>
            </a:extLst>
          </p:cNvPr>
          <p:cNvGrpSpPr/>
          <p:nvPr/>
        </p:nvGrpSpPr>
        <p:grpSpPr>
          <a:xfrm>
            <a:off x="229408" y="2379970"/>
            <a:ext cx="11882889" cy="904627"/>
            <a:chOff x="229408" y="1924113"/>
            <a:chExt cx="11882889" cy="12006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BE5C8B-95A6-82C7-6B1F-FB6DCE86A530}"/>
                </a:ext>
              </a:extLst>
            </p:cNvPr>
            <p:cNvSpPr/>
            <p:nvPr/>
          </p:nvSpPr>
          <p:spPr>
            <a:xfrm>
              <a:off x="1317117" y="1931731"/>
              <a:ext cx="1611086" cy="11930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Bicubic Down-sampling</a:t>
              </a:r>
              <a:endParaRPr lang="en-1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E21E8D-BE27-982A-7A19-0AFCCEFC234B}"/>
                </a:ext>
              </a:extLst>
            </p:cNvPr>
            <p:cNvSpPr/>
            <p:nvPr/>
          </p:nvSpPr>
          <p:spPr>
            <a:xfrm>
              <a:off x="4015912" y="1924113"/>
              <a:ext cx="1611086" cy="119307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Encoding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(EVC-VVC)</a:t>
              </a:r>
              <a:endParaRPr lang="en-1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EE6EB9-EF34-115C-F780-8E187BE704B0}"/>
                </a:ext>
              </a:extLst>
            </p:cNvPr>
            <p:cNvSpPr/>
            <p:nvPr/>
          </p:nvSpPr>
          <p:spPr>
            <a:xfrm>
              <a:off x="6714707" y="1924113"/>
              <a:ext cx="1611086" cy="119307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Decoding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(EVC-VVC)</a:t>
              </a:r>
              <a:endParaRPr lang="en-1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7C85CC-A581-913F-893D-C96AB436551B}"/>
                </a:ext>
              </a:extLst>
            </p:cNvPr>
            <p:cNvSpPr/>
            <p:nvPr/>
          </p:nvSpPr>
          <p:spPr>
            <a:xfrm>
              <a:off x="9413502" y="1931731"/>
              <a:ext cx="1611086" cy="11930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Super Resolution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Up-sampling</a:t>
              </a:r>
              <a:endParaRPr lang="en-1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81A800-FC55-250E-2EB1-CA438C5E762B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 flipV="1">
              <a:off x="2928203" y="2529528"/>
              <a:ext cx="1087709" cy="761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7DBB7F-1278-BED0-04DA-0823C01B1E51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>
              <a:off x="5626998" y="2529528"/>
              <a:ext cx="1087709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238DA2-3FA3-D308-E931-862F37673251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>
              <a:off x="8325793" y="2529528"/>
              <a:ext cx="1087709" cy="761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84885EB-31B4-F510-131A-0A1A1932C3CC}"/>
                </a:ext>
              </a:extLst>
            </p:cNvPr>
            <p:cNvCxnSpPr/>
            <p:nvPr/>
          </p:nvCxnSpPr>
          <p:spPr>
            <a:xfrm flipV="1">
              <a:off x="229408" y="2529344"/>
              <a:ext cx="1087709" cy="593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5B7F21-10E2-3F9D-5A18-1E4D9D6DC81F}"/>
                </a:ext>
              </a:extLst>
            </p:cNvPr>
            <p:cNvCxnSpPr/>
            <p:nvPr/>
          </p:nvCxnSpPr>
          <p:spPr>
            <a:xfrm>
              <a:off x="11024588" y="2520650"/>
              <a:ext cx="1087709" cy="5935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2A963A-7830-4DC8-89C0-9C5A21F20ACD}"/>
              </a:ext>
            </a:extLst>
          </p:cNvPr>
          <p:cNvCxnSpPr>
            <a:cxnSpLocks/>
          </p:cNvCxnSpPr>
          <p:nvPr/>
        </p:nvCxnSpPr>
        <p:spPr>
          <a:xfrm>
            <a:off x="770691" y="2854875"/>
            <a:ext cx="0" cy="1221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AF45DD-106A-BB83-53B1-779053CCF565}"/>
              </a:ext>
            </a:extLst>
          </p:cNvPr>
          <p:cNvCxnSpPr>
            <a:cxnSpLocks/>
          </p:cNvCxnSpPr>
          <p:nvPr/>
        </p:nvCxnSpPr>
        <p:spPr>
          <a:xfrm>
            <a:off x="11619481" y="2849351"/>
            <a:ext cx="0" cy="1221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413815-AAD0-C989-EEDF-00672027814E}"/>
              </a:ext>
            </a:extLst>
          </p:cNvPr>
          <p:cNvCxnSpPr/>
          <p:nvPr/>
        </p:nvCxnSpPr>
        <p:spPr>
          <a:xfrm>
            <a:off x="770691" y="4076011"/>
            <a:ext cx="107977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17EAD0A-2333-13FE-AC9A-0AA7228D61AB}"/>
              </a:ext>
            </a:extLst>
          </p:cNvPr>
          <p:cNvSpPr/>
          <p:nvPr/>
        </p:nvSpPr>
        <p:spPr>
          <a:xfrm>
            <a:off x="5859651" y="3813968"/>
            <a:ext cx="548636" cy="5159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BF80AE-E53E-94A9-D1FC-F2CBA2EE2FCE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6133969" y="4332310"/>
            <a:ext cx="0" cy="337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F6793F-666E-23A5-6755-90DA14809745}"/>
              </a:ext>
            </a:extLst>
          </p:cNvPr>
          <p:cNvSpPr txBox="1"/>
          <p:nvPr/>
        </p:nvSpPr>
        <p:spPr>
          <a:xfrm>
            <a:off x="5811795" y="4524267"/>
            <a:ext cx="65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8" name="Content Placeholder 5">
            <a:extLst>
              <a:ext uri="{FF2B5EF4-FFF2-40B4-BE49-F238E27FC236}">
                <a16:creationId xmlns:a16="http://schemas.microsoft.com/office/drawing/2014/main" id="{05214EC4-981E-CE3A-CBEB-9BD3635AF4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19732"/>
              </p:ext>
            </p:extLst>
          </p:nvPr>
        </p:nvGraphicFramePr>
        <p:xfrm>
          <a:off x="2180745" y="5460717"/>
          <a:ext cx="797764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821">
                  <a:extLst>
                    <a:ext uri="{9D8B030D-6E8A-4147-A177-3AD203B41FA5}">
                      <a16:colId xmlns:a16="http://schemas.microsoft.com/office/drawing/2014/main" val="722649093"/>
                    </a:ext>
                  </a:extLst>
                </a:gridCol>
                <a:gridCol w="3988821">
                  <a:extLst>
                    <a:ext uri="{9D8B030D-6E8A-4147-A177-3AD203B41FA5}">
                      <a16:colId xmlns:a16="http://schemas.microsoft.com/office/drawing/2014/main" val="95873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EVC Baseline Profile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VVC Main 10 profile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87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HD24K: -7,44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HD24K: -6,36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50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SD2HD: -21,62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SD2HD: -26,05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370879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32F43B1C-3936-21AA-01AB-7336BD15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624" y="-18897"/>
            <a:ext cx="3109376" cy="18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0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BF31-40F1-45AD-B9B7-774E3AC9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318720"/>
            <a:ext cx="6845570" cy="1286160"/>
          </a:xfrm>
        </p:spPr>
        <p:txBody>
          <a:bodyPr anchor="b">
            <a:normAutofit fontScale="90000"/>
          </a:bodyPr>
          <a:lstStyle/>
          <a:p>
            <a:r>
              <a:rPr lang="en-GB" sz="4100" dirty="0"/>
              <a:t>Accessible &amp; timely available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644D-D608-487C-B000-0A295A4C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809" y="5032853"/>
            <a:ext cx="6301111" cy="7840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  <a:highlight>
                  <a:srgbClr val="00FF00"/>
                </a:highlight>
              </a:rPr>
              <a:t>After </a:t>
            </a:r>
            <a:r>
              <a:rPr lang="en-GB" sz="2000" dirty="0">
                <a:solidFill>
                  <a:schemeClr val="tx1"/>
                </a:solidFill>
                <a:highlight>
                  <a:srgbClr val="00FF00"/>
                </a:highlight>
              </a:rPr>
              <a:t>the development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i="1" u="sng" dirty="0">
                <a:solidFill>
                  <a:schemeClr val="tx1"/>
                </a:solidFill>
              </a:rPr>
              <a:t>Members holding IP</a:t>
            </a:r>
            <a:r>
              <a:rPr lang="en-GB" sz="2000" dirty="0">
                <a:solidFill>
                  <a:schemeClr val="tx1"/>
                </a:solidFill>
              </a:rPr>
              <a:t> in the standard</a:t>
            </a:r>
            <a:r>
              <a:rPr lang="en-GB" sz="2000" b="1" dirty="0">
                <a:solidFill>
                  <a:schemeClr val="tx1"/>
                </a:solidFill>
              </a:rPr>
              <a:t> select</a:t>
            </a:r>
            <a:r>
              <a:rPr lang="en-GB" sz="2000" dirty="0">
                <a:solidFill>
                  <a:schemeClr val="tx1"/>
                </a:solidFill>
              </a:rPr>
              <a:t> the preferred patent pool administrator.</a:t>
            </a:r>
          </a:p>
        </p:txBody>
      </p:sp>
      <p:pic>
        <p:nvPicPr>
          <p:cNvPr id="6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757E474D-6DBA-4991-9B33-14453825B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44" r="70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3C3E3C9-9F5D-4180-BBAD-7D64C38A9BC7}"/>
              </a:ext>
            </a:extLst>
          </p:cNvPr>
          <p:cNvSpPr txBox="1"/>
          <p:nvPr/>
        </p:nvSpPr>
        <p:spPr>
          <a:xfrm>
            <a:off x="5194821" y="1904751"/>
            <a:ext cx="635709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GB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initiating a standard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i="1" u="sng" dirty="0">
                <a:latin typeface="Calibri" panose="020F0502020204030204" pitchFamily="34" charset="0"/>
                <a:cs typeface="Calibri" panose="020F0502020204030204" pitchFamily="34" charset="0"/>
              </a:rPr>
              <a:t>Active Principal Members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develop &amp; adopt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its Framework Licence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FWL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), a licence  without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values: $, %, dates etc.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declaring that the eventual licence will be issued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Not after products are on the market.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At a price comparable with similar standard technologies.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CB1133-A598-47EC-B8EC-9523ADB4F3EA}"/>
              </a:ext>
            </a:extLst>
          </p:cNvPr>
          <p:cNvSpPr txBox="1"/>
          <p:nvPr/>
        </p:nvSpPr>
        <p:spPr>
          <a:xfrm>
            <a:off x="5250809" y="3925554"/>
            <a:ext cx="6097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n-GB" sz="20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the development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i="1" u="sng" dirty="0">
                <a:latin typeface="Calibri" panose="020F0502020204030204" pitchFamily="34" charset="0"/>
                <a:cs typeface="Calibri" panose="020F0502020204030204" pitchFamily="34" charset="0"/>
              </a:rPr>
              <a:t>any Member </a:t>
            </a:r>
            <a:r>
              <a:rPr lang="en-GB" sz="2000" i="0" dirty="0">
                <a:latin typeface="Calibri" panose="020F0502020204030204" pitchFamily="34" charset="0"/>
                <a:cs typeface="Calibri" panose="020F0502020204030204" pitchFamily="34" charset="0"/>
              </a:rPr>
              <a:t>making a contribution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declares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it will make its licence available according to the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FWL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AA77FA3-19FD-4F29-8F1B-6C453A66DC39}"/>
              </a:ext>
            </a:extLst>
          </p:cNvPr>
          <p:cNvSpPr txBox="1">
            <a:spLocks/>
          </p:cNvSpPr>
          <p:nvPr/>
        </p:nvSpPr>
        <p:spPr>
          <a:xfrm>
            <a:off x="86786" y="6500833"/>
            <a:ext cx="1129366" cy="370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AD392641-A223-4DCC-BA61-9FD1DB3024E4}" type="datetime1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marL="0" indent="0">
                <a:buNone/>
              </a:pPr>
              <a:t>12/26/2024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B67EC1D-8064-4E5E-8ACE-7B6F23100660}"/>
              </a:ext>
            </a:extLst>
          </p:cNvPr>
          <p:cNvSpPr txBox="1">
            <a:spLocks/>
          </p:cNvSpPr>
          <p:nvPr/>
        </p:nvSpPr>
        <p:spPr>
          <a:xfrm>
            <a:off x="10360152" y="6479460"/>
            <a:ext cx="6245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hlinkClick r:id="rId4"/>
            <a:extLst>
              <a:ext uri="{FF2B5EF4-FFF2-40B4-BE49-F238E27FC236}">
                <a16:creationId xmlns:a16="http://schemas.microsoft.com/office/drawing/2014/main" id="{BC42FCB0-1B8D-0B17-B52F-D969B3C6100C}"/>
              </a:ext>
            </a:extLst>
          </p:cNvPr>
          <p:cNvSpPr txBox="1">
            <a:spLocks/>
          </p:cNvSpPr>
          <p:nvPr/>
        </p:nvSpPr>
        <p:spPr>
          <a:xfrm>
            <a:off x="5281289" y="6064761"/>
            <a:ext cx="630111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MPAI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Patent Policy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27" grpId="0"/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D538-DD13-19A8-4694-D9226AF3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Up-sampling Filter for Video (MPA-UFV)/2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6BC8-02E9-055A-144F-F1D991DB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26-Dec-24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7FDDC-A029-D7F5-5953-BAB4D340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5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CCF79F-86FC-F07B-B173-C81405132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695" y="1617340"/>
            <a:ext cx="3314700" cy="217170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851A705-1EEE-C40E-A2BE-E3EAF7EE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3806458"/>
            <a:ext cx="10487520" cy="920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Super Resolution with Intra Prediction, performance of EVC modified by enhancing/replacing existing coding tools with AI-based tools improves as in table.</a:t>
            </a:r>
            <a:endParaRPr lang="en-1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EC55DA-9C38-E117-AA13-D9BB93AE9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47" y="1608631"/>
            <a:ext cx="3295650" cy="2133600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C2727AEA-6CCA-3EBE-1CDA-2A5878601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236607"/>
              </p:ext>
            </p:extLst>
          </p:nvPr>
        </p:nvGraphicFramePr>
        <p:xfrm>
          <a:off x="1301750" y="4683972"/>
          <a:ext cx="10202860" cy="158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319">
                  <a:extLst>
                    <a:ext uri="{9D8B030D-6E8A-4147-A177-3AD203B41FA5}">
                      <a16:colId xmlns:a16="http://schemas.microsoft.com/office/drawing/2014/main" val="269027179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111148718"/>
                    </a:ext>
                  </a:extLst>
                </a:gridCol>
                <a:gridCol w="1854926">
                  <a:extLst>
                    <a:ext uri="{9D8B030D-6E8A-4147-A177-3AD203B41FA5}">
                      <a16:colId xmlns:a16="http://schemas.microsoft.com/office/drawing/2014/main" val="790153230"/>
                    </a:ext>
                  </a:extLst>
                </a:gridCol>
                <a:gridCol w="2769325">
                  <a:extLst>
                    <a:ext uri="{9D8B030D-6E8A-4147-A177-3AD203B41FA5}">
                      <a16:colId xmlns:a16="http://schemas.microsoft.com/office/drawing/2014/main" val="2316343608"/>
                    </a:ext>
                  </a:extLst>
                </a:gridCol>
                <a:gridCol w="2978919">
                  <a:extLst>
                    <a:ext uri="{9D8B030D-6E8A-4147-A177-3AD203B41FA5}">
                      <a16:colId xmlns:a16="http://schemas.microsoft.com/office/drawing/2014/main" val="748434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Codec</a:t>
                      </a:r>
                      <a:endParaRPr lang="it-IT" sz="3200" dirty="0">
                        <a:effectLst/>
                        <a:highlight>
                          <a:srgbClr val="9ACD4C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Resolution</a:t>
                      </a:r>
                      <a:endParaRPr lang="it-IT" sz="3200">
                        <a:effectLst/>
                        <a:highlight>
                          <a:srgbClr val="9ACD4C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NN Intra Vs. Original Codec</a:t>
                      </a:r>
                      <a:endParaRPr lang="it-IT" sz="3200">
                        <a:effectLst/>
                        <a:highlight>
                          <a:srgbClr val="9ACD4C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Original Codec + SR Vs. Original Codec + bicubic</a:t>
                      </a:r>
                      <a:endParaRPr lang="it-IT" sz="3200">
                        <a:effectLst/>
                        <a:highlight>
                          <a:srgbClr val="9ACD4C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NN Intra + SR Vs. </a:t>
                      </a:r>
                      <a:r>
                        <a:rPr lang="it-IT" sz="2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Original</a:t>
                      </a: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 Codec + </a:t>
                      </a:r>
                      <a:r>
                        <a:rPr lang="it-IT" sz="2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bicubic</a:t>
                      </a:r>
                      <a:endParaRPr lang="it-IT" sz="3200" dirty="0">
                        <a:effectLst/>
                        <a:highlight>
                          <a:srgbClr val="9ACD4C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6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highlight>
                            <a:srgbClr val="DEEDD0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EVC</a:t>
                      </a:r>
                      <a:endParaRPr lang="it-IT" sz="3200">
                        <a:effectLst/>
                        <a:highlight>
                          <a:srgbClr val="DEEDD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DEEDD0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SD2HD</a:t>
                      </a:r>
                      <a:endParaRPr lang="it-IT" sz="3200">
                        <a:effectLst/>
                        <a:highlight>
                          <a:srgbClr val="DEEDD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DEEDD0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-6.89%</a:t>
                      </a:r>
                      <a:endParaRPr lang="it-IT" sz="3200">
                        <a:effectLst/>
                        <a:highlight>
                          <a:srgbClr val="DEEDD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DEEDD0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-21,62%</a:t>
                      </a:r>
                      <a:endParaRPr lang="it-IT" sz="3200">
                        <a:effectLst/>
                        <a:highlight>
                          <a:srgbClr val="DEEDD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DEEDD0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-25,86%</a:t>
                      </a:r>
                      <a:endParaRPr lang="it-IT" sz="3200">
                        <a:effectLst/>
                        <a:highlight>
                          <a:srgbClr val="DEEDD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extLst>
                  <a:ext uri="{0D108BD9-81ED-4DB2-BD59-A6C34878D82A}">
                    <a16:rowId xmlns:a16="http://schemas.microsoft.com/office/drawing/2014/main" val="144014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EFF6E9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EVC</a:t>
                      </a:r>
                      <a:endParaRPr lang="it-IT" sz="3200">
                        <a:effectLst/>
                        <a:highlight>
                          <a:srgbClr val="EFF6E9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EFF6E9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HD24K</a:t>
                      </a:r>
                      <a:endParaRPr lang="it-IT" sz="3200">
                        <a:effectLst/>
                        <a:highlight>
                          <a:srgbClr val="EFF6E9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EFF6E9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-6.89%</a:t>
                      </a:r>
                      <a:endParaRPr lang="it-IT" sz="3200">
                        <a:effectLst/>
                        <a:highlight>
                          <a:srgbClr val="EFF6E9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EFF6E9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-7,44%</a:t>
                      </a:r>
                      <a:endParaRPr lang="it-IT" sz="3200">
                        <a:effectLst/>
                        <a:highlight>
                          <a:srgbClr val="EFF6E9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EFF6E9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-11.99%</a:t>
                      </a:r>
                      <a:endParaRPr lang="it-IT" sz="3200" dirty="0">
                        <a:effectLst/>
                        <a:highlight>
                          <a:srgbClr val="EFF6E9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extLst>
                  <a:ext uri="{0D108BD9-81ED-4DB2-BD59-A6C34878D82A}">
                    <a16:rowId xmlns:a16="http://schemas.microsoft.com/office/drawing/2014/main" val="2218482662"/>
                  </a:ext>
                </a:extLst>
              </a:tr>
            </a:tbl>
          </a:graphicData>
        </a:graphic>
      </p:graphicFrame>
      <p:sp>
        <p:nvSpPr>
          <p:cNvPr id="6" name="Arrow: Right 5">
            <a:hlinkClick r:id="rId4" action="ppaction://hlinksldjump"/>
            <a:extLst>
              <a:ext uri="{FF2B5EF4-FFF2-40B4-BE49-F238E27FC236}">
                <a16:creationId xmlns:a16="http://schemas.microsoft.com/office/drawing/2014/main" id="{76D33B47-F978-C39F-41D0-7DC4DBC158F9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040773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166732" y="2788707"/>
            <a:ext cx="73981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 MPAI on our workplan and </a:t>
            </a:r>
            <a:r>
              <a:rPr lang="en-GB" sz="40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projects!</a:t>
            </a:r>
          </a:p>
          <a:p>
            <a:pPr algn="ctr">
              <a:spcBef>
                <a:spcPct val="0"/>
              </a:spcBef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150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https://mpai.community/how-to-join/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150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26-Dec-24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61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61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61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61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61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7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A8337586-B888-424F-AEAC-36DDDA44AD65}"/>
              </a:ext>
            </a:extLst>
          </p:cNvPr>
          <p:cNvSpPr txBox="1">
            <a:spLocks/>
          </p:cNvSpPr>
          <p:nvPr/>
        </p:nvSpPr>
        <p:spPr>
          <a:xfrm>
            <a:off x="1137684" y="347532"/>
            <a:ext cx="10216115" cy="10025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Rigorous standards development process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115052-F5AD-4F9B-BD72-6BA2E2EF9DFD}"/>
              </a:ext>
            </a:extLst>
          </p:cNvPr>
          <p:cNvCxnSpPr>
            <a:cxnSpLocks/>
            <a:stCxn id="98" idx="3"/>
            <a:endCxn id="79" idx="2"/>
          </p:cNvCxnSpPr>
          <p:nvPr/>
        </p:nvCxnSpPr>
        <p:spPr>
          <a:xfrm flipV="1">
            <a:off x="4192053" y="2749761"/>
            <a:ext cx="835173" cy="211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E9BB219-BF94-4917-B80A-42F7D41040C4}"/>
              </a:ext>
            </a:extLst>
          </p:cNvPr>
          <p:cNvSpPr/>
          <p:nvPr/>
        </p:nvSpPr>
        <p:spPr>
          <a:xfrm>
            <a:off x="2798664" y="2097332"/>
            <a:ext cx="1395872" cy="1382813"/>
          </a:xfrm>
          <a:prstGeom prst="ellipse">
            <a:avLst/>
          </a:prstGeom>
          <a:solidFill>
            <a:srgbClr val="CDFF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7EC4B6-846C-4BA2-9D1F-182488A08C9B}"/>
              </a:ext>
            </a:extLst>
          </p:cNvPr>
          <p:cNvSpPr/>
          <p:nvPr/>
        </p:nvSpPr>
        <p:spPr>
          <a:xfrm>
            <a:off x="9492139" y="4463661"/>
            <a:ext cx="1395872" cy="1382813"/>
          </a:xfrm>
          <a:prstGeom prst="ellipse">
            <a:avLst/>
          </a:prstGeom>
          <a:solidFill>
            <a:srgbClr val="00D6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2E4985A-CC84-4EE3-8328-CB78943FBAFB}"/>
              </a:ext>
            </a:extLst>
          </p:cNvPr>
          <p:cNvSpPr/>
          <p:nvPr/>
        </p:nvSpPr>
        <p:spPr>
          <a:xfrm>
            <a:off x="7245883" y="4471489"/>
            <a:ext cx="1395872" cy="1382813"/>
          </a:xfrm>
          <a:prstGeom prst="ellipse">
            <a:avLst/>
          </a:prstGeom>
          <a:solidFill>
            <a:srgbClr val="00F6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0FBF3F-3401-4F81-BB63-86BF2632A1F8}"/>
              </a:ext>
            </a:extLst>
          </p:cNvPr>
          <p:cNvSpPr txBox="1"/>
          <p:nvPr/>
        </p:nvSpPr>
        <p:spPr>
          <a:xfrm>
            <a:off x="9568997" y="4832697"/>
            <a:ext cx="1259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Call for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Technologies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EB085A-27F9-4D33-9D40-313CDB0362A7}"/>
              </a:ext>
            </a:extLst>
          </p:cNvPr>
          <p:cNvSpPr txBox="1"/>
          <p:nvPr/>
        </p:nvSpPr>
        <p:spPr>
          <a:xfrm>
            <a:off x="7271237" y="4837547"/>
            <a:ext cx="135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F7E456B-9EA7-4F74-BAF4-ED38D603B50D}"/>
              </a:ext>
            </a:extLst>
          </p:cNvPr>
          <p:cNvCxnSpPr>
            <a:endCxn id="33" idx="1"/>
          </p:cNvCxnSpPr>
          <p:nvPr/>
        </p:nvCxnSpPr>
        <p:spPr>
          <a:xfrm>
            <a:off x="9346770" y="4215798"/>
            <a:ext cx="349789" cy="45037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552F85-DF95-46C1-87F7-91BE7824FB50}"/>
              </a:ext>
            </a:extLst>
          </p:cNvPr>
          <p:cNvCxnSpPr>
            <a:cxnSpLocks/>
          </p:cNvCxnSpPr>
          <p:nvPr/>
        </p:nvCxnSpPr>
        <p:spPr>
          <a:xfrm flipH="1">
            <a:off x="10671891" y="4252776"/>
            <a:ext cx="361488" cy="45037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8660211-2A84-4A75-B591-674C19FA825D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9314374" y="5643968"/>
            <a:ext cx="382187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77375EA-B283-4CA5-B78A-6379447A9830}"/>
              </a:ext>
            </a:extLst>
          </p:cNvPr>
          <p:cNvCxnSpPr>
            <a:stCxn id="33" idx="5"/>
          </p:cNvCxnSpPr>
          <p:nvPr/>
        </p:nvCxnSpPr>
        <p:spPr>
          <a:xfrm>
            <a:off x="10683590" y="5643968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EB22955-2D78-4A35-8AAE-EFAFABEE8411}"/>
              </a:ext>
            </a:extLst>
          </p:cNvPr>
          <p:cNvCxnSpPr>
            <a:endCxn id="34" idx="1"/>
          </p:cNvCxnSpPr>
          <p:nvPr/>
        </p:nvCxnSpPr>
        <p:spPr>
          <a:xfrm>
            <a:off x="7100515" y="4223626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03DD26E-E156-4810-BAC1-918674324799}"/>
              </a:ext>
            </a:extLst>
          </p:cNvPr>
          <p:cNvCxnSpPr>
            <a:cxnSpLocks/>
          </p:cNvCxnSpPr>
          <p:nvPr/>
        </p:nvCxnSpPr>
        <p:spPr>
          <a:xfrm flipH="1">
            <a:off x="8437135" y="4248862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8231A19-E35C-4841-968E-84FEC2BF4C19}"/>
              </a:ext>
            </a:extLst>
          </p:cNvPr>
          <p:cNvCxnSpPr>
            <a:cxnSpLocks/>
            <a:endCxn id="34" idx="3"/>
          </p:cNvCxnSpPr>
          <p:nvPr/>
        </p:nvCxnSpPr>
        <p:spPr>
          <a:xfrm flipV="1">
            <a:off x="7068117" y="5651794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3A5978B-CAF9-4A27-B42D-73C8E0060680}"/>
              </a:ext>
            </a:extLst>
          </p:cNvPr>
          <p:cNvCxnSpPr>
            <a:stCxn id="34" idx="5"/>
          </p:cNvCxnSpPr>
          <p:nvPr/>
        </p:nvCxnSpPr>
        <p:spPr>
          <a:xfrm>
            <a:off x="8437333" y="5651794"/>
            <a:ext cx="349789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4342390F-DD09-4ECC-BFDD-09C929BFE383}"/>
              </a:ext>
            </a:extLst>
          </p:cNvPr>
          <p:cNvSpPr/>
          <p:nvPr/>
        </p:nvSpPr>
        <p:spPr>
          <a:xfrm>
            <a:off x="5036355" y="4459210"/>
            <a:ext cx="1395872" cy="1382813"/>
          </a:xfrm>
          <a:prstGeom prst="ellipse">
            <a:avLst/>
          </a:prstGeom>
          <a:solidFill>
            <a:srgbClr val="00B4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1028713-3D0C-4E79-8BE0-A8CC8939CC30}"/>
              </a:ext>
            </a:extLst>
          </p:cNvPr>
          <p:cNvSpPr txBox="1"/>
          <p:nvPr/>
        </p:nvSpPr>
        <p:spPr>
          <a:xfrm>
            <a:off x="5161844" y="4835416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F750658-5E49-42D3-A35F-BFEF8EC40BE3}"/>
              </a:ext>
            </a:extLst>
          </p:cNvPr>
          <p:cNvCxnSpPr>
            <a:endCxn id="68" idx="1"/>
          </p:cNvCxnSpPr>
          <p:nvPr/>
        </p:nvCxnSpPr>
        <p:spPr>
          <a:xfrm>
            <a:off x="4890987" y="4211346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7825B84-1BF4-42C3-B22E-B4EC45059D0F}"/>
              </a:ext>
            </a:extLst>
          </p:cNvPr>
          <p:cNvCxnSpPr>
            <a:cxnSpLocks/>
          </p:cNvCxnSpPr>
          <p:nvPr/>
        </p:nvCxnSpPr>
        <p:spPr>
          <a:xfrm flipH="1">
            <a:off x="6216107" y="4248324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D47BCDE-C1C0-455E-BBBC-EC50488E389E}"/>
              </a:ext>
            </a:extLst>
          </p:cNvPr>
          <p:cNvCxnSpPr>
            <a:cxnSpLocks/>
            <a:endCxn id="68" idx="3"/>
          </p:cNvCxnSpPr>
          <p:nvPr/>
        </p:nvCxnSpPr>
        <p:spPr>
          <a:xfrm flipV="1">
            <a:off x="4858590" y="5639516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347CF76-73CE-445A-9654-C708EDECAC23}"/>
              </a:ext>
            </a:extLst>
          </p:cNvPr>
          <p:cNvCxnSpPr>
            <a:stCxn id="68" idx="5"/>
          </p:cNvCxnSpPr>
          <p:nvPr/>
        </p:nvCxnSpPr>
        <p:spPr>
          <a:xfrm>
            <a:off x="6227806" y="5639516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8E37BFDB-035C-4223-A042-E78EDE78453B}"/>
              </a:ext>
            </a:extLst>
          </p:cNvPr>
          <p:cNvSpPr/>
          <p:nvPr/>
        </p:nvSpPr>
        <p:spPr>
          <a:xfrm>
            <a:off x="5027226" y="2058354"/>
            <a:ext cx="1395872" cy="1382813"/>
          </a:xfrm>
          <a:prstGeom prst="ellipse">
            <a:avLst/>
          </a:prstGeom>
          <a:solidFill>
            <a:srgbClr val="8BFF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Cases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7DA5876-DDD5-4B19-9FA1-D89A5068F4B9}"/>
              </a:ext>
            </a:extLst>
          </p:cNvPr>
          <p:cNvSpPr/>
          <p:nvPr/>
        </p:nvSpPr>
        <p:spPr>
          <a:xfrm>
            <a:off x="7255788" y="2096253"/>
            <a:ext cx="1395872" cy="1382813"/>
          </a:xfrm>
          <a:prstGeom prst="ellipse">
            <a:avLst/>
          </a:prstGeom>
          <a:solidFill>
            <a:srgbClr val="57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8B3BF0C-9A1B-49EF-B1C8-7C36709F0813}"/>
              </a:ext>
            </a:extLst>
          </p:cNvPr>
          <p:cNvSpPr/>
          <p:nvPr/>
        </p:nvSpPr>
        <p:spPr>
          <a:xfrm>
            <a:off x="9484352" y="2099826"/>
            <a:ext cx="1395872" cy="1382813"/>
          </a:xfrm>
          <a:prstGeom prst="ellipse">
            <a:avLst/>
          </a:prstGeom>
          <a:solidFill>
            <a:srgbClr val="21FF8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9C1ACE-C200-454D-B6BB-13748CF6D791}"/>
              </a:ext>
            </a:extLst>
          </p:cNvPr>
          <p:cNvSpPr txBox="1"/>
          <p:nvPr/>
        </p:nvSpPr>
        <p:spPr>
          <a:xfrm>
            <a:off x="7296837" y="2469202"/>
            <a:ext cx="1349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Functional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9845BD6-676E-444A-AFEC-EA60A1550713}"/>
              </a:ext>
            </a:extLst>
          </p:cNvPr>
          <p:cNvSpPr txBox="1"/>
          <p:nvPr/>
        </p:nvSpPr>
        <p:spPr>
          <a:xfrm>
            <a:off x="9507184" y="2472428"/>
            <a:ext cx="1349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Commercial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C15A64A-C864-4C03-8E83-5CB30BF78A1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653297" y="1849468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F2C1D9E-758A-47D9-9D7C-7DABBE2E6975}"/>
              </a:ext>
            </a:extLst>
          </p:cNvPr>
          <p:cNvCxnSpPr>
            <a:cxnSpLocks/>
          </p:cNvCxnSpPr>
          <p:nvPr/>
        </p:nvCxnSpPr>
        <p:spPr>
          <a:xfrm flipH="1">
            <a:off x="3978416" y="1886445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F41D3DC-8CE9-43A9-A303-6910100C2739}"/>
              </a:ext>
            </a:extLst>
          </p:cNvPr>
          <p:cNvCxnSpPr>
            <a:cxnSpLocks/>
          </p:cNvCxnSpPr>
          <p:nvPr/>
        </p:nvCxnSpPr>
        <p:spPr>
          <a:xfrm flipV="1">
            <a:off x="2695306" y="3320154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B126F2F-A67E-4D08-BEEF-E6B28A04AB33}"/>
              </a:ext>
            </a:extLst>
          </p:cNvPr>
          <p:cNvCxnSpPr>
            <a:cxnSpLocks/>
          </p:cNvCxnSpPr>
          <p:nvPr/>
        </p:nvCxnSpPr>
        <p:spPr>
          <a:xfrm>
            <a:off x="3990115" y="3309533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Left Brace 87">
            <a:extLst>
              <a:ext uri="{FF2B5EF4-FFF2-40B4-BE49-F238E27FC236}">
                <a16:creationId xmlns:a16="http://schemas.microsoft.com/office/drawing/2014/main" id="{10B84079-1E30-4FBF-9779-7C84E0F1E835}"/>
              </a:ext>
            </a:extLst>
          </p:cNvPr>
          <p:cNvSpPr/>
          <p:nvPr/>
        </p:nvSpPr>
        <p:spPr>
          <a:xfrm rot="16200000" flipH="1">
            <a:off x="5529886" y="-1382540"/>
            <a:ext cx="305698" cy="5852997"/>
          </a:xfrm>
          <a:prstGeom prst="leftBrace">
            <a:avLst>
              <a:gd name="adj1" fmla="val 0"/>
              <a:gd name="adj2" fmla="val 5218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Left Brace 88">
            <a:extLst>
              <a:ext uri="{FF2B5EF4-FFF2-40B4-BE49-F238E27FC236}">
                <a16:creationId xmlns:a16="http://schemas.microsoft.com/office/drawing/2014/main" id="{7543419F-9232-4429-B63A-6003846F81A3}"/>
              </a:ext>
            </a:extLst>
          </p:cNvPr>
          <p:cNvSpPr/>
          <p:nvPr/>
        </p:nvSpPr>
        <p:spPr>
          <a:xfrm rot="16200000" flipH="1">
            <a:off x="10021425" y="848142"/>
            <a:ext cx="32137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E93495-40D6-43DD-A5A3-F0EF319520D1}"/>
              </a:ext>
            </a:extLst>
          </p:cNvPr>
          <p:cNvSpPr txBox="1"/>
          <p:nvPr/>
        </p:nvSpPr>
        <p:spPr>
          <a:xfrm flipH="1">
            <a:off x="5615679" y="1031676"/>
            <a:ext cx="64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CB9BF58-C184-4DAF-AD34-641176BD601E}"/>
              </a:ext>
            </a:extLst>
          </p:cNvPr>
          <p:cNvSpPr txBox="1"/>
          <p:nvPr/>
        </p:nvSpPr>
        <p:spPr>
          <a:xfrm>
            <a:off x="9169232" y="1030772"/>
            <a:ext cx="2079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Principal Members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92D4C3A-00FA-420C-99A9-BE22D299599F}"/>
              </a:ext>
            </a:extLst>
          </p:cNvPr>
          <p:cNvSpPr txBox="1"/>
          <p:nvPr/>
        </p:nvSpPr>
        <p:spPr>
          <a:xfrm>
            <a:off x="2928192" y="1510161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B53A05F-F2D6-42ED-929B-68C6DF1DAF07}"/>
              </a:ext>
            </a:extLst>
          </p:cNvPr>
          <p:cNvSpPr txBox="1"/>
          <p:nvPr/>
        </p:nvSpPr>
        <p:spPr>
          <a:xfrm>
            <a:off x="5309082" y="1510161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ECEC9AA-05CA-4004-8012-68D0134E9C94}"/>
              </a:ext>
            </a:extLst>
          </p:cNvPr>
          <p:cNvSpPr txBox="1"/>
          <p:nvPr/>
        </p:nvSpPr>
        <p:spPr>
          <a:xfrm>
            <a:off x="7517562" y="1510161"/>
            <a:ext cx="867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2B343F-E2D4-4357-923B-A56C41444EB6}"/>
              </a:ext>
            </a:extLst>
          </p:cNvPr>
          <p:cNvSpPr txBox="1"/>
          <p:nvPr/>
        </p:nvSpPr>
        <p:spPr>
          <a:xfrm>
            <a:off x="9672458" y="1543957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3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8DEFC73-A160-4AFC-A464-D29046FC2B6F}"/>
              </a:ext>
            </a:extLst>
          </p:cNvPr>
          <p:cNvCxnSpPr>
            <a:stCxn id="81" idx="4"/>
            <a:endCxn id="33" idx="0"/>
          </p:cNvCxnSpPr>
          <p:nvPr/>
        </p:nvCxnSpPr>
        <p:spPr>
          <a:xfrm>
            <a:off x="10182288" y="3482639"/>
            <a:ext cx="7787" cy="98102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7E1E6F3-B1EF-40EA-BC52-B0D051EA7CBE}"/>
              </a:ext>
            </a:extLst>
          </p:cNvPr>
          <p:cNvSpPr txBox="1"/>
          <p:nvPr/>
        </p:nvSpPr>
        <p:spPr>
          <a:xfrm>
            <a:off x="2867408" y="2459489"/>
            <a:ext cx="1324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</a:p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2601E62-D166-456E-A969-879AE4005756}"/>
              </a:ext>
            </a:extLst>
          </p:cNvPr>
          <p:cNvCxnSpPr>
            <a:cxnSpLocks/>
          </p:cNvCxnSpPr>
          <p:nvPr/>
        </p:nvCxnSpPr>
        <p:spPr>
          <a:xfrm flipV="1">
            <a:off x="1797939" y="2782769"/>
            <a:ext cx="985520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BD90DB5-6EE0-4837-8A41-C887C76665C9}"/>
              </a:ext>
            </a:extLst>
          </p:cNvPr>
          <p:cNvCxnSpPr>
            <a:cxnSpLocks/>
          </p:cNvCxnSpPr>
          <p:nvPr/>
        </p:nvCxnSpPr>
        <p:spPr>
          <a:xfrm>
            <a:off x="6408384" y="2747819"/>
            <a:ext cx="851126" cy="1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BA2DC73-CE72-401F-B850-BD6F7953277A}"/>
              </a:ext>
            </a:extLst>
          </p:cNvPr>
          <p:cNvCxnSpPr>
            <a:cxnSpLocks/>
          </p:cNvCxnSpPr>
          <p:nvPr/>
        </p:nvCxnSpPr>
        <p:spPr>
          <a:xfrm>
            <a:off x="8652293" y="2782655"/>
            <a:ext cx="851126" cy="1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5A7C375-D4D7-4029-9F63-B36764CC9BD1}"/>
              </a:ext>
            </a:extLst>
          </p:cNvPr>
          <p:cNvCxnSpPr>
            <a:cxnSpLocks/>
          </p:cNvCxnSpPr>
          <p:nvPr/>
        </p:nvCxnSpPr>
        <p:spPr>
          <a:xfrm>
            <a:off x="8642133" y="5160095"/>
            <a:ext cx="851126" cy="11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FF1A063-D477-4E17-8D15-6B47901FF21E}"/>
              </a:ext>
            </a:extLst>
          </p:cNvPr>
          <p:cNvCxnSpPr>
            <a:cxnSpLocks/>
          </p:cNvCxnSpPr>
          <p:nvPr/>
        </p:nvCxnSpPr>
        <p:spPr>
          <a:xfrm>
            <a:off x="6417093" y="5160095"/>
            <a:ext cx="851126" cy="11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2C5FD0C-83C1-4457-A505-02E96E31FBAB}"/>
              </a:ext>
            </a:extLst>
          </p:cNvPr>
          <p:cNvSpPr txBox="1"/>
          <p:nvPr/>
        </p:nvSpPr>
        <p:spPr>
          <a:xfrm>
            <a:off x="1797939" y="2408909"/>
            <a:ext cx="909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B9CA27C9-5497-4238-A057-FADD6CDA66CC}"/>
              </a:ext>
            </a:extLst>
          </p:cNvPr>
          <p:cNvSpPr/>
          <p:nvPr/>
        </p:nvSpPr>
        <p:spPr>
          <a:xfrm rot="16200000">
            <a:off x="8913000" y="4592025"/>
            <a:ext cx="305696" cy="3644326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6FE6E9-24FD-4A3A-8F82-5842B9E7652D}"/>
              </a:ext>
            </a:extLst>
          </p:cNvPr>
          <p:cNvSpPr txBox="1"/>
          <p:nvPr/>
        </p:nvSpPr>
        <p:spPr>
          <a:xfrm>
            <a:off x="8246175" y="6423787"/>
            <a:ext cx="1760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All Members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B590060-2CD1-40DA-9A08-B3AB159C3C33}"/>
              </a:ext>
            </a:extLst>
          </p:cNvPr>
          <p:cNvSpPr txBox="1"/>
          <p:nvPr/>
        </p:nvSpPr>
        <p:spPr>
          <a:xfrm>
            <a:off x="7464992" y="5932225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5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5AC69F-AE81-489C-BA05-C6EC12D95BF8}"/>
              </a:ext>
            </a:extLst>
          </p:cNvPr>
          <p:cNvSpPr txBox="1"/>
          <p:nvPr/>
        </p:nvSpPr>
        <p:spPr>
          <a:xfrm>
            <a:off x="9638919" y="5932225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4</a:t>
            </a:r>
          </a:p>
        </p:txBody>
      </p:sp>
      <p:sp>
        <p:nvSpPr>
          <p:cNvPr id="108" name="Left Brace 107">
            <a:extLst>
              <a:ext uri="{FF2B5EF4-FFF2-40B4-BE49-F238E27FC236}">
                <a16:creationId xmlns:a16="http://schemas.microsoft.com/office/drawing/2014/main" id="{EE5B72E5-BDB9-4FF2-9B29-1C45327E0171}"/>
              </a:ext>
            </a:extLst>
          </p:cNvPr>
          <p:cNvSpPr/>
          <p:nvPr/>
        </p:nvSpPr>
        <p:spPr>
          <a:xfrm rot="16200000">
            <a:off x="5665851" y="5694859"/>
            <a:ext cx="27181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26E2B7F-0BC5-46B0-A6B6-141B22F07C0F}"/>
              </a:ext>
            </a:extLst>
          </p:cNvPr>
          <p:cNvSpPr txBox="1"/>
          <p:nvPr/>
        </p:nvSpPr>
        <p:spPr>
          <a:xfrm>
            <a:off x="5634543" y="6406558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43CCAC9-4D7C-44C8-80C2-2FD50807033B}"/>
              </a:ext>
            </a:extLst>
          </p:cNvPr>
          <p:cNvSpPr txBox="1"/>
          <p:nvPr/>
        </p:nvSpPr>
        <p:spPr>
          <a:xfrm>
            <a:off x="5280920" y="5927773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6</a:t>
            </a:r>
          </a:p>
        </p:txBody>
      </p:sp>
      <p:sp>
        <p:nvSpPr>
          <p:cNvPr id="66" name="Slide Number Placeholder 2">
            <a:extLst>
              <a:ext uri="{FF2B5EF4-FFF2-40B4-BE49-F238E27FC236}">
                <a16:creationId xmlns:a16="http://schemas.microsoft.com/office/drawing/2014/main" id="{F7EA8742-1FFB-4D23-A438-5BFAA2E762F7}"/>
              </a:ext>
            </a:extLst>
          </p:cNvPr>
          <p:cNvSpPr txBox="1">
            <a:spLocks/>
          </p:cNvSpPr>
          <p:nvPr/>
        </p:nvSpPr>
        <p:spPr>
          <a:xfrm>
            <a:off x="10360152" y="6506104"/>
            <a:ext cx="6245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A9C91A9-4BFA-CFFF-95A8-68B9FCA55406}"/>
              </a:ext>
            </a:extLst>
          </p:cNvPr>
          <p:cNvSpPr/>
          <p:nvPr/>
        </p:nvSpPr>
        <p:spPr>
          <a:xfrm>
            <a:off x="2790244" y="3836675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70EE6-8746-BB8C-47EF-2251D82CC3E7}"/>
              </a:ext>
            </a:extLst>
          </p:cNvPr>
          <p:cNvSpPr txBox="1"/>
          <p:nvPr/>
        </p:nvSpPr>
        <p:spPr>
          <a:xfrm>
            <a:off x="2860289" y="3846365"/>
            <a:ext cx="1243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09383E8-91AF-1F8C-5330-1FD2B527EEA2}"/>
              </a:ext>
            </a:extLst>
          </p:cNvPr>
          <p:cNvSpPr/>
          <p:nvPr/>
        </p:nvSpPr>
        <p:spPr>
          <a:xfrm rot="16200000">
            <a:off x="3354228" y="5856043"/>
            <a:ext cx="27181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BAEE1-DF6C-00B2-4C60-D2989CF257CD}"/>
              </a:ext>
            </a:extLst>
          </p:cNvPr>
          <p:cNvSpPr txBox="1"/>
          <p:nvPr/>
        </p:nvSpPr>
        <p:spPr>
          <a:xfrm>
            <a:off x="2523995" y="6503469"/>
            <a:ext cx="200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 Members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057167-13FA-08EC-CAC4-4A32B3B805A2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205166" y="4758634"/>
            <a:ext cx="812437" cy="37406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1CD257-706F-45DF-BBD8-42B5F885028A}"/>
              </a:ext>
            </a:extLst>
          </p:cNvPr>
          <p:cNvCxnSpPr>
            <a:cxnSpLocks/>
          </p:cNvCxnSpPr>
          <p:nvPr/>
        </p:nvCxnSpPr>
        <p:spPr>
          <a:xfrm flipV="1">
            <a:off x="1779187" y="4105356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61B720E-5E67-4E09-A79E-45BF0B975D0F}"/>
              </a:ext>
            </a:extLst>
          </p:cNvPr>
          <p:cNvSpPr/>
          <p:nvPr/>
        </p:nvSpPr>
        <p:spPr>
          <a:xfrm>
            <a:off x="2809294" y="4455800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569B7-4A8F-91C5-8CFB-106398C1FD92}"/>
              </a:ext>
            </a:extLst>
          </p:cNvPr>
          <p:cNvSpPr txBox="1"/>
          <p:nvPr/>
        </p:nvSpPr>
        <p:spPr>
          <a:xfrm>
            <a:off x="2989918" y="4477603"/>
            <a:ext cx="102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F67C2-263E-3738-32F7-42333DE87165}"/>
              </a:ext>
            </a:extLst>
          </p:cNvPr>
          <p:cNvCxnSpPr>
            <a:cxnSpLocks/>
          </p:cNvCxnSpPr>
          <p:nvPr/>
        </p:nvCxnSpPr>
        <p:spPr>
          <a:xfrm flipV="1">
            <a:off x="1798237" y="4724481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ACE4C-2B9B-53D7-30F3-CF0F819CBD98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4186116" y="4139509"/>
            <a:ext cx="831487" cy="99318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709BEB6-D4B0-A5D8-0BBA-7AE07F552780}"/>
              </a:ext>
            </a:extLst>
          </p:cNvPr>
          <p:cNvSpPr txBox="1"/>
          <p:nvPr/>
        </p:nvSpPr>
        <p:spPr>
          <a:xfrm>
            <a:off x="3008968" y="5213616"/>
            <a:ext cx="102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3DF2D3-46EA-A2A7-DCCF-C67C705BC6DA}"/>
              </a:ext>
            </a:extLst>
          </p:cNvPr>
          <p:cNvSpPr/>
          <p:nvPr/>
        </p:nvSpPr>
        <p:spPr>
          <a:xfrm>
            <a:off x="2818358" y="5072147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D25545-1BD3-0C92-1E49-3DB9B8B7EF66}"/>
              </a:ext>
            </a:extLst>
          </p:cNvPr>
          <p:cNvSpPr txBox="1"/>
          <p:nvPr/>
        </p:nvSpPr>
        <p:spPr>
          <a:xfrm>
            <a:off x="2834031" y="5099593"/>
            <a:ext cx="1352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Conformance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E980EE-C751-91EC-31EB-D39A2BEC3FD4}"/>
              </a:ext>
            </a:extLst>
          </p:cNvPr>
          <p:cNvCxnSpPr>
            <a:cxnSpLocks/>
          </p:cNvCxnSpPr>
          <p:nvPr/>
        </p:nvCxnSpPr>
        <p:spPr>
          <a:xfrm flipV="1">
            <a:off x="1807301" y="5340828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B4528CF-BA8E-1FEE-B7B4-127BEF560BB6}"/>
              </a:ext>
            </a:extLst>
          </p:cNvPr>
          <p:cNvSpPr/>
          <p:nvPr/>
        </p:nvSpPr>
        <p:spPr>
          <a:xfrm>
            <a:off x="2837408" y="5691272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250693-5D51-100C-AF72-2F1604C8D166}"/>
              </a:ext>
            </a:extLst>
          </p:cNvPr>
          <p:cNvSpPr txBox="1"/>
          <p:nvPr/>
        </p:nvSpPr>
        <p:spPr>
          <a:xfrm>
            <a:off x="2900213" y="5713075"/>
            <a:ext cx="1258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AA13A3-392A-A894-BFDA-07BE6CF20465}"/>
              </a:ext>
            </a:extLst>
          </p:cNvPr>
          <p:cNvCxnSpPr>
            <a:cxnSpLocks/>
          </p:cNvCxnSpPr>
          <p:nvPr/>
        </p:nvCxnSpPr>
        <p:spPr>
          <a:xfrm flipV="1">
            <a:off x="1826351" y="5959953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82E007-12D3-AC8F-CF54-5CBE90247B6A}"/>
              </a:ext>
            </a:extLst>
          </p:cNvPr>
          <p:cNvSpPr txBox="1"/>
          <p:nvPr/>
        </p:nvSpPr>
        <p:spPr>
          <a:xfrm>
            <a:off x="3077366" y="6243221"/>
            <a:ext cx="791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7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7B4080-7D11-D04A-2F4D-B11FDE9C2184}"/>
              </a:ext>
            </a:extLst>
          </p:cNvPr>
          <p:cNvCxnSpPr>
            <a:cxnSpLocks/>
            <a:stCxn id="15" idx="6"/>
          </p:cNvCxnSpPr>
          <p:nvPr/>
        </p:nvCxnSpPr>
        <p:spPr>
          <a:xfrm flipV="1">
            <a:off x="4214230" y="5132696"/>
            <a:ext cx="803373" cy="24228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9C9B7C-013E-6442-67F5-5D3E48D9415E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4233280" y="5132696"/>
            <a:ext cx="784323" cy="86141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65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7" grpId="0"/>
      <p:bldP spid="68" grpId="0" animBg="1"/>
      <p:bldP spid="69" grpId="0"/>
      <p:bldP spid="79" grpId="0" animBg="1"/>
      <p:bldP spid="80" grpId="0" animBg="1"/>
      <p:bldP spid="81" grpId="0" animBg="1"/>
      <p:bldP spid="82" grpId="0"/>
      <p:bldP spid="83" grpId="0"/>
      <p:bldP spid="88" grpId="0" animBg="1"/>
      <p:bldP spid="89" grpId="0" animBg="1"/>
      <p:bldP spid="90" grpId="0"/>
      <p:bldP spid="91" grpId="0"/>
      <p:bldP spid="92" grpId="0"/>
      <p:bldP spid="93" grpId="0"/>
      <p:bldP spid="94" grpId="0"/>
      <p:bldP spid="95" grpId="0"/>
      <p:bldP spid="98" grpId="0"/>
      <p:bldP spid="2" grpId="0"/>
      <p:bldP spid="63" grpId="0" animBg="1"/>
      <p:bldP spid="106" grpId="0"/>
      <p:bldP spid="107" grpId="0"/>
      <p:bldP spid="108" grpId="0" animBg="1"/>
      <p:bldP spid="109" grpId="0"/>
      <p:bldP spid="110" grpId="0"/>
      <p:bldP spid="3" grpId="0" animBg="1"/>
      <p:bldP spid="4" grpId="0"/>
      <p:bldP spid="5" grpId="0" animBg="1"/>
      <p:bldP spid="6" grpId="0"/>
      <p:bldP spid="9" grpId="0" animBg="1"/>
      <p:bldP spid="10" grpId="0"/>
      <p:bldP spid="14" grpId="0"/>
      <p:bldP spid="15" grpId="0" animBg="1"/>
      <p:bldP spid="16" grpId="0"/>
      <p:bldP spid="18" grpId="0" animBg="1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D8C8B5-2631-E1FA-11DF-7FFEC6A3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46" y="339730"/>
            <a:ext cx="10182707" cy="1280890"/>
          </a:xfrm>
        </p:spPr>
        <p:txBody>
          <a:bodyPr/>
          <a:lstStyle/>
          <a:p>
            <a:r>
              <a:rPr lang="en-GB"/>
              <a:t>The MPAI organisation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D6842DEB-FA7F-72E4-4F68-E4DE56E3312A}"/>
              </a:ext>
            </a:extLst>
          </p:cNvPr>
          <p:cNvSpPr/>
          <p:nvPr/>
        </p:nvSpPr>
        <p:spPr>
          <a:xfrm>
            <a:off x="2295" y="1405171"/>
            <a:ext cx="5314239" cy="64512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General Assembly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2" name="Rectangle 24">
            <a:extLst>
              <a:ext uri="{FF2B5EF4-FFF2-40B4-BE49-F238E27FC236}">
                <a16:creationId xmlns:a16="http://schemas.microsoft.com/office/drawing/2014/main" id="{88A8D3ED-0EEA-B37B-1E94-160892DE3076}"/>
              </a:ext>
            </a:extLst>
          </p:cNvPr>
          <p:cNvSpPr/>
          <p:nvPr/>
        </p:nvSpPr>
        <p:spPr>
          <a:xfrm>
            <a:off x="8102114" y="4281861"/>
            <a:ext cx="4088062" cy="50832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Requirements Standing Committee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63" name="Rectangle 26">
            <a:extLst>
              <a:ext uri="{FF2B5EF4-FFF2-40B4-BE49-F238E27FC236}">
                <a16:creationId xmlns:a16="http://schemas.microsoft.com/office/drawing/2014/main" id="{BB747BFA-9EFE-1093-CB43-2B39976CFF85}"/>
              </a:ext>
            </a:extLst>
          </p:cNvPr>
          <p:cNvSpPr/>
          <p:nvPr/>
        </p:nvSpPr>
        <p:spPr>
          <a:xfrm>
            <a:off x="4022854" y="3336977"/>
            <a:ext cx="8169145" cy="50832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Standing Committees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88D4B5F-00A4-D31D-D16C-AC2F3A7AB89C}"/>
              </a:ext>
            </a:extLst>
          </p:cNvPr>
          <p:cNvCxnSpPr>
            <a:cxnSpLocks/>
          </p:cNvCxnSpPr>
          <p:nvPr/>
        </p:nvCxnSpPr>
        <p:spPr>
          <a:xfrm>
            <a:off x="2759066" y="2044550"/>
            <a:ext cx="0" cy="2229007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98108B2-8E78-D6FD-C94B-47EBA589605A}"/>
              </a:ext>
            </a:extLst>
          </p:cNvPr>
          <p:cNvCxnSpPr>
            <a:cxnSpLocks/>
          </p:cNvCxnSpPr>
          <p:nvPr/>
        </p:nvCxnSpPr>
        <p:spPr>
          <a:xfrm>
            <a:off x="4647436" y="2044738"/>
            <a:ext cx="7574" cy="1292239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1" name="Rectangle 2">
            <a:extLst>
              <a:ext uri="{FF2B5EF4-FFF2-40B4-BE49-F238E27FC236}">
                <a16:creationId xmlns:a16="http://schemas.microsoft.com/office/drawing/2014/main" id="{087F968B-A844-7C36-7549-319D8B20CD0C}"/>
              </a:ext>
            </a:extLst>
          </p:cNvPr>
          <p:cNvSpPr/>
          <p:nvPr/>
        </p:nvSpPr>
        <p:spPr>
          <a:xfrm>
            <a:off x="5486744" y="1414502"/>
            <a:ext cx="6708794" cy="64512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Board of Directors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22725252-ED48-2B9E-463B-0F7C7C135589}"/>
              </a:ext>
            </a:extLst>
          </p:cNvPr>
          <p:cNvSpPr/>
          <p:nvPr/>
        </p:nvSpPr>
        <p:spPr>
          <a:xfrm>
            <a:off x="11085851" y="2501789"/>
            <a:ext cx="1139983" cy="559800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Secretariat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D522C7CD-C53E-5435-D028-F26335ECA835}"/>
              </a:ext>
            </a:extLst>
          </p:cNvPr>
          <p:cNvSpPr/>
          <p:nvPr/>
        </p:nvSpPr>
        <p:spPr>
          <a:xfrm>
            <a:off x="5559226" y="2505029"/>
            <a:ext cx="1353771" cy="5598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Membership&amp; Nominating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1C2BDFC0-6276-C1B8-4B76-01D823E79871}"/>
              </a:ext>
            </a:extLst>
          </p:cNvPr>
          <p:cNvSpPr/>
          <p:nvPr/>
        </p:nvSpPr>
        <p:spPr>
          <a:xfrm>
            <a:off x="6987755" y="2505029"/>
            <a:ext cx="958935" cy="5598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Finance &amp; Audit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E75D4C1C-103B-FF49-FC22-CBEF865EB097}"/>
              </a:ext>
            </a:extLst>
          </p:cNvPr>
          <p:cNvSpPr/>
          <p:nvPr/>
        </p:nvSpPr>
        <p:spPr>
          <a:xfrm>
            <a:off x="9215893" y="2501789"/>
            <a:ext cx="849913" cy="5598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IPR Support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3B6625A8-E7EF-00A4-A080-DE165717EA9E}"/>
              </a:ext>
            </a:extLst>
          </p:cNvPr>
          <p:cNvSpPr/>
          <p:nvPr/>
        </p:nvSpPr>
        <p:spPr>
          <a:xfrm>
            <a:off x="8021892" y="2507616"/>
            <a:ext cx="1116738" cy="567054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Industry &amp; Standards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D3CF01-E783-3471-631E-EE5BB266ECF0}"/>
              </a:ext>
            </a:extLst>
          </p:cNvPr>
          <p:cNvSpPr/>
          <p:nvPr/>
        </p:nvSpPr>
        <p:spPr>
          <a:xfrm>
            <a:off x="10151489" y="2501789"/>
            <a:ext cx="849913" cy="55008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F2FB7A9-711D-003E-EA57-8C9E2C68951B}"/>
              </a:ext>
            </a:extLst>
          </p:cNvPr>
          <p:cNvCxnSpPr/>
          <p:nvPr/>
        </p:nvCxnSpPr>
        <p:spPr>
          <a:xfrm>
            <a:off x="9640849" y="2053882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F42CED5-0A16-5B14-E7DB-5392A919BB7D}"/>
              </a:ext>
            </a:extLst>
          </p:cNvPr>
          <p:cNvCxnSpPr/>
          <p:nvPr/>
        </p:nvCxnSpPr>
        <p:spPr>
          <a:xfrm>
            <a:off x="11629059" y="2042429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E761564-4F46-7DBB-DBE7-216C9441E61E}"/>
              </a:ext>
            </a:extLst>
          </p:cNvPr>
          <p:cNvCxnSpPr/>
          <p:nvPr/>
        </p:nvCxnSpPr>
        <p:spPr>
          <a:xfrm>
            <a:off x="7463059" y="2050780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522C024-1CE9-A06D-83C4-17B1FC63337F}"/>
              </a:ext>
            </a:extLst>
          </p:cNvPr>
          <p:cNvCxnSpPr/>
          <p:nvPr/>
        </p:nvCxnSpPr>
        <p:spPr>
          <a:xfrm>
            <a:off x="6241707" y="2050291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6E9D47A-3952-CCC3-C608-7ECFE8881AC6}"/>
              </a:ext>
            </a:extLst>
          </p:cNvPr>
          <p:cNvCxnSpPr>
            <a:cxnSpLocks/>
          </p:cNvCxnSpPr>
          <p:nvPr/>
        </p:nvCxnSpPr>
        <p:spPr>
          <a:xfrm>
            <a:off x="9831450" y="3829431"/>
            <a:ext cx="1" cy="444126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5" name="Rectangle 4">
            <a:extLst>
              <a:ext uri="{FF2B5EF4-FFF2-40B4-BE49-F238E27FC236}">
                <a16:creationId xmlns:a16="http://schemas.microsoft.com/office/drawing/2014/main" id="{F3F5FAA2-5582-5924-C531-5034B9A486B2}"/>
              </a:ext>
            </a:extLst>
          </p:cNvPr>
          <p:cNvSpPr/>
          <p:nvPr/>
        </p:nvSpPr>
        <p:spPr>
          <a:xfrm>
            <a:off x="18272" y="4273557"/>
            <a:ext cx="7903712" cy="50832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Development Committees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52" name="Rectangle 18">
            <a:extLst>
              <a:ext uri="{FF2B5EF4-FFF2-40B4-BE49-F238E27FC236}">
                <a16:creationId xmlns:a16="http://schemas.microsoft.com/office/drawing/2014/main" id="{F52A977C-7271-E0FD-F6B8-E663D42D2216}"/>
              </a:ext>
            </a:extLst>
          </p:cNvPr>
          <p:cNvSpPr/>
          <p:nvPr/>
        </p:nvSpPr>
        <p:spPr>
          <a:xfrm>
            <a:off x="4270937" y="5289858"/>
            <a:ext cx="932722" cy="50832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MMC-DC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19CD89D8-01C5-6244-14C8-01D8C5114F65}"/>
              </a:ext>
            </a:extLst>
          </p:cNvPr>
          <p:cNvSpPr/>
          <p:nvPr/>
        </p:nvSpPr>
        <p:spPr>
          <a:xfrm>
            <a:off x="3327477" y="5277382"/>
            <a:ext cx="907114" cy="52416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GME-DC</a:t>
            </a:r>
            <a:endParaRPr lang="it-IT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D67978BE-F6A0-6C66-F2D7-6923B1BC1FF2}"/>
              </a:ext>
            </a:extLst>
          </p:cNvPr>
          <p:cNvSpPr/>
          <p:nvPr/>
        </p:nvSpPr>
        <p:spPr>
          <a:xfrm>
            <a:off x="2296" y="5264782"/>
            <a:ext cx="792069" cy="52416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AIF-DC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AF50A5A-6AF4-2E2C-BC63-D7E47467870F}"/>
              </a:ext>
            </a:extLst>
          </p:cNvPr>
          <p:cNvCxnSpPr/>
          <p:nvPr/>
        </p:nvCxnSpPr>
        <p:spPr>
          <a:xfrm>
            <a:off x="393136" y="4768426"/>
            <a:ext cx="5386" cy="491554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56107B4-42CF-B9AF-95FF-FB149D4BF558}"/>
              </a:ext>
            </a:extLst>
          </p:cNvPr>
          <p:cNvCxnSpPr/>
          <p:nvPr/>
        </p:nvCxnSpPr>
        <p:spPr>
          <a:xfrm>
            <a:off x="4732452" y="4777662"/>
            <a:ext cx="5893" cy="491554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2" name="Rectangle 33">
            <a:extLst>
              <a:ext uri="{FF2B5EF4-FFF2-40B4-BE49-F238E27FC236}">
                <a16:creationId xmlns:a16="http://schemas.microsoft.com/office/drawing/2014/main" id="{A9EF8F50-59BD-80BE-8E95-136FE795BF4E}"/>
              </a:ext>
            </a:extLst>
          </p:cNvPr>
          <p:cNvSpPr/>
          <p:nvPr/>
        </p:nvSpPr>
        <p:spPr>
          <a:xfrm>
            <a:off x="5238546" y="5295880"/>
            <a:ext cx="952585" cy="5006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NNW-DC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9E565C6-B657-B247-EFED-7C8724834C2F}"/>
              </a:ext>
            </a:extLst>
          </p:cNvPr>
          <p:cNvCxnSpPr/>
          <p:nvPr/>
        </p:nvCxnSpPr>
        <p:spPr>
          <a:xfrm>
            <a:off x="5690815" y="4768426"/>
            <a:ext cx="5987" cy="507461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8" name="Rectangle 33">
            <a:extLst>
              <a:ext uri="{FF2B5EF4-FFF2-40B4-BE49-F238E27FC236}">
                <a16:creationId xmlns:a16="http://schemas.microsoft.com/office/drawing/2014/main" id="{873B4942-4B7B-B8AB-90D5-DCCEBC22DFA4}"/>
              </a:ext>
            </a:extLst>
          </p:cNvPr>
          <p:cNvSpPr/>
          <p:nvPr/>
        </p:nvSpPr>
        <p:spPr>
          <a:xfrm>
            <a:off x="820437" y="5273004"/>
            <a:ext cx="793517" cy="515938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AIH-DC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3F60CF9-CF28-7DE5-EF8B-2949D79E66E7}"/>
              </a:ext>
            </a:extLst>
          </p:cNvPr>
          <p:cNvCxnSpPr/>
          <p:nvPr/>
        </p:nvCxnSpPr>
        <p:spPr>
          <a:xfrm>
            <a:off x="1195486" y="4768426"/>
            <a:ext cx="5987" cy="51437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" name="Rectangle 16">
            <a:extLst>
              <a:ext uri="{FF2B5EF4-FFF2-40B4-BE49-F238E27FC236}">
                <a16:creationId xmlns:a16="http://schemas.microsoft.com/office/drawing/2014/main" id="{BC6475A2-4F11-3371-5D18-52F1B16A2BB5}"/>
              </a:ext>
            </a:extLst>
          </p:cNvPr>
          <p:cNvSpPr/>
          <p:nvPr/>
        </p:nvSpPr>
        <p:spPr>
          <a:xfrm>
            <a:off x="1649002" y="5272342"/>
            <a:ext cx="801618" cy="52416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CAE-DC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75C5A10A-CC99-6A28-20D2-3E42C0B88A43}"/>
              </a:ext>
            </a:extLst>
          </p:cNvPr>
          <p:cNvSpPr/>
          <p:nvPr/>
        </p:nvSpPr>
        <p:spPr>
          <a:xfrm>
            <a:off x="2493435" y="5272342"/>
            <a:ext cx="792069" cy="52416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CUI-DC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F02740-0C30-920D-47DE-A5FCFF5BF31C}"/>
              </a:ext>
            </a:extLst>
          </p:cNvPr>
          <p:cNvCxnSpPr/>
          <p:nvPr/>
        </p:nvCxnSpPr>
        <p:spPr>
          <a:xfrm>
            <a:off x="2018242" y="4768426"/>
            <a:ext cx="5386" cy="491554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8B8EFB-0850-E401-0CEA-AE0705E1C416}"/>
              </a:ext>
            </a:extLst>
          </p:cNvPr>
          <p:cNvCxnSpPr/>
          <p:nvPr/>
        </p:nvCxnSpPr>
        <p:spPr>
          <a:xfrm>
            <a:off x="2889469" y="4768426"/>
            <a:ext cx="5386" cy="491554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86269F-6C44-45E1-600B-9D747137901B}"/>
              </a:ext>
            </a:extLst>
          </p:cNvPr>
          <p:cNvCxnSpPr/>
          <p:nvPr/>
        </p:nvCxnSpPr>
        <p:spPr>
          <a:xfrm>
            <a:off x="3785207" y="4782284"/>
            <a:ext cx="5893" cy="491554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" name="Rectangle 33">
            <a:extLst>
              <a:ext uri="{FF2B5EF4-FFF2-40B4-BE49-F238E27FC236}">
                <a16:creationId xmlns:a16="http://schemas.microsoft.com/office/drawing/2014/main" id="{F6BE5242-6163-1E32-6E15-6A718E627E7A}"/>
              </a:ext>
            </a:extLst>
          </p:cNvPr>
          <p:cNvSpPr/>
          <p:nvPr/>
        </p:nvSpPr>
        <p:spPr>
          <a:xfrm>
            <a:off x="6253335" y="5291438"/>
            <a:ext cx="793517" cy="51330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PAF-DC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DF2039-9158-F408-490D-E8F4CBC70782}"/>
              </a:ext>
            </a:extLst>
          </p:cNvPr>
          <p:cNvCxnSpPr/>
          <p:nvPr/>
        </p:nvCxnSpPr>
        <p:spPr>
          <a:xfrm>
            <a:off x="6628384" y="4791457"/>
            <a:ext cx="5987" cy="500645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Rectangle 33">
            <a:extLst>
              <a:ext uri="{FF2B5EF4-FFF2-40B4-BE49-F238E27FC236}">
                <a16:creationId xmlns:a16="http://schemas.microsoft.com/office/drawing/2014/main" id="{7A3AE83D-3351-AB8E-C0EF-C79CEBCF3ADC}"/>
              </a:ext>
            </a:extLst>
          </p:cNvPr>
          <p:cNvSpPr/>
          <p:nvPr/>
        </p:nvSpPr>
        <p:spPr>
          <a:xfrm>
            <a:off x="7109055" y="5286884"/>
            <a:ext cx="818916" cy="517856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XRV-DC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7AC036-2C32-489C-06B0-140D2D892E6A}"/>
              </a:ext>
            </a:extLst>
          </p:cNvPr>
          <p:cNvCxnSpPr/>
          <p:nvPr/>
        </p:nvCxnSpPr>
        <p:spPr>
          <a:xfrm>
            <a:off x="7509502" y="4786903"/>
            <a:ext cx="5987" cy="500645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CDE8A0A-5F26-ED0B-D322-00D588D7CD36}"/>
              </a:ext>
            </a:extLst>
          </p:cNvPr>
          <p:cNvCxnSpPr/>
          <p:nvPr/>
        </p:nvCxnSpPr>
        <p:spPr>
          <a:xfrm>
            <a:off x="11304510" y="4782245"/>
            <a:ext cx="4080" cy="49155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0DA8AE5-9D69-72F8-D577-25C72435EE2B}"/>
              </a:ext>
            </a:extLst>
          </p:cNvPr>
          <p:cNvCxnSpPr/>
          <p:nvPr/>
        </p:nvCxnSpPr>
        <p:spPr>
          <a:xfrm>
            <a:off x="11911485" y="4772914"/>
            <a:ext cx="4681" cy="49155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6" name="Rectangle 29">
            <a:extLst>
              <a:ext uri="{FF2B5EF4-FFF2-40B4-BE49-F238E27FC236}">
                <a16:creationId xmlns:a16="http://schemas.microsoft.com/office/drawing/2014/main" id="{DC5DE6A3-27CB-5A19-E918-8C1253F6FF6A}"/>
              </a:ext>
            </a:extLst>
          </p:cNvPr>
          <p:cNvSpPr/>
          <p:nvPr/>
        </p:nvSpPr>
        <p:spPr>
          <a:xfrm>
            <a:off x="9576970" y="5304946"/>
            <a:ext cx="767274" cy="49155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MMM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B7DF946-B5B9-5D8F-ED67-26FE21CD66DF}"/>
              </a:ext>
            </a:extLst>
          </p:cNvPr>
          <p:cNvCxnSpPr/>
          <p:nvPr/>
        </p:nvCxnSpPr>
        <p:spPr>
          <a:xfrm>
            <a:off x="10676600" y="4795303"/>
            <a:ext cx="4080" cy="49155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44B669B-282B-5258-6225-CDDB665643B7}"/>
              </a:ext>
            </a:extLst>
          </p:cNvPr>
          <p:cNvCxnSpPr/>
          <p:nvPr/>
        </p:nvCxnSpPr>
        <p:spPr>
          <a:xfrm>
            <a:off x="9237420" y="4795461"/>
            <a:ext cx="4080" cy="519188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9E7014-EF63-9CE9-8698-FBCD37CD35F6}"/>
              </a:ext>
            </a:extLst>
          </p:cNvPr>
          <p:cNvCxnSpPr/>
          <p:nvPr/>
        </p:nvCxnSpPr>
        <p:spPr>
          <a:xfrm>
            <a:off x="9948124" y="4786046"/>
            <a:ext cx="4080" cy="519188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1DAAFB-0A2C-DBFF-02D7-B559E1BC45B4}"/>
              </a:ext>
            </a:extLst>
          </p:cNvPr>
          <p:cNvCxnSpPr/>
          <p:nvPr/>
        </p:nvCxnSpPr>
        <p:spPr>
          <a:xfrm>
            <a:off x="8579370" y="2067926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7B9CC8-7280-8F64-ED42-3743F022E95B}"/>
              </a:ext>
            </a:extLst>
          </p:cNvPr>
          <p:cNvCxnSpPr/>
          <p:nvPr/>
        </p:nvCxnSpPr>
        <p:spPr>
          <a:xfrm>
            <a:off x="10570489" y="2057692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Rectangle 28">
            <a:extLst>
              <a:ext uri="{FF2B5EF4-FFF2-40B4-BE49-F238E27FC236}">
                <a16:creationId xmlns:a16="http://schemas.microsoft.com/office/drawing/2014/main" id="{1A5661A6-7A13-8976-E535-DAF59D954B2F}"/>
              </a:ext>
            </a:extLst>
          </p:cNvPr>
          <p:cNvSpPr/>
          <p:nvPr/>
        </p:nvSpPr>
        <p:spPr>
          <a:xfrm>
            <a:off x="8096528" y="5314649"/>
            <a:ext cx="677963" cy="50533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/>
              </a:rPr>
              <a:t>HMC</a:t>
            </a:r>
            <a:endParaRPr lang="it-IT" sz="1600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AC6F08-D4C8-B11E-B56F-6F7304A1457A}"/>
              </a:ext>
            </a:extLst>
          </p:cNvPr>
          <p:cNvCxnSpPr/>
          <p:nvPr/>
        </p:nvCxnSpPr>
        <p:spPr>
          <a:xfrm>
            <a:off x="8391367" y="4797476"/>
            <a:ext cx="4080" cy="519188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" name="Rectangle 28">
            <a:extLst>
              <a:ext uri="{FF2B5EF4-FFF2-40B4-BE49-F238E27FC236}">
                <a16:creationId xmlns:a16="http://schemas.microsoft.com/office/drawing/2014/main" id="{943A4487-C29A-E8FD-F10D-B59B2860133C}"/>
              </a:ext>
            </a:extLst>
          </p:cNvPr>
          <p:cNvSpPr/>
          <p:nvPr/>
        </p:nvSpPr>
        <p:spPr>
          <a:xfrm>
            <a:off x="8854718" y="5307029"/>
            <a:ext cx="677963" cy="50533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/>
              </a:rPr>
              <a:t>CAV</a:t>
            </a:r>
            <a:endParaRPr lang="it-IT" sz="16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67364243-E3BD-8A95-2012-ECF4EC926D87}"/>
              </a:ext>
            </a:extLst>
          </p:cNvPr>
          <p:cNvSpPr/>
          <p:nvPr/>
        </p:nvSpPr>
        <p:spPr>
          <a:xfrm>
            <a:off x="10419252" y="5297032"/>
            <a:ext cx="540809" cy="49947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1600" spc="-1">
                <a:solidFill>
                  <a:srgbClr val="000000"/>
                </a:solidFill>
                <a:latin typeface="Calibri"/>
                <a:ea typeface="DejaVu Sans"/>
              </a:rPr>
              <a:t>SPG</a:t>
            </a:r>
            <a:endParaRPr lang="it-IT" sz="16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51835158-1F4D-4124-7682-CB97A38240D9}"/>
              </a:ext>
            </a:extLst>
          </p:cNvPr>
          <p:cNvSpPr/>
          <p:nvPr/>
        </p:nvSpPr>
        <p:spPr>
          <a:xfrm>
            <a:off x="11039240" y="5288466"/>
            <a:ext cx="540809" cy="516274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EVC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2B6FF3E2-794B-64C1-CE19-A4A2A4C1ACFE}"/>
              </a:ext>
            </a:extLst>
          </p:cNvPr>
          <p:cNvSpPr/>
          <p:nvPr/>
        </p:nvSpPr>
        <p:spPr>
          <a:xfrm>
            <a:off x="11653549" y="5282800"/>
            <a:ext cx="536626" cy="521939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EEV</a:t>
            </a:r>
          </a:p>
        </p:txBody>
      </p:sp>
      <p:sp>
        <p:nvSpPr>
          <p:cNvPr id="23" name="Arrow: Right 22">
            <a:hlinkClick r:id="rId3" action="ppaction://hlinksldjump"/>
            <a:extLst>
              <a:ext uri="{FF2B5EF4-FFF2-40B4-BE49-F238E27FC236}">
                <a16:creationId xmlns:a16="http://schemas.microsoft.com/office/drawing/2014/main" id="{38F82296-CCAE-2DB5-7854-6601CAB70ED9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03290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28CCA5-69C4-5190-C75F-075318933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30" r="-2" b="16707"/>
          <a:stretch/>
        </p:blipFill>
        <p:spPr>
          <a:xfrm>
            <a:off x="1302026" y="2314574"/>
            <a:ext cx="10202586" cy="4505739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3AD9967-F9EB-C535-DBD3-303D75DE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585137"/>
            <a:ext cx="10023681" cy="1468800"/>
          </a:xfrm>
        </p:spPr>
        <p:txBody>
          <a:bodyPr anchor="t">
            <a:normAutofit/>
          </a:bodyPr>
          <a:lstStyle/>
          <a:p>
            <a:r>
              <a:rPr lang="en-GB" dirty="0"/>
              <a:t>Approved standards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69186-99D7-A568-7255-68AE638B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A799F3B-F9C8-4D6A-AD75-2CEC128004FE}" type="datetime1">
              <a:rPr lang="en-US" smtClean="0"/>
              <a:pPr>
                <a:spcAft>
                  <a:spcPts val="600"/>
                </a:spcAft>
              </a:pPr>
              <a:t>12/26/2024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0B29-866C-C446-BB9B-5DB57836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344640720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-new.potx" id="{0D956EC4-239A-4D9E-8D4F-A0A2AC371398}" vid="{6267E658-7784-4ED0-9B68-8FEBFDB3E9B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MPAI-new1</Template>
  <TotalTime>2908</TotalTime>
  <Words>4820</Words>
  <Application>Microsoft Office PowerPoint</Application>
  <PresentationFormat>Widescreen</PresentationFormat>
  <Paragraphs>1720</Paragraphs>
  <Slides>61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Calibri </vt:lpstr>
      <vt:lpstr>NimbusRomNo9L-Regu</vt:lpstr>
      <vt:lpstr>宋体</vt:lpstr>
      <vt:lpstr>Arial</vt:lpstr>
      <vt:lpstr>Calibri</vt:lpstr>
      <vt:lpstr>Cambria Math</vt:lpstr>
      <vt:lpstr>Century Gothic</vt:lpstr>
      <vt:lpstr>DejaVu Sans</vt:lpstr>
      <vt:lpstr>Poppins</vt:lpstr>
      <vt:lpstr>Times New Roman</vt:lpstr>
      <vt:lpstr>Wingdings</vt:lpstr>
      <vt:lpstr>Wingdings 3</vt:lpstr>
      <vt:lpstr>Filo</vt:lpstr>
      <vt:lpstr>An introduction to Moving Picture, Audio, and Data Coding by Artificial Intelligence (MPAI)</vt:lpstr>
      <vt:lpstr>MPAI at-a-glance</vt:lpstr>
      <vt:lpstr>Who we are</vt:lpstr>
      <vt:lpstr>MPAI: what it is</vt:lpstr>
      <vt:lpstr>Explainable standards</vt:lpstr>
      <vt:lpstr>Accessible &amp; timely available standards</vt:lpstr>
      <vt:lpstr>PowerPoint Presentation</vt:lpstr>
      <vt:lpstr>The MPAI organisation</vt:lpstr>
      <vt:lpstr>Approved standards</vt:lpstr>
      <vt:lpstr>MPAI standards, so far</vt:lpstr>
      <vt:lpstr>Governance of the MPAI Ecosystem  (MPAI-GME) V1.1</vt:lpstr>
      <vt:lpstr>The MPAI ecosystem</vt:lpstr>
      <vt:lpstr>AI Framework (MPAI-AIF) V2.1</vt:lpstr>
      <vt:lpstr>AI Framework (MPAI-AIF) V2.1</vt:lpstr>
      <vt:lpstr>Context-based Audio Enhancement  (MPAI-CAE) V2.3</vt:lpstr>
      <vt:lpstr>Audio Recording Preservation (CAE-ARP)</vt:lpstr>
      <vt:lpstr>Audio Scene Description (Composite AIM)</vt:lpstr>
      <vt:lpstr>MPAI-CAE – Six Degrees Audio  (CAE-6DF)</vt:lpstr>
      <vt:lpstr>Connected Autonomous Vehicle –  Architecture (MPAI-CAV) V1.1</vt:lpstr>
      <vt:lpstr>MPAI-CAV – Architecture Reference Model</vt:lpstr>
      <vt:lpstr>Environment Sensing Subsystem</vt:lpstr>
      <vt:lpstr>MPAI-CAV – Autonomous Motion Subsystem</vt:lpstr>
      <vt:lpstr>Connected Autonomous Vehicles (MPAI-CAV) – Technologies V1.0</vt:lpstr>
      <vt:lpstr>CAV Data Types</vt:lpstr>
      <vt:lpstr>The «AI-based Compression and Understanding of Industrial Data» standard Company Performance Prediction</vt:lpstr>
      <vt:lpstr>MPAI-CUI V1.1 – Reference Model </vt:lpstr>
      <vt:lpstr>Human and Machine Communication  (MPAI-HMC) V2.0</vt:lpstr>
      <vt:lpstr>PowerPoint Presentation</vt:lpstr>
      <vt:lpstr>MPAI-HMC Reference Model</vt:lpstr>
      <vt:lpstr>Multimodal Conversation (MPAI-MMC)  V2.3 </vt:lpstr>
      <vt:lpstr>PowerPoint Presentation</vt:lpstr>
      <vt:lpstr>Virtual Meeting Secretary</vt:lpstr>
      <vt:lpstr>MPAI Metaverse Model (MPAI-MMM)  – Architecture V1.1</vt:lpstr>
      <vt:lpstr>PowerPoint Presentation</vt:lpstr>
      <vt:lpstr>Functional Requirements of Actions</vt:lpstr>
      <vt:lpstr>MPAI-MMM – Technologies (MMM-TEC)</vt:lpstr>
      <vt:lpstr>MPAI-MMM – Technologies (MMM-TEC) V1.0</vt:lpstr>
      <vt:lpstr>Neural Network Watermarking  (MPAI-NNW) V1.0</vt:lpstr>
      <vt:lpstr>PowerPoint Presentation</vt:lpstr>
      <vt:lpstr>Neural Network Traceability (MPAI-NNT) V1.0</vt:lpstr>
      <vt:lpstr>Portable Avatar Format (MPAI-PAF) V1.3</vt:lpstr>
      <vt:lpstr>Avatar-Based Videoconference Use Case</vt:lpstr>
      <vt:lpstr>Personal Status Display (PAF-PSD) V1.3</vt:lpstr>
      <vt:lpstr>Object and Scene Description  (MPAI-OSD) V1.2</vt:lpstr>
      <vt:lpstr>Television Media Analysis (OSD-TMA) V1.2</vt:lpstr>
      <vt:lpstr>AI Module  Profiles</vt:lpstr>
      <vt:lpstr>Data Types, Formats, and Attributes (MPAI-TFA) V1.2</vt:lpstr>
      <vt:lpstr>Being developed</vt:lpstr>
      <vt:lpstr>AI for Health (MPAI-AIH)</vt:lpstr>
      <vt:lpstr>Technical Specification: AI for Health (MPAI-AIH)</vt:lpstr>
      <vt:lpstr>End User Device</vt:lpstr>
      <vt:lpstr>Server-based Predictive multiplayer  Gaming (MPAI-SPG) </vt:lpstr>
      <vt:lpstr>MPAI-SPG Reference Model</vt:lpstr>
      <vt:lpstr>Extended Reality Venues (MPAI-XRV)  – Live Theatrical Stage Performance</vt:lpstr>
      <vt:lpstr>XR Venues- Live Theatrical Performance</vt:lpstr>
      <vt:lpstr>About to start</vt:lpstr>
      <vt:lpstr>AI-based End-to-End Video Coding  (MPAI-EEV)/1</vt:lpstr>
      <vt:lpstr>AI-based End-to-End Video Coding (MPAI-EEV)/2</vt:lpstr>
      <vt:lpstr>Up-sampling Filter for Video applications  (MPA-UFV)/1</vt:lpstr>
      <vt:lpstr>Up-sampling Filter for Video (MPA-UFV)/2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Moving Picture, Audio, and Data Coding by Artificial Intelligence (MPAI)</dc:title>
  <dc:creator>Leonardo Chiariglione</dc:creator>
  <cp:lastModifiedBy>Leonardo Chiariglione</cp:lastModifiedBy>
  <cp:revision>1</cp:revision>
  <dcterms:created xsi:type="dcterms:W3CDTF">2023-10-15T13:59:33Z</dcterms:created>
  <dcterms:modified xsi:type="dcterms:W3CDTF">2024-12-26T15:22:55Z</dcterms:modified>
</cp:coreProperties>
</file>