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1046" r:id="rId2"/>
    <p:sldId id="3096" r:id="rId3"/>
    <p:sldId id="1470" r:id="rId4"/>
    <p:sldId id="3124" r:id="rId5"/>
    <p:sldId id="1424" r:id="rId6"/>
    <p:sldId id="440" r:id="rId7"/>
    <p:sldId id="3095" r:id="rId8"/>
    <p:sldId id="3097" r:id="rId9"/>
    <p:sldId id="1048" r:id="rId10"/>
    <p:sldId id="2693" r:id="rId11"/>
    <p:sldId id="2700" r:id="rId12"/>
    <p:sldId id="2694" r:id="rId13"/>
    <p:sldId id="2699" r:id="rId14"/>
    <p:sldId id="3119" r:id="rId15"/>
    <p:sldId id="3120" r:id="rId16"/>
    <p:sldId id="3090" r:id="rId17"/>
    <p:sldId id="3121" r:id="rId18"/>
    <p:sldId id="3122" r:id="rId19"/>
    <p:sldId id="2753" r:id="rId20"/>
    <p:sldId id="3123" r:id="rId21"/>
    <p:sldId id="2661" r:id="rId22"/>
    <p:sldId id="2748" r:id="rId23"/>
    <p:sldId id="2655" r:id="rId24"/>
    <p:sldId id="2697" r:id="rId25"/>
    <p:sldId id="3118" r:id="rId26"/>
    <p:sldId id="26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A752B-F5AF-46AC-AD39-D9B151900FC3}" v="47" dt="2024-12-09T16:42:44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F828A824-9F68-4C4F-A8EA-F11ED6324F12}"/>
    <pc:docChg chg="custSel addSld delSld modSld">
      <pc:chgData name="Leonardo Chiariglione" userId="03ff1134-c2b7-4932-850d-6529216fed29" providerId="ADAL" clId="{F828A824-9F68-4C4F-A8EA-F11ED6324F12}" dt="2024-12-07T18:42:13.921" v="382" actId="20577"/>
      <pc:docMkLst>
        <pc:docMk/>
      </pc:docMkLst>
      <pc:sldChg chg="modSp mod">
        <pc:chgData name="Leonardo Chiariglione" userId="03ff1134-c2b7-4932-850d-6529216fed29" providerId="ADAL" clId="{F828A824-9F68-4C4F-A8EA-F11ED6324F12}" dt="2024-12-07T17:38:45.352" v="25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F828A824-9F68-4C4F-A8EA-F11ED6324F12}" dt="2024-12-07T17:38:45.352" v="25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modSp mod">
        <pc:chgData name="Leonardo Chiariglione" userId="03ff1134-c2b7-4932-850d-6529216fed29" providerId="ADAL" clId="{F828A824-9F68-4C4F-A8EA-F11ED6324F12}" dt="2024-12-07T18:38:29.449" v="271" actId="6549"/>
        <pc:sldMkLst>
          <pc:docMk/>
          <pc:sldMk cId="1290830441" sldId="1048"/>
        </pc:sldMkLst>
        <pc:spChg chg="mod">
          <ac:chgData name="Leonardo Chiariglione" userId="03ff1134-c2b7-4932-850d-6529216fed29" providerId="ADAL" clId="{F828A824-9F68-4C4F-A8EA-F11ED6324F12}" dt="2024-12-07T18:38:29.449" v="271" actId="6549"/>
          <ac:spMkLst>
            <pc:docMk/>
            <pc:sldMk cId="1290830441" sldId="1048"/>
            <ac:spMk id="3" creationId="{17BC58AD-6654-A0AB-0480-75BF0A47570D}"/>
          </ac:spMkLst>
        </pc:spChg>
      </pc:sldChg>
      <pc:sldChg chg="addSp delSp modSp mod">
        <pc:chgData name="Leonardo Chiariglione" userId="03ff1134-c2b7-4932-850d-6529216fed29" providerId="ADAL" clId="{F828A824-9F68-4C4F-A8EA-F11ED6324F12}" dt="2024-12-07T17:52:40.710" v="112" actId="1036"/>
        <pc:sldMkLst>
          <pc:docMk/>
          <pc:sldMk cId="3828701602" sldId="2693"/>
        </pc:sldMkLst>
        <pc:spChg chg="mod">
          <ac:chgData name="Leonardo Chiariglione" userId="03ff1134-c2b7-4932-850d-6529216fed29" providerId="ADAL" clId="{F828A824-9F68-4C4F-A8EA-F11ED6324F12}" dt="2024-12-07T17:52:40.710" v="112" actId="1036"/>
          <ac:spMkLst>
            <pc:docMk/>
            <pc:sldMk cId="3828701602" sldId="2693"/>
            <ac:spMk id="25" creationId="{C1810B06-55EA-A335-0C61-3AB99C4C558D}"/>
          </ac:spMkLst>
        </pc:spChg>
        <pc:spChg chg="mod">
          <ac:chgData name="Leonardo Chiariglione" userId="03ff1134-c2b7-4932-850d-6529216fed29" providerId="ADAL" clId="{F828A824-9F68-4C4F-A8EA-F11ED6324F12}" dt="2024-12-07T17:52:25.508" v="92" actId="20577"/>
          <ac:spMkLst>
            <pc:docMk/>
            <pc:sldMk cId="3828701602" sldId="2693"/>
            <ac:spMk id="32" creationId="{AABC02B4-4B0D-82EA-C25B-4942A399C1F2}"/>
          </ac:spMkLst>
        </pc:spChg>
        <pc:picChg chg="del">
          <ac:chgData name="Leonardo Chiariglione" userId="03ff1134-c2b7-4932-850d-6529216fed29" providerId="ADAL" clId="{F828A824-9F68-4C4F-A8EA-F11ED6324F12}" dt="2024-12-07T17:49:56.259" v="76" actId="478"/>
          <ac:picMkLst>
            <pc:docMk/>
            <pc:sldMk cId="3828701602" sldId="2693"/>
            <ac:picMk id="8" creationId="{26D10586-79F6-5A52-53C6-2DF951907D74}"/>
          </ac:picMkLst>
        </pc:picChg>
        <pc:picChg chg="add mod">
          <ac:chgData name="Leonardo Chiariglione" userId="03ff1134-c2b7-4932-850d-6529216fed29" providerId="ADAL" clId="{F828A824-9F68-4C4F-A8EA-F11ED6324F12}" dt="2024-12-07T17:50:08.492" v="83" actId="1036"/>
          <ac:picMkLst>
            <pc:docMk/>
            <pc:sldMk cId="3828701602" sldId="2693"/>
            <ac:picMk id="9" creationId="{12753764-2B41-34D0-156A-ED5F017F8917}"/>
          </ac:picMkLst>
        </pc:picChg>
        <pc:picChg chg="del">
          <ac:chgData name="Leonardo Chiariglione" userId="03ff1134-c2b7-4932-850d-6529216fed29" providerId="ADAL" clId="{F828A824-9F68-4C4F-A8EA-F11ED6324F12}" dt="2024-12-07T17:44:25.320" v="26" actId="478"/>
          <ac:picMkLst>
            <pc:docMk/>
            <pc:sldMk cId="3828701602" sldId="2693"/>
            <ac:picMk id="19" creationId="{E13697CD-DA88-D502-BF4F-D55BA88B692E}"/>
          </ac:picMkLst>
        </pc:picChg>
        <pc:picChg chg="del">
          <ac:chgData name="Leonardo Chiariglione" userId="03ff1134-c2b7-4932-850d-6529216fed29" providerId="ADAL" clId="{F828A824-9F68-4C4F-A8EA-F11ED6324F12}" dt="2024-12-07T17:47:20.721" v="66" actId="478"/>
          <ac:picMkLst>
            <pc:docMk/>
            <pc:sldMk cId="3828701602" sldId="2693"/>
            <ac:picMk id="31" creationId="{7BD7E80D-40E5-4D7D-F59C-FF3B0B23B905}"/>
          </ac:picMkLst>
        </pc:picChg>
        <pc:picChg chg="add mod">
          <ac:chgData name="Leonardo Chiariglione" userId="03ff1134-c2b7-4932-850d-6529216fed29" providerId="ADAL" clId="{F828A824-9F68-4C4F-A8EA-F11ED6324F12}" dt="2024-12-07T17:44:51.665" v="58" actId="1038"/>
          <ac:picMkLst>
            <pc:docMk/>
            <pc:sldMk cId="3828701602" sldId="2693"/>
            <ac:picMk id="1026" creationId="{3523B10D-09F6-D350-064B-77A66650BBE6}"/>
          </ac:picMkLst>
        </pc:picChg>
        <pc:picChg chg="add mod">
          <ac:chgData name="Leonardo Chiariglione" userId="03ff1134-c2b7-4932-850d-6529216fed29" providerId="ADAL" clId="{F828A824-9F68-4C4F-A8EA-F11ED6324F12}" dt="2024-12-07T17:47:35.929" v="72" actId="1035"/>
          <ac:picMkLst>
            <pc:docMk/>
            <pc:sldMk cId="3828701602" sldId="2693"/>
            <ac:picMk id="2054" creationId="{D84167AF-313D-A2CE-8613-1DECFFEC47A0}"/>
          </ac:picMkLst>
        </pc:picChg>
      </pc:sldChg>
      <pc:sldChg chg="addSp delSp modSp mod">
        <pc:chgData name="Leonardo Chiariglione" userId="03ff1134-c2b7-4932-850d-6529216fed29" providerId="ADAL" clId="{F828A824-9F68-4C4F-A8EA-F11ED6324F12}" dt="2024-12-07T17:55:47.269" v="115"/>
        <pc:sldMkLst>
          <pc:docMk/>
          <pc:sldMk cId="2184099039" sldId="2694"/>
        </pc:sldMkLst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3" creationId="{8B8B6BD4-F597-5156-AF15-F64393CF6E18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5" creationId="{CDCAF0F8-40ED-C3A3-6173-123134CCE171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6" creationId="{48545FCB-6FA2-A4FD-711F-EC07101F9F6A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7" creationId="{67C3FB37-B400-FB14-362B-C74ABD8A7947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9" creationId="{BE398AE3-C58F-2F79-B6FB-B0FD4DACB128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10" creationId="{C721364C-85E6-65D3-F16F-82C495E104DD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11" creationId="{3C0309E8-29F6-3FF8-E20E-1F1A523AEA7A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13" creationId="{9E7EECE6-F075-9143-6A6B-EC57BF8FFA7B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16" creationId="{302E32CA-4651-1A94-AE8C-C09A1D515A13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17" creationId="{75D1B271-2137-9239-2762-B6292262A42C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18" creationId="{E22982F9-2967-B7B2-9224-F3271C5E5331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19" creationId="{B85FE62A-AF71-2FD2-F8C7-955F6EC7888F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21" creationId="{549D2E4E-F052-3089-A928-91163F85E519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22" creationId="{BC1BA740-B462-C54E-3AED-2C70565DEDDE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27" creationId="{F2EE8789-2C14-2EC5-6918-7BEC28660F50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29" creationId="{153AD39C-BD5A-424D-CCC4-5260349A2F9B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31" creationId="{2D2A6587-F141-44E5-AF98-593C0A483E62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32" creationId="{ECDEA79A-7E1C-0A37-A635-9D8BA47354F9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33" creationId="{31682D3B-B495-05E9-E618-9C7B53419375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37" creationId="{F24C3305-4277-2630-76AB-34DFB3262768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38" creationId="{1876DA2C-70B1-FC70-A810-1655D6A4207F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39" creationId="{2536EAAC-7009-066C-9B89-69FB91A58A67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41" creationId="{A9AF64B8-DB03-A12C-4670-BC1D995C6D17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43" creationId="{E8DB6BCC-4BB9-B822-6973-43EFB968608E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44" creationId="{6CF0A7FA-2A43-B72C-B27C-02635D3DD0D7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45" creationId="{08F09A62-4F7B-01E0-B7A8-8B5E6E9E4547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47" creationId="{0B8BD204-1E59-07D0-7430-D2EAEF3BCA9F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49" creationId="{28DD410D-F5D2-643F-423E-B47538D4DFBB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51" creationId="{7CDFEBC7-047F-875B-650F-7F9AE8AE11B4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52" creationId="{D7079AD8-4007-8D72-45D0-FAB8A89C57CF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53" creationId="{B0ADE40F-7E31-016E-F0C1-4AF59BFEC7EA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54" creationId="{5B07EA8D-C682-AB26-188A-D5ABDEAF86EE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57" creationId="{533B3833-0683-A7FE-6FC6-5B97FF848AE1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58" creationId="{588318CF-E8EF-BF05-10D0-FD880C50FC93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59" creationId="{0671B317-A0A9-6C5D-F92A-9A9B4E1F6010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63" creationId="{20E64116-4D50-1793-F606-9EFDB5774B06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64" creationId="{51CB32E6-03DB-9BBE-47F8-D7646751DC48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67" creationId="{228CC36C-5728-3D33-DA58-397D39DE82EC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68" creationId="{636BB7F5-1CBA-B174-633E-D8D3784506F1}"/>
          </ac:spMkLst>
        </pc:spChg>
        <pc:spChg chg="del">
          <ac:chgData name="Leonardo Chiariglione" userId="03ff1134-c2b7-4932-850d-6529216fed29" providerId="ADAL" clId="{F828A824-9F68-4C4F-A8EA-F11ED6324F12}" dt="2024-12-07T17:55:45.885" v="114" actId="478"/>
          <ac:spMkLst>
            <pc:docMk/>
            <pc:sldMk cId="2184099039" sldId="2694"/>
            <ac:spMk id="70" creationId="{2B51B4E1-FA62-5B58-377E-5A4F0CF780BA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73" creationId="{5C73A13F-9114-B0ED-00D2-95C84C80A9CF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74" creationId="{BACC1357-29EB-DD30-F7BA-6FFFC15D6622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75" creationId="{1D99F2D3-3F86-8582-81AA-1BC9CD0750E6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77" creationId="{286BA014-89AC-E86A-AC8E-DA6C2A32A5C2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78" creationId="{285F70FD-D95E-BF7C-80C6-4D890F1E6043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79" creationId="{DBEA993F-CD95-4493-B0D2-4D4BF986A0F9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81" creationId="{4679D5EE-8340-321F-1C1C-14BDEE726DDB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84" creationId="{5661E853-2910-51C9-C236-DA04518D005A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85" creationId="{E3F0998A-69AB-F8C5-BB2F-FF35D24E6234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86" creationId="{C8F5F5AD-E7A3-1B94-0C79-B4D2EAC07961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90" creationId="{EBBBA213-CF82-54CE-1275-21252FEB87B3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92" creationId="{B388A2AD-8A26-CFF5-F8DF-19CF24C100C8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94" creationId="{DEBDC3C2-CF04-F3DD-550C-8019951D2F3C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95" creationId="{7383653F-21A1-391B-3F2A-6F5AC58DD366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96" creationId="{F9850F04-FD30-9BD4-F716-24A4E2AFD69C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98" creationId="{F353366A-BA7C-57FF-2A02-DDB7971D6543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00" creationId="{DC4792A5-20D3-8F84-400D-A3E0C347AFA3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01" creationId="{A94B03F4-569D-D80C-3327-1C719FAD9C05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02" creationId="{A18B3CB6-2DF9-879F-253C-4C8A3F51E9A0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03" creationId="{B22C5622-9C90-7CCE-7490-9B71F2BAE511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06" creationId="{334AFD0B-9A53-0E6D-2D12-D33CA56D7917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07" creationId="{5DA4BE33-127C-E2D9-8900-47B38B25A5C4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08" creationId="{6C9AFFB8-B3C0-668E-284C-EA7A5BE73470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12" creationId="{661BB4F6-B9A6-4FBF-CA6E-2EFB8154E0B0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13" creationId="{AD237FF3-2DF8-A49D-63A2-DFD02154A3E8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14" creationId="{55723EB2-C432-935F-1F45-4B8E37D107F4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17" creationId="{2AA83379-D96D-1FC0-CCE9-13F2F50F8D7C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18" creationId="{7202219D-8CCE-016B-8BCB-A49D50BC570A}"/>
          </ac:spMkLst>
        </pc:spChg>
        <pc:spChg chg="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22" creationId="{B944242B-D0B5-7599-E2BA-B23B0FAC2076}"/>
          </ac:spMkLst>
        </pc:spChg>
        <pc:spChg chg="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23" creationId="{14C46DC8-09A0-03FE-176A-EF9B778C04B0}"/>
          </ac:spMkLst>
        </pc:spChg>
        <pc:spChg chg="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24" creationId="{B908DBEE-986D-CCCB-43AE-02C869CB2F2D}"/>
          </ac:spMkLst>
        </pc:spChg>
        <pc:spChg chg="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28" creationId="{E6ACD437-8D4A-F609-8D13-7FF9A8F432EA}"/>
          </ac:spMkLst>
        </pc:spChg>
        <pc:spChg chg="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31" creationId="{28D5C4FC-3330-ADCE-BDE3-2B76C98EE8AF}"/>
          </ac:spMkLst>
        </pc:spChg>
        <pc:spChg chg="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33" creationId="{5FDD7E6A-04FB-EF43-76F0-743199367A63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35" creationId="{A80D23EE-0B32-D817-1A3F-C61A0EAE6C8C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37" creationId="{DAD4EF2F-6EBF-2738-2756-C2B55E5F129F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38" creationId="{3B054FA0-CA23-EBDF-7304-580763027AB5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40" creationId="{DE610AD3-F0D7-7EB6-021C-C90CB33D95FC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41" creationId="{ECD423D0-CD87-B1B7-B816-65ACDCA6E980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42" creationId="{4DC4349F-53D9-0E3D-9647-A7EFC1F22745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44" creationId="{27BF206B-2F75-A368-6CA7-8F9E1FCF7CCF}"/>
          </ac:spMkLst>
        </pc:spChg>
        <pc:spChg chg="add mod">
          <ac:chgData name="Leonardo Chiariglione" userId="03ff1134-c2b7-4932-850d-6529216fed29" providerId="ADAL" clId="{F828A824-9F68-4C4F-A8EA-F11ED6324F12}" dt="2024-12-07T17:55:47.269" v="115"/>
          <ac:spMkLst>
            <pc:docMk/>
            <pc:sldMk cId="2184099039" sldId="2694"/>
            <ac:spMk id="146" creationId="{DB5C0DE7-A63F-B5F4-D80F-40B0123E1920}"/>
          </ac:spMkLst>
        </pc:spChg>
        <pc:grpChg chg="add mod">
          <ac:chgData name="Leonardo Chiariglione" userId="03ff1134-c2b7-4932-850d-6529216fed29" providerId="ADAL" clId="{F828A824-9F68-4C4F-A8EA-F11ED6324F12}" dt="2024-12-07T17:55:47.269" v="115"/>
          <ac:grpSpMkLst>
            <pc:docMk/>
            <pc:sldMk cId="2184099039" sldId="2694"/>
            <ac:grpSpMk id="121" creationId="{2B17B568-6C3E-B080-AB3D-5FD7B53E3763}"/>
          </ac:grpSpMkLst>
        </pc:grp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8" creationId="{6DC4B5EC-00BC-B951-A0D4-82D0B2767C1F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12" creationId="{367B7DC5-5865-4629-6C9E-224362308AE2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14" creationId="{5E811B47-9DBC-DAA3-B33C-DFDBAA2DBD86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15" creationId="{752176FA-12B1-4FCA-A8F4-130823B6201E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20" creationId="{7D636B29-A67E-7F63-1C69-75B5428CA4C4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23" creationId="{ECE023BE-C54C-B028-488B-FE47D978AD45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24" creationId="{D5548B4E-540C-5134-8FAA-BD324E5376DD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25" creationId="{84DEE884-4042-34D6-0BFC-26CEEC8D21EF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26" creationId="{BF02EFE7-3405-2CC2-DC31-E20DC5F97635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28" creationId="{C505BE70-0470-1BFF-282F-4276AB9F7B52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30" creationId="{31F9B528-C61D-4C03-5872-CD76CEC73CF1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34" creationId="{E7B93D9D-91A5-651F-B1A7-BC6E6D495AA7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35" creationId="{3F3CC2CE-1A8F-E18E-4A06-75FCF8B23521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36" creationId="{D5BD638F-0A4C-512B-635E-5DA15ED8BBB0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40" creationId="{7950B135-F9BC-68D8-D9FC-DCD133EC13BE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42" creationId="{76496779-DF30-5D1C-F1E3-F635E45B2FB0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46" creationId="{AE8C021F-B80A-3010-53A2-63BB0A33933A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48" creationId="{255884A4-E526-2FFE-BD08-4DCB34FF21B4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50" creationId="{A4A0A158-971B-7945-4DBF-8D010F7E6002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55" creationId="{451391C6-188C-00BF-E92A-C10B9D5D5CDD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56" creationId="{823665E8-FDC5-A8C4-6F3F-82B05D68FD2D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60" creationId="{2C7D3E61-8C14-FCE0-F405-F9BA23ACCC86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61" creationId="{199B89EB-91B3-A775-84AF-CF9329616BC0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62" creationId="{CB968D0E-794A-1C17-BCB2-5BA998A9282F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65" creationId="{209F2F2A-4D08-81A3-0DE5-B61E09C9DA3F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66" creationId="{68278174-95D5-29AD-FCE8-284F281DD40E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69" creationId="{FD1C1F2A-EA35-C3D0-4DF6-C20AFADE96E5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71" creationId="{FBC65DEE-6EAB-B03D-6F4F-71B9024BE25A}"/>
          </ac:cxnSpMkLst>
        </pc:cxnChg>
        <pc:cxnChg chg="del">
          <ac:chgData name="Leonardo Chiariglione" userId="03ff1134-c2b7-4932-850d-6529216fed29" providerId="ADAL" clId="{F828A824-9F68-4C4F-A8EA-F11ED6324F12}" dt="2024-12-07T17:55:45.885" v="114" actId="478"/>
          <ac:cxnSpMkLst>
            <pc:docMk/>
            <pc:sldMk cId="2184099039" sldId="2694"/>
            <ac:cxnSpMk id="72" creationId="{25E3D7AA-798C-75A2-D10F-3B7C9AA5C712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76" creationId="{B7406D6B-F094-03CB-92B2-7091B07FEA8B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80" creationId="{082962D7-61AE-4913-1FDD-A5903B069DF9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82" creationId="{A066FAA9-57A1-5F2F-2B88-95BFEF7309C3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83" creationId="{01735758-06B3-C199-8802-4DC9F76DB0C9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87" creationId="{D547DCEB-8ED8-F8AD-9780-044BF37A8790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88" creationId="{4396E205-9941-96C2-E633-AD5806A21B38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89" creationId="{B4D33C2D-4C78-8678-B2AC-0053D0DB1CE6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91" creationId="{F793E28C-FD1C-F820-483F-94F5B9894D73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93" creationId="{097DA72B-15AD-44D2-27DE-6AB8395EB567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97" creationId="{EC6755DD-6D1F-2134-CBF1-19870FCBD7C9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99" creationId="{907FD234-903E-11AC-6BF5-F8895473D64F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04" creationId="{1EFD258D-333D-7128-56C8-8A20C0B6589D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05" creationId="{692B69B1-CF1D-5AF2-0E62-F29948EAF52A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09" creationId="{F1062587-7FA7-1621-0CA3-F436B47CD34B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10" creationId="{CAFBD249-4990-9703-DBE5-0A2669756091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11" creationId="{F523B980-CBF1-4C2B-021C-98B3C86212F9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15" creationId="{F368E54E-3300-66A3-615D-C81C4659D872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16" creationId="{AC6A8480-8ECE-136F-2236-19E0873F0845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19" creationId="{F8E67908-EACA-0658-ADDB-F694BE24BB3C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20" creationId="{E61B34E4-7E3C-EEC1-E8F8-1C6624EC73B0}"/>
          </ac:cxnSpMkLst>
        </pc:cxnChg>
        <pc:cxnChg chg="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25" creationId="{002C521C-B2E8-E90D-0B3C-BA0C2C2FD542}"/>
          </ac:cxnSpMkLst>
        </pc:cxnChg>
        <pc:cxnChg chg="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26" creationId="{A7AAB40D-9452-26C9-1D28-FFD1AB44010E}"/>
          </ac:cxnSpMkLst>
        </pc:cxnChg>
        <pc:cxnChg chg="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27" creationId="{D7AB5F56-2470-E813-7655-AFFBE0B7B05E}"/>
          </ac:cxnSpMkLst>
        </pc:cxnChg>
        <pc:cxnChg chg="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29" creationId="{BC35C87D-0476-FD2A-9905-3915AFE38844}"/>
          </ac:cxnSpMkLst>
        </pc:cxnChg>
        <pc:cxnChg chg="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30" creationId="{E6338724-3D73-5FB4-6681-EAC12748E851}"/>
          </ac:cxnSpMkLst>
        </pc:cxnChg>
        <pc:cxnChg chg="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32" creationId="{0BDD32F0-9594-BB4E-F8F8-C75A2C110959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34" creationId="{6C1256B0-5432-FFB6-9CE9-1EA78D913BD4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36" creationId="{237786F0-BB8E-592F-435A-42089F0B4DFB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39" creationId="{9094D0B8-14A0-8429-74AE-C7FE0C57582A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43" creationId="{F8113BEA-231A-81E2-7EB6-6D321F1F7A13}"/>
          </ac:cxnSpMkLst>
        </pc:cxnChg>
        <pc:cxnChg chg="add mod">
          <ac:chgData name="Leonardo Chiariglione" userId="03ff1134-c2b7-4932-850d-6529216fed29" providerId="ADAL" clId="{F828A824-9F68-4C4F-A8EA-F11ED6324F12}" dt="2024-12-07T17:55:47.269" v="115"/>
          <ac:cxnSpMkLst>
            <pc:docMk/>
            <pc:sldMk cId="2184099039" sldId="2694"/>
            <ac:cxnSpMk id="145" creationId="{02E37D50-C362-A05D-E831-165AB97F7C1F}"/>
          </ac:cxnSpMkLst>
        </pc:cxnChg>
      </pc:sldChg>
      <pc:sldChg chg="modSp mod">
        <pc:chgData name="Leonardo Chiariglione" userId="03ff1134-c2b7-4932-850d-6529216fed29" providerId="ADAL" clId="{F828A824-9F68-4C4F-A8EA-F11ED6324F12}" dt="2024-12-07T18:02:24.490" v="171" actId="20577"/>
        <pc:sldMkLst>
          <pc:docMk/>
          <pc:sldMk cId="3872772931" sldId="2695"/>
        </pc:sldMkLst>
        <pc:spChg chg="mod">
          <ac:chgData name="Leonardo Chiariglione" userId="03ff1134-c2b7-4932-850d-6529216fed29" providerId="ADAL" clId="{F828A824-9F68-4C4F-A8EA-F11ED6324F12}" dt="2024-12-07T17:56:31.559" v="133" actId="20577"/>
          <ac:spMkLst>
            <pc:docMk/>
            <pc:sldMk cId="3872772931" sldId="2695"/>
            <ac:spMk id="5" creationId="{AAD62B34-D357-1789-6DE9-99D51DAAD4FD}"/>
          </ac:spMkLst>
        </pc:spChg>
        <pc:spChg chg="mod">
          <ac:chgData name="Leonardo Chiariglione" userId="03ff1134-c2b7-4932-850d-6529216fed29" providerId="ADAL" clId="{F828A824-9F68-4C4F-A8EA-F11ED6324F12}" dt="2024-12-07T18:02:24.490" v="171" actId="20577"/>
          <ac:spMkLst>
            <pc:docMk/>
            <pc:sldMk cId="3872772931" sldId="2695"/>
            <ac:spMk id="6" creationId="{77340474-394B-DFE3-2533-12DC2F7C389B}"/>
          </ac:spMkLst>
        </pc:spChg>
      </pc:sldChg>
      <pc:sldChg chg="addSp delSp modSp new del mod modClrScheme chgLayout">
        <pc:chgData name="Leonardo Chiariglione" userId="03ff1134-c2b7-4932-850d-6529216fed29" providerId="ADAL" clId="{F828A824-9F68-4C4F-A8EA-F11ED6324F12}" dt="2024-12-07T17:54:55.672" v="113" actId="47"/>
        <pc:sldMkLst>
          <pc:docMk/>
          <pc:sldMk cId="933410905" sldId="2698"/>
        </pc:sldMkLst>
        <pc:spChg chg="mod">
          <ac:chgData name="Leonardo Chiariglione" userId="03ff1134-c2b7-4932-850d-6529216fed29" providerId="ADAL" clId="{F828A824-9F68-4C4F-A8EA-F11ED6324F12}" dt="2024-12-07T17:48:15.372" v="74" actId="26606"/>
          <ac:spMkLst>
            <pc:docMk/>
            <pc:sldMk cId="933410905" sldId="2698"/>
            <ac:spMk id="2" creationId="{C3A55838-1867-4018-753A-0F3552C2CEBB}"/>
          </ac:spMkLst>
        </pc:spChg>
        <pc:spChg chg="mod">
          <ac:chgData name="Leonardo Chiariglione" userId="03ff1134-c2b7-4932-850d-6529216fed29" providerId="ADAL" clId="{F828A824-9F68-4C4F-A8EA-F11ED6324F12}" dt="2024-12-07T17:48:15.372" v="74" actId="26606"/>
          <ac:spMkLst>
            <pc:docMk/>
            <pc:sldMk cId="933410905" sldId="2698"/>
            <ac:spMk id="3" creationId="{DA315CFD-3438-E30B-9522-2C7B8CF7117E}"/>
          </ac:spMkLst>
        </pc:spChg>
        <pc:spChg chg="add mod">
          <ac:chgData name="Leonardo Chiariglione" userId="03ff1134-c2b7-4932-850d-6529216fed29" providerId="ADAL" clId="{F828A824-9F68-4C4F-A8EA-F11ED6324F12}" dt="2024-12-07T17:48:15.372" v="74" actId="26606"/>
          <ac:spMkLst>
            <pc:docMk/>
            <pc:sldMk cId="933410905" sldId="2698"/>
            <ac:spMk id="9" creationId="{D417503C-1973-F155-58DE-682A345BF7F3}"/>
          </ac:spMkLst>
        </pc:spChg>
        <pc:picChg chg="add mod ord">
          <ac:chgData name="Leonardo Chiariglione" userId="03ff1134-c2b7-4932-850d-6529216fed29" providerId="ADAL" clId="{F828A824-9F68-4C4F-A8EA-F11ED6324F12}" dt="2024-12-07T17:48:15.382" v="75" actId="27636"/>
          <ac:picMkLst>
            <pc:docMk/>
            <pc:sldMk cId="933410905" sldId="2698"/>
            <ac:picMk id="4" creationId="{4ADDD849-3367-3312-6EB3-C0DE231E90FA}"/>
          </ac:picMkLst>
        </pc:picChg>
        <pc:picChg chg="add del">
          <ac:chgData name="Leonardo Chiariglione" userId="03ff1134-c2b7-4932-850d-6529216fed29" providerId="ADAL" clId="{F828A824-9F68-4C4F-A8EA-F11ED6324F12}" dt="2024-12-07T17:46:28.680" v="61" actId="478"/>
          <ac:picMkLst>
            <pc:docMk/>
            <pc:sldMk cId="933410905" sldId="2698"/>
            <ac:picMk id="2050" creationId="{556E72FD-76ED-A9A6-7D74-132B45969B78}"/>
          </ac:picMkLst>
        </pc:picChg>
        <pc:picChg chg="add">
          <ac:chgData name="Leonardo Chiariglione" userId="03ff1134-c2b7-4932-850d-6529216fed29" providerId="ADAL" clId="{F828A824-9F68-4C4F-A8EA-F11ED6324F12}" dt="2024-12-07T17:46:36.742" v="62"/>
          <ac:picMkLst>
            <pc:docMk/>
            <pc:sldMk cId="933410905" sldId="2698"/>
            <ac:picMk id="2052" creationId="{4BBCBE1E-4230-C019-021F-3EC1713E03FA}"/>
          </ac:picMkLst>
        </pc:picChg>
        <pc:picChg chg="add del mod">
          <ac:chgData name="Leonardo Chiariglione" userId="03ff1134-c2b7-4932-850d-6529216fed29" providerId="ADAL" clId="{F828A824-9F68-4C4F-A8EA-F11ED6324F12}" dt="2024-12-07T17:47:11.679" v="65" actId="21"/>
          <ac:picMkLst>
            <pc:docMk/>
            <pc:sldMk cId="933410905" sldId="2698"/>
            <ac:picMk id="2054" creationId="{D84167AF-313D-A2CE-8613-1DECFFEC47A0}"/>
          </ac:picMkLst>
        </pc:picChg>
      </pc:sldChg>
      <pc:sldChg chg="addSp delSp modSp new mod modClrScheme chgLayout">
        <pc:chgData name="Leonardo Chiariglione" userId="03ff1134-c2b7-4932-850d-6529216fed29" providerId="ADAL" clId="{F828A824-9F68-4C4F-A8EA-F11ED6324F12}" dt="2024-12-07T18:18:19.608" v="182" actId="403"/>
        <pc:sldMkLst>
          <pc:docMk/>
          <pc:sldMk cId="1274718707" sldId="2698"/>
        </pc:sldMkLst>
        <pc:spChg chg="del mod ord">
          <ac:chgData name="Leonardo Chiariglione" userId="03ff1134-c2b7-4932-850d-6529216fed29" providerId="ADAL" clId="{F828A824-9F68-4C4F-A8EA-F11ED6324F12}" dt="2024-12-07T18:17:39.097" v="173" actId="700"/>
          <ac:spMkLst>
            <pc:docMk/>
            <pc:sldMk cId="1274718707" sldId="2698"/>
            <ac:spMk id="2" creationId="{14F9CC8A-E763-0E8B-99BE-26922FDD4C29}"/>
          </ac:spMkLst>
        </pc:spChg>
        <pc:spChg chg="mod ord">
          <ac:chgData name="Leonardo Chiariglione" userId="03ff1134-c2b7-4932-850d-6529216fed29" providerId="ADAL" clId="{F828A824-9F68-4C4F-A8EA-F11ED6324F12}" dt="2024-12-07T18:17:39.097" v="173" actId="700"/>
          <ac:spMkLst>
            <pc:docMk/>
            <pc:sldMk cId="1274718707" sldId="2698"/>
            <ac:spMk id="3" creationId="{4234332B-30A6-9922-F3D7-485B46F76F73}"/>
          </ac:spMkLst>
        </pc:spChg>
        <pc:spChg chg="mod ord">
          <ac:chgData name="Leonardo Chiariglione" userId="03ff1134-c2b7-4932-850d-6529216fed29" providerId="ADAL" clId="{F828A824-9F68-4C4F-A8EA-F11ED6324F12}" dt="2024-12-07T18:17:39.097" v="173" actId="700"/>
          <ac:spMkLst>
            <pc:docMk/>
            <pc:sldMk cId="1274718707" sldId="2698"/>
            <ac:spMk id="4" creationId="{9BD55CB1-184E-1FEE-AF0F-7518B5DAF5E1}"/>
          </ac:spMkLst>
        </pc:spChg>
        <pc:spChg chg="add mod ord">
          <ac:chgData name="Leonardo Chiariglione" userId="03ff1134-c2b7-4932-850d-6529216fed29" providerId="ADAL" clId="{F828A824-9F68-4C4F-A8EA-F11ED6324F12}" dt="2024-12-07T18:17:39.097" v="173" actId="700"/>
          <ac:spMkLst>
            <pc:docMk/>
            <pc:sldMk cId="1274718707" sldId="2698"/>
            <ac:spMk id="5" creationId="{3D2BBD4F-713F-7D58-C74D-C808C4038BBC}"/>
          </ac:spMkLst>
        </pc:spChg>
        <pc:spChg chg="add del mod ord">
          <ac:chgData name="Leonardo Chiariglione" userId="03ff1134-c2b7-4932-850d-6529216fed29" providerId="ADAL" clId="{F828A824-9F68-4C4F-A8EA-F11ED6324F12}" dt="2024-12-07T18:17:46.105" v="174" actId="3680"/>
          <ac:spMkLst>
            <pc:docMk/>
            <pc:sldMk cId="1274718707" sldId="2698"/>
            <ac:spMk id="6" creationId="{A06426D1-24E1-0055-66EA-5311FA41D578}"/>
          </ac:spMkLst>
        </pc:spChg>
        <pc:graphicFrameChg chg="add mod ord modGraphic">
          <ac:chgData name="Leonardo Chiariglione" userId="03ff1134-c2b7-4932-850d-6529216fed29" providerId="ADAL" clId="{F828A824-9F68-4C4F-A8EA-F11ED6324F12}" dt="2024-12-07T18:18:19.608" v="182" actId="403"/>
          <ac:graphicFrameMkLst>
            <pc:docMk/>
            <pc:sldMk cId="1274718707" sldId="2698"/>
            <ac:graphicFrameMk id="7" creationId="{96434901-D473-A7B7-9B8E-4FEB563E87ED}"/>
          </ac:graphicFrameMkLst>
        </pc:graphicFrameChg>
      </pc:sldChg>
      <pc:sldChg chg="addSp delSp modSp new mod modClrScheme chgLayout">
        <pc:chgData name="Leonardo Chiariglione" userId="03ff1134-c2b7-4932-850d-6529216fed29" providerId="ADAL" clId="{F828A824-9F68-4C4F-A8EA-F11ED6324F12}" dt="2024-12-07T18:36:37.245" v="232" actId="20577"/>
        <pc:sldMkLst>
          <pc:docMk/>
          <pc:sldMk cId="483120198" sldId="2699"/>
        </pc:sldMkLst>
        <pc:spChg chg="del mod ord">
          <ac:chgData name="Leonardo Chiariglione" userId="03ff1134-c2b7-4932-850d-6529216fed29" providerId="ADAL" clId="{F828A824-9F68-4C4F-A8EA-F11ED6324F12}" dt="2024-12-07T18:33:35.322" v="184" actId="700"/>
          <ac:spMkLst>
            <pc:docMk/>
            <pc:sldMk cId="483120198" sldId="2699"/>
            <ac:spMk id="2" creationId="{00FB8755-77A5-4B39-58BF-2DCE9449A940}"/>
          </ac:spMkLst>
        </pc:spChg>
        <pc:spChg chg="mod ord">
          <ac:chgData name="Leonardo Chiariglione" userId="03ff1134-c2b7-4932-850d-6529216fed29" providerId="ADAL" clId="{F828A824-9F68-4C4F-A8EA-F11ED6324F12}" dt="2024-12-07T18:33:35.322" v="184" actId="700"/>
          <ac:spMkLst>
            <pc:docMk/>
            <pc:sldMk cId="483120198" sldId="2699"/>
            <ac:spMk id="3" creationId="{6ADC93DB-EDD7-54D8-FA91-CB2C94F63AD4}"/>
          </ac:spMkLst>
        </pc:spChg>
        <pc:spChg chg="mod ord">
          <ac:chgData name="Leonardo Chiariglione" userId="03ff1134-c2b7-4932-850d-6529216fed29" providerId="ADAL" clId="{F828A824-9F68-4C4F-A8EA-F11ED6324F12}" dt="2024-12-07T18:33:35.322" v="184" actId="700"/>
          <ac:spMkLst>
            <pc:docMk/>
            <pc:sldMk cId="483120198" sldId="2699"/>
            <ac:spMk id="4" creationId="{6DD0D763-0F75-4B45-F46E-A385838BEBBC}"/>
          </ac:spMkLst>
        </pc:spChg>
        <pc:spChg chg="add mod ord">
          <ac:chgData name="Leonardo Chiariglione" userId="03ff1134-c2b7-4932-850d-6529216fed29" providerId="ADAL" clId="{F828A824-9F68-4C4F-A8EA-F11ED6324F12}" dt="2024-12-07T18:36:37.245" v="232" actId="20577"/>
          <ac:spMkLst>
            <pc:docMk/>
            <pc:sldMk cId="483120198" sldId="2699"/>
            <ac:spMk id="5" creationId="{6777E987-C72C-F480-893C-BA8B2FE4C516}"/>
          </ac:spMkLst>
        </pc:spChg>
        <pc:spChg chg="add del mod ord">
          <ac:chgData name="Leonardo Chiariglione" userId="03ff1134-c2b7-4932-850d-6529216fed29" providerId="ADAL" clId="{F828A824-9F68-4C4F-A8EA-F11ED6324F12}" dt="2024-12-07T18:33:40.867" v="185" actId="3680"/>
          <ac:spMkLst>
            <pc:docMk/>
            <pc:sldMk cId="483120198" sldId="2699"/>
            <ac:spMk id="6" creationId="{58FD7013-CC53-C4D6-BB21-A083E1344FC4}"/>
          </ac:spMkLst>
        </pc:spChg>
        <pc:graphicFrameChg chg="add mod ord modGraphic">
          <ac:chgData name="Leonardo Chiariglione" userId="03ff1134-c2b7-4932-850d-6529216fed29" providerId="ADAL" clId="{F828A824-9F68-4C4F-A8EA-F11ED6324F12}" dt="2024-12-07T18:36:00.173" v="215" actId="14734"/>
          <ac:graphicFrameMkLst>
            <pc:docMk/>
            <pc:sldMk cId="483120198" sldId="2699"/>
            <ac:graphicFrameMk id="7" creationId="{8E3A6DC3-EA3D-46AB-380B-A4BD9A56F2AC}"/>
          </ac:graphicFrameMkLst>
        </pc:graphicFrameChg>
      </pc:sldChg>
      <pc:sldChg chg="addSp modSp new mod modClrScheme chgLayout">
        <pc:chgData name="Leonardo Chiariglione" userId="03ff1134-c2b7-4932-850d-6529216fed29" providerId="ADAL" clId="{F828A824-9F68-4C4F-A8EA-F11ED6324F12}" dt="2024-12-07T18:42:13.921" v="382" actId="20577"/>
        <pc:sldMkLst>
          <pc:docMk/>
          <pc:sldMk cId="2574415207" sldId="2700"/>
        </pc:sldMkLst>
        <pc:spChg chg="mod ord">
          <ac:chgData name="Leonardo Chiariglione" userId="03ff1134-c2b7-4932-850d-6529216fed29" providerId="ADAL" clId="{F828A824-9F68-4C4F-A8EA-F11ED6324F12}" dt="2024-12-07T18:39:23.163" v="273" actId="700"/>
          <ac:spMkLst>
            <pc:docMk/>
            <pc:sldMk cId="2574415207" sldId="2700"/>
            <ac:spMk id="2" creationId="{AE6D6DFA-4249-E5B0-45A1-DCEE74F79DA2}"/>
          </ac:spMkLst>
        </pc:spChg>
        <pc:spChg chg="mod ord">
          <ac:chgData name="Leonardo Chiariglione" userId="03ff1134-c2b7-4932-850d-6529216fed29" providerId="ADAL" clId="{F828A824-9F68-4C4F-A8EA-F11ED6324F12}" dt="2024-12-07T18:39:23.163" v="273" actId="700"/>
          <ac:spMkLst>
            <pc:docMk/>
            <pc:sldMk cId="2574415207" sldId="2700"/>
            <ac:spMk id="3" creationId="{6E6F1E70-D5E1-AD56-815C-19ADBE1217B1}"/>
          </ac:spMkLst>
        </pc:spChg>
        <pc:spChg chg="add mod ord">
          <ac:chgData name="Leonardo Chiariglione" userId="03ff1134-c2b7-4932-850d-6529216fed29" providerId="ADAL" clId="{F828A824-9F68-4C4F-A8EA-F11ED6324F12}" dt="2024-12-07T18:39:44.281" v="316" actId="20577"/>
          <ac:spMkLst>
            <pc:docMk/>
            <pc:sldMk cId="2574415207" sldId="2700"/>
            <ac:spMk id="4" creationId="{54EB10F2-85FB-BD8C-4011-76A5130C413C}"/>
          </ac:spMkLst>
        </pc:spChg>
        <pc:spChg chg="add mod ord">
          <ac:chgData name="Leonardo Chiariglione" userId="03ff1134-c2b7-4932-850d-6529216fed29" providerId="ADAL" clId="{F828A824-9F68-4C4F-A8EA-F11ED6324F12}" dt="2024-12-07T18:42:13.921" v="382" actId="20577"/>
          <ac:spMkLst>
            <pc:docMk/>
            <pc:sldMk cId="2574415207" sldId="2700"/>
            <ac:spMk id="5" creationId="{8EB597B4-3EA5-884F-F9B1-7DF7C4938AF2}"/>
          </ac:spMkLst>
        </pc:spChg>
      </pc:sldChg>
    </pc:docChg>
  </pc:docChgLst>
  <pc:docChgLst>
    <pc:chgData name="Leonardo Chiariglione" userId="03ff1134-c2b7-4932-850d-6529216fed29" providerId="ADAL" clId="{2B5A752B-F5AF-46AC-AD39-D9B151900FC3}"/>
    <pc:docChg chg="undo custSel addSld delSld modSld sldOrd">
      <pc:chgData name="Leonardo Chiariglione" userId="03ff1134-c2b7-4932-850d-6529216fed29" providerId="ADAL" clId="{2B5A752B-F5AF-46AC-AD39-D9B151900FC3}" dt="2024-12-09T16:51:06.845" v="3703" actId="1035"/>
      <pc:docMkLst>
        <pc:docMk/>
      </pc:docMkLst>
      <pc:sldChg chg="modSp add del mod">
        <pc:chgData name="Leonardo Chiariglione" userId="03ff1134-c2b7-4932-850d-6529216fed29" providerId="ADAL" clId="{2B5A752B-F5AF-46AC-AD39-D9B151900FC3}" dt="2024-12-08T11:09:36.590" v="2530" actId="47"/>
        <pc:sldMkLst>
          <pc:docMk/>
          <pc:sldMk cId="809020474" sldId="258"/>
        </pc:sldMkLst>
        <pc:spChg chg="mod">
          <ac:chgData name="Leonardo Chiariglione" userId="03ff1134-c2b7-4932-850d-6529216fed29" providerId="ADAL" clId="{2B5A752B-F5AF-46AC-AD39-D9B151900FC3}" dt="2024-12-08T11:08:58.728" v="2523" actId="2711"/>
          <ac:spMkLst>
            <pc:docMk/>
            <pc:sldMk cId="809020474" sldId="258"/>
            <ac:spMk id="2" creationId="{0317BFEF-2746-062E-62B6-1FEFA6134F10}"/>
          </ac:spMkLst>
        </pc:spChg>
        <pc:spChg chg="mod">
          <ac:chgData name="Leonardo Chiariglione" userId="03ff1134-c2b7-4932-850d-6529216fed29" providerId="ADAL" clId="{2B5A752B-F5AF-46AC-AD39-D9B151900FC3}" dt="2024-12-08T11:08:58.728" v="2523" actId="2711"/>
          <ac:spMkLst>
            <pc:docMk/>
            <pc:sldMk cId="809020474" sldId="258"/>
            <ac:spMk id="4" creationId="{DC36760C-2FCB-94AB-FD18-228A908B1E60}"/>
          </ac:spMkLst>
        </pc:spChg>
        <pc:spChg chg="mod">
          <ac:chgData name="Leonardo Chiariglione" userId="03ff1134-c2b7-4932-850d-6529216fed29" providerId="ADAL" clId="{2B5A752B-F5AF-46AC-AD39-D9B151900FC3}" dt="2024-12-08T11:08:58.728" v="2523" actId="2711"/>
          <ac:spMkLst>
            <pc:docMk/>
            <pc:sldMk cId="809020474" sldId="258"/>
            <ac:spMk id="6" creationId="{9220C413-B293-4860-ECD7-3239F593E614}"/>
          </ac:spMkLst>
        </pc:spChg>
        <pc:spChg chg="mod">
          <ac:chgData name="Leonardo Chiariglione" userId="03ff1134-c2b7-4932-850d-6529216fed29" providerId="ADAL" clId="{2B5A752B-F5AF-46AC-AD39-D9B151900FC3}" dt="2024-12-08T11:08:58.728" v="2523" actId="2711"/>
          <ac:spMkLst>
            <pc:docMk/>
            <pc:sldMk cId="809020474" sldId="258"/>
            <ac:spMk id="9" creationId="{EC7F1D6F-C674-9F03-BF52-094AB2E23E76}"/>
          </ac:spMkLst>
        </pc:spChg>
        <pc:spChg chg="mod">
          <ac:chgData name="Leonardo Chiariglione" userId="03ff1134-c2b7-4932-850d-6529216fed29" providerId="ADAL" clId="{2B5A752B-F5AF-46AC-AD39-D9B151900FC3}" dt="2024-12-08T11:08:58.728" v="2523" actId="2711"/>
          <ac:spMkLst>
            <pc:docMk/>
            <pc:sldMk cId="809020474" sldId="258"/>
            <ac:spMk id="10" creationId="{14875B90-88AE-1F7B-A855-37B3A2C9B4F4}"/>
          </ac:spMkLst>
        </pc:spChg>
        <pc:spChg chg="mod">
          <ac:chgData name="Leonardo Chiariglione" userId="03ff1134-c2b7-4932-850d-6529216fed29" providerId="ADAL" clId="{2B5A752B-F5AF-46AC-AD39-D9B151900FC3}" dt="2024-12-08T11:08:58.728" v="2523" actId="2711"/>
          <ac:spMkLst>
            <pc:docMk/>
            <pc:sldMk cId="809020474" sldId="258"/>
            <ac:spMk id="12" creationId="{D438F049-8CD7-9336-92D1-E32735CB7A79}"/>
          </ac:spMkLst>
        </pc:spChg>
        <pc:spChg chg="mod">
          <ac:chgData name="Leonardo Chiariglione" userId="03ff1134-c2b7-4932-850d-6529216fed29" providerId="ADAL" clId="{2B5A752B-F5AF-46AC-AD39-D9B151900FC3}" dt="2024-12-08T11:08:58.728" v="2523" actId="2711"/>
          <ac:spMkLst>
            <pc:docMk/>
            <pc:sldMk cId="809020474" sldId="258"/>
            <ac:spMk id="14" creationId="{C0F31AB2-F970-683A-7546-3CA7268F5CC5}"/>
          </ac:spMkLst>
        </pc:spChg>
        <pc:spChg chg="mod">
          <ac:chgData name="Leonardo Chiariglione" userId="03ff1134-c2b7-4932-850d-6529216fed29" providerId="ADAL" clId="{2B5A752B-F5AF-46AC-AD39-D9B151900FC3}" dt="2024-12-08T11:08:58.728" v="2523" actId="2711"/>
          <ac:spMkLst>
            <pc:docMk/>
            <pc:sldMk cId="809020474" sldId="258"/>
            <ac:spMk id="20" creationId="{CC121A1D-A8EA-177B-6883-D0F5BBDEA151}"/>
          </ac:spMkLst>
        </pc:spChg>
      </pc:sldChg>
      <pc:sldChg chg="add">
        <pc:chgData name="Leonardo Chiariglione" userId="03ff1134-c2b7-4932-850d-6529216fed29" providerId="ADAL" clId="{2B5A752B-F5AF-46AC-AD39-D9B151900FC3}" dt="2024-12-08T08:14:18.989" v="0"/>
        <pc:sldMkLst>
          <pc:docMk/>
          <pc:sldMk cId="871168727" sldId="440"/>
        </pc:sldMkLst>
      </pc:sldChg>
      <pc:sldChg chg="modSp mod">
        <pc:chgData name="Leonardo Chiariglione" userId="03ff1134-c2b7-4932-850d-6529216fed29" providerId="ADAL" clId="{2B5A752B-F5AF-46AC-AD39-D9B151900FC3}" dt="2024-12-08T08:18:56.372" v="21" actId="14100"/>
        <pc:sldMkLst>
          <pc:docMk/>
          <pc:sldMk cId="3945264366" sldId="1046"/>
        </pc:sldMkLst>
        <pc:spChg chg="mod">
          <ac:chgData name="Leonardo Chiariglione" userId="03ff1134-c2b7-4932-850d-6529216fed29" providerId="ADAL" clId="{2B5A752B-F5AF-46AC-AD39-D9B151900FC3}" dt="2024-12-08T08:18:49.221" v="20" actId="14100"/>
          <ac:spMkLst>
            <pc:docMk/>
            <pc:sldMk cId="3945264366" sldId="1046"/>
            <ac:spMk id="2" creationId="{F56FA326-962E-449B-B27F-735553353598}"/>
          </ac:spMkLst>
        </pc:spChg>
        <pc:spChg chg="mod">
          <ac:chgData name="Leonardo Chiariglione" userId="03ff1134-c2b7-4932-850d-6529216fed29" providerId="ADAL" clId="{2B5A752B-F5AF-46AC-AD39-D9B151900FC3}" dt="2024-12-08T08:18:56.372" v="21" actId="14100"/>
          <ac:spMkLst>
            <pc:docMk/>
            <pc:sldMk cId="3945264366" sldId="1046"/>
            <ac:spMk id="4" creationId="{5DD2FF83-21CA-E11D-F8FA-D0EEC00DA6B2}"/>
          </ac:spMkLst>
        </pc:spChg>
      </pc:sldChg>
      <pc:sldChg chg="add del">
        <pc:chgData name="Leonardo Chiariglione" userId="03ff1134-c2b7-4932-850d-6529216fed29" providerId="ADAL" clId="{2B5A752B-F5AF-46AC-AD39-D9B151900FC3}" dt="2024-12-08T08:17:44.893" v="17" actId="47"/>
        <pc:sldMkLst>
          <pc:docMk/>
          <pc:sldMk cId="2776304490" sldId="1047"/>
        </pc:sldMkLst>
      </pc:sldChg>
      <pc:sldChg chg="modSp mod">
        <pc:chgData name="Leonardo Chiariglione" userId="03ff1134-c2b7-4932-850d-6529216fed29" providerId="ADAL" clId="{2B5A752B-F5AF-46AC-AD39-D9B151900FC3}" dt="2024-12-09T10:00:49.863" v="2688" actId="6549"/>
        <pc:sldMkLst>
          <pc:docMk/>
          <pc:sldMk cId="1290830441" sldId="1048"/>
        </pc:sldMkLst>
        <pc:spChg chg="mod">
          <ac:chgData name="Leonardo Chiariglione" userId="03ff1134-c2b7-4932-850d-6529216fed29" providerId="ADAL" clId="{2B5A752B-F5AF-46AC-AD39-D9B151900FC3}" dt="2024-12-08T09:18:15.596" v="402" actId="6549"/>
          <ac:spMkLst>
            <pc:docMk/>
            <pc:sldMk cId="1290830441" sldId="1048"/>
            <ac:spMk id="2" creationId="{C7E87B31-A00B-AA13-97B1-9281D5E0218C}"/>
          </ac:spMkLst>
        </pc:spChg>
        <pc:spChg chg="mod">
          <ac:chgData name="Leonardo Chiariglione" userId="03ff1134-c2b7-4932-850d-6529216fed29" providerId="ADAL" clId="{2B5A752B-F5AF-46AC-AD39-D9B151900FC3}" dt="2024-12-09T10:00:49.863" v="2688" actId="6549"/>
          <ac:spMkLst>
            <pc:docMk/>
            <pc:sldMk cId="1290830441" sldId="1048"/>
            <ac:spMk id="3" creationId="{17BC58AD-6654-A0AB-0480-75BF0A47570D}"/>
          </ac:spMkLst>
        </pc:spChg>
      </pc:sldChg>
      <pc:sldChg chg="modSp del mod">
        <pc:chgData name="Leonardo Chiariglione" userId="03ff1134-c2b7-4932-850d-6529216fed29" providerId="ADAL" clId="{2B5A752B-F5AF-46AC-AD39-D9B151900FC3}" dt="2024-12-08T08:25:10.812" v="88" actId="47"/>
        <pc:sldMkLst>
          <pc:docMk/>
          <pc:sldMk cId="3477623987" sldId="1049"/>
        </pc:sldMkLst>
        <pc:spChg chg="mod">
          <ac:chgData name="Leonardo Chiariglione" userId="03ff1134-c2b7-4932-850d-6529216fed29" providerId="ADAL" clId="{2B5A752B-F5AF-46AC-AD39-D9B151900FC3}" dt="2024-12-08T08:24:58.268" v="87" actId="6549"/>
          <ac:spMkLst>
            <pc:docMk/>
            <pc:sldMk cId="3477623987" sldId="1049"/>
            <ac:spMk id="3" creationId="{94E595FF-1012-3EA4-A15F-E83BDDDD0870}"/>
          </ac:spMkLst>
        </pc:spChg>
      </pc:sldChg>
      <pc:sldChg chg="modSp add mod">
        <pc:chgData name="Leonardo Chiariglione" userId="03ff1134-c2b7-4932-850d-6529216fed29" providerId="ADAL" clId="{2B5A752B-F5AF-46AC-AD39-D9B151900FC3}" dt="2024-12-09T09:58:50.942" v="2678" actId="14100"/>
        <pc:sldMkLst>
          <pc:docMk/>
          <pc:sldMk cId="582999081" sldId="1424"/>
        </pc:sldMkLst>
        <pc:spChg chg="mod">
          <ac:chgData name="Leonardo Chiariglione" userId="03ff1134-c2b7-4932-850d-6529216fed29" providerId="ADAL" clId="{2B5A752B-F5AF-46AC-AD39-D9B151900FC3}" dt="2024-12-09T09:58:50.942" v="2678" actId="14100"/>
          <ac:spMkLst>
            <pc:docMk/>
            <pc:sldMk cId="582999081" sldId="1424"/>
            <ac:spMk id="2" creationId="{40B4BF31-40F1-45AD-B9B7-774E3AC92F6A}"/>
          </ac:spMkLst>
        </pc:spChg>
        <pc:spChg chg="mod">
          <ac:chgData name="Leonardo Chiariglione" userId="03ff1134-c2b7-4932-850d-6529216fed29" providerId="ADAL" clId="{2B5A752B-F5AF-46AC-AD39-D9B151900FC3}" dt="2024-12-08T08:14:19.068" v="1" actId="27636"/>
          <ac:spMkLst>
            <pc:docMk/>
            <pc:sldMk cId="582999081" sldId="1424"/>
            <ac:spMk id="8" creationId="{7AA77FA3-19FD-4F29-8F1B-6C453A66DC39}"/>
          </ac:spMkLst>
        </pc:spChg>
      </pc:sldChg>
      <pc:sldChg chg="add ord">
        <pc:chgData name="Leonardo Chiariglione" userId="03ff1134-c2b7-4932-850d-6529216fed29" providerId="ADAL" clId="{2B5A752B-F5AF-46AC-AD39-D9B151900FC3}" dt="2024-12-08T08:15:31.916" v="16"/>
        <pc:sldMkLst>
          <pc:docMk/>
          <pc:sldMk cId="598486921" sldId="1470"/>
        </pc:sldMkLst>
      </pc:sldChg>
      <pc:sldChg chg="add del">
        <pc:chgData name="Leonardo Chiariglione" userId="03ff1134-c2b7-4932-850d-6529216fed29" providerId="ADAL" clId="{2B5A752B-F5AF-46AC-AD39-D9B151900FC3}" dt="2024-12-09T16:34:34.207" v="3098" actId="47"/>
        <pc:sldMkLst>
          <pc:docMk/>
          <pc:sldMk cId="1488663094" sldId="2443"/>
        </pc:sldMkLst>
      </pc:sldChg>
      <pc:sldChg chg="add del">
        <pc:chgData name="Leonardo Chiariglione" userId="03ff1134-c2b7-4932-850d-6529216fed29" providerId="ADAL" clId="{2B5A752B-F5AF-46AC-AD39-D9B151900FC3}" dt="2024-12-08T08:24:44.034" v="83" actId="47"/>
        <pc:sldMkLst>
          <pc:docMk/>
          <pc:sldMk cId="362600165" sldId="2626"/>
        </pc:sldMkLst>
      </pc:sldChg>
      <pc:sldChg chg="add">
        <pc:chgData name="Leonardo Chiariglione" userId="03ff1134-c2b7-4932-850d-6529216fed29" providerId="ADAL" clId="{2B5A752B-F5AF-46AC-AD39-D9B151900FC3}" dt="2024-12-08T11:12:18.330" v="2537"/>
        <pc:sldMkLst>
          <pc:docMk/>
          <pc:sldMk cId="4078010860" sldId="2655"/>
        </pc:sldMkLst>
      </pc:sldChg>
      <pc:sldChg chg="modSp add mod">
        <pc:chgData name="Leonardo Chiariglione" userId="03ff1134-c2b7-4932-850d-6529216fed29" providerId="ADAL" clId="{2B5A752B-F5AF-46AC-AD39-D9B151900FC3}" dt="2024-12-08T11:11:29.597" v="2536" actId="2711"/>
        <pc:sldMkLst>
          <pc:docMk/>
          <pc:sldMk cId="3237235619" sldId="2661"/>
        </pc:sldMkLst>
        <pc:spChg chg="mod">
          <ac:chgData name="Leonardo Chiariglione" userId="03ff1134-c2b7-4932-850d-6529216fed29" providerId="ADAL" clId="{2B5A752B-F5AF-46AC-AD39-D9B151900FC3}" dt="2024-12-08T11:11:29.597" v="2536" actId="2711"/>
          <ac:spMkLst>
            <pc:docMk/>
            <pc:sldMk cId="3237235619" sldId="2661"/>
            <ac:spMk id="2" creationId="{6945310C-6115-1A57-5922-445B8D9F6C0A}"/>
          </ac:spMkLst>
        </pc:spChg>
        <pc:spChg chg="mod">
          <ac:chgData name="Leonardo Chiariglione" userId="03ff1134-c2b7-4932-850d-6529216fed29" providerId="ADAL" clId="{2B5A752B-F5AF-46AC-AD39-D9B151900FC3}" dt="2024-12-08T11:11:29.597" v="2536" actId="2711"/>
          <ac:spMkLst>
            <pc:docMk/>
            <pc:sldMk cId="3237235619" sldId="2661"/>
            <ac:spMk id="4" creationId="{1F2C6E8D-5C3C-E273-5142-1DA85C977F65}"/>
          </ac:spMkLst>
        </pc:spChg>
        <pc:spChg chg="mod">
          <ac:chgData name="Leonardo Chiariglione" userId="03ff1134-c2b7-4932-850d-6529216fed29" providerId="ADAL" clId="{2B5A752B-F5AF-46AC-AD39-D9B151900FC3}" dt="2024-12-08T11:11:29.597" v="2536" actId="2711"/>
          <ac:spMkLst>
            <pc:docMk/>
            <pc:sldMk cId="3237235619" sldId="2661"/>
            <ac:spMk id="5" creationId="{68A8B534-87F4-6374-2FC8-720A4B0E6B23}"/>
          </ac:spMkLst>
        </pc:spChg>
        <pc:spChg chg="mod">
          <ac:chgData name="Leonardo Chiariglione" userId="03ff1134-c2b7-4932-850d-6529216fed29" providerId="ADAL" clId="{2B5A752B-F5AF-46AC-AD39-D9B151900FC3}" dt="2024-12-08T11:11:29.597" v="2536" actId="2711"/>
          <ac:spMkLst>
            <pc:docMk/>
            <pc:sldMk cId="3237235619" sldId="2661"/>
            <ac:spMk id="8" creationId="{CD8431BE-63E1-6C24-3292-3F00D0E6853F}"/>
          </ac:spMkLst>
        </pc:spChg>
        <pc:spChg chg="mod">
          <ac:chgData name="Leonardo Chiariglione" userId="03ff1134-c2b7-4932-850d-6529216fed29" providerId="ADAL" clId="{2B5A752B-F5AF-46AC-AD39-D9B151900FC3}" dt="2024-12-08T11:11:29.597" v="2536" actId="2711"/>
          <ac:spMkLst>
            <pc:docMk/>
            <pc:sldMk cId="3237235619" sldId="2661"/>
            <ac:spMk id="9" creationId="{6B1A443A-3759-AF5C-53A2-D63708B123CD}"/>
          </ac:spMkLst>
        </pc:spChg>
        <pc:spChg chg="mod">
          <ac:chgData name="Leonardo Chiariglione" userId="03ff1134-c2b7-4932-850d-6529216fed29" providerId="ADAL" clId="{2B5A752B-F5AF-46AC-AD39-D9B151900FC3}" dt="2024-12-08T11:11:29.597" v="2536" actId="2711"/>
          <ac:spMkLst>
            <pc:docMk/>
            <pc:sldMk cId="3237235619" sldId="2661"/>
            <ac:spMk id="16" creationId="{DCA7AB26-627B-4F4A-A3C1-BEBA9703DAC3}"/>
          </ac:spMkLst>
        </pc:spChg>
      </pc:sldChg>
      <pc:sldChg chg="modSp del mod">
        <pc:chgData name="Leonardo Chiariglione" userId="03ff1134-c2b7-4932-850d-6529216fed29" providerId="ADAL" clId="{2B5A752B-F5AF-46AC-AD39-D9B151900FC3}" dt="2024-12-08T09:53:28.946" v="1017" actId="47"/>
        <pc:sldMkLst>
          <pc:docMk/>
          <pc:sldMk cId="154191551" sldId="2681"/>
        </pc:sldMkLst>
        <pc:spChg chg="mod">
          <ac:chgData name="Leonardo Chiariglione" userId="03ff1134-c2b7-4932-850d-6529216fed29" providerId="ADAL" clId="{2B5A752B-F5AF-46AC-AD39-D9B151900FC3}" dt="2024-12-08T09:39:11.978" v="711" actId="20577"/>
          <ac:spMkLst>
            <pc:docMk/>
            <pc:sldMk cId="154191551" sldId="2681"/>
            <ac:spMk id="4" creationId="{442C9A3D-6617-15D1-6331-592F1DDEB4EE}"/>
          </ac:spMkLst>
        </pc:spChg>
      </pc:sldChg>
      <pc:sldChg chg="modSp mod">
        <pc:chgData name="Leonardo Chiariglione" userId="03ff1134-c2b7-4932-850d-6529216fed29" providerId="ADAL" clId="{2B5A752B-F5AF-46AC-AD39-D9B151900FC3}" dt="2024-12-09T16:51:06.845" v="3703" actId="1035"/>
        <pc:sldMkLst>
          <pc:docMk/>
          <pc:sldMk cId="1781707490" sldId="2682"/>
        </pc:sldMkLst>
        <pc:spChg chg="mod">
          <ac:chgData name="Leonardo Chiariglione" userId="03ff1134-c2b7-4932-850d-6529216fed29" providerId="ADAL" clId="{2B5A752B-F5AF-46AC-AD39-D9B151900FC3}" dt="2024-12-09T16:51:06.845" v="3703" actId="1035"/>
          <ac:spMkLst>
            <pc:docMk/>
            <pc:sldMk cId="1781707490" sldId="2682"/>
            <ac:spMk id="8" creationId="{F8CD5E7B-BE78-F112-3137-9C1096275893}"/>
          </ac:spMkLst>
        </pc:spChg>
      </pc:sldChg>
      <pc:sldChg chg="modSp mod">
        <pc:chgData name="Leonardo Chiariglione" userId="03ff1134-c2b7-4932-850d-6529216fed29" providerId="ADAL" clId="{2B5A752B-F5AF-46AC-AD39-D9B151900FC3}" dt="2024-12-08T10:59:25.135" v="2406" actId="6549"/>
        <pc:sldMkLst>
          <pc:docMk/>
          <pc:sldMk cId="3828701602" sldId="2693"/>
        </pc:sldMkLst>
        <pc:spChg chg="mod">
          <ac:chgData name="Leonardo Chiariglione" userId="03ff1134-c2b7-4932-850d-6529216fed29" providerId="ADAL" clId="{2B5A752B-F5AF-46AC-AD39-D9B151900FC3}" dt="2024-12-08T10:59:25.135" v="2406" actId="6549"/>
          <ac:spMkLst>
            <pc:docMk/>
            <pc:sldMk cId="3828701602" sldId="2693"/>
            <ac:spMk id="2" creationId="{90AC0D3C-2D15-D5AA-3C3C-63978DCE7702}"/>
          </ac:spMkLst>
        </pc:spChg>
      </pc:sldChg>
      <pc:sldChg chg="addSp delSp modSp mod">
        <pc:chgData name="Leonardo Chiariglione" userId="03ff1134-c2b7-4932-850d-6529216fed29" providerId="ADAL" clId="{2B5A752B-F5AF-46AC-AD39-D9B151900FC3}" dt="2024-12-09T10:03:46.019" v="2724" actId="1038"/>
        <pc:sldMkLst>
          <pc:docMk/>
          <pc:sldMk cId="2184099039" sldId="2694"/>
        </pc:sldMkLst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3" creationId="{A1317B70-43AC-C0AF-A3EE-EB761163A48C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5" creationId="{E098DC93-BAC9-DFBB-2E45-73B7433D094C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6" creationId="{793662E9-7738-23D4-A313-CD1EB653482D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8" creationId="{C8BE0CDF-CF30-93ED-C9AD-51A9DC467C88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9" creationId="{04B1048F-599D-2993-75B2-854FB8AF6B8D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10" creationId="{7F1DF360-647D-60BD-29DB-30476B6136D5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12" creationId="{D84D74FF-E0E0-823C-955F-327D812B7EDF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15" creationId="{AC67CB4A-0C43-E70C-7089-84FBCB34608A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16" creationId="{82B0D7FC-9C50-0EB8-9BAB-43FDFBE72FDD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17" creationId="{41CC2AE9-A5C0-690E-0962-FEC81BE87ED6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21" creationId="{CFE34906-041C-24CE-51F6-1266A4A72271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23" creationId="{DBA9F21B-41AB-7E3B-8706-F6CEC8C7AC5B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25" creationId="{FEB0055D-65F0-A938-EDEB-851E9C153928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26" creationId="{9D45E898-4715-41C9-F79F-00D212CA6924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27" creationId="{BDBE86D6-BA59-5D66-AF90-B9D167819C91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29" creationId="{26436A53-6811-7043-0AF3-4D6A396EA774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31" creationId="{676838EC-CEF8-9B6F-9A62-87FEB2517FAD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32" creationId="{5793D3D8-F1F3-D824-6115-2D1280724120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33" creationId="{3BCE6B29-21C6-E6F2-6967-DF98D57A35AC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34" creationId="{0B4CDB58-542E-0D4E-FC4D-FF0D43717512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37" creationId="{276FB5E9-10E3-DDF0-3D41-66F2F28540F4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38" creationId="{5728C174-7F15-E635-B947-D9CB23610567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39" creationId="{EBA22D1C-1BBE-7078-E3AE-E13788AAD2A0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43" creationId="{3126145F-00FE-9BFD-AEB1-F739EF3FF2FC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44" creationId="{1341497C-FADA-12F2-CC1C-1B2A26447E8A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45" creationId="{E4C9055C-622D-DB98-3AC0-5D33C76C13C7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48" creationId="{5D96F01C-2B41-BD8F-7B1C-0812FFEA056F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49" creationId="{AB7B16A7-B8F9-17EB-44B4-82F5A81EAAD2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52" creationId="{DB7B9CE9-B76D-6B14-D204-78F8A268FA49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53" creationId="{FF89AB69-8209-2F19-FE3D-ED74CC1110A3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54" creationId="{482BD61D-6E78-F25D-9565-C11ABAD43354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58" creationId="{EE7A4099-1203-E0AB-0522-4CDF5FF4E5C3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61" creationId="{D767E19C-6395-1AC4-271E-19B7ACFDB1C3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63" creationId="{EC5F2CF9-8527-0E33-73D0-2A76D9CFEF3A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65" creationId="{20AD41E1-69E7-D4A1-A61E-72E6246A4684}"/>
          </ac:spMkLst>
        </pc:spChg>
        <pc:spChg chg="add mod">
          <ac:chgData name="Leonardo Chiariglione" userId="03ff1134-c2b7-4932-850d-6529216fed29" providerId="ADAL" clId="{2B5A752B-F5AF-46AC-AD39-D9B151900FC3}" dt="2024-12-09T10:03:46.019" v="2724" actId="1038"/>
          <ac:spMkLst>
            <pc:docMk/>
            <pc:sldMk cId="2184099039" sldId="2694"/>
            <ac:spMk id="67" creationId="{E020D049-099A-4D9E-D2AC-3BFDC22C74FA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68" creationId="{3D9492BF-05B3-30D5-B59C-F856310A84D4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70" creationId="{21AE230C-170A-E595-F4AF-F460C8844977}"/>
          </ac:spMkLst>
        </pc:spChg>
        <pc:spChg chg="add mod">
          <ac:chgData name="Leonardo Chiariglione" userId="03ff1134-c2b7-4932-850d-6529216fed29" providerId="ADAL" clId="{2B5A752B-F5AF-46AC-AD39-D9B151900FC3}" dt="2024-12-09T10:03:04.311" v="2704" actId="14100"/>
          <ac:spMkLst>
            <pc:docMk/>
            <pc:sldMk cId="2184099039" sldId="2694"/>
            <ac:spMk id="71" creationId="{E097DD06-EBB8-0CCC-2F32-61FDABF2CB7D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72" creationId="{FB33FDC9-15D4-D6C0-8063-C31DB82BD211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73" creationId="{5C73A13F-9114-B0ED-00D2-95C84C80A9CF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74" creationId="{BACC1357-29EB-DD30-F7BA-6FFFC15D6622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75" creationId="{1D99F2D3-3F86-8582-81AA-1BC9CD0750E6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77" creationId="{286BA014-89AC-E86A-AC8E-DA6C2A32A5C2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78" creationId="{285F70FD-D95E-BF7C-80C6-4D890F1E6043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79" creationId="{DBEA993F-CD95-4493-B0D2-4D4BF986A0F9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81" creationId="{4679D5EE-8340-321F-1C1C-14BDEE726DDB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84" creationId="{5661E853-2910-51C9-C236-DA04518D005A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85" creationId="{E3F0998A-69AB-F8C5-BB2F-FF35D24E6234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86" creationId="{C8F5F5AD-E7A3-1B94-0C79-B4D2EAC07961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90" creationId="{EBBBA213-CF82-54CE-1275-21252FEB87B3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92" creationId="{B388A2AD-8A26-CFF5-F8DF-19CF24C100C8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94" creationId="{DEBDC3C2-CF04-F3DD-550C-8019951D2F3C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95" creationId="{7383653F-21A1-391B-3F2A-6F5AC58DD366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96" creationId="{F9850F04-FD30-9BD4-F716-24A4E2AFD69C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98" creationId="{F353366A-BA7C-57FF-2A02-DDB7971D6543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00" creationId="{DC4792A5-20D3-8F84-400D-A3E0C347AFA3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01" creationId="{A94B03F4-569D-D80C-3327-1C719FAD9C05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02" creationId="{A18B3CB6-2DF9-879F-253C-4C8A3F51E9A0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03" creationId="{B22C5622-9C90-7CCE-7490-9B71F2BAE511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06" creationId="{334AFD0B-9A53-0E6D-2D12-D33CA56D7917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07" creationId="{5DA4BE33-127C-E2D9-8900-47B38B25A5C4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08" creationId="{6C9AFFB8-B3C0-668E-284C-EA7A5BE73470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12" creationId="{661BB4F6-B9A6-4FBF-CA6E-2EFB8154E0B0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13" creationId="{AD237FF3-2DF8-A49D-63A2-DFD02154A3E8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14" creationId="{55723EB2-C432-935F-1F45-4B8E37D107F4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17" creationId="{2AA83379-D96D-1FC0-CCE9-13F2F50F8D7C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18" creationId="{7202219D-8CCE-016B-8BCB-A49D50BC570A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35" creationId="{A80D23EE-0B32-D817-1A3F-C61A0EAE6C8C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37" creationId="{DAD4EF2F-6EBF-2738-2756-C2B55E5F129F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38" creationId="{3B054FA0-CA23-EBDF-7304-580763027AB5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40" creationId="{DE610AD3-F0D7-7EB6-021C-C90CB33D95FC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41" creationId="{ECD423D0-CD87-B1B7-B816-65ACDCA6E980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42" creationId="{4DC4349F-53D9-0E3D-9647-A7EFC1F22745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44" creationId="{27BF206B-2F75-A368-6CA7-8F9E1FCF7CCF}"/>
          </ac:spMkLst>
        </pc:spChg>
        <pc:spChg chg="del">
          <ac:chgData name="Leonardo Chiariglione" userId="03ff1134-c2b7-4932-850d-6529216fed29" providerId="ADAL" clId="{2B5A752B-F5AF-46AC-AD39-D9B151900FC3}" dt="2024-12-08T11:00:27.948" v="2408" actId="478"/>
          <ac:spMkLst>
            <pc:docMk/>
            <pc:sldMk cId="2184099039" sldId="2694"/>
            <ac:spMk id="146" creationId="{DB5C0DE7-A63F-B5F4-D80F-40B0123E1920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148" creationId="{C55CF4E6-FCC9-FD2B-DAB8-2C01902CB4A2}"/>
          </ac:spMkLst>
        </pc:spChg>
        <pc:spChg chg="add mod">
          <ac:chgData name="Leonardo Chiariglione" userId="03ff1134-c2b7-4932-850d-6529216fed29" providerId="ADAL" clId="{2B5A752B-F5AF-46AC-AD39-D9B151900FC3}" dt="2024-12-08T11:00:29.863" v="2409"/>
          <ac:spMkLst>
            <pc:docMk/>
            <pc:sldMk cId="2184099039" sldId="2694"/>
            <ac:spMk id="150" creationId="{219B7871-AD37-4221-526A-FF4B9E87BE19}"/>
          </ac:spMkLst>
        </pc:spChg>
        <pc:grpChg chg="del">
          <ac:chgData name="Leonardo Chiariglione" userId="03ff1134-c2b7-4932-850d-6529216fed29" providerId="ADAL" clId="{2B5A752B-F5AF-46AC-AD39-D9B151900FC3}" dt="2024-12-08T11:00:27.948" v="2408" actId="478"/>
          <ac:grpSpMkLst>
            <pc:docMk/>
            <pc:sldMk cId="2184099039" sldId="2694"/>
            <ac:grpSpMk id="121" creationId="{2B17B568-6C3E-B080-AB3D-5FD7B53E3763}"/>
          </ac:grpSpMkLst>
        </pc:grp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7" creationId="{FBBA3664-6397-18AB-5A77-83FB370BFBE3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11" creationId="{08ED1B92-09C6-2453-D4FD-833D22F04856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13" creationId="{0D7031B9-A8EB-F9A8-F037-E7BC9BDE3C4D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14" creationId="{F8EC917A-F71E-38B7-D795-011F84D1FC0C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18" creationId="{B01C5604-15E0-4C04-DD9A-99AF46D130DA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19" creationId="{C7155F3A-7004-5B52-84E5-0EB77046B97B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20" creationId="{E3FABCCA-B6F5-05F6-6FA6-EE227765EEB1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22" creationId="{839CF01A-DEA1-84CB-7F61-8D582EFD542F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24" creationId="{DC0447BF-6BA5-98B5-9B75-CCF1BE85E668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28" creationId="{DB604AF1-2A7D-B253-E198-2F5D99FB3812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30" creationId="{3232E8FC-A13B-7C2D-2BA5-7BF2CA68FEEF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35" creationId="{BE971C58-63E9-DF3D-59D9-0EDB1939E1AB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36" creationId="{A6562FEC-5DA4-D9D7-2610-C030611D137A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40" creationId="{B0C09174-87B3-8792-3FC7-8A1C1C19308C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41" creationId="{79D7F9F4-757D-E0CB-9881-D502D89FAE6B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42" creationId="{2095C725-BFE4-8031-B548-D7CC495133D5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46" creationId="{1C38BAD7-6D63-48A1-A8F9-97ECCC6DFC22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47" creationId="{161502B5-16D0-3B97-D4ED-F658157DF648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50" creationId="{F9E5DDB3-1D26-696A-6330-6E659D8C396E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51" creationId="{DCA46A4C-98CD-5D17-8D1C-7AC0BC885BB4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55" creationId="{FDDEC30A-9F01-829C-9D7A-E518155B453C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56" creationId="{463A497C-CD09-A261-0A3F-A5293A5D667F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57" creationId="{FD4C4594-0BAC-398E-F4E6-D52DD416FD26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59" creationId="{AB462D9E-B051-08E6-BCD1-C07E25473230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60" creationId="{8047CDBF-AA70-1B39-64FD-490F328FD6F8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62" creationId="{47CB1308-1DD8-1E4C-8F02-B4EE8D91ADC5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64" creationId="{992FB6FC-77E0-4AB3-103F-6B6D2DC2D7D7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66" creationId="{20AA3725-2A11-B319-5E67-96863822F1EA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69" creationId="{7690B815-2419-BF93-3ADF-BC7148D3D574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76" creationId="{B7406D6B-F094-03CB-92B2-7091B07FEA8B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80" creationId="{082962D7-61AE-4913-1FDD-A5903B069DF9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82" creationId="{A066FAA9-57A1-5F2F-2B88-95BFEF7309C3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83" creationId="{01735758-06B3-C199-8802-4DC9F76DB0C9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87" creationId="{D547DCEB-8ED8-F8AD-9780-044BF37A8790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88" creationId="{4396E205-9941-96C2-E633-AD5806A21B38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89" creationId="{B4D33C2D-4C78-8678-B2AC-0053D0DB1CE6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91" creationId="{F793E28C-FD1C-F820-483F-94F5B9894D73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93" creationId="{097DA72B-15AD-44D2-27DE-6AB8395EB567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97" creationId="{EC6755DD-6D1F-2134-CBF1-19870FCBD7C9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99" creationId="{907FD234-903E-11AC-6BF5-F8895473D64F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04" creationId="{1EFD258D-333D-7128-56C8-8A20C0B6589D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05" creationId="{692B69B1-CF1D-5AF2-0E62-F29948EAF52A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09" creationId="{F1062587-7FA7-1621-0CA3-F436B47CD34B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10" creationId="{CAFBD249-4990-9703-DBE5-0A2669756091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11" creationId="{F523B980-CBF1-4C2B-021C-98B3C86212F9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15" creationId="{F368E54E-3300-66A3-615D-C81C4659D872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16" creationId="{AC6A8480-8ECE-136F-2236-19E0873F0845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19" creationId="{F8E67908-EACA-0658-ADDB-F694BE24BB3C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20" creationId="{E61B34E4-7E3C-EEC1-E8F8-1C6624EC73B0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34" creationId="{6C1256B0-5432-FFB6-9CE9-1EA78D913BD4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36" creationId="{237786F0-BB8E-592F-435A-42089F0B4DFB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39" creationId="{9094D0B8-14A0-8429-74AE-C7FE0C57582A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43" creationId="{F8113BEA-231A-81E2-7EB6-6D321F1F7A13}"/>
          </ac:cxnSpMkLst>
        </pc:cxnChg>
        <pc:cxnChg chg="del">
          <ac:chgData name="Leonardo Chiariglione" userId="03ff1134-c2b7-4932-850d-6529216fed29" providerId="ADAL" clId="{2B5A752B-F5AF-46AC-AD39-D9B151900FC3}" dt="2024-12-08T11:00:27.948" v="2408" actId="478"/>
          <ac:cxnSpMkLst>
            <pc:docMk/>
            <pc:sldMk cId="2184099039" sldId="2694"/>
            <ac:cxnSpMk id="145" creationId="{02E37D50-C362-A05D-E831-165AB97F7C1F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147" creationId="{4C8375F7-16F1-B1D4-EDC1-8CF1E931AEE2}"/>
          </ac:cxnSpMkLst>
        </pc:cxnChg>
        <pc:cxnChg chg="add mod">
          <ac:chgData name="Leonardo Chiariglione" userId="03ff1134-c2b7-4932-850d-6529216fed29" providerId="ADAL" clId="{2B5A752B-F5AF-46AC-AD39-D9B151900FC3}" dt="2024-12-08T11:00:29.863" v="2409"/>
          <ac:cxnSpMkLst>
            <pc:docMk/>
            <pc:sldMk cId="2184099039" sldId="2694"/>
            <ac:cxnSpMk id="149" creationId="{F8201244-22E4-B933-93E4-71548FAF1999}"/>
          </ac:cxnSpMkLst>
        </pc:cxnChg>
      </pc:sldChg>
      <pc:sldChg chg="del">
        <pc:chgData name="Leonardo Chiariglione" userId="03ff1134-c2b7-4932-850d-6529216fed29" providerId="ADAL" clId="{2B5A752B-F5AF-46AC-AD39-D9B151900FC3}" dt="2024-12-08T09:25:37.549" v="505" actId="47"/>
        <pc:sldMkLst>
          <pc:docMk/>
          <pc:sldMk cId="3872772931" sldId="2695"/>
        </pc:sldMkLst>
      </pc:sldChg>
      <pc:sldChg chg="addSp delSp modSp del mod modClrScheme chgLayout">
        <pc:chgData name="Leonardo Chiariglione" userId="03ff1134-c2b7-4932-850d-6529216fed29" providerId="ADAL" clId="{2B5A752B-F5AF-46AC-AD39-D9B151900FC3}" dt="2024-12-08T10:31:57.795" v="2365" actId="47"/>
        <pc:sldMkLst>
          <pc:docMk/>
          <pc:sldMk cId="2395329416" sldId="2696"/>
        </pc:sldMkLst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2" creationId="{DE401D96-BB3A-03DF-57D8-01DE0E2770A8}"/>
          </ac:spMkLst>
        </pc:spChg>
        <pc:spChg chg="mod ord">
          <ac:chgData name="Leonardo Chiariglione" userId="03ff1134-c2b7-4932-850d-6529216fed29" providerId="ADAL" clId="{2B5A752B-F5AF-46AC-AD39-D9B151900FC3}" dt="2024-12-08T10:19:48.107" v="1959" actId="700"/>
          <ac:spMkLst>
            <pc:docMk/>
            <pc:sldMk cId="2395329416" sldId="2696"/>
            <ac:spMk id="3" creationId="{E08C9600-2E23-76FC-A75B-6816781A1635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4" creationId="{26E82C6B-9E9F-06CA-7367-CBE4B9B2CC4E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5" creationId="{9F67D243-5802-622A-F4F6-C086B898DE8B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6" creationId="{26C29E6B-1C97-F959-A407-DCC0206F379C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7" creationId="{24EFE1E3-C2D0-4B23-26AB-74F74E6123B9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8" creationId="{2838288B-3878-0103-F9BC-A490382D9DDA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9" creationId="{64473A4B-C15F-01AF-BA1A-63F9622E19E2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10" creationId="{1EF947AA-8FF6-A81C-8E1D-BFF6C2C4ABB8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12" creationId="{EE8BFB70-B302-586A-58D3-CE415DFD044F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13" creationId="{AB90D27A-627A-61EC-39F3-F5BF9AF0DD68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14" creationId="{1412396F-9BBF-4912-3E2E-7DE663959015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15" creationId="{4A37A8E9-97F7-96A9-3A8F-391457893DF9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16" creationId="{FFE11ED0-02E3-4A78-7834-BEF1CE304CB9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17" creationId="{34D2C138-242C-E096-9BE6-A8FE6D0B47DA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20" creationId="{46D974A1-F0DA-F9A3-1225-3931296F430C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21" creationId="{69007EEB-89DB-4C9A-AACD-A5C1316DAD38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22" creationId="{D592DB9D-1366-3001-60C0-34DEBD5F545F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29" creationId="{4FDD9E8A-4DCF-4AD4-2FF0-2B6A4F5EE476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32" creationId="{99BD5E28-012F-A583-52B6-B182FD603E99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33" creationId="{82C533B6-A191-DD45-77F4-5B8E69CDB198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34" creationId="{A1170620-5E0C-0593-9604-FD4D747322C5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36" creationId="{F3959278-C8BA-D2ED-9531-0B0E2FE7D1AD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37" creationId="{91B12A0C-4066-E1E1-08C5-D3CFADFF1321}"/>
          </ac:spMkLst>
        </pc:spChg>
        <pc:spChg chg="del">
          <ac:chgData name="Leonardo Chiariglione" userId="03ff1134-c2b7-4932-850d-6529216fed29" providerId="ADAL" clId="{2B5A752B-F5AF-46AC-AD39-D9B151900FC3}" dt="2024-12-08T10:19:37.802" v="1958" actId="478"/>
          <ac:spMkLst>
            <pc:docMk/>
            <pc:sldMk cId="2395329416" sldId="2696"/>
            <ac:spMk id="41" creationId="{628786AE-9B15-3F42-2D2E-D94544E5561F}"/>
          </ac:spMkLst>
        </pc:spChg>
        <pc:spChg chg="add del mod">
          <ac:chgData name="Leonardo Chiariglione" userId="03ff1134-c2b7-4932-850d-6529216fed29" providerId="ADAL" clId="{2B5A752B-F5AF-46AC-AD39-D9B151900FC3}" dt="2024-12-08T10:19:48.107" v="1959" actId="700"/>
          <ac:spMkLst>
            <pc:docMk/>
            <pc:sldMk cId="2395329416" sldId="2696"/>
            <ac:spMk id="44" creationId="{9ED18596-B01C-F9AB-E21C-BD06E054F0E3}"/>
          </ac:spMkLst>
        </pc:spChg>
        <pc:spChg chg="add del mod">
          <ac:chgData name="Leonardo Chiariglione" userId="03ff1134-c2b7-4932-850d-6529216fed29" providerId="ADAL" clId="{2B5A752B-F5AF-46AC-AD39-D9B151900FC3}" dt="2024-12-08T10:19:48.107" v="1959" actId="700"/>
          <ac:spMkLst>
            <pc:docMk/>
            <pc:sldMk cId="2395329416" sldId="2696"/>
            <ac:spMk id="46" creationId="{45E0DA6C-2277-0E88-02C2-4ACDB9AAD46A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47" creationId="{FBBE59C7-0180-0AA8-7364-63D7837FCCD5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48" creationId="{8B15B257-10F5-AB08-FA42-84A6E44AA9EE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49" creationId="{7CB22F2F-573A-6B4A-0E6A-1B44F02EEB0C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51" creationId="{DBCA6B05-76DD-B066-9B21-4BD0B256CE71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54" creationId="{35E4D815-7FE1-F974-5491-FFCC7D48773D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57" creationId="{E5C17CF2-75C7-A09E-0F88-B1BFBB3B43E5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58" creationId="{7F59546C-0D9A-A7E5-03E2-B31EC2D69CC7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59" creationId="{A1BF5843-B0B8-7FED-03BD-C94457130F56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60" creationId="{F1807E90-3F01-BE37-802E-E7D34E2F7E9D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69" creationId="{4F9BDCEB-8C2C-C0D6-66C7-44B16843571B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71" creationId="{247F83BB-B88E-2117-2A3C-1C98D61BBA75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72" creationId="{65BB43C9-EE9D-A1E4-8A4C-DE142B6587A0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73" creationId="{5D2BAAA8-6E0F-E083-7A9D-23673772B5DB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74" creationId="{A950AEBC-2C4A-72A6-A843-54C2FBB9C023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75" creationId="{F0117A2C-1C54-0627-A882-EF0B453E4AD8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77" creationId="{A4B6A8BD-2983-9399-A8D4-0ACD5FF5AABD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78" creationId="{8F336548-782A-5E27-25DA-9C129200913B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79" creationId="{BBBE701F-8F96-E77B-9D5C-798B8251E623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80" creationId="{BBBE6AF5-6EFD-5647-8A7E-6130A77AAB6E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81" creationId="{C00E1D5B-91F0-43DF-C6B7-80E3A3C172A4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83" creationId="{01C71D3F-899A-98DD-7A65-F530A08D0D51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84" creationId="{57B9AAAA-FF93-B8B5-917F-EE89BF64DFE3}"/>
          </ac:spMkLst>
        </pc:spChg>
        <pc:spChg chg="add mod">
          <ac:chgData name="Leonardo Chiariglione" userId="03ff1134-c2b7-4932-850d-6529216fed29" providerId="ADAL" clId="{2B5A752B-F5AF-46AC-AD39-D9B151900FC3}" dt="2024-12-08T10:19:49.664" v="1960"/>
          <ac:spMkLst>
            <pc:docMk/>
            <pc:sldMk cId="2395329416" sldId="2696"/>
            <ac:spMk id="85" creationId="{E527119E-235D-1D21-4354-F32301E3EB70}"/>
          </ac:spMkLst>
        </pc:sp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11" creationId="{39D8EA7A-689C-A541-6D49-EFFC9FC8596B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18" creationId="{2AFD3D00-FBDE-06FC-685C-B1D4277F6875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19" creationId="{E030229F-BD87-1DB4-8843-831531D9C665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23" creationId="{F6293D25-1B49-B42E-7D3A-9D7577743CE0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24" creationId="{1C14DCF9-A0F3-0613-FA50-D4F24893F2F7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25" creationId="{B9FACE67-8D2D-3392-830C-AFD385CFB927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26" creationId="{B1F06A68-B138-F555-3783-413F49E9DE32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27" creationId="{46B3DA4F-C977-5472-E980-CCF6086937A1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28" creationId="{18D99496-5C65-46E3-F35C-EA74C0C620E9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30" creationId="{6E56404E-5BBE-46B4-5866-F45F606F5070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31" creationId="{164A56EB-6EB4-48BB-776D-5D216CF00335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35" creationId="{7514C4BA-8146-C874-581D-56288595003A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38" creationId="{92438DF7-A182-70AF-9988-4A2160BA6702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39" creationId="{381B2277-B9CD-0E81-20EE-D003F2B37DFF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40" creationId="{E472CCDC-FEB9-83AD-E5AB-105EAFF1A0FB}"/>
          </ac:cxnSpMkLst>
        </pc:cxnChg>
        <pc:cxnChg chg="del">
          <ac:chgData name="Leonardo Chiariglione" userId="03ff1134-c2b7-4932-850d-6529216fed29" providerId="ADAL" clId="{2B5A752B-F5AF-46AC-AD39-D9B151900FC3}" dt="2024-12-08T10:19:37.802" v="1958" actId="478"/>
          <ac:cxnSpMkLst>
            <pc:docMk/>
            <pc:sldMk cId="2395329416" sldId="2696"/>
            <ac:cxnSpMk id="42" creationId="{FC8A2723-71E7-C25D-F247-C0F086B553F2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50" creationId="{6AE93FEA-6626-4496-1F0B-6572F73EE893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52" creationId="{9DE9ECF5-DFB5-2FA8-9C7C-3A5421246AC6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53" creationId="{132E2C81-BB41-395E-3DC9-D2CB7FA0DE91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55" creationId="{A1C38D5F-5F3A-F5DA-4937-E7BF9BD677E2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56" creationId="{A968BDF6-D1F6-ECB9-C80C-438D1664C55C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61" creationId="{F9CAE610-C737-89AA-EBF2-7A8EE6488B0A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62" creationId="{C6C01DFA-C24E-558F-F9B3-0F3E278B0812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63" creationId="{2FBF43F2-5109-C60B-CEAA-785D6B02A9EA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64" creationId="{0466A70F-8B3A-829E-45F0-8C3597727F9C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65" creationId="{86C3C752-779E-D86A-11A8-F2857EDAB46C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66" creationId="{3FEC9A5F-23E8-484E-67D3-ADF696B44EC8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67" creationId="{7108CA8E-FED6-CCB0-6C14-E0573CFBA39C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68" creationId="{58F54883-2482-80F0-9D8E-6D40556F467D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70" creationId="{092D5222-1C0E-A057-2C88-745AF43E2AC8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76" creationId="{FF4F5471-47A8-2E14-9094-FD850A160517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82" creationId="{DE09BB23-5FA1-E260-6FB4-AB6EC9A183A4}"/>
          </ac:cxnSpMkLst>
        </pc:cxnChg>
        <pc:cxnChg chg="add mod">
          <ac:chgData name="Leonardo Chiariglione" userId="03ff1134-c2b7-4932-850d-6529216fed29" providerId="ADAL" clId="{2B5A752B-F5AF-46AC-AD39-D9B151900FC3}" dt="2024-12-08T10:19:49.664" v="1960"/>
          <ac:cxnSpMkLst>
            <pc:docMk/>
            <pc:sldMk cId="2395329416" sldId="2696"/>
            <ac:cxnSpMk id="86" creationId="{F5CE7D1F-191D-511D-C295-E4D741FE0BCC}"/>
          </ac:cxnSpMkLst>
        </pc:cxnChg>
      </pc:sldChg>
      <pc:sldChg chg="modSp mod">
        <pc:chgData name="Leonardo Chiariglione" userId="03ff1134-c2b7-4932-850d-6529216fed29" providerId="ADAL" clId="{2B5A752B-F5AF-46AC-AD39-D9B151900FC3}" dt="2024-12-09T16:45:58.553" v="3572" actId="20577"/>
        <pc:sldMkLst>
          <pc:docMk/>
          <pc:sldMk cId="1260340524" sldId="2697"/>
        </pc:sldMkLst>
        <pc:spChg chg="mod">
          <ac:chgData name="Leonardo Chiariglione" userId="03ff1134-c2b7-4932-850d-6529216fed29" providerId="ADAL" clId="{2B5A752B-F5AF-46AC-AD39-D9B151900FC3}" dt="2024-12-09T10:16:40.289" v="2953" actId="20577"/>
          <ac:spMkLst>
            <pc:docMk/>
            <pc:sldMk cId="1260340524" sldId="2697"/>
            <ac:spMk id="2" creationId="{A1C9A246-6ACE-DEA5-A545-106954876CD1}"/>
          </ac:spMkLst>
        </pc:spChg>
        <pc:spChg chg="mod">
          <ac:chgData name="Leonardo Chiariglione" userId="03ff1134-c2b7-4932-850d-6529216fed29" providerId="ADAL" clId="{2B5A752B-F5AF-46AC-AD39-D9B151900FC3}" dt="2024-12-09T16:45:58.553" v="3572" actId="20577"/>
          <ac:spMkLst>
            <pc:docMk/>
            <pc:sldMk cId="1260340524" sldId="2697"/>
            <ac:spMk id="3" creationId="{33907BE5-ECCF-2A0A-164A-6D65EDE3E0BC}"/>
          </ac:spMkLst>
        </pc:spChg>
      </pc:sldChg>
      <pc:sldChg chg="del">
        <pc:chgData name="Leonardo Chiariglione" userId="03ff1134-c2b7-4932-850d-6529216fed29" providerId="ADAL" clId="{2B5A752B-F5AF-46AC-AD39-D9B151900FC3}" dt="2024-12-08T09:25:32.541" v="504" actId="47"/>
        <pc:sldMkLst>
          <pc:docMk/>
          <pc:sldMk cId="1274718707" sldId="2698"/>
        </pc:sldMkLst>
      </pc:sldChg>
      <pc:sldChg chg="addSp modSp mod">
        <pc:chgData name="Leonardo Chiariglione" userId="03ff1134-c2b7-4932-850d-6529216fed29" providerId="ADAL" clId="{2B5A752B-F5AF-46AC-AD39-D9B151900FC3}" dt="2024-12-09T16:40:39.646" v="3279" actId="115"/>
        <pc:sldMkLst>
          <pc:docMk/>
          <pc:sldMk cId="483120198" sldId="2699"/>
        </pc:sldMkLst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2" creationId="{FDE79AEC-8A5D-0183-0755-CEB4B170A2F5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6" creationId="{4EE649B5-7DBF-D5D8-09AD-3527A47C4AF5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8" creationId="{51E5E15D-AA25-D7D2-FD5E-23AD741192D0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10" creationId="{5C5CC288-185D-FED2-D275-CF9FD03D21A1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11" creationId="{992A0BAF-C46A-0781-86E5-3E063704F31F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12" creationId="{82D29111-2516-A8E5-2F3F-2B99C69C73B2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14" creationId="{3E585CB9-40E0-4B52-553C-3E6841AB8815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17" creationId="{74C1C4FD-022F-A9E4-75BE-0BF21338A3E3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18" creationId="{F3167AEE-A3BC-A518-E8DF-0480040F6543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19" creationId="{21171B04-E418-0367-6C10-EAC828775C3A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23" creationId="{04F0D6D3-5A4A-9F2F-2461-867127E65A39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25" creationId="{B2CB6637-249A-83C1-DE3A-14D7304B4ED0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27" creationId="{19F96A8B-B00B-3E2E-F4EC-04B318EE90A1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28" creationId="{68D02D98-DCAB-2EFC-9CC2-0405ADE0044B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29" creationId="{51B597F9-FE7A-8D6E-1CD0-E508927DB179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31" creationId="{D9767B3F-96CB-BED3-3E96-51AE3E21BFAA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33" creationId="{E8503765-0BFA-117F-1F8D-9EC1BE2AD904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34" creationId="{308204A6-C8D0-54D0-4275-A484B2FBB201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35" creationId="{0066460B-40A6-C5F8-98AF-511F10BB4BB0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36" creationId="{C47FC5DF-8F20-0220-677C-65DBD1AB0B49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39" creationId="{FAA66A6D-0F76-6140-D92C-42E9818D47DD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40" creationId="{E6215DF1-492E-8969-E3DD-1870122AF475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41" creationId="{27382275-70C4-D49F-ADCD-B3F80F7C94C7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45" creationId="{E05AF339-A26E-91B5-73C8-B59D96A7AA0B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46" creationId="{A7CAF61C-3FDC-BC8C-6840-9162527D1261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47" creationId="{C2E0C71C-4410-24C0-8761-DEE1CD8F3432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50" creationId="{F71E495C-B662-0221-6FA0-C5AC84B189C7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51" creationId="{3B60DD91-FDFE-3C1C-E637-5F450701509F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54" creationId="{2CE2096F-5477-A1D1-C153-28B4365965CF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55" creationId="{F08FE7DD-30F7-0274-8511-B07D2CDE9575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56" creationId="{B8525BA3-D1B9-0A5E-BC5C-812AB3C7009B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60" creationId="{D7D8D706-366F-7BA9-2E35-028686B03760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63" creationId="{3C5440B7-4411-E1BC-9287-7AD4421FFDC2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65" creationId="{5FFCF350-DEAC-AE5E-2D75-E27ECDF4B86B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67" creationId="{B27859F3-A8BD-A7AF-118B-52024AA65698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69" creationId="{529666CC-8DD0-FB79-4101-29AC63FA3047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70" creationId="{45B75703-627E-461C-8131-C6FABF531594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72" creationId="{D3FD72C6-5BE7-8892-7143-CF9E15243AA5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73" creationId="{A56F37E8-0BA1-C431-A9F1-C499A995F27B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74" creationId="{6D74FDCF-25B3-7BA9-4BAD-94FA189263A4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76" creationId="{92DFDC06-3CAA-9026-CDF4-BDA115453C0E}"/>
          </ac:spMkLst>
        </pc:spChg>
        <pc:spChg chg="add mod">
          <ac:chgData name="Leonardo Chiariglione" userId="03ff1134-c2b7-4932-850d-6529216fed29" providerId="ADAL" clId="{2B5A752B-F5AF-46AC-AD39-D9B151900FC3}" dt="2024-12-08T11:03:48.747" v="2472"/>
          <ac:spMkLst>
            <pc:docMk/>
            <pc:sldMk cId="483120198" sldId="2699"/>
            <ac:spMk id="78" creationId="{C60C16EF-4134-E379-BE5B-0AE8B187E4C4}"/>
          </ac:spMkLst>
        </pc:spChg>
        <pc:graphicFrameChg chg="mod modGraphic">
          <ac:chgData name="Leonardo Chiariglione" userId="03ff1134-c2b7-4932-850d-6529216fed29" providerId="ADAL" clId="{2B5A752B-F5AF-46AC-AD39-D9B151900FC3}" dt="2024-12-09T16:40:39.646" v="3279" actId="115"/>
          <ac:graphicFrameMkLst>
            <pc:docMk/>
            <pc:sldMk cId="483120198" sldId="2699"/>
            <ac:graphicFrameMk id="7" creationId="{8E3A6DC3-EA3D-46AB-380B-A4BD9A56F2AC}"/>
          </ac:graphicFrameMkLst>
        </pc:graphicFrame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9" creationId="{6E5D469D-347C-E771-3695-9E787B0F55A4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13" creationId="{A70EF4CC-CC6F-C774-3570-89B8814DC2FB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15" creationId="{3A8B7868-D0F5-BCD0-B333-9E8845338B93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16" creationId="{FF61AC44-93EC-03AA-3077-009013741E0C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20" creationId="{F79477FF-D4A8-4166-C7F0-1BD2FC034590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21" creationId="{9F88432E-C2FF-ED46-4891-ED463E43C85C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22" creationId="{E9D29D17-5F73-4D26-E860-E67CE47F92C7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24" creationId="{C937D617-B952-AD93-786D-8A785FB32109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26" creationId="{168554E1-86CB-D2DE-C3D0-3C77CF3AB3A2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30" creationId="{7F2282AD-115B-CD0C-81A6-25B77F82D060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32" creationId="{87C3D1CA-E3DC-A027-E31C-B922D135F187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37" creationId="{0EBDB4EB-3869-47DD-6E0D-4A775C1CF93C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38" creationId="{74182379-9399-F8E1-993D-D333D6B11B4F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42" creationId="{C9547E20-310F-45A7-83B6-D7429123A84B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43" creationId="{A10C43FA-8F99-ECE9-28F7-C0B2B166D9CE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44" creationId="{8636D3A0-0D60-7C9E-1F92-A4FBA83CF2FF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48" creationId="{45AA97F4-32AB-2644-8A86-1EBA0EDA1D17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49" creationId="{E00AB250-D7D0-6B39-574E-A3721F6559CA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52" creationId="{D9D5C1AF-0285-4F1D-3CA3-A2720A017472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53" creationId="{3580A227-43CE-BB50-772B-2B970139FFB1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57" creationId="{07060837-1C65-F1AA-22B8-1FF79762AC9F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58" creationId="{48E0F6C9-9E10-45FB-75D1-029BF1EFB5AA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59" creationId="{CA3F9E8E-A615-7944-0CE5-0DA3E788BFA9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61" creationId="{FAED30FE-CBD6-2AE5-7831-497B8ADD14E2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62" creationId="{18BD1F99-A1FF-D741-F948-FF9771C1C89F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64" creationId="{52D8C6A0-7A7D-B41B-28F6-2280A0AB5590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66" creationId="{7252626B-C679-1F45-2E36-7D64100CE97F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68" creationId="{DB80793A-AE09-B2B2-646C-69D96FC052AE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71" creationId="{BB4F3335-C4C5-9AB7-40C2-1D0FE072E77A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75" creationId="{B25D9C46-5A12-F21E-672C-4982F2437584}"/>
          </ac:cxnSpMkLst>
        </pc:cxnChg>
        <pc:cxnChg chg="add mod">
          <ac:chgData name="Leonardo Chiariglione" userId="03ff1134-c2b7-4932-850d-6529216fed29" providerId="ADAL" clId="{2B5A752B-F5AF-46AC-AD39-D9B151900FC3}" dt="2024-12-08T11:03:48.747" v="2472"/>
          <ac:cxnSpMkLst>
            <pc:docMk/>
            <pc:sldMk cId="483120198" sldId="2699"/>
            <ac:cxnSpMk id="77" creationId="{D7BC7F7D-8FB1-22A6-0E83-D8C55A335126}"/>
          </ac:cxnSpMkLst>
        </pc:cxnChg>
      </pc:sldChg>
      <pc:sldChg chg="modSp mod">
        <pc:chgData name="Leonardo Chiariglione" userId="03ff1134-c2b7-4932-850d-6529216fed29" providerId="ADAL" clId="{2B5A752B-F5AF-46AC-AD39-D9B151900FC3}" dt="2024-12-09T10:01:29.612" v="2697" actId="6549"/>
        <pc:sldMkLst>
          <pc:docMk/>
          <pc:sldMk cId="2574415207" sldId="2700"/>
        </pc:sldMkLst>
        <pc:spChg chg="mod">
          <ac:chgData name="Leonardo Chiariglione" userId="03ff1134-c2b7-4932-850d-6529216fed29" providerId="ADAL" clId="{2B5A752B-F5AF-46AC-AD39-D9B151900FC3}" dt="2024-12-09T10:01:29.612" v="2697" actId="6549"/>
          <ac:spMkLst>
            <pc:docMk/>
            <pc:sldMk cId="2574415207" sldId="2700"/>
            <ac:spMk id="5" creationId="{8EB597B4-3EA5-884F-F9B1-7DF7C4938AF2}"/>
          </ac:spMkLst>
        </pc:spChg>
      </pc:sldChg>
      <pc:sldChg chg="addSp modSp add mod">
        <pc:chgData name="Leonardo Chiariglione" userId="03ff1134-c2b7-4932-850d-6529216fed29" providerId="ADAL" clId="{2B5A752B-F5AF-46AC-AD39-D9B151900FC3}" dt="2024-12-08T10:27:36.552" v="2364" actId="1035"/>
        <pc:sldMkLst>
          <pc:docMk/>
          <pc:sldMk cId="2904367984" sldId="2748"/>
        </pc:sldMkLst>
        <pc:spChg chg="add mod">
          <ac:chgData name="Leonardo Chiariglione" userId="03ff1134-c2b7-4932-850d-6529216fed29" providerId="ADAL" clId="{2B5A752B-F5AF-46AC-AD39-D9B151900FC3}" dt="2024-12-08T10:24:13.339" v="2186" actId="20577"/>
          <ac:spMkLst>
            <pc:docMk/>
            <pc:sldMk cId="2904367984" sldId="2748"/>
            <ac:spMk id="2" creationId="{13EF6EA3-6C50-D065-595D-889FB4FA33D5}"/>
          </ac:spMkLst>
        </pc:spChg>
        <pc:spChg chg="mod">
          <ac:chgData name="Leonardo Chiariglione" userId="03ff1134-c2b7-4932-850d-6529216fed29" providerId="ADAL" clId="{2B5A752B-F5AF-46AC-AD39-D9B151900FC3}" dt="2024-12-08T10:27:36.552" v="2364" actId="1035"/>
          <ac:spMkLst>
            <pc:docMk/>
            <pc:sldMk cId="2904367984" sldId="2748"/>
            <ac:spMk id="3" creationId="{66C1DA99-7AF9-BB6A-187D-A5DD7DA9B937}"/>
          </ac:spMkLst>
        </pc:spChg>
        <pc:spChg chg="mod">
          <ac:chgData name="Leonardo Chiariglione" userId="03ff1134-c2b7-4932-850d-6529216fed29" providerId="ADAL" clId="{2B5A752B-F5AF-46AC-AD39-D9B151900FC3}" dt="2024-12-08T10:27:06.476" v="2340" actId="1035"/>
          <ac:spMkLst>
            <pc:docMk/>
            <pc:sldMk cId="2904367984" sldId="2748"/>
            <ac:spMk id="4" creationId="{A1AC5328-EE96-C0C4-6969-0B80C72FD4BB}"/>
          </ac:spMkLst>
        </pc:spChg>
        <pc:spChg chg="mod">
          <ac:chgData name="Leonardo Chiariglione" userId="03ff1134-c2b7-4932-850d-6529216fed29" providerId="ADAL" clId="{2B5A752B-F5AF-46AC-AD39-D9B151900FC3}" dt="2024-12-08T10:23:03.721" v="2109" actId="1035"/>
          <ac:spMkLst>
            <pc:docMk/>
            <pc:sldMk cId="2904367984" sldId="2748"/>
            <ac:spMk id="7" creationId="{B2F299AE-B698-FDA4-87A8-8BBCC2FC0ACF}"/>
          </ac:spMkLst>
        </pc:spChg>
        <pc:spChg chg="mod">
          <ac:chgData name="Leonardo Chiariglione" userId="03ff1134-c2b7-4932-850d-6529216fed29" providerId="ADAL" clId="{2B5A752B-F5AF-46AC-AD39-D9B151900FC3}" dt="2024-12-08T10:20:38.824" v="1983" actId="2711"/>
          <ac:spMkLst>
            <pc:docMk/>
            <pc:sldMk cId="2904367984" sldId="2748"/>
            <ac:spMk id="8" creationId="{D80E636A-0EE8-1DC3-BF8A-46A867B43D02}"/>
          </ac:spMkLst>
        </pc:spChg>
        <pc:spChg chg="mod">
          <ac:chgData name="Leonardo Chiariglione" userId="03ff1134-c2b7-4932-850d-6529216fed29" providerId="ADAL" clId="{2B5A752B-F5AF-46AC-AD39-D9B151900FC3}" dt="2024-12-08T10:26:56.360" v="2325" actId="14100"/>
          <ac:spMkLst>
            <pc:docMk/>
            <pc:sldMk cId="2904367984" sldId="2748"/>
            <ac:spMk id="14" creationId="{12C5292B-9271-C461-782C-62B411D09F4F}"/>
          </ac:spMkLst>
        </pc:spChg>
        <pc:spChg chg="mod">
          <ac:chgData name="Leonardo Chiariglione" userId="03ff1134-c2b7-4932-850d-6529216fed29" providerId="ADAL" clId="{2B5A752B-F5AF-46AC-AD39-D9B151900FC3}" dt="2024-12-08T10:20:38.824" v="1983" actId="2711"/>
          <ac:spMkLst>
            <pc:docMk/>
            <pc:sldMk cId="2904367984" sldId="2748"/>
            <ac:spMk id="15" creationId="{C5D57931-5FFC-98A0-79DE-76DFB5E712D5}"/>
          </ac:spMkLst>
        </pc:spChg>
        <pc:spChg chg="mod">
          <ac:chgData name="Leonardo Chiariglione" userId="03ff1134-c2b7-4932-850d-6529216fed29" providerId="ADAL" clId="{2B5A752B-F5AF-46AC-AD39-D9B151900FC3}" dt="2024-12-08T10:20:38.824" v="1983" actId="2711"/>
          <ac:spMkLst>
            <pc:docMk/>
            <pc:sldMk cId="2904367984" sldId="2748"/>
            <ac:spMk id="18" creationId="{F9F9E6BA-A52B-2398-B573-F311D98A2761}"/>
          </ac:spMkLst>
        </pc:spChg>
        <pc:spChg chg="mod">
          <ac:chgData name="Leonardo Chiariglione" userId="03ff1134-c2b7-4932-850d-6529216fed29" providerId="ADAL" clId="{2B5A752B-F5AF-46AC-AD39-D9B151900FC3}" dt="2024-12-08T10:26:16.901" v="2324" actId="14100"/>
          <ac:spMkLst>
            <pc:docMk/>
            <pc:sldMk cId="2904367984" sldId="2748"/>
            <ac:spMk id="28" creationId="{B82E734B-495E-583F-7FCC-CD7173EC7236}"/>
          </ac:spMkLst>
        </pc:spChg>
        <pc:spChg chg="mod">
          <ac:chgData name="Leonardo Chiariglione" userId="03ff1134-c2b7-4932-850d-6529216fed29" providerId="ADAL" clId="{2B5A752B-F5AF-46AC-AD39-D9B151900FC3}" dt="2024-12-08T10:20:38.824" v="1983" actId="2711"/>
          <ac:spMkLst>
            <pc:docMk/>
            <pc:sldMk cId="2904367984" sldId="2748"/>
            <ac:spMk id="44" creationId="{6F1FC390-90C1-55AD-93F1-76033B6E46CC}"/>
          </ac:spMkLst>
        </pc:spChg>
        <pc:spChg chg="mod">
          <ac:chgData name="Leonardo Chiariglione" userId="03ff1134-c2b7-4932-850d-6529216fed29" providerId="ADAL" clId="{2B5A752B-F5AF-46AC-AD39-D9B151900FC3}" dt="2024-12-08T10:20:38.824" v="1983" actId="2711"/>
          <ac:spMkLst>
            <pc:docMk/>
            <pc:sldMk cId="2904367984" sldId="2748"/>
            <ac:spMk id="46" creationId="{EF4339EF-DB4E-5F26-57AD-3BC68AB84938}"/>
          </ac:spMkLst>
        </pc:spChg>
        <pc:spChg chg="mod">
          <ac:chgData name="Leonardo Chiariglione" userId="03ff1134-c2b7-4932-850d-6529216fed29" providerId="ADAL" clId="{2B5A752B-F5AF-46AC-AD39-D9B151900FC3}" dt="2024-12-08T10:26:02.791" v="2313" actId="1036"/>
          <ac:spMkLst>
            <pc:docMk/>
            <pc:sldMk cId="2904367984" sldId="2748"/>
            <ac:spMk id="47" creationId="{4F359332-9431-C223-AAAB-45246BDBA9E9}"/>
          </ac:spMkLst>
        </pc:spChg>
        <pc:spChg chg="mod">
          <ac:chgData name="Leonardo Chiariglione" userId="03ff1134-c2b7-4932-850d-6529216fed29" providerId="ADAL" clId="{2B5A752B-F5AF-46AC-AD39-D9B151900FC3}" dt="2024-12-08T10:25:55.404" v="2289" actId="1036"/>
          <ac:spMkLst>
            <pc:docMk/>
            <pc:sldMk cId="2904367984" sldId="2748"/>
            <ac:spMk id="48" creationId="{CF1BC3C3-65FF-74C4-0B7A-BEC8C13CB403}"/>
          </ac:spMkLst>
        </pc:spChg>
        <pc:spChg chg="mod">
          <ac:chgData name="Leonardo Chiariglione" userId="03ff1134-c2b7-4932-850d-6529216fed29" providerId="ADAL" clId="{2B5A752B-F5AF-46AC-AD39-D9B151900FC3}" dt="2024-12-08T10:20:38.824" v="1983" actId="2711"/>
          <ac:spMkLst>
            <pc:docMk/>
            <pc:sldMk cId="2904367984" sldId="2748"/>
            <ac:spMk id="51" creationId="{161DFCBF-88F4-80D0-38E2-951ECE945791}"/>
          </ac:spMkLst>
        </pc:spChg>
        <pc:spChg chg="mod">
          <ac:chgData name="Leonardo Chiariglione" userId="03ff1134-c2b7-4932-850d-6529216fed29" providerId="ADAL" clId="{2B5A752B-F5AF-46AC-AD39-D9B151900FC3}" dt="2024-12-08T10:23:40.142" v="2141" actId="1036"/>
          <ac:spMkLst>
            <pc:docMk/>
            <pc:sldMk cId="2904367984" sldId="2748"/>
            <ac:spMk id="74" creationId="{C7C4E384-DD9B-DE1E-04F2-297FC9CE7438}"/>
          </ac:spMkLst>
        </pc:spChg>
        <pc:spChg chg="mod">
          <ac:chgData name="Leonardo Chiariglione" userId="03ff1134-c2b7-4932-850d-6529216fed29" providerId="ADAL" clId="{2B5A752B-F5AF-46AC-AD39-D9B151900FC3}" dt="2024-12-08T10:24:26.831" v="2189" actId="1035"/>
          <ac:spMkLst>
            <pc:docMk/>
            <pc:sldMk cId="2904367984" sldId="2748"/>
            <ac:spMk id="75" creationId="{5CA8D83D-C9A1-D0F9-85A4-C82653E37C4F}"/>
          </ac:spMkLst>
        </pc:spChg>
        <pc:spChg chg="mod">
          <ac:chgData name="Leonardo Chiariglione" userId="03ff1134-c2b7-4932-850d-6529216fed29" providerId="ADAL" clId="{2B5A752B-F5AF-46AC-AD39-D9B151900FC3}" dt="2024-12-08T10:22:06.391" v="2086" actId="1036"/>
          <ac:spMkLst>
            <pc:docMk/>
            <pc:sldMk cId="2904367984" sldId="2748"/>
            <ac:spMk id="77" creationId="{7F3BC663-B5E7-79AD-8C77-B73A19D180A3}"/>
          </ac:spMkLst>
        </pc:spChg>
        <pc:spChg chg="mod">
          <ac:chgData name="Leonardo Chiariglione" userId="03ff1134-c2b7-4932-850d-6529216fed29" providerId="ADAL" clId="{2B5A752B-F5AF-46AC-AD39-D9B151900FC3}" dt="2024-12-08T10:23:32.290" v="2135" actId="1036"/>
          <ac:spMkLst>
            <pc:docMk/>
            <pc:sldMk cId="2904367984" sldId="2748"/>
            <ac:spMk id="79" creationId="{24B57EAA-2888-C022-715F-8BF8947696F1}"/>
          </ac:spMkLst>
        </pc:spChg>
        <pc:spChg chg="mod">
          <ac:chgData name="Leonardo Chiariglione" userId="03ff1134-c2b7-4932-850d-6529216fed29" providerId="ADAL" clId="{2B5A752B-F5AF-46AC-AD39-D9B151900FC3}" dt="2024-12-08T10:22:29.687" v="2100" actId="1035"/>
          <ac:spMkLst>
            <pc:docMk/>
            <pc:sldMk cId="2904367984" sldId="2748"/>
            <ac:spMk id="80" creationId="{A8ECDC35-C6DA-CDD4-BFC8-1D765568E015}"/>
          </ac:spMkLst>
        </pc:spChg>
        <pc:spChg chg="mod">
          <ac:chgData name="Leonardo Chiariglione" userId="03ff1134-c2b7-4932-850d-6529216fed29" providerId="ADAL" clId="{2B5A752B-F5AF-46AC-AD39-D9B151900FC3}" dt="2024-12-08T10:23:13.872" v="2118" actId="1035"/>
          <ac:spMkLst>
            <pc:docMk/>
            <pc:sldMk cId="2904367984" sldId="2748"/>
            <ac:spMk id="83" creationId="{DE68F0AE-4DB8-881A-F93E-98A7F6AFB07E}"/>
          </ac:spMkLst>
        </pc:spChg>
        <pc:spChg chg="mod">
          <ac:chgData name="Leonardo Chiariglione" userId="03ff1134-c2b7-4932-850d-6529216fed29" providerId="ADAL" clId="{2B5A752B-F5AF-46AC-AD39-D9B151900FC3}" dt="2024-12-08T10:20:38.824" v="1983" actId="2711"/>
          <ac:spMkLst>
            <pc:docMk/>
            <pc:sldMk cId="2904367984" sldId="2748"/>
            <ac:spMk id="84" creationId="{7D843033-50F3-5541-9C7E-7FD59D48E771}"/>
          </ac:spMkLst>
        </pc:spChg>
        <pc:spChg chg="mod">
          <ac:chgData name="Leonardo Chiariglione" userId="03ff1134-c2b7-4932-850d-6529216fed29" providerId="ADAL" clId="{2B5A752B-F5AF-46AC-AD39-D9B151900FC3}" dt="2024-12-08T10:20:38.824" v="1983" actId="2711"/>
          <ac:spMkLst>
            <pc:docMk/>
            <pc:sldMk cId="2904367984" sldId="2748"/>
            <ac:spMk id="85" creationId="{D22A3F9A-5A78-A397-B879-22406FFE7D45}"/>
          </ac:spMkLst>
        </pc:spChg>
        <pc:spChg chg="mod">
          <ac:chgData name="Leonardo Chiariglione" userId="03ff1134-c2b7-4932-850d-6529216fed29" providerId="ADAL" clId="{2B5A752B-F5AF-46AC-AD39-D9B151900FC3}" dt="2024-12-08T10:20:38.824" v="1983" actId="2711"/>
          <ac:spMkLst>
            <pc:docMk/>
            <pc:sldMk cId="2904367984" sldId="2748"/>
            <ac:spMk id="86" creationId="{B2FB5B96-D02D-A5D6-2560-9AD9E70AECA3}"/>
          </ac:spMkLst>
        </pc:spChg>
        <pc:spChg chg="mod">
          <ac:chgData name="Leonardo Chiariglione" userId="03ff1134-c2b7-4932-850d-6529216fed29" providerId="ADAL" clId="{2B5A752B-F5AF-46AC-AD39-D9B151900FC3}" dt="2024-12-08T10:20:38.824" v="1983" actId="2711"/>
          <ac:spMkLst>
            <pc:docMk/>
            <pc:sldMk cId="2904367984" sldId="2748"/>
            <ac:spMk id="88" creationId="{B5D3DF38-D553-C289-0BAF-E75AEFE1FD80}"/>
          </ac:spMkLst>
        </pc:spChg>
        <pc:spChg chg="mod">
          <ac:chgData name="Leonardo Chiariglione" userId="03ff1134-c2b7-4932-850d-6529216fed29" providerId="ADAL" clId="{2B5A752B-F5AF-46AC-AD39-D9B151900FC3}" dt="2024-12-08T10:21:57.539" v="2067" actId="1036"/>
          <ac:spMkLst>
            <pc:docMk/>
            <pc:sldMk cId="2904367984" sldId="2748"/>
            <ac:spMk id="90" creationId="{C15A7B56-35FC-CAEB-8A77-F8698ADCD306}"/>
          </ac:spMkLst>
        </pc:spChg>
        <pc:cxnChg chg="mod">
          <ac:chgData name="Leonardo Chiariglione" userId="03ff1134-c2b7-4932-850d-6529216fed29" providerId="ADAL" clId="{2B5A752B-F5AF-46AC-AD39-D9B151900FC3}" dt="2024-12-08T10:20:26.210" v="1982" actId="1038"/>
          <ac:cxnSpMkLst>
            <pc:docMk/>
            <pc:sldMk cId="2904367984" sldId="2748"/>
            <ac:cxnSpMk id="9" creationId="{4FB832E0-C3FA-D1F7-1DDD-AADD093C21DA}"/>
          </ac:cxnSpMkLst>
        </pc:cxnChg>
        <pc:cxnChg chg="mod">
          <ac:chgData name="Leonardo Chiariglione" userId="03ff1134-c2b7-4932-850d-6529216fed29" providerId="ADAL" clId="{2B5A752B-F5AF-46AC-AD39-D9B151900FC3}" dt="2024-12-08T10:27:06.476" v="2340" actId="1035"/>
          <ac:cxnSpMkLst>
            <pc:docMk/>
            <pc:sldMk cId="2904367984" sldId="2748"/>
            <ac:cxnSpMk id="11" creationId="{E1D8108E-EF85-F9FB-3098-FAEFC48B383D}"/>
          </ac:cxnSpMkLst>
        </pc:cxnChg>
        <pc:cxnChg chg="mod">
          <ac:chgData name="Leonardo Chiariglione" userId="03ff1134-c2b7-4932-850d-6529216fed29" providerId="ADAL" clId="{2B5A752B-F5AF-46AC-AD39-D9B151900FC3}" dt="2024-12-08T10:25:15.857" v="2229" actId="14100"/>
          <ac:cxnSpMkLst>
            <pc:docMk/>
            <pc:sldMk cId="2904367984" sldId="2748"/>
            <ac:cxnSpMk id="16" creationId="{B6B8D81D-8B5C-CEA5-0779-9B84B45CA2CD}"/>
          </ac:cxnSpMkLst>
        </pc:cxnChg>
        <pc:cxnChg chg="mod">
          <ac:chgData name="Leonardo Chiariglione" userId="03ff1134-c2b7-4932-850d-6529216fed29" providerId="ADAL" clId="{2B5A752B-F5AF-46AC-AD39-D9B151900FC3}" dt="2024-12-08T10:25:46.420" v="2266" actId="1035"/>
          <ac:cxnSpMkLst>
            <pc:docMk/>
            <pc:sldMk cId="2904367984" sldId="2748"/>
            <ac:cxnSpMk id="17" creationId="{B7135EE1-F5A1-3EAC-2573-1F22F528719E}"/>
          </ac:cxnSpMkLst>
        </pc:cxnChg>
        <pc:cxnChg chg="mod">
          <ac:chgData name="Leonardo Chiariglione" userId="03ff1134-c2b7-4932-850d-6529216fed29" providerId="ADAL" clId="{2B5A752B-F5AF-46AC-AD39-D9B151900FC3}" dt="2024-12-08T10:23:13.872" v="2118" actId="1035"/>
          <ac:cxnSpMkLst>
            <pc:docMk/>
            <pc:sldMk cId="2904367984" sldId="2748"/>
            <ac:cxnSpMk id="19" creationId="{BE9129E4-1B5B-8257-21FD-D19F0CC765FB}"/>
          </ac:cxnSpMkLst>
        </pc:cxnChg>
        <pc:cxnChg chg="mod">
          <ac:chgData name="Leonardo Chiariglione" userId="03ff1134-c2b7-4932-850d-6529216fed29" providerId="ADAL" clId="{2B5A752B-F5AF-46AC-AD39-D9B151900FC3}" dt="2024-12-08T10:20:26.210" v="1982" actId="1038"/>
          <ac:cxnSpMkLst>
            <pc:docMk/>
            <pc:sldMk cId="2904367984" sldId="2748"/>
            <ac:cxnSpMk id="22" creationId="{2F302015-4863-4985-6055-84F01FDA23D9}"/>
          </ac:cxnSpMkLst>
        </pc:cxnChg>
        <pc:cxnChg chg="mod">
          <ac:chgData name="Leonardo Chiariglione" userId="03ff1134-c2b7-4932-850d-6529216fed29" providerId="ADAL" clId="{2B5A752B-F5AF-46AC-AD39-D9B151900FC3}" dt="2024-12-08T10:27:29.555" v="2352" actId="1036"/>
          <ac:cxnSpMkLst>
            <pc:docMk/>
            <pc:sldMk cId="2904367984" sldId="2748"/>
            <ac:cxnSpMk id="25" creationId="{8AB036B1-CC13-0B78-B0B3-04E53C04659D}"/>
          </ac:cxnSpMkLst>
        </pc:cxnChg>
        <pc:cxnChg chg="mod">
          <ac:chgData name="Leonardo Chiariglione" userId="03ff1134-c2b7-4932-850d-6529216fed29" providerId="ADAL" clId="{2B5A752B-F5AF-46AC-AD39-D9B151900FC3}" dt="2024-12-08T10:20:26.210" v="1982" actId="1038"/>
          <ac:cxnSpMkLst>
            <pc:docMk/>
            <pc:sldMk cId="2904367984" sldId="2748"/>
            <ac:cxnSpMk id="45" creationId="{81BE8091-A051-32BC-0A57-F964D8358A06}"/>
          </ac:cxnSpMkLst>
        </pc:cxnChg>
        <pc:cxnChg chg="mod">
          <ac:chgData name="Leonardo Chiariglione" userId="03ff1134-c2b7-4932-850d-6529216fed29" providerId="ADAL" clId="{2B5A752B-F5AF-46AC-AD39-D9B151900FC3}" dt="2024-12-08T10:22:29.687" v="2100" actId="1035"/>
          <ac:cxnSpMkLst>
            <pc:docMk/>
            <pc:sldMk cId="2904367984" sldId="2748"/>
            <ac:cxnSpMk id="49" creationId="{93ABD5C2-A239-B4AC-11DA-C41645848F4D}"/>
          </ac:cxnSpMkLst>
        </pc:cxnChg>
        <pc:cxnChg chg="mod">
          <ac:chgData name="Leonardo Chiariglione" userId="03ff1134-c2b7-4932-850d-6529216fed29" providerId="ADAL" clId="{2B5A752B-F5AF-46AC-AD39-D9B151900FC3}" dt="2024-12-08T10:24:26.831" v="2189" actId="1035"/>
          <ac:cxnSpMkLst>
            <pc:docMk/>
            <pc:sldMk cId="2904367984" sldId="2748"/>
            <ac:cxnSpMk id="59" creationId="{19CC9A17-A8C7-8A6F-5B63-73ED540F3A5F}"/>
          </ac:cxnSpMkLst>
        </pc:cxnChg>
        <pc:cxnChg chg="mod">
          <ac:chgData name="Leonardo Chiariglione" userId="03ff1134-c2b7-4932-850d-6529216fed29" providerId="ADAL" clId="{2B5A752B-F5AF-46AC-AD39-D9B151900FC3}" dt="2024-12-08T10:23:25.267" v="2125" actId="1036"/>
          <ac:cxnSpMkLst>
            <pc:docMk/>
            <pc:sldMk cId="2904367984" sldId="2748"/>
            <ac:cxnSpMk id="60" creationId="{33752DE8-B8EB-E6CE-D6AA-01A31AC847FC}"/>
          </ac:cxnSpMkLst>
        </pc:cxnChg>
        <pc:cxnChg chg="mod">
          <ac:chgData name="Leonardo Chiariglione" userId="03ff1134-c2b7-4932-850d-6529216fed29" providerId="ADAL" clId="{2B5A752B-F5AF-46AC-AD39-D9B151900FC3}" dt="2024-12-08T10:20:26.210" v="1982" actId="1038"/>
          <ac:cxnSpMkLst>
            <pc:docMk/>
            <pc:sldMk cId="2904367984" sldId="2748"/>
            <ac:cxnSpMk id="63" creationId="{9C94E230-A00C-F7A6-D7B5-95A657847BCF}"/>
          </ac:cxnSpMkLst>
        </pc:cxnChg>
        <pc:cxnChg chg="mod">
          <ac:chgData name="Leonardo Chiariglione" userId="03ff1134-c2b7-4932-850d-6529216fed29" providerId="ADAL" clId="{2B5A752B-F5AF-46AC-AD39-D9B151900FC3}" dt="2024-12-08T10:20:26.210" v="1982" actId="1038"/>
          <ac:cxnSpMkLst>
            <pc:docMk/>
            <pc:sldMk cId="2904367984" sldId="2748"/>
            <ac:cxnSpMk id="65" creationId="{30859108-D0AA-2306-77B1-7F274112A3AF}"/>
          </ac:cxnSpMkLst>
        </pc:cxnChg>
        <pc:cxnChg chg="mod">
          <ac:chgData name="Leonardo Chiariglione" userId="03ff1134-c2b7-4932-850d-6529216fed29" providerId="ADAL" clId="{2B5A752B-F5AF-46AC-AD39-D9B151900FC3}" dt="2024-12-08T10:20:26.210" v="1982" actId="1038"/>
          <ac:cxnSpMkLst>
            <pc:docMk/>
            <pc:sldMk cId="2904367984" sldId="2748"/>
            <ac:cxnSpMk id="66" creationId="{C4CE290D-D918-0A30-C34B-3BDB4CF18972}"/>
          </ac:cxnSpMkLst>
        </pc:cxnChg>
        <pc:cxnChg chg="mod">
          <ac:chgData name="Leonardo Chiariglione" userId="03ff1134-c2b7-4932-850d-6529216fed29" providerId="ADAL" clId="{2B5A752B-F5AF-46AC-AD39-D9B151900FC3}" dt="2024-12-08T10:22:06.391" v="2086" actId="1036"/>
          <ac:cxnSpMkLst>
            <pc:docMk/>
            <pc:sldMk cId="2904367984" sldId="2748"/>
            <ac:cxnSpMk id="72" creationId="{AD83A4F3-51E6-9A29-2914-678D7EE6A3A3}"/>
          </ac:cxnSpMkLst>
        </pc:cxnChg>
        <pc:cxnChg chg="mod">
          <ac:chgData name="Leonardo Chiariglione" userId="03ff1134-c2b7-4932-850d-6529216fed29" providerId="ADAL" clId="{2B5A752B-F5AF-46AC-AD39-D9B151900FC3}" dt="2024-12-08T10:20:26.210" v="1982" actId="1038"/>
          <ac:cxnSpMkLst>
            <pc:docMk/>
            <pc:sldMk cId="2904367984" sldId="2748"/>
            <ac:cxnSpMk id="81" creationId="{B9454238-81B1-F888-8EDE-417B12945DC8}"/>
          </ac:cxnSpMkLst>
        </pc:cxnChg>
        <pc:cxnChg chg="mod">
          <ac:chgData name="Leonardo Chiariglione" userId="03ff1134-c2b7-4932-850d-6529216fed29" providerId="ADAL" clId="{2B5A752B-F5AF-46AC-AD39-D9B151900FC3}" dt="2024-12-08T10:21:36.184" v="2021" actId="1036"/>
          <ac:cxnSpMkLst>
            <pc:docMk/>
            <pc:sldMk cId="2904367984" sldId="2748"/>
            <ac:cxnSpMk id="89" creationId="{C8C055A9-EAD8-4801-9B62-3C49C8792A5B}"/>
          </ac:cxnSpMkLst>
        </pc:cxnChg>
      </pc:sldChg>
      <pc:sldChg chg="addSp modSp add mod">
        <pc:chgData name="Leonardo Chiariglione" userId="03ff1134-c2b7-4932-850d-6529216fed29" providerId="ADAL" clId="{2B5A752B-F5AF-46AC-AD39-D9B151900FC3}" dt="2024-12-08T11:09:06.768" v="2525" actId="20577"/>
        <pc:sldMkLst>
          <pc:docMk/>
          <pc:sldMk cId="1953263380" sldId="2753"/>
        </pc:sldMkLst>
        <pc:spChg chg="mod">
          <ac:chgData name="Leonardo Chiariglione" userId="03ff1134-c2b7-4932-850d-6529216fed29" providerId="ADAL" clId="{2B5A752B-F5AF-46AC-AD39-D9B151900FC3}" dt="2024-12-08T11:09:06.768" v="2525" actId="20577"/>
          <ac:spMkLst>
            <pc:docMk/>
            <pc:sldMk cId="1953263380" sldId="2753"/>
            <ac:spMk id="2" creationId="{306502B8-8B2B-F336-1A72-3E767FDC3B49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3" creationId="{A3B853CD-FC33-825E-4ACD-C93A3D2587AF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4" creationId="{E9685475-829E-4BD2-DB7D-A60CBA7EED37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5" creationId="{BCB54636-CDC1-29C8-19BC-4C79FFE7F0CD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6" creationId="{B0B577BA-A7AA-1194-BAA0-E5B510E4F6AC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7" creationId="{71C14E6C-348E-4F44-8D06-0FA3AD9405D9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9" creationId="{87EB6197-CBE0-52B8-394A-30D9D2D82279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11" creationId="{2BA97D60-2289-05CC-5531-9D46A9791337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12" creationId="{2BFCD054-47CA-41FA-DB52-B74CA11000FE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13" creationId="{ED4FCA57-F328-290D-FB0E-44D7B6046F25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14" creationId="{CA3E39BE-0D86-CC49-4F19-29444AD599D6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18" creationId="{84A8F95F-11D6-601D-7071-66C576CCA139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19" creationId="{2EED084F-19E2-63A3-F48C-BA1BF5296075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20" creationId="{E0228734-BF97-3D2B-A9CD-91BEEF3C89BD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21" creationId="{D3CE1AAC-396C-C365-B399-0CF005D78531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22" creationId="{DBA114B3-9284-2CAE-1A69-BB842CE2ACF3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24" creationId="{741C6981-9C7C-AD4B-3BE7-85EA52F111A5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25" creationId="{01F73C59-208B-1C25-FD21-22F01426CCB8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26" creationId="{34866FB9-E679-6D71-B92C-BCA824CAF782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30" creationId="{633378DD-E77B-8359-4D7D-F6ECB90E4F24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31" creationId="{55BD3310-DE52-66DB-026B-5E30DCC64B3C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32" creationId="{85064E54-08FB-8239-454D-3648EE456277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34" creationId="{157D44FE-C33A-C19E-30A4-AFC9DF2A71F1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36" creationId="{29904210-0075-10BF-7222-EE61878BE145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37" creationId="{79CCC056-46DA-EEAD-9874-FF3D927E0953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38" creationId="{4B1BA6BD-C8F3-C93D-1B61-7E21A92766F6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42" creationId="{0E2B18AA-1E76-8C51-5B97-7DFC61F1868D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43" creationId="{49DDFE44-2545-5675-315B-21718A64D028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44" creationId="{2621B52C-3398-1EBC-49C7-E852A696D6CE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46" creationId="{E6C2257C-8408-5C47-6DC4-D5C22AB2F642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48" creationId="{DBF8C761-1355-9B54-A057-7ED4018D4CF6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49" creationId="{3CC46DC0-1CA3-0E98-2502-E086CE0D1E96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50" creationId="{2F3A6F8D-E5AE-6016-8AF3-636145FABCCC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56" creationId="{6A668205-7AC0-0648-0E9A-1B4BACD5727A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57" creationId="{DED02940-57DF-2E86-34DD-CC82C05236AE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59" creationId="{077C7F31-3141-049C-67DF-D7AF5D893702}"/>
          </ac:spMkLst>
        </pc:spChg>
        <pc:spChg chg="mod">
          <ac:chgData name="Leonardo Chiariglione" userId="03ff1134-c2b7-4932-850d-6529216fed29" providerId="ADAL" clId="{2B5A752B-F5AF-46AC-AD39-D9B151900FC3}" dt="2024-12-08T09:56:55.548" v="1070" actId="1038"/>
          <ac:spMkLst>
            <pc:docMk/>
            <pc:sldMk cId="1953263380" sldId="2753"/>
            <ac:spMk id="61" creationId="{0C46635B-C54A-9771-24ED-F5DA3614E8A6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65" creationId="{9CEAFB18-6216-245C-1556-2E24B8CF0204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66" creationId="{423CE214-5BAE-A2B8-FCF4-6DE65866BA5B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67" creationId="{C6543295-250C-889F-CC3D-0DF5DF506BC4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68" creationId="{69AA46CA-06F0-F90C-0455-726CB31D29F0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77" creationId="{4C36244B-3A80-4F80-9BF9-D3CC9FA2A286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79" creationId="{A2108BE0-D9EF-3D57-27C7-82D376148C7C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80" creationId="{9DF2FC28-6D4F-B326-B2E9-4F11E20AC295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81" creationId="{3FF0AF1D-B923-B2C6-C4B5-DD38CB44BE62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82" creationId="{9198C6E0-9ECE-40F7-B2FF-D92A49434768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83" creationId="{5F40BB42-4B71-7D6D-3EFA-2B5A44BF342C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85" creationId="{C64064CE-4447-A095-3E38-1BAA48AD4314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86" creationId="{123C9369-F251-F7F5-4940-BDF1F0D6AA33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87" creationId="{9B7E015E-709D-C019-B1D8-1563DB39B662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88" creationId="{7A335780-5BFA-74C2-251F-1271182F78C0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89" creationId="{6434A460-19D0-CFC4-F132-874C6BCE1473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91" creationId="{1FCF3B0E-F94F-4C8D-7FC4-A4A99836A89D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92" creationId="{D2565B39-E210-A582-8E1B-3AFA30762635}"/>
          </ac:spMkLst>
        </pc:spChg>
        <pc:spChg chg="add mod">
          <ac:chgData name="Leonardo Chiariglione" userId="03ff1134-c2b7-4932-850d-6529216fed29" providerId="ADAL" clId="{2B5A752B-F5AF-46AC-AD39-D9B151900FC3}" dt="2024-12-08T10:19:20.261" v="1957"/>
          <ac:spMkLst>
            <pc:docMk/>
            <pc:sldMk cId="1953263380" sldId="2753"/>
            <ac:spMk id="93" creationId="{4271D288-2A8C-E014-843B-11AFA43D11A6}"/>
          </ac:spMkLst>
        </pc:sp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8" creationId="{BFB28E3C-149C-C597-0C0F-955046C2DE60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10" creationId="{A19705F4-A590-7BB6-1E1C-D7494AC58139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15" creationId="{8504F0F2-AFF1-8293-D9E6-F743AC68CA08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16" creationId="{9A2F0F33-D198-6AD1-8CB2-437B974CBDDF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17" creationId="{9311174A-6D9A-CC4C-22E4-ACB2894BDF84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23" creationId="{62659058-DE72-7842-644B-94B3E5AA68F4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27" creationId="{DD0DBA92-B859-A4ED-FB86-3A68D1C28572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28" creationId="{70D2136B-3C80-EF6E-933F-797AD1F728E2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29" creationId="{03F48F09-C814-484D-DE1F-EFED1D0A5DAF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33" creationId="{F6DF31F1-A864-C956-8C07-A3B5E19CE676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35" creationId="{C37D595D-876F-A24F-579C-307CBF86B144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39" creationId="{D6CD0449-9129-7DBA-E000-60B1F2B5E767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40" creationId="{F856181A-64A4-4EF1-97F2-48D26EEC8C16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41" creationId="{6D8397F8-8B1D-0C05-69C8-19B50EDCBCD9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45" creationId="{FB46608C-A4EB-4E89-D050-50A5FBA4F0F4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47" creationId="{108ED40B-BAA2-7988-64D0-AD3868767319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51" creationId="{5A988012-9912-6CD6-CC4E-3AAA18E7C8B6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52" creationId="{500D8B8C-72CA-EE58-EFFF-9C55FAB553BC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53" creationId="{3CAC193F-585D-4D32-698E-5EB8A8578B2B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54" creationId="{6A7CB44B-B150-1895-4F03-562191049ACA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55" creationId="{2F5DF303-F0FF-2FA9-34A4-4CF3A921ADE8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58" creationId="{DE144861-D85E-28E4-D52C-746E32B72F7A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60" creationId="{889A6999-B08B-6A0C-0954-1534C8C606E0}"/>
          </ac:cxnSpMkLst>
        </pc:cxnChg>
        <pc:cxnChg chg="mod">
          <ac:chgData name="Leonardo Chiariglione" userId="03ff1134-c2b7-4932-850d-6529216fed29" providerId="ADAL" clId="{2B5A752B-F5AF-46AC-AD39-D9B151900FC3}" dt="2024-12-08T09:56:55.548" v="1070" actId="1038"/>
          <ac:cxnSpMkLst>
            <pc:docMk/>
            <pc:sldMk cId="1953263380" sldId="2753"/>
            <ac:cxnSpMk id="62" creationId="{C7F215B5-5566-759A-E657-D09FF4C1D45F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63" creationId="{E26C419C-1B2A-E5CD-184E-EBEB8954EC27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64" creationId="{6D839C9A-6A5E-C41A-EAAB-EA6E60A9C04C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69" creationId="{5961BC2B-736C-D271-A5C4-FCF1D301E579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70" creationId="{3944AFCE-2D1B-9A9D-A710-943E5FA28BB6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71" creationId="{13C4CF50-5DA9-1398-4245-94A0CE6F10C8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72" creationId="{E1367E67-7A60-8C9D-E2F7-FB96A45F5A3D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73" creationId="{8DB91200-C6C5-31D8-FC50-600990846B71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74" creationId="{FB72744D-2CCE-D7C9-5138-7EBF2AB8BD08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75" creationId="{564CC084-61D8-8622-D796-CF381FC9C960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76" creationId="{240A59C6-1E25-6D29-E47D-4BF7F8DE6850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78" creationId="{47BC94B3-B44C-EC16-A315-21E750992257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84" creationId="{8DE9A8F4-4956-28B4-ED2D-6E7573974F92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90" creationId="{6853206E-14FF-80B1-BF66-A7645FE8F442}"/>
          </ac:cxnSpMkLst>
        </pc:cxnChg>
        <pc:cxnChg chg="add mod">
          <ac:chgData name="Leonardo Chiariglione" userId="03ff1134-c2b7-4932-850d-6529216fed29" providerId="ADAL" clId="{2B5A752B-F5AF-46AC-AD39-D9B151900FC3}" dt="2024-12-08T10:19:20.261" v="1957"/>
          <ac:cxnSpMkLst>
            <pc:docMk/>
            <pc:sldMk cId="1953263380" sldId="2753"/>
            <ac:cxnSpMk id="94" creationId="{757B2A36-8AD5-3D1A-8FEB-E26617DB22BC}"/>
          </ac:cxnSpMkLst>
        </pc:cxnChg>
      </pc:sldChg>
      <pc:sldChg chg="addSp delSp modSp add mod">
        <pc:chgData name="Leonardo Chiariglione" userId="03ff1134-c2b7-4932-850d-6529216fed29" providerId="ADAL" clId="{2B5A752B-F5AF-46AC-AD39-D9B151900FC3}" dt="2024-12-09T16:41:54.191" v="3288" actId="1036"/>
        <pc:sldMkLst>
          <pc:docMk/>
          <pc:sldMk cId="592364717" sldId="3090"/>
        </pc:sldMkLst>
        <pc:spChg chg="mod">
          <ac:chgData name="Leonardo Chiariglione" userId="03ff1134-c2b7-4932-850d-6529216fed29" providerId="ADAL" clId="{2B5A752B-F5AF-46AC-AD39-D9B151900FC3}" dt="2024-12-08T11:09:20.899" v="2529" actId="20577"/>
          <ac:spMkLst>
            <pc:docMk/>
            <pc:sldMk cId="592364717" sldId="3090"/>
            <ac:spMk id="2" creationId="{C88E2A46-955F-2CFC-FBBC-DF9AE473FF3D}"/>
          </ac:spMkLst>
        </pc:spChg>
        <pc:spChg chg="mod">
          <ac:chgData name="Leonardo Chiariglione" userId="03ff1134-c2b7-4932-850d-6529216fed29" providerId="ADAL" clId="{2B5A752B-F5AF-46AC-AD39-D9B151900FC3}" dt="2024-12-08T09:53:43.206" v="1048" actId="1038"/>
          <ac:spMkLst>
            <pc:docMk/>
            <pc:sldMk cId="592364717" sldId="3090"/>
            <ac:spMk id="3" creationId="{FD7D8FEE-1098-6B58-9D9B-0B7693AC80A2}"/>
          </ac:spMkLst>
        </pc:spChg>
        <pc:spChg chg="mod">
          <ac:chgData name="Leonardo Chiariglione" userId="03ff1134-c2b7-4932-850d-6529216fed29" providerId="ADAL" clId="{2B5A752B-F5AF-46AC-AD39-D9B151900FC3}" dt="2024-12-08T09:53:43.206" v="1048" actId="1038"/>
          <ac:spMkLst>
            <pc:docMk/>
            <pc:sldMk cId="592364717" sldId="3090"/>
            <ac:spMk id="4" creationId="{CA2DC2B7-2187-5739-3CC6-AF68E51AC01D}"/>
          </ac:spMkLst>
        </pc:spChg>
        <pc:spChg chg="mod">
          <ac:chgData name="Leonardo Chiariglione" userId="03ff1134-c2b7-4932-850d-6529216fed29" providerId="ADAL" clId="{2B5A752B-F5AF-46AC-AD39-D9B151900FC3}" dt="2024-12-08T09:53:43.206" v="1048" actId="1038"/>
          <ac:spMkLst>
            <pc:docMk/>
            <pc:sldMk cId="592364717" sldId="3090"/>
            <ac:spMk id="5" creationId="{A689FEEE-FC86-A6F0-2BDE-3E26396FE5C7}"/>
          </ac:spMkLst>
        </pc:spChg>
        <pc:spChg chg="mod">
          <ac:chgData name="Leonardo Chiariglione" userId="03ff1134-c2b7-4932-850d-6529216fed29" providerId="ADAL" clId="{2B5A752B-F5AF-46AC-AD39-D9B151900FC3}" dt="2024-12-08T09:53:43.206" v="1048" actId="1038"/>
          <ac:spMkLst>
            <pc:docMk/>
            <pc:sldMk cId="592364717" sldId="3090"/>
            <ac:spMk id="7" creationId="{2B82A155-5A8B-7405-A59D-5E16DADB1667}"/>
          </ac:spMkLst>
        </pc:spChg>
        <pc:spChg chg="mod">
          <ac:chgData name="Leonardo Chiariglione" userId="03ff1134-c2b7-4932-850d-6529216fed29" providerId="ADAL" clId="{2B5A752B-F5AF-46AC-AD39-D9B151900FC3}" dt="2024-12-08T09:53:43.206" v="1048" actId="1038"/>
          <ac:spMkLst>
            <pc:docMk/>
            <pc:sldMk cId="592364717" sldId="3090"/>
            <ac:spMk id="10" creationId="{BC7BA627-D475-6BD9-7BFB-2CDA6BAC1A4D}"/>
          </ac:spMkLst>
        </pc:spChg>
        <pc:spChg chg="mod">
          <ac:chgData name="Leonardo Chiariglione" userId="03ff1134-c2b7-4932-850d-6529216fed29" providerId="ADAL" clId="{2B5A752B-F5AF-46AC-AD39-D9B151900FC3}" dt="2024-12-08T09:53:43.206" v="1048" actId="1038"/>
          <ac:spMkLst>
            <pc:docMk/>
            <pc:sldMk cId="592364717" sldId="3090"/>
            <ac:spMk id="14" creationId="{355448A5-3646-3AA0-96E4-ADA04183CDDA}"/>
          </ac:spMkLst>
        </pc:spChg>
        <pc:spChg chg="mod">
          <ac:chgData name="Leonardo Chiariglione" userId="03ff1134-c2b7-4932-850d-6529216fed29" providerId="ADAL" clId="{2B5A752B-F5AF-46AC-AD39-D9B151900FC3}" dt="2024-12-08T09:53:43.206" v="1048" actId="1038"/>
          <ac:spMkLst>
            <pc:docMk/>
            <pc:sldMk cId="592364717" sldId="3090"/>
            <ac:spMk id="16" creationId="{918B4A24-714D-6C89-6A46-026A02B69B9C}"/>
          </ac:spMkLst>
        </pc:spChg>
        <pc:spChg chg="mod">
          <ac:chgData name="Leonardo Chiariglione" userId="03ff1134-c2b7-4932-850d-6529216fed29" providerId="ADAL" clId="{2B5A752B-F5AF-46AC-AD39-D9B151900FC3}" dt="2024-12-08T09:53:43.206" v="1048" actId="1038"/>
          <ac:spMkLst>
            <pc:docMk/>
            <pc:sldMk cId="592364717" sldId="3090"/>
            <ac:spMk id="19" creationId="{F4C28851-B75D-83C1-A202-A4C09539E8DF}"/>
          </ac:spMkLst>
        </pc:spChg>
        <pc:spChg chg="mod">
          <ac:chgData name="Leonardo Chiariglione" userId="03ff1134-c2b7-4932-850d-6529216fed29" providerId="ADAL" clId="{2B5A752B-F5AF-46AC-AD39-D9B151900FC3}" dt="2024-12-08T09:53:43.206" v="1048" actId="1038"/>
          <ac:spMkLst>
            <pc:docMk/>
            <pc:sldMk cId="592364717" sldId="3090"/>
            <ac:spMk id="20" creationId="{7C361D5C-9F79-DA79-CB2C-11E86A5A488D}"/>
          </ac:spMkLst>
        </pc:spChg>
        <pc:spChg chg="mod">
          <ac:chgData name="Leonardo Chiariglione" userId="03ff1134-c2b7-4932-850d-6529216fed29" providerId="ADAL" clId="{2B5A752B-F5AF-46AC-AD39-D9B151900FC3}" dt="2024-12-08T09:53:43.206" v="1048" actId="1038"/>
          <ac:spMkLst>
            <pc:docMk/>
            <pc:sldMk cId="592364717" sldId="3090"/>
            <ac:spMk id="22" creationId="{C58A55A2-75B1-2C3B-302E-D73731FE6A01}"/>
          </ac:spMkLst>
        </pc:spChg>
        <pc:spChg chg="mod">
          <ac:chgData name="Leonardo Chiariglione" userId="03ff1134-c2b7-4932-850d-6529216fed29" providerId="ADAL" clId="{2B5A752B-F5AF-46AC-AD39-D9B151900FC3}" dt="2024-12-08T09:53:43.206" v="1048" actId="1038"/>
          <ac:spMkLst>
            <pc:docMk/>
            <pc:sldMk cId="592364717" sldId="3090"/>
            <ac:spMk id="24" creationId="{2A1FDB73-1369-2CB2-499A-D622B3239D5A}"/>
          </ac:spMkLst>
        </pc:spChg>
        <pc:spChg chg="add del mod">
          <ac:chgData name="Leonardo Chiariglione" userId="03ff1134-c2b7-4932-850d-6529216fed29" providerId="ADAL" clId="{2B5A752B-F5AF-46AC-AD39-D9B151900FC3}" dt="2024-12-09T10:10:50.182" v="2855" actId="21"/>
          <ac:spMkLst>
            <pc:docMk/>
            <pc:sldMk cId="592364717" sldId="3090"/>
            <ac:spMk id="33" creationId="{63FA2741-4D50-958C-BD2E-86FCBFFF8766}"/>
          </ac:spMkLst>
        </pc:spChg>
        <pc:spChg chg="mod">
          <ac:chgData name="Leonardo Chiariglione" userId="03ff1134-c2b7-4932-850d-6529216fed29" providerId="ADAL" clId="{2B5A752B-F5AF-46AC-AD39-D9B151900FC3}" dt="2024-12-09T16:41:54.191" v="3288" actId="1036"/>
          <ac:spMkLst>
            <pc:docMk/>
            <pc:sldMk cId="592364717" sldId="3090"/>
            <ac:spMk id="34" creationId="{78627952-981D-7BA9-E606-AA005B3DC7B8}"/>
          </ac:spMkLst>
        </pc:spChg>
        <pc:grpChg chg="add del mod">
          <ac:chgData name="Leonardo Chiariglione" userId="03ff1134-c2b7-4932-850d-6529216fed29" providerId="ADAL" clId="{2B5A752B-F5AF-46AC-AD39-D9B151900FC3}" dt="2024-12-09T16:41:38.136" v="3284" actId="478"/>
          <ac:grpSpMkLst>
            <pc:docMk/>
            <pc:sldMk cId="592364717" sldId="3090"/>
            <ac:grpSpMk id="15" creationId="{3CF0596B-C46E-E7C1-96E3-9E494FF451C7}"/>
          </ac:grpSpMkLst>
        </pc:grpChg>
        <pc:cxnChg chg="mod">
          <ac:chgData name="Leonardo Chiariglione" userId="03ff1134-c2b7-4932-850d-6529216fed29" providerId="ADAL" clId="{2B5A752B-F5AF-46AC-AD39-D9B151900FC3}" dt="2024-12-08T09:53:43.206" v="1048" actId="1038"/>
          <ac:cxnSpMkLst>
            <pc:docMk/>
            <pc:sldMk cId="592364717" sldId="3090"/>
            <ac:cxnSpMk id="6" creationId="{977562D8-4AB6-613D-38AC-4A394A4477F9}"/>
          </ac:cxnSpMkLst>
        </pc:cxnChg>
        <pc:cxnChg chg="mod">
          <ac:chgData name="Leonardo Chiariglione" userId="03ff1134-c2b7-4932-850d-6529216fed29" providerId="ADAL" clId="{2B5A752B-F5AF-46AC-AD39-D9B151900FC3}" dt="2024-12-08T09:53:43.206" v="1048" actId="1038"/>
          <ac:cxnSpMkLst>
            <pc:docMk/>
            <pc:sldMk cId="592364717" sldId="3090"/>
            <ac:cxnSpMk id="8" creationId="{537A862D-3790-73AF-1FBD-DC7E0A01DD0F}"/>
          </ac:cxnSpMkLst>
        </pc:cxnChg>
        <pc:cxnChg chg="mod">
          <ac:chgData name="Leonardo Chiariglione" userId="03ff1134-c2b7-4932-850d-6529216fed29" providerId="ADAL" clId="{2B5A752B-F5AF-46AC-AD39-D9B151900FC3}" dt="2024-12-08T09:53:43.206" v="1048" actId="1038"/>
          <ac:cxnSpMkLst>
            <pc:docMk/>
            <pc:sldMk cId="592364717" sldId="3090"/>
            <ac:cxnSpMk id="11" creationId="{F1979667-D499-8618-8FB1-3B8776D6EE12}"/>
          </ac:cxnSpMkLst>
        </pc:cxnChg>
        <pc:cxnChg chg="mod">
          <ac:chgData name="Leonardo Chiariglione" userId="03ff1134-c2b7-4932-850d-6529216fed29" providerId="ADAL" clId="{2B5A752B-F5AF-46AC-AD39-D9B151900FC3}" dt="2024-12-08T09:53:43.206" v="1048" actId="1038"/>
          <ac:cxnSpMkLst>
            <pc:docMk/>
            <pc:sldMk cId="592364717" sldId="3090"/>
            <ac:cxnSpMk id="12" creationId="{3B8CF890-1CF4-1F75-D808-7824BEA454B2}"/>
          </ac:cxnSpMkLst>
        </pc:cxnChg>
        <pc:cxnChg chg="mod">
          <ac:chgData name="Leonardo Chiariglione" userId="03ff1134-c2b7-4932-850d-6529216fed29" providerId="ADAL" clId="{2B5A752B-F5AF-46AC-AD39-D9B151900FC3}" dt="2024-12-08T09:53:43.206" v="1048" actId="1038"/>
          <ac:cxnSpMkLst>
            <pc:docMk/>
            <pc:sldMk cId="592364717" sldId="3090"/>
            <ac:cxnSpMk id="18" creationId="{D1600A3F-F657-6476-4550-19EA048148A9}"/>
          </ac:cxnSpMkLst>
        </pc:cxnChg>
        <pc:cxnChg chg="mod">
          <ac:chgData name="Leonardo Chiariglione" userId="03ff1134-c2b7-4932-850d-6529216fed29" providerId="ADAL" clId="{2B5A752B-F5AF-46AC-AD39-D9B151900FC3}" dt="2024-12-08T09:53:43.206" v="1048" actId="1038"/>
          <ac:cxnSpMkLst>
            <pc:docMk/>
            <pc:sldMk cId="592364717" sldId="3090"/>
            <ac:cxnSpMk id="21" creationId="{E2A9B750-2BAA-F12C-A368-B941FC1F8A57}"/>
          </ac:cxnSpMkLst>
        </pc:cxnChg>
        <pc:cxnChg chg="mod">
          <ac:chgData name="Leonardo Chiariglione" userId="03ff1134-c2b7-4932-850d-6529216fed29" providerId="ADAL" clId="{2B5A752B-F5AF-46AC-AD39-D9B151900FC3}" dt="2024-12-08T09:53:43.206" v="1048" actId="1038"/>
          <ac:cxnSpMkLst>
            <pc:docMk/>
            <pc:sldMk cId="592364717" sldId="3090"/>
            <ac:cxnSpMk id="23" creationId="{48938934-E8B5-A11E-52B0-91FA67C1E78C}"/>
          </ac:cxnSpMkLst>
        </pc:cxnChg>
      </pc:sldChg>
      <pc:sldChg chg="modSp add mod">
        <pc:chgData name="Leonardo Chiariglione" userId="03ff1134-c2b7-4932-850d-6529216fed29" providerId="ADAL" clId="{2B5A752B-F5AF-46AC-AD39-D9B151900FC3}" dt="2024-12-08T10:58:32.370" v="2395" actId="207"/>
        <pc:sldMkLst>
          <pc:docMk/>
          <pc:sldMk cId="1973547888" sldId="3095"/>
        </pc:sldMkLst>
        <pc:graphicFrameChg chg="modGraphic">
          <ac:chgData name="Leonardo Chiariglione" userId="03ff1134-c2b7-4932-850d-6529216fed29" providerId="ADAL" clId="{2B5A752B-F5AF-46AC-AD39-D9B151900FC3}" dt="2024-12-08T10:58:32.370" v="2395" actId="207"/>
          <ac:graphicFrameMkLst>
            <pc:docMk/>
            <pc:sldMk cId="1973547888" sldId="3095"/>
            <ac:graphicFrameMk id="6" creationId="{A43C1F17-E26C-AE45-CC17-2F534E7ABE07}"/>
          </ac:graphicFrameMkLst>
        </pc:graphicFrameChg>
      </pc:sldChg>
      <pc:sldChg chg="addSp modSp add mod modAnim">
        <pc:chgData name="Leonardo Chiariglione" userId="03ff1134-c2b7-4932-850d-6529216fed29" providerId="ADAL" clId="{2B5A752B-F5AF-46AC-AD39-D9B151900FC3}" dt="2024-12-08T10:57:36.385" v="2394" actId="115"/>
        <pc:sldMkLst>
          <pc:docMk/>
          <pc:sldMk cId="1890247820" sldId="3096"/>
        </pc:sldMkLst>
        <pc:spChg chg="mod">
          <ac:chgData name="Leonardo Chiariglione" userId="03ff1134-c2b7-4932-850d-6529216fed29" providerId="ADAL" clId="{2B5A752B-F5AF-46AC-AD39-D9B151900FC3}" dt="2024-12-08T10:57:36.385" v="2394" actId="115"/>
          <ac:spMkLst>
            <pc:docMk/>
            <pc:sldMk cId="1890247820" sldId="3096"/>
            <ac:spMk id="3" creationId="{4FB75367-3B2F-FA87-0595-C927CA6F8F1B}"/>
          </ac:spMkLst>
        </pc:spChg>
        <pc:picChg chg="add mod">
          <ac:chgData name="Leonardo Chiariglione" userId="03ff1134-c2b7-4932-850d-6529216fed29" providerId="ADAL" clId="{2B5A752B-F5AF-46AC-AD39-D9B151900FC3}" dt="2024-12-08T08:21:07.177" v="81" actId="1036"/>
          <ac:picMkLst>
            <pc:docMk/>
            <pc:sldMk cId="1890247820" sldId="3096"/>
            <ac:picMk id="7" creationId="{FEDC6911-97A0-A0D4-FAAD-10EDA84A13D5}"/>
          </ac:picMkLst>
        </pc:picChg>
      </pc:sldChg>
      <pc:sldChg chg="add">
        <pc:chgData name="Leonardo Chiariglione" userId="03ff1134-c2b7-4932-850d-6529216fed29" providerId="ADAL" clId="{2B5A752B-F5AF-46AC-AD39-D9B151900FC3}" dt="2024-12-08T08:14:18.989" v="0"/>
        <pc:sldMkLst>
          <pc:docMk/>
          <pc:sldMk cId="3494524921" sldId="3097"/>
        </pc:sldMkLst>
      </pc:sldChg>
      <pc:sldChg chg="modSp add mod">
        <pc:chgData name="Leonardo Chiariglione" userId="03ff1134-c2b7-4932-850d-6529216fed29" providerId="ADAL" clId="{2B5A752B-F5AF-46AC-AD39-D9B151900FC3}" dt="2024-12-09T16:50:48.496" v="3680" actId="20577"/>
        <pc:sldMkLst>
          <pc:docMk/>
          <pc:sldMk cId="1536282014" sldId="3118"/>
        </pc:sldMkLst>
        <pc:spChg chg="mod">
          <ac:chgData name="Leonardo Chiariglione" userId="03ff1134-c2b7-4932-850d-6529216fed29" providerId="ADAL" clId="{2B5A752B-F5AF-46AC-AD39-D9B151900FC3}" dt="2024-12-08T11:15:34.028" v="2625" actId="20577"/>
          <ac:spMkLst>
            <pc:docMk/>
            <pc:sldMk cId="1536282014" sldId="3118"/>
            <ac:spMk id="2" creationId="{E893434E-A4F4-DB73-4DA5-19D74A92EBA1}"/>
          </ac:spMkLst>
        </pc:spChg>
        <pc:spChg chg="mod">
          <ac:chgData name="Leonardo Chiariglione" userId="03ff1134-c2b7-4932-850d-6529216fed29" providerId="ADAL" clId="{2B5A752B-F5AF-46AC-AD39-D9B151900FC3}" dt="2024-12-09T16:50:48.496" v="3680" actId="20577"/>
          <ac:spMkLst>
            <pc:docMk/>
            <pc:sldMk cId="1536282014" sldId="3118"/>
            <ac:spMk id="3" creationId="{CBED6CF0-ABB7-D783-41BE-F94561BE1DBF}"/>
          </ac:spMkLst>
        </pc:spChg>
      </pc:sldChg>
      <pc:sldChg chg="add del">
        <pc:chgData name="Leonardo Chiariglione" userId="03ff1134-c2b7-4932-850d-6529216fed29" providerId="ADAL" clId="{2B5A752B-F5AF-46AC-AD39-D9B151900FC3}" dt="2024-12-08T08:18:20.308" v="18" actId="2696"/>
        <pc:sldMkLst>
          <pc:docMk/>
          <pc:sldMk cId="3899196679" sldId="3118"/>
        </pc:sldMkLst>
      </pc:sldChg>
      <pc:sldChg chg="modSp new mod">
        <pc:chgData name="Leonardo Chiariglione" userId="03ff1134-c2b7-4932-850d-6529216fed29" providerId="ADAL" clId="{2B5A752B-F5AF-46AC-AD39-D9B151900FC3}" dt="2024-12-09T10:10:04.770" v="2853" actId="20577"/>
        <pc:sldMkLst>
          <pc:docMk/>
          <pc:sldMk cId="2575265047" sldId="3119"/>
        </pc:sldMkLst>
        <pc:spChg chg="mod">
          <ac:chgData name="Leonardo Chiariglione" userId="03ff1134-c2b7-4932-850d-6529216fed29" providerId="ADAL" clId="{2B5A752B-F5AF-46AC-AD39-D9B151900FC3}" dt="2024-12-09T10:06:11.281" v="2768" actId="20577"/>
          <ac:spMkLst>
            <pc:docMk/>
            <pc:sldMk cId="2575265047" sldId="3119"/>
            <ac:spMk id="2" creationId="{0D332F28-91B3-4563-1D23-94F73BA7254D}"/>
          </ac:spMkLst>
        </pc:spChg>
        <pc:spChg chg="mod">
          <ac:chgData name="Leonardo Chiariglione" userId="03ff1134-c2b7-4932-850d-6529216fed29" providerId="ADAL" clId="{2B5A752B-F5AF-46AC-AD39-D9B151900FC3}" dt="2024-12-09T10:10:04.770" v="2853" actId="20577"/>
          <ac:spMkLst>
            <pc:docMk/>
            <pc:sldMk cId="2575265047" sldId="3119"/>
            <ac:spMk id="3" creationId="{B4B15A45-2901-14A3-8B4E-1D38A0A879C7}"/>
          </ac:spMkLst>
        </pc:spChg>
      </pc:sldChg>
      <pc:sldChg chg="addSp delSp modSp new mod">
        <pc:chgData name="Leonardo Chiariglione" userId="03ff1134-c2b7-4932-850d-6529216fed29" providerId="ADAL" clId="{2B5A752B-F5AF-46AC-AD39-D9B151900FC3}" dt="2024-12-08T10:32:53.796" v="2386" actId="1038"/>
        <pc:sldMkLst>
          <pc:docMk/>
          <pc:sldMk cId="4077719412" sldId="3120"/>
        </pc:sldMkLst>
        <pc:spChg chg="mod">
          <ac:chgData name="Leonardo Chiariglione" userId="03ff1134-c2b7-4932-850d-6529216fed29" providerId="ADAL" clId="{2B5A752B-F5AF-46AC-AD39-D9B151900FC3}" dt="2024-12-08T10:11:49.625" v="1903" actId="20577"/>
          <ac:spMkLst>
            <pc:docMk/>
            <pc:sldMk cId="4077719412" sldId="3120"/>
            <ac:spMk id="2" creationId="{2599A124-E869-58EA-CDA1-8907E3B99425}"/>
          </ac:spMkLst>
        </pc:spChg>
        <pc:spChg chg="del">
          <ac:chgData name="Leonardo Chiariglione" userId="03ff1134-c2b7-4932-850d-6529216fed29" providerId="ADAL" clId="{2B5A752B-F5AF-46AC-AD39-D9B151900FC3}" dt="2024-12-08T09:42:14.344" v="713" actId="478"/>
          <ac:spMkLst>
            <pc:docMk/>
            <pc:sldMk cId="4077719412" sldId="3120"/>
            <ac:spMk id="3" creationId="{72BAA732-536E-A20B-F74C-EE9089B4F7E4}"/>
          </ac:spMkLst>
        </pc:spChg>
        <pc:spChg chg="add mod">
          <ac:chgData name="Leonardo Chiariglione" userId="03ff1134-c2b7-4932-850d-6529216fed29" providerId="ADAL" clId="{2B5A752B-F5AF-46AC-AD39-D9B151900FC3}" dt="2024-12-08T09:42:41.018" v="777" actId="403"/>
          <ac:spMkLst>
            <pc:docMk/>
            <pc:sldMk cId="4077719412" sldId="3120"/>
            <ac:spMk id="6" creationId="{EE6D3260-ACD8-6F32-41EA-383239C412F1}"/>
          </ac:spMkLst>
        </pc:spChg>
        <pc:spChg chg="add mod">
          <ac:chgData name="Leonardo Chiariglione" userId="03ff1134-c2b7-4932-850d-6529216fed29" providerId="ADAL" clId="{2B5A752B-F5AF-46AC-AD39-D9B151900FC3}" dt="2024-12-08T09:43:08.220" v="790" actId="1036"/>
          <ac:spMkLst>
            <pc:docMk/>
            <pc:sldMk cId="4077719412" sldId="3120"/>
            <ac:spMk id="7" creationId="{57069949-D3DA-86B2-F089-CD796A9A6E1D}"/>
          </ac:spMkLst>
        </pc:spChg>
        <pc:spChg chg="add mod">
          <ac:chgData name="Leonardo Chiariglione" userId="03ff1134-c2b7-4932-850d-6529216fed29" providerId="ADAL" clId="{2B5A752B-F5AF-46AC-AD39-D9B151900FC3}" dt="2024-12-08T09:43:23.109" v="807" actId="1036"/>
          <ac:spMkLst>
            <pc:docMk/>
            <pc:sldMk cId="4077719412" sldId="3120"/>
            <ac:spMk id="9" creationId="{F67E2AA6-04F2-8A51-0B99-38EEBA30BD1C}"/>
          </ac:spMkLst>
        </pc:spChg>
        <pc:grpChg chg="add mod">
          <ac:chgData name="Leonardo Chiariglione" userId="03ff1134-c2b7-4932-850d-6529216fed29" providerId="ADAL" clId="{2B5A752B-F5AF-46AC-AD39-D9B151900FC3}" dt="2024-12-08T10:32:53.796" v="2386" actId="1038"/>
          <ac:grpSpMkLst>
            <pc:docMk/>
            <pc:sldMk cId="4077719412" sldId="3120"/>
            <ac:grpSpMk id="11" creationId="{683F74FB-C428-D186-DDFF-3B50D172BDE3}"/>
          </ac:grpSpMkLst>
        </pc:grpChg>
        <pc:cxnChg chg="add mod">
          <ac:chgData name="Leonardo Chiariglione" userId="03ff1134-c2b7-4932-850d-6529216fed29" providerId="ADAL" clId="{2B5A752B-F5AF-46AC-AD39-D9B151900FC3}" dt="2024-12-08T09:42:34.315" v="774" actId="164"/>
          <ac:cxnSpMkLst>
            <pc:docMk/>
            <pc:sldMk cId="4077719412" sldId="3120"/>
            <ac:cxnSpMk id="8" creationId="{D787E4F3-6C28-B771-907B-C8950987F01F}"/>
          </ac:cxnSpMkLst>
        </pc:cxnChg>
        <pc:cxnChg chg="add mod">
          <ac:chgData name="Leonardo Chiariglione" userId="03ff1134-c2b7-4932-850d-6529216fed29" providerId="ADAL" clId="{2B5A752B-F5AF-46AC-AD39-D9B151900FC3}" dt="2024-12-08T09:42:34.315" v="774" actId="164"/>
          <ac:cxnSpMkLst>
            <pc:docMk/>
            <pc:sldMk cId="4077719412" sldId="3120"/>
            <ac:cxnSpMk id="10" creationId="{2EDAF8D4-A7D6-FC75-9F1A-231BB96B4AA8}"/>
          </ac:cxnSpMkLst>
        </pc:cxnChg>
      </pc:sldChg>
      <pc:sldChg chg="addSp delSp modSp add mod ord chgLayout">
        <pc:chgData name="Leonardo Chiariglione" userId="03ff1134-c2b7-4932-850d-6529216fed29" providerId="ADAL" clId="{2B5A752B-F5AF-46AC-AD39-D9B151900FC3}" dt="2024-12-09T16:42:57.854" v="3454" actId="1037"/>
        <pc:sldMkLst>
          <pc:docMk/>
          <pc:sldMk cId="3841545505" sldId="3121"/>
        </pc:sldMkLst>
        <pc:spChg chg="mod">
          <ac:chgData name="Leonardo Chiariglione" userId="03ff1134-c2b7-4932-850d-6529216fed29" providerId="ADAL" clId="{2B5A752B-F5AF-46AC-AD39-D9B151900FC3}" dt="2024-12-09T16:42:39.117" v="3374" actId="1035"/>
          <ac:spMkLst>
            <pc:docMk/>
            <pc:sldMk cId="3841545505" sldId="3121"/>
            <ac:spMk id="3" creationId="{8CCF3488-CF0A-8378-21CE-AF2024C2AB9A}"/>
          </ac:spMkLst>
        </pc:spChg>
        <pc:spChg chg="add mod ord">
          <ac:chgData name="Leonardo Chiariglione" userId="03ff1134-c2b7-4932-850d-6529216fed29" providerId="ADAL" clId="{2B5A752B-F5AF-46AC-AD39-D9B151900FC3}" dt="2024-12-09T10:11:08.031" v="2856" actId="121"/>
          <ac:spMkLst>
            <pc:docMk/>
            <pc:sldMk cId="3841545505" sldId="3121"/>
            <ac:spMk id="4" creationId="{D86A5D06-C1E1-6882-F1F7-C6C9F6381C19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6" creationId="{80D797ED-2B53-EB20-F2C0-A9085A90407D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8" creationId="{12D2A088-D204-49ED-97DE-1F9DB3AFBD1B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15" creationId="{353FE0EC-DB12-4420-083C-6FCE18BFCA2B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16" creationId="{B52DCE87-DC9B-7B21-6C75-680A9CD8038C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17" creationId="{848FFFDE-437B-DFC6-3BB3-364AEE456C90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20" creationId="{B829FA26-01C6-8CB6-78F8-4E2BC325038B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21" creationId="{2C9AF832-C862-45D1-6972-79F48DA31FCD}"/>
          </ac:spMkLst>
        </pc:spChg>
        <pc:spChg chg="add mod">
          <ac:chgData name="Leonardo Chiariglione" userId="03ff1134-c2b7-4932-850d-6529216fed29" providerId="ADAL" clId="{2B5A752B-F5AF-46AC-AD39-D9B151900FC3}" dt="2024-12-09T16:42:57.854" v="3454" actId="1037"/>
          <ac:spMkLst>
            <pc:docMk/>
            <pc:sldMk cId="3841545505" sldId="3121"/>
            <ac:spMk id="23" creationId="{1BFD5169-5177-3643-2B62-2F463458C2F4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25" creationId="{DD2D6E50-10E4-4EDA-36A2-4E318028DCD0}"/>
          </ac:spMkLst>
        </pc:spChg>
        <pc:spChg chg="mod">
          <ac:chgData name="Leonardo Chiariglione" userId="03ff1134-c2b7-4932-850d-6529216fed29" providerId="ADAL" clId="{2B5A752B-F5AF-46AC-AD39-D9B151900FC3}" dt="2024-12-09T10:12:35.951" v="2918" actId="1038"/>
          <ac:spMkLst>
            <pc:docMk/>
            <pc:sldMk cId="3841545505" sldId="3121"/>
            <ac:spMk id="29" creationId="{EA32C4B1-B506-BB87-DFFD-78FBED5DDD8F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30" creationId="{B0C93BAB-BE57-30BC-8296-91CF7CB9747A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32" creationId="{55047E67-5532-DF5B-07FD-790D93D3FF72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35" creationId="{1CEA82C1-5018-885F-28EE-E2C4EEAD26CE}"/>
          </ac:spMkLst>
        </pc:spChg>
        <pc:spChg chg="mod">
          <ac:chgData name="Leonardo Chiariglione" userId="03ff1134-c2b7-4932-850d-6529216fed29" providerId="ADAL" clId="{2B5A752B-F5AF-46AC-AD39-D9B151900FC3}" dt="2024-12-09T10:12:13.750" v="2889" actId="1035"/>
          <ac:spMkLst>
            <pc:docMk/>
            <pc:sldMk cId="3841545505" sldId="3121"/>
            <ac:spMk id="36" creationId="{A97337FC-EFDB-1015-8202-8851EF3C2D63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40" creationId="{F3D58A76-2647-8261-35AD-ADA77268552D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49" creationId="{CF16E4FA-151F-78C3-07A6-88C8C74E1FB5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50" creationId="{94EA96AD-0CF9-7950-592A-6F8FAA1C9920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51" creationId="{9B2DE557-ED31-F9F1-676A-633566595791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57" creationId="{997E9A9C-4F17-DFD3-C6D0-DC9A24344973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61" creationId="{0E8BD21D-9764-DD3A-7046-57F7D2D57880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62" creationId="{DF4BEDAF-C255-78D3-950A-A5FA9E181A43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63" creationId="{A5DCA8B5-F6C1-BC88-2FF1-62C7E7B5ED06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64" creationId="{DDF2635F-B5BF-F1AB-EB47-951F4A101D53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66" creationId="{8DAB0AC4-2497-D211-2C83-F4EF28F0C2A7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67" creationId="{7254B2DC-CC52-CEF7-659C-ABB4E36A9090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68" creationId="{DB6C5035-903C-6F01-1D34-71706F482CE7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70" creationId="{5043060A-257A-AEBA-B56B-0CEF9F86B9E1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76" creationId="{A79A03A9-84B3-F521-32F2-8C55EC847CFB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80" creationId="{2612FEAA-7216-AB5C-02F0-EE451785A7B5}"/>
          </ac:spMkLst>
        </pc:spChg>
        <pc:spChg chg="mod">
          <ac:chgData name="Leonardo Chiariglione" userId="03ff1134-c2b7-4932-850d-6529216fed29" providerId="ADAL" clId="{2B5A752B-F5AF-46AC-AD39-D9B151900FC3}" dt="2024-12-09T10:12:48.039" v="2938" actId="1036"/>
          <ac:spMkLst>
            <pc:docMk/>
            <pc:sldMk cId="3841545505" sldId="3121"/>
            <ac:spMk id="81" creationId="{2A8D8A49-B101-F5DB-57C0-6E961181D2C0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82" creationId="{84FE9F3D-9B11-1A46-92E1-24652F920A25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83" creationId="{477A2381-C4E8-075E-EFD4-CAD9D776F0D6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84" creationId="{2D96716F-C916-63B4-0404-0A722C5594F3}"/>
          </ac:spMkLst>
        </pc:spChg>
        <pc:spChg chg="mod">
          <ac:chgData name="Leonardo Chiariglione" userId="03ff1134-c2b7-4932-850d-6529216fed29" providerId="ADAL" clId="{2B5A752B-F5AF-46AC-AD39-D9B151900FC3}" dt="2024-12-09T10:11:32.081" v="2881" actId="1037"/>
          <ac:spMkLst>
            <pc:docMk/>
            <pc:sldMk cId="3841545505" sldId="3121"/>
            <ac:spMk id="104" creationId="{6696F288-D5B2-11DA-90E8-F2A477427372}"/>
          </ac:spMkLst>
        </pc:spChg>
        <pc:cxnChg chg="mod">
          <ac:chgData name="Leonardo Chiariglione" userId="03ff1134-c2b7-4932-850d-6529216fed29" providerId="ADAL" clId="{2B5A752B-F5AF-46AC-AD39-D9B151900FC3}" dt="2024-12-09T16:42:09.009" v="3310" actId="1036"/>
          <ac:cxnSpMkLst>
            <pc:docMk/>
            <pc:sldMk cId="3841545505" sldId="3121"/>
            <ac:cxnSpMk id="2" creationId="{99A67C58-9EEE-C323-1625-48F2A16D7182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5" creationId="{5266EC02-2887-D8C5-C8DB-5B8E8F2B5CB0}"/>
          </ac:cxnSpMkLst>
        </pc:cxnChg>
        <pc:cxnChg chg="add mod">
          <ac:chgData name="Leonardo Chiariglione" userId="03ff1134-c2b7-4932-850d-6529216fed29" providerId="ADAL" clId="{2B5A752B-F5AF-46AC-AD39-D9B151900FC3}" dt="2024-12-09T16:42:27.495" v="3351" actId="1036"/>
          <ac:cxnSpMkLst>
            <pc:docMk/>
            <pc:sldMk cId="3841545505" sldId="3121"/>
            <ac:cxnSpMk id="7" creationId="{DA54D67D-4C7E-244A-6439-04D8078A848A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9" creationId="{1109C1CC-F367-BBAF-3BD1-03EA242AF096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10" creationId="{916EFAE5-69BD-786D-1066-14B00898DB76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11" creationId="{2C8DDB98-BDB0-D4E6-51FC-5A9325245D50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12" creationId="{6FCBD68F-C790-18ED-9332-EB6BFC074481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13" creationId="{365D7157-4AD1-CD2C-616F-5D42C43C4B86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14" creationId="{3D3E4046-7A06-0D98-D443-E0AA81DB5C1A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18" creationId="{1E9F15FB-2F5D-D562-D761-588DA512094B}"/>
          </ac:cxnSpMkLst>
        </pc:cxnChg>
        <pc:cxnChg chg="mod">
          <ac:chgData name="Leonardo Chiariglione" userId="03ff1134-c2b7-4932-850d-6529216fed29" providerId="ADAL" clId="{2B5A752B-F5AF-46AC-AD39-D9B151900FC3}" dt="2024-12-09T10:12:13.750" v="2889" actId="1035"/>
          <ac:cxnSpMkLst>
            <pc:docMk/>
            <pc:sldMk cId="3841545505" sldId="3121"/>
            <ac:cxnSpMk id="19" creationId="{D5B0CDD5-FE6A-EB71-512B-6AFE6E5AC951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22" creationId="{61DE1798-A785-5758-8384-F2ED24F983CF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24" creationId="{32E0C111-DFC5-BF88-273B-F7F1E06B091F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26" creationId="{47E88763-E544-7AE3-68C9-A210C66B5747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28" creationId="{0C7A5860-B7A4-5DFD-E7E0-191A8AE4CF06}"/>
          </ac:cxnSpMkLst>
        </pc:cxnChg>
        <pc:cxnChg chg="add del 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31" creationId="{6D780895-BD8D-309D-856B-0DE9FB20767F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33" creationId="{CE546DF3-8B20-4E1F-A4AA-E50EB84F054C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37" creationId="{F858AD96-8D35-6C70-D7E6-D4D5A9898AE3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39" creationId="{658683DC-9699-664B-C24D-50BF83CC5AB9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42" creationId="{0F5F2023-15C9-E08E-5945-8F3E20C1B4A2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44" creationId="{89C7FFE2-1822-735B-9219-976CBD0845F3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46" creationId="{5FE6E5F5-E94D-1FE0-B007-6BFD17B8630F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54" creationId="{361AA415-9BA1-7A46-7137-AB9EF714BD52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55" creationId="{A1DE2EA0-FBA6-F55C-CD90-FFCB70EABBA9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56" creationId="{0D3DA3BB-D7CC-37FA-F6C2-9014511C8D30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94" creationId="{39E612A4-2F57-50A2-5A25-8ABD641BE972}"/>
          </ac:cxnSpMkLst>
        </pc:cxnChg>
        <pc:cxnChg chg="mod">
          <ac:chgData name="Leonardo Chiariglione" userId="03ff1134-c2b7-4932-850d-6529216fed29" providerId="ADAL" clId="{2B5A752B-F5AF-46AC-AD39-D9B151900FC3}" dt="2024-12-09T10:11:32.081" v="2881" actId="1037"/>
          <ac:cxnSpMkLst>
            <pc:docMk/>
            <pc:sldMk cId="3841545505" sldId="3121"/>
            <ac:cxnSpMk id="95" creationId="{FB5ED8CD-E729-482A-CAD3-7A846D004245}"/>
          </ac:cxnSpMkLst>
        </pc:cxnChg>
      </pc:sldChg>
      <pc:sldChg chg="add del">
        <pc:chgData name="Leonardo Chiariglione" userId="03ff1134-c2b7-4932-850d-6529216fed29" providerId="ADAL" clId="{2B5A752B-F5AF-46AC-AD39-D9B151900FC3}" dt="2024-12-08T09:53:16.047" v="1016"/>
        <pc:sldMkLst>
          <pc:docMk/>
          <pc:sldMk cId="221336768" sldId="3122"/>
        </pc:sldMkLst>
      </pc:sldChg>
      <pc:sldChg chg="modSp add mod">
        <pc:chgData name="Leonardo Chiariglione" userId="03ff1134-c2b7-4932-850d-6529216fed29" providerId="ADAL" clId="{2B5A752B-F5AF-46AC-AD39-D9B151900FC3}" dt="2024-12-08T11:09:13.424" v="2527" actId="20577"/>
        <pc:sldMkLst>
          <pc:docMk/>
          <pc:sldMk cId="3796609423" sldId="3122"/>
        </pc:sldMkLst>
        <pc:spChg chg="mod">
          <ac:chgData name="Leonardo Chiariglione" userId="03ff1134-c2b7-4932-850d-6529216fed29" providerId="ADAL" clId="{2B5A752B-F5AF-46AC-AD39-D9B151900FC3}" dt="2024-12-08T11:09:13.424" v="2527" actId="20577"/>
          <ac:spMkLst>
            <pc:docMk/>
            <pc:sldMk cId="3796609423" sldId="3122"/>
            <ac:spMk id="22" creationId="{FB232260-05DC-B61E-2BB3-D08D3A9F3FD5}"/>
          </ac:spMkLst>
        </pc:spChg>
      </pc:sldChg>
      <pc:sldChg chg="modSp add mod">
        <pc:chgData name="Leonardo Chiariglione" userId="03ff1134-c2b7-4932-850d-6529216fed29" providerId="ADAL" clId="{2B5A752B-F5AF-46AC-AD39-D9B151900FC3}" dt="2024-12-08T11:10:32.412" v="2534" actId="2711"/>
        <pc:sldMkLst>
          <pc:docMk/>
          <pc:sldMk cId="1879814239" sldId="3123"/>
        </pc:sldMkLst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2" creationId="{C650A65D-5AA8-AAAD-6A80-E08012E4E729}"/>
          </ac:spMkLst>
        </pc:spChg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3" creationId="{1D874155-E0A7-469F-282E-79830ADDB7A6}"/>
          </ac:spMkLst>
        </pc:spChg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4" creationId="{8A0A1F1F-2E5F-B8DA-FDB7-E30D78A515F4}"/>
          </ac:spMkLst>
        </pc:spChg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5" creationId="{5B29D2B5-1988-4CE9-917F-EF840D9021EF}"/>
          </ac:spMkLst>
        </pc:spChg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6" creationId="{53DDCFE9-8DD9-E3F7-1F37-BF5D72029C6D}"/>
          </ac:spMkLst>
        </pc:spChg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7" creationId="{0B386B80-0541-3ABE-DA11-B86FEEC9CB1B}"/>
          </ac:spMkLst>
        </pc:spChg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10" creationId="{BE19FF83-D5AC-4028-3019-7F224D250F19}"/>
          </ac:spMkLst>
        </pc:spChg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11" creationId="{C89CA15B-4D6B-0994-6F7A-58B45D8A0C51}"/>
          </ac:spMkLst>
        </pc:spChg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13" creationId="{772A2246-05E7-7B90-EE37-4CA243C3A02C}"/>
          </ac:spMkLst>
        </pc:spChg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16" creationId="{92BB28D3-B99C-8DC5-1B62-102CF42D1677}"/>
          </ac:spMkLst>
        </pc:spChg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25" creationId="{D41B64D4-C87F-68D4-7743-7338D3B859A6}"/>
          </ac:spMkLst>
        </pc:spChg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27" creationId="{8E047F6D-2012-62B2-2A60-BC649ACB744D}"/>
          </ac:spMkLst>
        </pc:spChg>
        <pc:spChg chg="mod">
          <ac:chgData name="Leonardo Chiariglione" userId="03ff1134-c2b7-4932-850d-6529216fed29" providerId="ADAL" clId="{2B5A752B-F5AF-46AC-AD39-D9B151900FC3}" dt="2024-12-08T11:10:32.412" v="2534" actId="2711"/>
          <ac:spMkLst>
            <pc:docMk/>
            <pc:sldMk cId="1879814239" sldId="3123"/>
            <ac:spMk id="28" creationId="{CAFD4968-27FF-ED93-F93F-22DBF71D8D51}"/>
          </ac:spMkLst>
        </pc:spChg>
      </pc:sldChg>
      <pc:sldChg chg="add del">
        <pc:chgData name="Leonardo Chiariglione" userId="03ff1134-c2b7-4932-850d-6529216fed29" providerId="ADAL" clId="{2B5A752B-F5AF-46AC-AD39-D9B151900FC3}" dt="2024-12-08T09:56:35.101" v="1053" actId="47"/>
        <pc:sldMkLst>
          <pc:docMk/>
          <pc:sldMk cId="2305000036" sldId="3123"/>
        </pc:sldMkLst>
      </pc:sldChg>
      <pc:sldChg chg="addSp delSp modSp new mod">
        <pc:chgData name="Leonardo Chiariglione" userId="03ff1134-c2b7-4932-850d-6529216fed29" providerId="ADAL" clId="{2B5A752B-F5AF-46AC-AD39-D9B151900FC3}" dt="2024-12-09T16:44:54.246" v="3550" actId="14100"/>
        <pc:sldMkLst>
          <pc:docMk/>
          <pc:sldMk cId="1394238568" sldId="3124"/>
        </pc:sldMkLst>
        <pc:spChg chg="mod">
          <ac:chgData name="Leonardo Chiariglione" userId="03ff1134-c2b7-4932-850d-6529216fed29" providerId="ADAL" clId="{2B5A752B-F5AF-46AC-AD39-D9B151900FC3}" dt="2024-12-09T16:36:32.968" v="3183" actId="20577"/>
          <ac:spMkLst>
            <pc:docMk/>
            <pc:sldMk cId="1394238568" sldId="3124"/>
            <ac:spMk id="2" creationId="{1E2140CE-5FDD-D0EC-BEB3-B04462B28689}"/>
          </ac:spMkLst>
        </pc:spChg>
        <pc:spChg chg="del">
          <ac:chgData name="Leonardo Chiariglione" userId="03ff1134-c2b7-4932-850d-6529216fed29" providerId="ADAL" clId="{2B5A752B-F5AF-46AC-AD39-D9B151900FC3}" dt="2024-12-09T16:35:55.812" v="3100" actId="478"/>
          <ac:spMkLst>
            <pc:docMk/>
            <pc:sldMk cId="1394238568" sldId="3124"/>
            <ac:spMk id="3" creationId="{CEB2DA04-E043-E259-64FF-6D061140EC0D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6" creationId="{0DC4383B-47C7-F31E-90F0-E69B6E91E3FE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7" creationId="{A12D4805-1CF0-5EC0-9528-6401D219BDA3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8" creationId="{09CEB724-F51A-A38E-B61A-E36C2A7CD2C1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9" creationId="{FBD50A12-F234-FBE2-4422-1C7452D52EF6}"/>
          </ac:spMkLst>
        </pc:spChg>
        <pc:spChg chg="mod">
          <ac:chgData name="Leonardo Chiariglione" userId="03ff1134-c2b7-4932-850d-6529216fed29" providerId="ADAL" clId="{2B5A752B-F5AF-46AC-AD39-D9B151900FC3}" dt="2024-12-09T16:35:56.700" v="3101"/>
          <ac:spMkLst>
            <pc:docMk/>
            <pc:sldMk cId="1394238568" sldId="3124"/>
            <ac:spMk id="11" creationId="{18BA0D3F-5AD1-DFBA-1E2C-611133EBAAB0}"/>
          </ac:spMkLst>
        </pc:spChg>
        <pc:spChg chg="mod">
          <ac:chgData name="Leonardo Chiariglione" userId="03ff1134-c2b7-4932-850d-6529216fed29" providerId="ADAL" clId="{2B5A752B-F5AF-46AC-AD39-D9B151900FC3}" dt="2024-12-09T16:35:56.700" v="3101"/>
          <ac:spMkLst>
            <pc:docMk/>
            <pc:sldMk cId="1394238568" sldId="3124"/>
            <ac:spMk id="19" creationId="{BA289A25-A46A-FEE1-0F1C-458D3D36120E}"/>
          </ac:spMkLst>
        </pc:spChg>
        <pc:spChg chg="mod">
          <ac:chgData name="Leonardo Chiariglione" userId="03ff1134-c2b7-4932-850d-6529216fed29" providerId="ADAL" clId="{2B5A752B-F5AF-46AC-AD39-D9B151900FC3}" dt="2024-12-09T16:35:56.700" v="3101"/>
          <ac:spMkLst>
            <pc:docMk/>
            <pc:sldMk cId="1394238568" sldId="3124"/>
            <ac:spMk id="27" creationId="{9B38DB38-666F-8D90-24E7-6A8322AD8E94}"/>
          </ac:spMkLst>
        </pc:spChg>
        <pc:spChg chg="mod">
          <ac:chgData name="Leonardo Chiariglione" userId="03ff1134-c2b7-4932-850d-6529216fed29" providerId="ADAL" clId="{2B5A752B-F5AF-46AC-AD39-D9B151900FC3}" dt="2024-12-09T16:35:56.700" v="3101"/>
          <ac:spMkLst>
            <pc:docMk/>
            <pc:sldMk cId="1394238568" sldId="3124"/>
            <ac:spMk id="35" creationId="{48C4E0F3-275B-D494-74CA-49498F188F3B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52" creationId="{DC00B33C-97E6-4502-7870-4F362870E546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53" creationId="{2F5B0FE5-D6E6-A3C6-B4D6-1E1B4A88F733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54" creationId="{C3AFC23C-D125-3104-35F3-A1E09EA6C24F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55" creationId="{C3BF19A6-1317-5B46-934D-7D0B8828C4B2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56" creationId="{F1B9D3FC-48D1-1E7A-A73C-A13976A46B8F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57" creationId="{74D4DE8A-0FA3-4EE7-10BC-699581C27EDE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58" creationId="{7A7F9EDF-F81C-D86F-BC0B-62CBC465FDA7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59" creationId="{D79A2619-9D9B-DD42-BAAB-2C546C090E1B}"/>
          </ac:spMkLst>
        </pc:spChg>
        <pc:spChg chg="mod">
          <ac:chgData name="Leonardo Chiariglione" userId="03ff1134-c2b7-4932-850d-6529216fed29" providerId="ADAL" clId="{2B5A752B-F5AF-46AC-AD39-D9B151900FC3}" dt="2024-12-09T16:35:56.700" v="3101"/>
          <ac:spMkLst>
            <pc:docMk/>
            <pc:sldMk cId="1394238568" sldId="3124"/>
            <ac:spMk id="66" creationId="{A1483FC1-6BE9-81FA-EAB6-3A6BA3329A32}"/>
          </ac:spMkLst>
        </pc:spChg>
        <pc:spChg chg="mod">
          <ac:chgData name="Leonardo Chiariglione" userId="03ff1134-c2b7-4932-850d-6529216fed29" providerId="ADAL" clId="{2B5A752B-F5AF-46AC-AD39-D9B151900FC3}" dt="2024-12-09T16:35:56.700" v="3101"/>
          <ac:spMkLst>
            <pc:docMk/>
            <pc:sldMk cId="1394238568" sldId="3124"/>
            <ac:spMk id="67" creationId="{431FF8C2-83DC-21E4-9E95-EA8272378631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68" creationId="{715D6566-077E-F5A4-3DA4-08464C9AA1AC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69" creationId="{D0436E39-A73F-E0F4-1F42-47DAB42BFE28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70" creationId="{40CC3DF4-3520-0F21-2C7E-B199C6DC4D54}"/>
          </ac:spMkLst>
        </pc:spChg>
        <pc:spChg chg="add mod">
          <ac:chgData name="Leonardo Chiariglione" userId="03ff1134-c2b7-4932-850d-6529216fed29" providerId="ADAL" clId="{2B5A752B-F5AF-46AC-AD39-D9B151900FC3}" dt="2024-12-09T16:44:19.587" v="3493" actId="1035"/>
          <ac:spMkLst>
            <pc:docMk/>
            <pc:sldMk cId="1394238568" sldId="3124"/>
            <ac:spMk id="71" creationId="{A3739832-16E1-D98A-592E-AB1A5A210154}"/>
          </ac:spMkLst>
        </pc:spChg>
        <pc:spChg chg="add mod">
          <ac:chgData name="Leonardo Chiariglione" userId="03ff1134-c2b7-4932-850d-6529216fed29" providerId="ADAL" clId="{2B5A752B-F5AF-46AC-AD39-D9B151900FC3}" dt="2024-12-09T16:44:54.246" v="3550" actId="14100"/>
          <ac:spMkLst>
            <pc:docMk/>
            <pc:sldMk cId="1394238568" sldId="3124"/>
            <ac:spMk id="74" creationId="{2AFBCC7B-0FFD-0EC6-D5A9-43E306295443}"/>
          </ac:spMkLst>
        </pc:spChg>
        <pc:grpChg chg="add mod">
          <ac:chgData name="Leonardo Chiariglione" userId="03ff1134-c2b7-4932-850d-6529216fed29" providerId="ADAL" clId="{2B5A752B-F5AF-46AC-AD39-D9B151900FC3}" dt="2024-12-09T16:44:19.587" v="3493" actId="1035"/>
          <ac:grpSpMkLst>
            <pc:docMk/>
            <pc:sldMk cId="1394238568" sldId="3124"/>
            <ac:grpSpMk id="10" creationId="{9A816EBE-E7FA-ECB4-618D-0427607C92CB}"/>
          </ac:grpSpMkLst>
        </pc:grpChg>
        <pc:grpChg chg="add mod">
          <ac:chgData name="Leonardo Chiariglione" userId="03ff1134-c2b7-4932-850d-6529216fed29" providerId="ADAL" clId="{2B5A752B-F5AF-46AC-AD39-D9B151900FC3}" dt="2024-12-09T16:44:19.587" v="3493" actId="1035"/>
          <ac:grpSpMkLst>
            <pc:docMk/>
            <pc:sldMk cId="1394238568" sldId="3124"/>
            <ac:grpSpMk id="18" creationId="{C5E1DE85-D449-B3E3-CF38-AD075C87D564}"/>
          </ac:grpSpMkLst>
        </pc:grpChg>
        <pc:grpChg chg="add mod">
          <ac:chgData name="Leonardo Chiariglione" userId="03ff1134-c2b7-4932-850d-6529216fed29" providerId="ADAL" clId="{2B5A752B-F5AF-46AC-AD39-D9B151900FC3}" dt="2024-12-09T16:44:19.587" v="3493" actId="1035"/>
          <ac:grpSpMkLst>
            <pc:docMk/>
            <pc:sldMk cId="1394238568" sldId="3124"/>
            <ac:grpSpMk id="26" creationId="{F3E89B47-3829-AC29-B0D8-D964D60B6FBD}"/>
          </ac:grpSpMkLst>
        </pc:grpChg>
        <pc:grpChg chg="add mod">
          <ac:chgData name="Leonardo Chiariglione" userId="03ff1134-c2b7-4932-850d-6529216fed29" providerId="ADAL" clId="{2B5A752B-F5AF-46AC-AD39-D9B151900FC3}" dt="2024-12-09T16:44:19.587" v="3493" actId="1035"/>
          <ac:grpSpMkLst>
            <pc:docMk/>
            <pc:sldMk cId="1394238568" sldId="3124"/>
            <ac:grpSpMk id="34" creationId="{33D53766-1632-D1D3-D6E8-2FF37E824B8A}"/>
          </ac:grpSpMkLst>
        </pc:grpChg>
        <pc:grpChg chg="add mod">
          <ac:chgData name="Leonardo Chiariglione" userId="03ff1134-c2b7-4932-850d-6529216fed29" providerId="ADAL" clId="{2B5A752B-F5AF-46AC-AD39-D9B151900FC3}" dt="2024-12-09T16:44:19.587" v="3493" actId="1035"/>
          <ac:grpSpMkLst>
            <pc:docMk/>
            <pc:sldMk cId="1394238568" sldId="3124"/>
            <ac:grpSpMk id="42" creationId="{C74A25D4-4DCF-C9E3-7F61-BA697137B6A4}"/>
          </ac:grpSpMkLst>
        </pc:grpChg>
        <pc:grpChg chg="add mod">
          <ac:chgData name="Leonardo Chiariglione" userId="03ff1134-c2b7-4932-850d-6529216fed29" providerId="ADAL" clId="{2B5A752B-F5AF-46AC-AD39-D9B151900FC3}" dt="2024-12-09T16:44:19.587" v="3493" actId="1035"/>
          <ac:grpSpMkLst>
            <pc:docMk/>
            <pc:sldMk cId="1394238568" sldId="3124"/>
            <ac:grpSpMk id="47" creationId="{DC0FB6F6-8AD5-2D3F-0E2E-4B3492119DAC}"/>
          </ac:grpSpMkLst>
        </pc:grpChg>
        <pc:grpChg chg="add mod">
          <ac:chgData name="Leonardo Chiariglione" userId="03ff1134-c2b7-4932-850d-6529216fed29" providerId="ADAL" clId="{2B5A752B-F5AF-46AC-AD39-D9B151900FC3}" dt="2024-12-09T16:44:19.587" v="3493" actId="1035"/>
          <ac:grpSpMkLst>
            <pc:docMk/>
            <pc:sldMk cId="1394238568" sldId="3124"/>
            <ac:grpSpMk id="65" creationId="{7F954F93-E16F-A570-D66D-80614DA8FDF7}"/>
          </ac:grpSpMkLst>
        </pc:grp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12" creationId="{9170C24D-AA08-AA17-EFB5-75E13A4A2FA6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13" creationId="{ADE45754-1D2D-547F-AF33-1E988C264DDF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14" creationId="{1B919490-CCFD-EE3E-37C6-DE9671763157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15" creationId="{F6236A10-F608-F565-A825-3A4C4F541D0F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16" creationId="{826F11F0-47C2-B896-164A-0D7125F8BCD6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17" creationId="{231ADF81-1073-A5BA-4AB2-F91A1AE50E53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20" creationId="{5070F84C-70DE-FB48-5D59-6168F6B00AC4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21" creationId="{B40FB787-5502-D535-8127-49712FD77D5D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22" creationId="{B3B6FDB5-5210-8FB3-6F8D-B4851CBCF89E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23" creationId="{8C0F04D7-6F2C-A4C3-F73C-EB3CAD235E0E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24" creationId="{AB2AEDE9-4FBB-45E6-C8A9-5C720360D98B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25" creationId="{1AFD1A30-1C99-7FB5-2FB0-9A4890F8F4A9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28" creationId="{BBF4F6A1-6061-9E1E-2AB8-BFF3E9747B8F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29" creationId="{19BFDFD4-05C8-D63A-882D-8D2FE566EA7E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30" creationId="{1DF5C1ED-CAAF-1833-AFE2-DEBC5A7B892C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31" creationId="{78D92BF1-6F53-55C7-7624-425DBBAF4662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32" creationId="{9D449B15-0B54-169F-E678-E5C4B50852A5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33" creationId="{F6EBFF21-6E34-8C66-F06C-B4F1FA680898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36" creationId="{9AD0A1E4-E8D4-C438-487D-1839A0A9EB37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37" creationId="{4BFBC610-BC07-75B8-53C7-6108E6E11700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38" creationId="{5E4143A7-A314-290D-AAA1-76E95BD6F092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39" creationId="{83FD1BFA-8BDE-7FD1-F356-16A44084BC5C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40" creationId="{453088B0-DE47-3734-5221-6C281C673453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41" creationId="{86222ED6-22A0-2BEC-2924-F4076EADF128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43" creationId="{A352E8A9-965A-5891-B648-3A5CE3DB8A27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44" creationId="{F07241E3-AE6A-1715-A987-C9258D16CA63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45" creationId="{669F0C94-E617-283F-3339-02007348F0CF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46" creationId="{0319B59F-5352-6B02-F10B-F11349DF2E99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48" creationId="{1601EC2B-67CD-C96E-5639-DD3F41B1BC11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49" creationId="{A39C9D8B-A3EC-C9D9-1DAE-F6EB10C5F6F9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50" creationId="{61BD2380-A592-2780-01D5-744727EE4751}"/>
          </ac:cxnSpMkLst>
        </pc:cxnChg>
        <pc:cxnChg chg="mod">
          <ac:chgData name="Leonardo Chiariglione" userId="03ff1134-c2b7-4932-850d-6529216fed29" providerId="ADAL" clId="{2B5A752B-F5AF-46AC-AD39-D9B151900FC3}" dt="2024-12-09T16:35:56.700" v="3101"/>
          <ac:cxnSpMkLst>
            <pc:docMk/>
            <pc:sldMk cId="1394238568" sldId="3124"/>
            <ac:cxnSpMk id="51" creationId="{0FF74A3B-6979-6715-7D93-9C5E52F2EA74}"/>
          </ac:cxnSpMkLst>
        </pc:cxnChg>
        <pc:cxnChg chg="add mod">
          <ac:chgData name="Leonardo Chiariglione" userId="03ff1134-c2b7-4932-850d-6529216fed29" providerId="ADAL" clId="{2B5A752B-F5AF-46AC-AD39-D9B151900FC3}" dt="2024-12-09T16:44:19.587" v="3493" actId="1035"/>
          <ac:cxnSpMkLst>
            <pc:docMk/>
            <pc:sldMk cId="1394238568" sldId="3124"/>
            <ac:cxnSpMk id="60" creationId="{9B3C2E46-2B2E-BD89-AA30-13EC4954EC29}"/>
          </ac:cxnSpMkLst>
        </pc:cxnChg>
        <pc:cxnChg chg="add mod">
          <ac:chgData name="Leonardo Chiariglione" userId="03ff1134-c2b7-4932-850d-6529216fed29" providerId="ADAL" clId="{2B5A752B-F5AF-46AC-AD39-D9B151900FC3}" dt="2024-12-09T16:44:19.587" v="3493" actId="1035"/>
          <ac:cxnSpMkLst>
            <pc:docMk/>
            <pc:sldMk cId="1394238568" sldId="3124"/>
            <ac:cxnSpMk id="61" creationId="{B763ADDB-70F5-D0C1-0965-E15A0EBD0DE2}"/>
          </ac:cxnSpMkLst>
        </pc:cxnChg>
        <pc:cxnChg chg="add mod">
          <ac:chgData name="Leonardo Chiariglione" userId="03ff1134-c2b7-4932-850d-6529216fed29" providerId="ADAL" clId="{2B5A752B-F5AF-46AC-AD39-D9B151900FC3}" dt="2024-12-09T16:44:19.587" v="3493" actId="1035"/>
          <ac:cxnSpMkLst>
            <pc:docMk/>
            <pc:sldMk cId="1394238568" sldId="3124"/>
            <ac:cxnSpMk id="62" creationId="{A597F596-F3DF-774C-C05E-4A31D14C409D}"/>
          </ac:cxnSpMkLst>
        </pc:cxnChg>
        <pc:cxnChg chg="add mod">
          <ac:chgData name="Leonardo Chiariglione" userId="03ff1134-c2b7-4932-850d-6529216fed29" providerId="ADAL" clId="{2B5A752B-F5AF-46AC-AD39-D9B151900FC3}" dt="2024-12-09T16:44:19.587" v="3493" actId="1035"/>
          <ac:cxnSpMkLst>
            <pc:docMk/>
            <pc:sldMk cId="1394238568" sldId="3124"/>
            <ac:cxnSpMk id="63" creationId="{ADAEA5B5-4734-6CAD-B584-CA345AA9F122}"/>
          </ac:cxnSpMkLst>
        </pc:cxnChg>
        <pc:cxnChg chg="add mod">
          <ac:chgData name="Leonardo Chiariglione" userId="03ff1134-c2b7-4932-850d-6529216fed29" providerId="ADAL" clId="{2B5A752B-F5AF-46AC-AD39-D9B151900FC3}" dt="2024-12-09T16:44:19.587" v="3493" actId="1035"/>
          <ac:cxnSpMkLst>
            <pc:docMk/>
            <pc:sldMk cId="1394238568" sldId="3124"/>
            <ac:cxnSpMk id="64" creationId="{4331D93E-A2D8-B5D5-0078-4A0871BF4F95}"/>
          </ac:cxnSpMkLst>
        </pc:cxnChg>
        <pc:cxnChg chg="add mod">
          <ac:chgData name="Leonardo Chiariglione" userId="03ff1134-c2b7-4932-850d-6529216fed29" providerId="ADAL" clId="{2B5A752B-F5AF-46AC-AD39-D9B151900FC3}" dt="2024-12-09T16:44:19.587" v="3493" actId="1035"/>
          <ac:cxnSpMkLst>
            <pc:docMk/>
            <pc:sldMk cId="1394238568" sldId="3124"/>
            <ac:cxnSpMk id="72" creationId="{25A7DDE4-B56A-D561-8F35-91255846403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3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7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10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29727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17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2099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9-Dec-24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9-Dec-24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9-Dec-24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9-Dec-24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9-Dec-24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9-Dec-24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9-Dec-24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9-Dec-24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9-Dec-24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9-Dec-24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9-Dec-24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hmc/v2-0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pai.community/how-to-join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pai.community/about/the-mpai-patent-policy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638" y="2894853"/>
            <a:ext cx="9725208" cy="106829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and Machine Communication (MPAI-HMC)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1777992" y="4401327"/>
            <a:ext cx="9722853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Leonardo Chiariglione</a:t>
            </a: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Online, 2024/12/09T16 UTC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9-Dec-24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769785-CAD2-82C0-5B4E-DBFDBD57E5F3}"/>
              </a:ext>
            </a:extLst>
          </p:cNvPr>
          <p:cNvSpPr/>
          <p:nvPr/>
        </p:nvSpPr>
        <p:spPr>
          <a:xfrm>
            <a:off x="6754130" y="1027646"/>
            <a:ext cx="1192702" cy="58420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Machine1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3253C-732D-1AFC-16AA-B1E1FC0F53F1}"/>
              </a:ext>
            </a:extLst>
          </p:cNvPr>
          <p:cNvSpPr/>
          <p:nvPr/>
        </p:nvSpPr>
        <p:spPr>
          <a:xfrm>
            <a:off x="2639335" y="5033779"/>
            <a:ext cx="1242204" cy="96381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Machine2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E811F-51A2-1ECD-4566-8D4BD8B2A7DC}"/>
              </a:ext>
            </a:extLst>
          </p:cNvPr>
          <p:cNvSpPr/>
          <p:nvPr/>
        </p:nvSpPr>
        <p:spPr>
          <a:xfrm>
            <a:off x="10395518" y="5015143"/>
            <a:ext cx="1422295" cy="72030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Machine4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8CE599-34F9-614A-31BD-89AF15926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670" y="2480033"/>
            <a:ext cx="1362265" cy="12574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775EAD-6630-F789-781B-9059729755AC}"/>
              </a:ext>
            </a:extLst>
          </p:cNvPr>
          <p:cNvCxnSpPr>
            <a:cxnSpLocks/>
          </p:cNvCxnSpPr>
          <p:nvPr/>
        </p:nvCxnSpPr>
        <p:spPr>
          <a:xfrm flipH="1">
            <a:off x="7954469" y="2676422"/>
            <a:ext cx="246623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51ACD3-1BD9-7DF7-C680-BE4DB4F91515}"/>
              </a:ext>
            </a:extLst>
          </p:cNvPr>
          <p:cNvSpPr txBox="1"/>
          <p:nvPr/>
        </p:nvSpPr>
        <p:spPr>
          <a:xfrm>
            <a:off x="406842" y="2455922"/>
            <a:ext cx="145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human1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4D27AD-14F7-EEFD-B0DA-344CCB44525C}"/>
              </a:ext>
            </a:extLst>
          </p:cNvPr>
          <p:cNvSpPr txBox="1"/>
          <p:nvPr/>
        </p:nvSpPr>
        <p:spPr>
          <a:xfrm>
            <a:off x="5720924" y="1308346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810B06-55EA-A335-0C61-3AB99C4C558D}"/>
              </a:ext>
            </a:extLst>
          </p:cNvPr>
          <p:cNvSpPr txBox="1"/>
          <p:nvPr/>
        </p:nvSpPr>
        <p:spPr>
          <a:xfrm>
            <a:off x="5693208" y="3159832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Digitised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6F056F-3B24-9FEB-FD1E-85989DFD07E4}"/>
              </a:ext>
            </a:extLst>
          </p:cNvPr>
          <p:cNvSpPr txBox="1"/>
          <p:nvPr/>
        </p:nvSpPr>
        <p:spPr>
          <a:xfrm>
            <a:off x="5866162" y="4869989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3A4BCB-BFC5-0234-331C-7DEA15BE4026}"/>
              </a:ext>
            </a:extLst>
          </p:cNvPr>
          <p:cNvSpPr txBox="1"/>
          <p:nvPr/>
        </p:nvSpPr>
        <p:spPr>
          <a:xfrm>
            <a:off x="8043853" y="5199462"/>
            <a:ext cx="224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Items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8746B5-A16A-76DB-5229-D6C196F82167}"/>
              </a:ext>
            </a:extLst>
          </p:cNvPr>
          <p:cNvSpPr txBox="1"/>
          <p:nvPr/>
        </p:nvSpPr>
        <p:spPr>
          <a:xfrm>
            <a:off x="9424152" y="2283002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AB4866-78CE-4917-BD38-D0D3BA5628BE}"/>
              </a:ext>
            </a:extLst>
          </p:cNvPr>
          <p:cNvSpPr txBox="1"/>
          <p:nvPr/>
        </p:nvSpPr>
        <p:spPr>
          <a:xfrm>
            <a:off x="10388066" y="3747600"/>
            <a:ext cx="145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human3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BC02B4-4B0D-82EA-C25B-4942A399C1F2}"/>
              </a:ext>
            </a:extLst>
          </p:cNvPr>
          <p:cNvSpPr txBox="1"/>
          <p:nvPr/>
        </p:nvSpPr>
        <p:spPr>
          <a:xfrm>
            <a:off x="368975" y="4547439"/>
            <a:ext cx="137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human2 in  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C1CE2D-5BAE-7949-7D3B-D5109AF10DC9}"/>
              </a:ext>
            </a:extLst>
          </p:cNvPr>
          <p:cNvSpPr/>
          <p:nvPr/>
        </p:nvSpPr>
        <p:spPr>
          <a:xfrm>
            <a:off x="2639335" y="6149374"/>
            <a:ext cx="1242204" cy="72030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Machine3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FC4784-FC9A-E094-58DC-CE1CB8D3D465}"/>
              </a:ext>
            </a:extLst>
          </p:cNvPr>
          <p:cNvCxnSpPr>
            <a:cxnSpLocks/>
          </p:cNvCxnSpPr>
          <p:nvPr/>
        </p:nvCxnSpPr>
        <p:spPr>
          <a:xfrm>
            <a:off x="3881539" y="6318021"/>
            <a:ext cx="287259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B5A468-B6F5-42F2-F4B9-8E39160B7653}"/>
              </a:ext>
            </a:extLst>
          </p:cNvPr>
          <p:cNvSpPr txBox="1"/>
          <p:nvPr/>
        </p:nvSpPr>
        <p:spPr>
          <a:xfrm>
            <a:off x="4255075" y="6351495"/>
            <a:ext cx="224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Items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BE4836-1308-C76B-C1DF-97C3DDF84C51}"/>
              </a:ext>
            </a:extLst>
          </p:cNvPr>
          <p:cNvCxnSpPr>
            <a:cxnSpLocks/>
          </p:cNvCxnSpPr>
          <p:nvPr/>
        </p:nvCxnSpPr>
        <p:spPr>
          <a:xfrm>
            <a:off x="1916535" y="2339183"/>
            <a:ext cx="4837595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3D3ECB-44C7-3F31-9781-2BBBBDF6D5B8}"/>
              </a:ext>
            </a:extLst>
          </p:cNvPr>
          <p:cNvCxnSpPr>
            <a:cxnSpLocks/>
          </p:cNvCxnSpPr>
          <p:nvPr/>
        </p:nvCxnSpPr>
        <p:spPr>
          <a:xfrm>
            <a:off x="1933220" y="4417461"/>
            <a:ext cx="4837595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6B020D6-B893-58FC-138A-30A41936B251}"/>
              </a:ext>
            </a:extLst>
          </p:cNvPr>
          <p:cNvSpPr txBox="1"/>
          <p:nvPr/>
        </p:nvSpPr>
        <p:spPr>
          <a:xfrm>
            <a:off x="5667584" y="1975096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79F2F60-2270-C080-10AD-814731427D15}"/>
              </a:ext>
            </a:extLst>
          </p:cNvPr>
          <p:cNvCxnSpPr>
            <a:cxnSpLocks/>
          </p:cNvCxnSpPr>
          <p:nvPr/>
        </p:nvCxnSpPr>
        <p:spPr>
          <a:xfrm>
            <a:off x="7928160" y="5187096"/>
            <a:ext cx="2487536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E3C3B0-B2F3-D955-4F82-3EA0BC63934B}"/>
              </a:ext>
            </a:extLst>
          </p:cNvPr>
          <p:cNvCxnSpPr>
            <a:cxnSpLocks/>
          </p:cNvCxnSpPr>
          <p:nvPr/>
        </p:nvCxnSpPr>
        <p:spPr>
          <a:xfrm>
            <a:off x="3881539" y="5822666"/>
            <a:ext cx="2880065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400EBD3-56E3-6E79-2B29-84E038EDB001}"/>
              </a:ext>
            </a:extLst>
          </p:cNvPr>
          <p:cNvCxnSpPr>
            <a:cxnSpLocks/>
          </p:cNvCxnSpPr>
          <p:nvPr/>
        </p:nvCxnSpPr>
        <p:spPr>
          <a:xfrm>
            <a:off x="3888609" y="6728419"/>
            <a:ext cx="2880065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5FF735B-3C08-3D0F-BF73-BFA0AFB920F5}"/>
              </a:ext>
            </a:extLst>
          </p:cNvPr>
          <p:cNvCxnSpPr>
            <a:cxnSpLocks/>
          </p:cNvCxnSpPr>
          <p:nvPr/>
        </p:nvCxnSpPr>
        <p:spPr>
          <a:xfrm flipH="1">
            <a:off x="7948479" y="3499759"/>
            <a:ext cx="2466238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F2CE93E-4283-FB5C-AF73-FB2A825756CA}"/>
              </a:ext>
            </a:extLst>
          </p:cNvPr>
          <p:cNvCxnSpPr>
            <a:cxnSpLocks/>
          </p:cNvCxnSpPr>
          <p:nvPr/>
        </p:nvCxnSpPr>
        <p:spPr>
          <a:xfrm>
            <a:off x="7927181" y="5568096"/>
            <a:ext cx="2487536" cy="0"/>
          </a:xfrm>
          <a:prstGeom prst="line">
            <a:avLst/>
          </a:prstGeom>
          <a:noFill/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5DAD02E-C846-9EC5-1D4C-A41D9ABCE9D6}"/>
              </a:ext>
            </a:extLst>
          </p:cNvPr>
          <p:cNvSpPr txBox="1"/>
          <p:nvPr/>
        </p:nvSpPr>
        <p:spPr>
          <a:xfrm>
            <a:off x="5741849" y="5460384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EF0D08D-267E-76DF-6BB2-279C50ECC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822" y="1696808"/>
            <a:ext cx="603281" cy="99700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9E61DD-E235-F3FB-6904-EB75FD232EC8}"/>
              </a:ext>
            </a:extLst>
          </p:cNvPr>
          <p:cNvSpPr txBox="1"/>
          <p:nvPr/>
        </p:nvSpPr>
        <p:spPr>
          <a:xfrm>
            <a:off x="5741013" y="4052348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14B212F-285D-4A7C-80AF-346BBD456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120" y="3824371"/>
            <a:ext cx="603281" cy="997001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45BCCA-50F2-BF40-0A81-6CCC5843D154}"/>
              </a:ext>
            </a:extLst>
          </p:cNvPr>
          <p:cNvCxnSpPr>
            <a:cxnSpLocks/>
          </p:cNvCxnSpPr>
          <p:nvPr/>
        </p:nvCxnSpPr>
        <p:spPr>
          <a:xfrm>
            <a:off x="1924009" y="1673803"/>
            <a:ext cx="4837595" cy="0"/>
          </a:xfrm>
          <a:prstGeom prst="line">
            <a:avLst/>
          </a:prstGeom>
          <a:noFill/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17D5CCB-B0C0-E5DD-FB21-FBDF08DE94EF}"/>
              </a:ext>
            </a:extLst>
          </p:cNvPr>
          <p:cNvCxnSpPr>
            <a:cxnSpLocks/>
          </p:cNvCxnSpPr>
          <p:nvPr/>
        </p:nvCxnSpPr>
        <p:spPr>
          <a:xfrm>
            <a:off x="1931581" y="3498964"/>
            <a:ext cx="4837595" cy="0"/>
          </a:xfrm>
          <a:prstGeom prst="line">
            <a:avLst/>
          </a:prstGeom>
          <a:noFill/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50A9424-84CE-9463-7C63-6DF8D4B3F143}"/>
              </a:ext>
            </a:extLst>
          </p:cNvPr>
          <p:cNvCxnSpPr>
            <a:cxnSpLocks/>
          </p:cNvCxnSpPr>
          <p:nvPr/>
        </p:nvCxnSpPr>
        <p:spPr>
          <a:xfrm>
            <a:off x="3908209" y="5224551"/>
            <a:ext cx="287259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BA74298D-383E-02EB-7CCE-624D21285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909" y="3010761"/>
            <a:ext cx="603281" cy="99700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531C670-4C5F-EB5E-88F7-C0F44C8892E7}"/>
              </a:ext>
            </a:extLst>
          </p:cNvPr>
          <p:cNvSpPr txBox="1"/>
          <p:nvPr/>
        </p:nvSpPr>
        <p:spPr>
          <a:xfrm>
            <a:off x="9430502" y="3131460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600914-D0DB-E0A4-465A-DF2A4D952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013" y="2909121"/>
            <a:ext cx="857294" cy="1060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E82835-A6EC-F999-AEA2-28014910F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013" y="1177209"/>
            <a:ext cx="857294" cy="10605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91640B-8120-ED8D-D2F4-1BD584F47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731" y="2120527"/>
            <a:ext cx="857294" cy="1060505"/>
          </a:xfrm>
          <a:prstGeom prst="rect">
            <a:avLst/>
          </a:prstGeom>
        </p:spPr>
      </p:pic>
      <p:pic>
        <p:nvPicPr>
          <p:cNvPr id="7" name="Picture 4" descr="Vector woman avatar profile on round icon">
            <a:extLst>
              <a:ext uri="{FF2B5EF4-FFF2-40B4-BE49-F238E27FC236}">
                <a16:creationId xmlns:a16="http://schemas.microsoft.com/office/drawing/2014/main" id="{62878DB6-13BA-4BF9-B4C3-9F15889E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23" y="4647443"/>
            <a:ext cx="1091889" cy="109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C0D3C-2D15-D5AA-3C3C-63978DCE7702}"/>
              </a:ext>
            </a:extLst>
          </p:cNvPr>
          <p:cNvSpPr txBox="1">
            <a:spLocks/>
          </p:cNvSpPr>
          <p:nvPr/>
        </p:nvSpPr>
        <p:spPr>
          <a:xfrm>
            <a:off x="1302027" y="232788"/>
            <a:ext cx="10202586" cy="101571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Some usage scenarios</a:t>
            </a:r>
            <a:endParaRPr lang="en-GB" dirty="0"/>
          </a:p>
        </p:txBody>
      </p:sp>
      <p:pic>
        <p:nvPicPr>
          <p:cNvPr id="1026" name="Picture 2" descr="Image result for picture of man in a garden no copyrght">
            <a:extLst>
              <a:ext uri="{FF2B5EF4-FFF2-40B4-BE49-F238E27FC236}">
                <a16:creationId xmlns:a16="http://schemas.microsoft.com/office/drawing/2014/main" id="{3523B10D-09F6-D350-064B-77A66650B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3" y="1412122"/>
            <a:ext cx="1669543" cy="11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itish woman undresses in public for cause">
            <a:extLst>
              <a:ext uri="{FF2B5EF4-FFF2-40B4-BE49-F238E27FC236}">
                <a16:creationId xmlns:a16="http://schemas.microsoft.com/office/drawing/2014/main" id="{D84167AF-313D-A2CE-8613-1DECFFEC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5" y="3397101"/>
            <a:ext cx="1588770" cy="119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53764-2B41-34D0-156A-ED5F017F89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0177" y="2890060"/>
            <a:ext cx="1192702" cy="11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EB10F2-85FB-BD8C-4011-76A5130C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Communicating Entities in Context (HMC-CEC)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B597B4-3EA5-884F-F9B1-7DF7C4938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An HMC Use Case implemented as an AI Workflow.</a:t>
            </a:r>
          </a:p>
          <a:p>
            <a:r>
              <a:rPr lang="en-GB" sz="2500" dirty="0"/>
              <a:t>Enables Entities to communicate with other </a:t>
            </a:r>
            <a:r>
              <a:rPr lang="en-GB" sz="2500" u="sng" dirty="0"/>
              <a:t>Entities</a:t>
            </a:r>
            <a:r>
              <a:rPr lang="en-GB" sz="2500" dirty="0"/>
              <a:t>, possibly in different </a:t>
            </a:r>
            <a:r>
              <a:rPr lang="en-GB" sz="2500" u="sng" dirty="0"/>
              <a:t>Contexts</a:t>
            </a:r>
            <a:r>
              <a:rPr lang="en-GB" sz="2500" dirty="0"/>
              <a:t> where:</a:t>
            </a:r>
          </a:p>
          <a:p>
            <a:pPr lvl="1"/>
            <a:r>
              <a:rPr lang="en-GB" sz="2300" u="sng" dirty="0"/>
              <a:t>Entity</a:t>
            </a:r>
            <a:r>
              <a:rPr lang="en-GB" sz="2300" dirty="0"/>
              <a:t> refers to one of:</a:t>
            </a:r>
          </a:p>
          <a:p>
            <a:pPr marL="1200150" lvl="3" indent="-342900"/>
            <a:r>
              <a:rPr lang="en-GB" sz="2200" u="sng" dirty="0"/>
              <a:t>Human</a:t>
            </a:r>
            <a:r>
              <a:rPr lang="en-GB" sz="2200" dirty="0"/>
              <a:t> in an audio-visual scene or represented as a Digitised Human in an Audio-Visual Scene.</a:t>
            </a:r>
          </a:p>
          <a:p>
            <a:pPr marL="1200150" lvl="3" indent="-342900"/>
            <a:r>
              <a:rPr lang="en-GB" sz="2200" u="sng" dirty="0"/>
              <a:t>Digital Human</a:t>
            </a:r>
            <a:r>
              <a:rPr lang="en-GB" sz="2200" dirty="0"/>
              <a:t> representing a human (Digitised Human) or a Machine (Virtual Human) in an Audio-Visual Scene rendered as an audio-visual scene.</a:t>
            </a:r>
          </a:p>
          <a:p>
            <a:pPr lvl="1"/>
            <a:r>
              <a:rPr lang="en-GB" sz="2300" u="sng" dirty="0"/>
              <a:t>Context</a:t>
            </a:r>
            <a:r>
              <a:rPr lang="en-GB" sz="2300" dirty="0"/>
              <a:t> is information describing Attributes of an Entity, such as language, culture etc.</a:t>
            </a:r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6D6DFA-4249-E5B0-45A1-DCEE74F7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BBC7-A28A-46CD-96D7-477DC46FC735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F1E70-D5E1-AD56-815C-19ADBE12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1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CA2623-7A5C-4E50-225B-439A6D94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241334"/>
            <a:ext cx="10182707" cy="1280890"/>
          </a:xfrm>
        </p:spPr>
        <p:txBody>
          <a:bodyPr/>
          <a:lstStyle/>
          <a:p>
            <a:r>
              <a:rPr lang="en-US" dirty="0"/>
              <a:t>Block diagram of MPAI-HMC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B3AF6-04CB-7E70-52F8-4DA89BE2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BBC7-A28A-46CD-96D7-477DC46FC735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317B70-43AC-C0AF-A3EE-EB761163A48C}"/>
              </a:ext>
            </a:extLst>
          </p:cNvPr>
          <p:cNvSpPr/>
          <p:nvPr/>
        </p:nvSpPr>
        <p:spPr>
          <a:xfrm>
            <a:off x="2815317" y="1156592"/>
            <a:ext cx="8191944" cy="439811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400"/>
          </a:p>
        </p:txBody>
      </p:sp>
      <p:sp>
        <p:nvSpPr>
          <p:cNvPr id="5" name="TextBox 74">
            <a:extLst>
              <a:ext uri="{FF2B5EF4-FFF2-40B4-BE49-F238E27FC236}">
                <a16:creationId xmlns:a16="http://schemas.microsoft.com/office/drawing/2014/main" id="{E098DC93-BAC9-DFBB-2E45-73B7433D094C}"/>
              </a:ext>
            </a:extLst>
          </p:cNvPr>
          <p:cNvSpPr/>
          <p:nvPr/>
        </p:nvSpPr>
        <p:spPr>
          <a:xfrm>
            <a:off x="2129547" y="4712441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793662E9-7738-23D4-A313-CD1EB653482D}"/>
              </a:ext>
            </a:extLst>
          </p:cNvPr>
          <p:cNvSpPr/>
          <p:nvPr/>
        </p:nvSpPr>
        <p:spPr>
          <a:xfrm>
            <a:off x="2927863" y="3816515"/>
            <a:ext cx="580829" cy="167673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Audio-Visual Scene Description</a:t>
            </a:r>
            <a:endParaRPr lang="it-IT" sz="14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BA3664-6397-18AB-5A77-83FB370BFBE3}"/>
              </a:ext>
            </a:extLst>
          </p:cNvPr>
          <p:cNvCxnSpPr>
            <a:cxnSpLocks/>
          </p:cNvCxnSpPr>
          <p:nvPr/>
        </p:nvCxnSpPr>
        <p:spPr>
          <a:xfrm>
            <a:off x="2099993" y="4959296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" name="TextBox 74">
            <a:extLst>
              <a:ext uri="{FF2B5EF4-FFF2-40B4-BE49-F238E27FC236}">
                <a16:creationId xmlns:a16="http://schemas.microsoft.com/office/drawing/2014/main" id="{C8BE0CDF-CF30-93ED-C9AD-51A9DC467C88}"/>
              </a:ext>
            </a:extLst>
          </p:cNvPr>
          <p:cNvSpPr/>
          <p:nvPr/>
        </p:nvSpPr>
        <p:spPr>
          <a:xfrm>
            <a:off x="2058458" y="2773905"/>
            <a:ext cx="78580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Selector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id="{04B1048F-599D-2993-75B2-854FB8AF6B8D}"/>
              </a:ext>
            </a:extLst>
          </p:cNvPr>
          <p:cNvSpPr/>
          <p:nvPr/>
        </p:nvSpPr>
        <p:spPr>
          <a:xfrm>
            <a:off x="2916799" y="1253291"/>
            <a:ext cx="587542" cy="167306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Integration &amp;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74">
            <a:extLst>
              <a:ext uri="{FF2B5EF4-FFF2-40B4-BE49-F238E27FC236}">
                <a16:creationId xmlns:a16="http://schemas.microsoft.com/office/drawing/2014/main" id="{7F1DF360-647D-60BD-29DB-30476B6136D5}"/>
              </a:ext>
            </a:extLst>
          </p:cNvPr>
          <p:cNvSpPr/>
          <p:nvPr/>
        </p:nvSpPr>
        <p:spPr>
          <a:xfrm>
            <a:off x="1933334" y="1857975"/>
            <a:ext cx="895835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Input Portable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Avatar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ED1B92-09C6-2453-D4FD-833D22F04856}"/>
              </a:ext>
            </a:extLst>
          </p:cNvPr>
          <p:cNvCxnSpPr>
            <a:cxnSpLocks/>
          </p:cNvCxnSpPr>
          <p:nvPr/>
        </p:nvCxnSpPr>
        <p:spPr>
          <a:xfrm>
            <a:off x="2060624" y="2108594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" name="TextBox 53">
            <a:extLst>
              <a:ext uri="{FF2B5EF4-FFF2-40B4-BE49-F238E27FC236}">
                <a16:creationId xmlns:a16="http://schemas.microsoft.com/office/drawing/2014/main" id="{D84D74FF-E0E0-823C-955F-327D812B7EDF}"/>
              </a:ext>
            </a:extLst>
          </p:cNvPr>
          <p:cNvSpPr/>
          <p:nvPr/>
        </p:nvSpPr>
        <p:spPr>
          <a:xfrm>
            <a:off x="3548146" y="1854593"/>
            <a:ext cx="108481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7031B9-A8EB-F9A8-F037-E7BC9BDE3C4D}"/>
              </a:ext>
            </a:extLst>
          </p:cNvPr>
          <p:cNvCxnSpPr>
            <a:cxnSpLocks/>
          </p:cNvCxnSpPr>
          <p:nvPr/>
        </p:nvCxnSpPr>
        <p:spPr>
          <a:xfrm>
            <a:off x="3503412" y="2126284"/>
            <a:ext cx="10709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EC917A-F71E-38B7-D795-011F84D1FC0C}"/>
              </a:ext>
            </a:extLst>
          </p:cNvPr>
          <p:cNvCxnSpPr>
            <a:cxnSpLocks/>
          </p:cNvCxnSpPr>
          <p:nvPr/>
        </p:nvCxnSpPr>
        <p:spPr>
          <a:xfrm>
            <a:off x="3500586" y="4639898"/>
            <a:ext cx="10709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Rectangle 111">
            <a:extLst>
              <a:ext uri="{FF2B5EF4-FFF2-40B4-BE49-F238E27FC236}">
                <a16:creationId xmlns:a16="http://schemas.microsoft.com/office/drawing/2014/main" id="{AC67CB4A-0C43-E70C-7089-84FBCB34608A}"/>
              </a:ext>
            </a:extLst>
          </p:cNvPr>
          <p:cNvSpPr/>
          <p:nvPr/>
        </p:nvSpPr>
        <p:spPr>
          <a:xfrm>
            <a:off x="4571575" y="1247454"/>
            <a:ext cx="587542" cy="42457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Entity and Context Understanding</a:t>
            </a:r>
            <a:endParaRPr lang="it-IT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82B0D7FC-9C50-0EB8-9BAB-43FDFBE72FDD}"/>
              </a:ext>
            </a:extLst>
          </p:cNvPr>
          <p:cNvSpPr/>
          <p:nvPr/>
        </p:nvSpPr>
        <p:spPr>
          <a:xfrm>
            <a:off x="6586003" y="2768477"/>
            <a:ext cx="109260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41CC2AE9-A5C0-690E-0962-FEC81BE87ED6}"/>
              </a:ext>
            </a:extLst>
          </p:cNvPr>
          <p:cNvSpPr/>
          <p:nvPr/>
        </p:nvSpPr>
        <p:spPr>
          <a:xfrm>
            <a:off x="6712943" y="3949941"/>
            <a:ext cx="88596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Text  Obj.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1C5604-15E0-4C04-DD9A-99AF46D130DA}"/>
              </a:ext>
            </a:extLst>
          </p:cNvPr>
          <p:cNvCxnSpPr>
            <a:cxnSpLocks/>
          </p:cNvCxnSpPr>
          <p:nvPr/>
        </p:nvCxnSpPr>
        <p:spPr>
          <a:xfrm>
            <a:off x="6752588" y="1670941"/>
            <a:ext cx="22705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155F3A-7004-5B52-84E5-0EB77046B97B}"/>
              </a:ext>
            </a:extLst>
          </p:cNvPr>
          <p:cNvCxnSpPr>
            <a:cxnSpLocks/>
          </p:cNvCxnSpPr>
          <p:nvPr/>
        </p:nvCxnSpPr>
        <p:spPr>
          <a:xfrm>
            <a:off x="6548324" y="4208903"/>
            <a:ext cx="98097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FABCCA-B6F5-05F6-6FA6-EE227765EEB1}"/>
              </a:ext>
            </a:extLst>
          </p:cNvPr>
          <p:cNvCxnSpPr>
            <a:cxnSpLocks/>
          </p:cNvCxnSpPr>
          <p:nvPr/>
        </p:nvCxnSpPr>
        <p:spPr>
          <a:xfrm>
            <a:off x="6599903" y="3073224"/>
            <a:ext cx="98097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TextBox 6">
            <a:extLst>
              <a:ext uri="{FF2B5EF4-FFF2-40B4-BE49-F238E27FC236}">
                <a16:creationId xmlns:a16="http://schemas.microsoft.com/office/drawing/2014/main" id="{CFE34906-041C-24CE-51F6-1266A4A72271}"/>
              </a:ext>
            </a:extLst>
          </p:cNvPr>
          <p:cNvSpPr/>
          <p:nvPr/>
        </p:nvSpPr>
        <p:spPr>
          <a:xfrm>
            <a:off x="7477376" y="1365225"/>
            <a:ext cx="15434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Avatar ID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9CF01A-DEA1-84CB-7F61-8D582EFD542F}"/>
              </a:ext>
            </a:extLst>
          </p:cNvPr>
          <p:cNvCxnSpPr>
            <a:cxnSpLocks/>
          </p:cNvCxnSpPr>
          <p:nvPr/>
        </p:nvCxnSpPr>
        <p:spPr>
          <a:xfrm>
            <a:off x="9277468" y="1974031"/>
            <a:ext cx="281282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BA9F21B-41AB-7E3B-8706-F6CEC8C7AC5B}"/>
              </a:ext>
            </a:extLst>
          </p:cNvPr>
          <p:cNvSpPr txBox="1"/>
          <p:nvPr/>
        </p:nvSpPr>
        <p:spPr>
          <a:xfrm>
            <a:off x="11046532" y="1720518"/>
            <a:ext cx="1029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</a:p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0447BF-6BA5-98B5-9B75-CCF1BE85E668}"/>
              </a:ext>
            </a:extLst>
          </p:cNvPr>
          <p:cNvCxnSpPr>
            <a:cxnSpLocks/>
          </p:cNvCxnSpPr>
          <p:nvPr/>
        </p:nvCxnSpPr>
        <p:spPr>
          <a:xfrm>
            <a:off x="10893869" y="3872153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" name="TextBox 53">
            <a:extLst>
              <a:ext uri="{FF2B5EF4-FFF2-40B4-BE49-F238E27FC236}">
                <a16:creationId xmlns:a16="http://schemas.microsoft.com/office/drawing/2014/main" id="{FEB0055D-65F0-A938-EDEB-851E9C153928}"/>
              </a:ext>
            </a:extLst>
          </p:cNvPr>
          <p:cNvSpPr/>
          <p:nvPr/>
        </p:nvSpPr>
        <p:spPr>
          <a:xfrm>
            <a:off x="11072866" y="361240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Audio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26" name="Rectangle 111">
            <a:extLst>
              <a:ext uri="{FF2B5EF4-FFF2-40B4-BE49-F238E27FC236}">
                <a16:creationId xmlns:a16="http://schemas.microsoft.com/office/drawing/2014/main" id="{9D45E898-4715-41C9-F79F-00D212CA6924}"/>
              </a:ext>
            </a:extLst>
          </p:cNvPr>
          <p:cNvSpPr/>
          <p:nvPr/>
        </p:nvSpPr>
        <p:spPr>
          <a:xfrm>
            <a:off x="10304780" y="2753399"/>
            <a:ext cx="587542" cy="229407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Audio-Visual Scene Rendering</a:t>
            </a:r>
          </a:p>
        </p:txBody>
      </p:sp>
      <p:sp>
        <p:nvSpPr>
          <p:cNvPr id="27" name="TextBox 74">
            <a:extLst>
              <a:ext uri="{FF2B5EF4-FFF2-40B4-BE49-F238E27FC236}">
                <a16:creationId xmlns:a16="http://schemas.microsoft.com/office/drawing/2014/main" id="{BDBE86D6-BA59-5D66-AF90-B9D167819C91}"/>
              </a:ext>
            </a:extLst>
          </p:cNvPr>
          <p:cNvSpPr/>
          <p:nvPr/>
        </p:nvSpPr>
        <p:spPr>
          <a:xfrm>
            <a:off x="2113123" y="3337964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604AF1-2A7D-B253-E198-2F5D99FB3812}"/>
              </a:ext>
            </a:extLst>
          </p:cNvPr>
          <p:cNvCxnSpPr>
            <a:cxnSpLocks/>
          </p:cNvCxnSpPr>
          <p:nvPr/>
        </p:nvCxnSpPr>
        <p:spPr>
          <a:xfrm>
            <a:off x="2136837" y="3583760"/>
            <a:ext cx="243177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Rectangle 7">
            <a:extLst>
              <a:ext uri="{FF2B5EF4-FFF2-40B4-BE49-F238E27FC236}">
                <a16:creationId xmlns:a16="http://schemas.microsoft.com/office/drawing/2014/main" id="{26436A53-6811-7043-0AF3-4D6A396EA774}"/>
              </a:ext>
            </a:extLst>
          </p:cNvPr>
          <p:cNvSpPr/>
          <p:nvPr/>
        </p:nvSpPr>
        <p:spPr>
          <a:xfrm>
            <a:off x="1067133" y="5794455"/>
            <a:ext cx="6174975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32E8FC-A13B-7C2D-2BA5-7BF2CA68FEEF}"/>
              </a:ext>
            </a:extLst>
          </p:cNvPr>
          <p:cNvCxnSpPr>
            <a:cxnSpLocks/>
          </p:cNvCxnSpPr>
          <p:nvPr/>
        </p:nvCxnSpPr>
        <p:spPr>
          <a:xfrm flipV="1">
            <a:off x="1052623" y="5691115"/>
            <a:ext cx="6189483" cy="20193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1" name="Rectangle 51">
            <a:extLst>
              <a:ext uri="{FF2B5EF4-FFF2-40B4-BE49-F238E27FC236}">
                <a16:creationId xmlns:a16="http://schemas.microsoft.com/office/drawing/2014/main" id="{676838EC-CEF8-9B6F-9A62-87FEB2517FAD}"/>
              </a:ext>
            </a:extLst>
          </p:cNvPr>
          <p:cNvSpPr/>
          <p:nvPr/>
        </p:nvSpPr>
        <p:spPr>
          <a:xfrm>
            <a:off x="3407242" y="6306869"/>
            <a:ext cx="11247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5793D3D8-F1F3-D824-6115-2D1280724120}"/>
              </a:ext>
            </a:extLst>
          </p:cNvPr>
          <p:cNvSpPr/>
          <p:nvPr/>
        </p:nvSpPr>
        <p:spPr>
          <a:xfrm>
            <a:off x="1084806" y="6285531"/>
            <a:ext cx="91281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3" name="Rectangle 52">
            <a:extLst>
              <a:ext uri="{FF2B5EF4-FFF2-40B4-BE49-F238E27FC236}">
                <a16:creationId xmlns:a16="http://schemas.microsoft.com/office/drawing/2014/main" id="{3BCE6B29-21C6-E6F2-6967-DF98D57A35AC}"/>
              </a:ext>
            </a:extLst>
          </p:cNvPr>
          <p:cNvSpPr/>
          <p:nvPr/>
        </p:nvSpPr>
        <p:spPr>
          <a:xfrm>
            <a:off x="4613301" y="6306347"/>
            <a:ext cx="745879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0B4CDB58-542E-0D4E-FC4D-FF0D43717512}"/>
              </a:ext>
            </a:extLst>
          </p:cNvPr>
          <p:cNvSpPr/>
          <p:nvPr/>
        </p:nvSpPr>
        <p:spPr>
          <a:xfrm>
            <a:off x="2071984" y="6304870"/>
            <a:ext cx="1253020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971C58-63E9-DF3D-59D9-0EDB1939E1AB}"/>
              </a:ext>
            </a:extLst>
          </p:cNvPr>
          <p:cNvCxnSpPr>
            <a:cxnSpLocks/>
          </p:cNvCxnSpPr>
          <p:nvPr/>
        </p:nvCxnSpPr>
        <p:spPr>
          <a:xfrm>
            <a:off x="3411120" y="6220281"/>
            <a:ext cx="113294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562FEC-5DA4-D9D7-2610-C030611D137A}"/>
              </a:ext>
            </a:extLst>
          </p:cNvPr>
          <p:cNvCxnSpPr>
            <a:cxnSpLocks/>
          </p:cNvCxnSpPr>
          <p:nvPr/>
        </p:nvCxnSpPr>
        <p:spPr>
          <a:xfrm flipV="1">
            <a:off x="4622231" y="6220888"/>
            <a:ext cx="76201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7" name="Rectangle 4">
            <a:extLst>
              <a:ext uri="{FF2B5EF4-FFF2-40B4-BE49-F238E27FC236}">
                <a16:creationId xmlns:a16="http://schemas.microsoft.com/office/drawing/2014/main" id="{276FB5E9-10E3-DDF0-3D41-66F2F28540F4}"/>
              </a:ext>
            </a:extLst>
          </p:cNvPr>
          <p:cNvSpPr/>
          <p:nvPr/>
        </p:nvSpPr>
        <p:spPr>
          <a:xfrm>
            <a:off x="8739875" y="6290090"/>
            <a:ext cx="1401760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28C174-7F15-E635-B947-D9CB23610567}"/>
              </a:ext>
            </a:extLst>
          </p:cNvPr>
          <p:cNvSpPr/>
          <p:nvPr/>
        </p:nvSpPr>
        <p:spPr>
          <a:xfrm>
            <a:off x="7242106" y="6301530"/>
            <a:ext cx="1401760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EBA22D1C-1BBE-7078-E3AE-E13788AAD2A0}"/>
              </a:ext>
            </a:extLst>
          </p:cNvPr>
          <p:cNvSpPr/>
          <p:nvPr/>
        </p:nvSpPr>
        <p:spPr>
          <a:xfrm>
            <a:off x="5452434" y="6303907"/>
            <a:ext cx="1708226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C09174-87B3-8792-3FC7-8A1C1C19308C}"/>
              </a:ext>
            </a:extLst>
          </p:cNvPr>
          <p:cNvCxnSpPr>
            <a:cxnSpLocks/>
          </p:cNvCxnSpPr>
          <p:nvPr/>
        </p:nvCxnSpPr>
        <p:spPr>
          <a:xfrm flipV="1">
            <a:off x="5490758" y="6231743"/>
            <a:ext cx="462976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D7F9F4-757D-E0CB-9881-D502D89FAE6B}"/>
              </a:ext>
            </a:extLst>
          </p:cNvPr>
          <p:cNvCxnSpPr>
            <a:cxnSpLocks/>
          </p:cNvCxnSpPr>
          <p:nvPr/>
        </p:nvCxnSpPr>
        <p:spPr>
          <a:xfrm flipV="1">
            <a:off x="1069789" y="6223039"/>
            <a:ext cx="927323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95C725-BFE4-8031-B548-D7CC495133D5}"/>
              </a:ext>
            </a:extLst>
          </p:cNvPr>
          <p:cNvCxnSpPr>
            <a:cxnSpLocks/>
          </p:cNvCxnSpPr>
          <p:nvPr/>
        </p:nvCxnSpPr>
        <p:spPr>
          <a:xfrm flipV="1">
            <a:off x="2081421" y="6221110"/>
            <a:ext cx="124168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3" name="TextBox 53">
            <a:extLst>
              <a:ext uri="{FF2B5EF4-FFF2-40B4-BE49-F238E27FC236}">
                <a16:creationId xmlns:a16="http://schemas.microsoft.com/office/drawing/2014/main" id="{3126145F-00FE-9BFD-AEB1-F739EF3FF2FC}"/>
              </a:ext>
            </a:extLst>
          </p:cNvPr>
          <p:cNvSpPr/>
          <p:nvPr/>
        </p:nvSpPr>
        <p:spPr>
          <a:xfrm>
            <a:off x="3583585" y="4388955"/>
            <a:ext cx="108481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44" name="Rectangle 40">
            <a:extLst>
              <a:ext uri="{FF2B5EF4-FFF2-40B4-BE49-F238E27FC236}">
                <a16:creationId xmlns:a16="http://schemas.microsoft.com/office/drawing/2014/main" id="{1341497C-FADA-12F2-CC1C-1B2A26447E8A}"/>
              </a:ext>
            </a:extLst>
          </p:cNvPr>
          <p:cNvSpPr/>
          <p:nvPr/>
        </p:nvSpPr>
        <p:spPr>
          <a:xfrm>
            <a:off x="1101347" y="1146692"/>
            <a:ext cx="770595" cy="4470192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C9055C-622D-DB98-3AC0-5D33C76C13C7}"/>
              </a:ext>
            </a:extLst>
          </p:cNvPr>
          <p:cNvSpPr txBox="1"/>
          <p:nvPr/>
        </p:nvSpPr>
        <p:spPr>
          <a:xfrm>
            <a:off x="9545480" y="3585507"/>
            <a:ext cx="810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C38BAD7-6D63-48A1-A8F9-97ECCC6DFC22}"/>
              </a:ext>
            </a:extLst>
          </p:cNvPr>
          <p:cNvCxnSpPr>
            <a:cxnSpLocks/>
          </p:cNvCxnSpPr>
          <p:nvPr/>
        </p:nvCxnSpPr>
        <p:spPr>
          <a:xfrm>
            <a:off x="9380489" y="3857008"/>
            <a:ext cx="95599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1502B5-16D0-3B97-D4ED-F658157DF648}"/>
              </a:ext>
            </a:extLst>
          </p:cNvPr>
          <p:cNvCxnSpPr>
            <a:cxnSpLocks/>
          </p:cNvCxnSpPr>
          <p:nvPr/>
        </p:nvCxnSpPr>
        <p:spPr>
          <a:xfrm>
            <a:off x="10897679" y="4550333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8" name="TextBox 53">
            <a:extLst>
              <a:ext uri="{FF2B5EF4-FFF2-40B4-BE49-F238E27FC236}">
                <a16:creationId xmlns:a16="http://schemas.microsoft.com/office/drawing/2014/main" id="{5D96F01C-2B41-BD8F-7B1C-0812FFEA056F}"/>
              </a:ext>
            </a:extLst>
          </p:cNvPr>
          <p:cNvSpPr/>
          <p:nvPr/>
        </p:nvSpPr>
        <p:spPr>
          <a:xfrm>
            <a:off x="11076676" y="429058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Visual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49" name="TextBox 74">
            <a:extLst>
              <a:ext uri="{FF2B5EF4-FFF2-40B4-BE49-F238E27FC236}">
                <a16:creationId xmlns:a16="http://schemas.microsoft.com/office/drawing/2014/main" id="{AB7B16A7-B8F9-17EB-44B4-82F5A81EAAD2}"/>
              </a:ext>
            </a:extLst>
          </p:cNvPr>
          <p:cNvSpPr/>
          <p:nvPr/>
        </p:nvSpPr>
        <p:spPr>
          <a:xfrm>
            <a:off x="2129901" y="4167874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9E5DDB3-1D26-696A-6330-6E659D8C396E}"/>
              </a:ext>
            </a:extLst>
          </p:cNvPr>
          <p:cNvCxnSpPr>
            <a:cxnSpLocks/>
          </p:cNvCxnSpPr>
          <p:nvPr/>
        </p:nvCxnSpPr>
        <p:spPr>
          <a:xfrm>
            <a:off x="2088917" y="4426705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A46A4C-98CD-5D17-8D1C-7AC0BC885BB4}"/>
              </a:ext>
            </a:extLst>
          </p:cNvPr>
          <p:cNvCxnSpPr>
            <a:cxnSpLocks/>
          </p:cNvCxnSpPr>
          <p:nvPr/>
        </p:nvCxnSpPr>
        <p:spPr>
          <a:xfrm>
            <a:off x="2162632" y="3053863"/>
            <a:ext cx="243177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2" name="TextBox 6">
            <a:extLst>
              <a:ext uri="{FF2B5EF4-FFF2-40B4-BE49-F238E27FC236}">
                <a16:creationId xmlns:a16="http://schemas.microsoft.com/office/drawing/2014/main" id="{DB7B9CE9-B76D-6B14-D204-78F8A268FA49}"/>
              </a:ext>
            </a:extLst>
          </p:cNvPr>
          <p:cNvSpPr/>
          <p:nvPr/>
        </p:nvSpPr>
        <p:spPr>
          <a:xfrm>
            <a:off x="5183669" y="3351650"/>
            <a:ext cx="947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Personal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Status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53" name="TextBox 164">
            <a:extLst>
              <a:ext uri="{FF2B5EF4-FFF2-40B4-BE49-F238E27FC236}">
                <a16:creationId xmlns:a16="http://schemas.microsoft.com/office/drawing/2014/main" id="{FF89AB69-8209-2F19-FE3D-ED74CC1110A3}"/>
              </a:ext>
            </a:extLst>
          </p:cNvPr>
          <p:cNvSpPr/>
          <p:nvPr/>
        </p:nvSpPr>
        <p:spPr>
          <a:xfrm>
            <a:off x="5193256" y="2744041"/>
            <a:ext cx="95223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54" name="TextBox 164">
            <a:extLst>
              <a:ext uri="{FF2B5EF4-FFF2-40B4-BE49-F238E27FC236}">
                <a16:creationId xmlns:a16="http://schemas.microsoft.com/office/drawing/2014/main" id="{482BD61D-6E78-F25D-9565-C11ABAD43354}"/>
              </a:ext>
            </a:extLst>
          </p:cNvPr>
          <p:cNvSpPr/>
          <p:nvPr/>
        </p:nvSpPr>
        <p:spPr>
          <a:xfrm>
            <a:off x="5113784" y="2234246"/>
            <a:ext cx="109260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Text Object 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DDEC30A-9F01-829C-9D7A-E518155B453C}"/>
              </a:ext>
            </a:extLst>
          </p:cNvPr>
          <p:cNvCxnSpPr>
            <a:cxnSpLocks/>
          </p:cNvCxnSpPr>
          <p:nvPr/>
        </p:nvCxnSpPr>
        <p:spPr>
          <a:xfrm>
            <a:off x="5145639" y="3604985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63A497C-CD09-A261-0A3F-A5293A5D667F}"/>
              </a:ext>
            </a:extLst>
          </p:cNvPr>
          <p:cNvCxnSpPr>
            <a:cxnSpLocks/>
          </p:cNvCxnSpPr>
          <p:nvPr/>
        </p:nvCxnSpPr>
        <p:spPr>
          <a:xfrm>
            <a:off x="5136072" y="4215815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D4C4594-0BAC-398E-F4E6-D52DD416FD26}"/>
              </a:ext>
            </a:extLst>
          </p:cNvPr>
          <p:cNvCxnSpPr>
            <a:cxnSpLocks/>
          </p:cNvCxnSpPr>
          <p:nvPr/>
        </p:nvCxnSpPr>
        <p:spPr>
          <a:xfrm>
            <a:off x="5136266" y="2543013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8" name="TextBox 164">
            <a:extLst>
              <a:ext uri="{FF2B5EF4-FFF2-40B4-BE49-F238E27FC236}">
                <a16:creationId xmlns:a16="http://schemas.microsoft.com/office/drawing/2014/main" id="{EE7A4099-1203-E0AB-0522-4CDF5FF4E5C3}"/>
              </a:ext>
            </a:extLst>
          </p:cNvPr>
          <p:cNvSpPr/>
          <p:nvPr/>
        </p:nvSpPr>
        <p:spPr>
          <a:xfrm>
            <a:off x="5130991" y="1672384"/>
            <a:ext cx="103757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Entity ID 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462D9E-B051-08E6-BCD1-C07E25473230}"/>
              </a:ext>
            </a:extLst>
          </p:cNvPr>
          <p:cNvCxnSpPr>
            <a:cxnSpLocks/>
          </p:cNvCxnSpPr>
          <p:nvPr/>
        </p:nvCxnSpPr>
        <p:spPr>
          <a:xfrm>
            <a:off x="5140398" y="1983029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047CDBF-AA70-1B39-64FD-490F328FD6F8}"/>
              </a:ext>
            </a:extLst>
          </p:cNvPr>
          <p:cNvCxnSpPr>
            <a:cxnSpLocks/>
          </p:cNvCxnSpPr>
          <p:nvPr/>
        </p:nvCxnSpPr>
        <p:spPr>
          <a:xfrm>
            <a:off x="5142304" y="4802000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1" name="TextBox 164">
            <a:extLst>
              <a:ext uri="{FF2B5EF4-FFF2-40B4-BE49-F238E27FC236}">
                <a16:creationId xmlns:a16="http://schemas.microsoft.com/office/drawing/2014/main" id="{D767E19C-6395-1AC4-271E-19B7ACFDB1C3}"/>
              </a:ext>
            </a:extLst>
          </p:cNvPr>
          <p:cNvSpPr/>
          <p:nvPr/>
        </p:nvSpPr>
        <p:spPr>
          <a:xfrm>
            <a:off x="5094305" y="4496542"/>
            <a:ext cx="114089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Instance ID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7CB1308-1DD8-1E4C-8F02-B4EE8D91ADC5}"/>
              </a:ext>
            </a:extLst>
          </p:cNvPr>
          <p:cNvCxnSpPr>
            <a:cxnSpLocks/>
          </p:cNvCxnSpPr>
          <p:nvPr/>
        </p:nvCxnSpPr>
        <p:spPr>
          <a:xfrm>
            <a:off x="5147770" y="3055634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3" name="TextBox 6">
            <a:extLst>
              <a:ext uri="{FF2B5EF4-FFF2-40B4-BE49-F238E27FC236}">
                <a16:creationId xmlns:a16="http://schemas.microsoft.com/office/drawing/2014/main" id="{EC5F2CF9-8527-0E33-73D0-2A76D9CFEF3A}"/>
              </a:ext>
            </a:extLst>
          </p:cNvPr>
          <p:cNvSpPr/>
          <p:nvPr/>
        </p:nvSpPr>
        <p:spPr>
          <a:xfrm>
            <a:off x="5130991" y="3953726"/>
            <a:ext cx="106389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Geometry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92FB6FC-77E0-4AB3-103F-6B6D2DC2D7D7}"/>
              </a:ext>
            </a:extLst>
          </p:cNvPr>
          <p:cNvCxnSpPr>
            <a:cxnSpLocks/>
          </p:cNvCxnSpPr>
          <p:nvPr/>
        </p:nvCxnSpPr>
        <p:spPr>
          <a:xfrm>
            <a:off x="6743063" y="2385316"/>
            <a:ext cx="22705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5" name="TextBox 6">
            <a:extLst>
              <a:ext uri="{FF2B5EF4-FFF2-40B4-BE49-F238E27FC236}">
                <a16:creationId xmlns:a16="http://schemas.microsoft.com/office/drawing/2014/main" id="{20AD41E1-69E7-D4A1-A61E-72E6246A4684}"/>
              </a:ext>
            </a:extLst>
          </p:cNvPr>
          <p:cNvSpPr/>
          <p:nvPr/>
        </p:nvSpPr>
        <p:spPr>
          <a:xfrm>
            <a:off x="7035718" y="2082835"/>
            <a:ext cx="203441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Personal Status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0AA3725-2A11-B319-5E67-96863822F1EA}"/>
              </a:ext>
            </a:extLst>
          </p:cNvPr>
          <p:cNvCxnSpPr>
            <a:cxnSpLocks/>
          </p:cNvCxnSpPr>
          <p:nvPr/>
        </p:nvCxnSpPr>
        <p:spPr>
          <a:xfrm>
            <a:off x="6743063" y="4877056"/>
            <a:ext cx="22705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7" name="TextBox 6">
            <a:extLst>
              <a:ext uri="{FF2B5EF4-FFF2-40B4-BE49-F238E27FC236}">
                <a16:creationId xmlns:a16="http://schemas.microsoft.com/office/drawing/2014/main" id="{E020D049-099A-4D9E-D2AC-3BFDC22C74FA}"/>
              </a:ext>
            </a:extLst>
          </p:cNvPr>
          <p:cNvSpPr/>
          <p:nvPr/>
        </p:nvSpPr>
        <p:spPr>
          <a:xfrm>
            <a:off x="7275357" y="4576686"/>
            <a:ext cx="175101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Text   Object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68" name="Rectangle 111">
            <a:extLst>
              <a:ext uri="{FF2B5EF4-FFF2-40B4-BE49-F238E27FC236}">
                <a16:creationId xmlns:a16="http://schemas.microsoft.com/office/drawing/2014/main" id="{3D9492BF-05B3-30D5-B59C-F856310A84D4}"/>
              </a:ext>
            </a:extLst>
          </p:cNvPr>
          <p:cNvSpPr/>
          <p:nvPr/>
        </p:nvSpPr>
        <p:spPr>
          <a:xfrm>
            <a:off x="6150820" y="1250371"/>
            <a:ext cx="587542" cy="42457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 dirty="0">
                <a:solidFill>
                  <a:srgbClr val="000000"/>
                </a:solidFill>
                <a:latin typeface="Calibri"/>
                <a:ea typeface="DejaVu Sans"/>
              </a:rPr>
              <a:t>Entity </a:t>
            </a:r>
            <a:r>
              <a:rPr lang="it-IT" sz="1400" spc="-1" dirty="0" err="1">
                <a:solidFill>
                  <a:srgbClr val="000000"/>
                </a:solidFill>
                <a:latin typeface="Calibri"/>
                <a:ea typeface="DejaVu Sans"/>
              </a:rPr>
              <a:t>Dialogue</a:t>
            </a:r>
            <a:r>
              <a:rPr lang="it-IT" sz="1400" spc="-1" dirty="0">
                <a:solidFill>
                  <a:srgbClr val="000000"/>
                </a:solidFill>
                <a:latin typeface="Calibri"/>
                <a:ea typeface="DejaVu Sans"/>
              </a:rPr>
              <a:t> Processing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690B815-2419-BF93-3ADF-BC7148D3D574}"/>
              </a:ext>
            </a:extLst>
          </p:cNvPr>
          <p:cNvCxnSpPr>
            <a:cxnSpLocks/>
          </p:cNvCxnSpPr>
          <p:nvPr/>
        </p:nvCxnSpPr>
        <p:spPr>
          <a:xfrm>
            <a:off x="8064006" y="3671706"/>
            <a:ext cx="98097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21AE230C-170A-E595-F4AF-F460C8844977}"/>
              </a:ext>
            </a:extLst>
          </p:cNvPr>
          <p:cNvSpPr/>
          <p:nvPr/>
        </p:nvSpPr>
        <p:spPr>
          <a:xfrm>
            <a:off x="7511455" y="2612031"/>
            <a:ext cx="581469" cy="194294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Text-to-Text </a:t>
            </a:r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Translation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E097DD06-EBB8-0CCC-2F32-61FDABF2CB7D}"/>
              </a:ext>
            </a:extLst>
          </p:cNvPr>
          <p:cNvSpPr/>
          <p:nvPr/>
        </p:nvSpPr>
        <p:spPr>
          <a:xfrm>
            <a:off x="8029798" y="3388077"/>
            <a:ext cx="1017463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Translated Text Object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72" name="Rectangle 111">
            <a:extLst>
              <a:ext uri="{FF2B5EF4-FFF2-40B4-BE49-F238E27FC236}">
                <a16:creationId xmlns:a16="http://schemas.microsoft.com/office/drawing/2014/main" id="{FB33FDC9-15D4-D6C0-8063-C31DB82BD211}"/>
              </a:ext>
            </a:extLst>
          </p:cNvPr>
          <p:cNvSpPr/>
          <p:nvPr/>
        </p:nvSpPr>
        <p:spPr>
          <a:xfrm>
            <a:off x="9023111" y="1253289"/>
            <a:ext cx="587542" cy="379418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Personal Status Display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4C8375F7-16F1-B1D4-EDC1-8CF1E931AEE2}"/>
              </a:ext>
            </a:extLst>
          </p:cNvPr>
          <p:cNvCxnSpPr>
            <a:cxnSpLocks/>
          </p:cNvCxnSpPr>
          <p:nvPr/>
        </p:nvCxnSpPr>
        <p:spPr>
          <a:xfrm>
            <a:off x="6758303" y="5315206"/>
            <a:ext cx="519482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8" name="TextBox 53">
            <a:extLst>
              <a:ext uri="{FF2B5EF4-FFF2-40B4-BE49-F238E27FC236}">
                <a16:creationId xmlns:a16="http://schemas.microsoft.com/office/drawing/2014/main" id="{C55CF4E6-FCC9-FD2B-DAB8-2C01902CB4A2}"/>
              </a:ext>
            </a:extLst>
          </p:cNvPr>
          <p:cNvSpPr/>
          <p:nvPr/>
        </p:nvSpPr>
        <p:spPr>
          <a:xfrm>
            <a:off x="11091916" y="503734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Text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8201244-22E4-B933-93E4-71548FAF1999}"/>
              </a:ext>
            </a:extLst>
          </p:cNvPr>
          <p:cNvCxnSpPr>
            <a:cxnSpLocks/>
          </p:cNvCxnSpPr>
          <p:nvPr/>
        </p:nvCxnSpPr>
        <p:spPr>
          <a:xfrm>
            <a:off x="10897679" y="3224453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0" name="TextBox 53">
            <a:extLst>
              <a:ext uri="{FF2B5EF4-FFF2-40B4-BE49-F238E27FC236}">
                <a16:creationId xmlns:a16="http://schemas.microsoft.com/office/drawing/2014/main" id="{219B7871-AD37-4221-526A-FF4B9E87BE19}"/>
              </a:ext>
            </a:extLst>
          </p:cNvPr>
          <p:cNvSpPr/>
          <p:nvPr/>
        </p:nvSpPr>
        <p:spPr>
          <a:xfrm>
            <a:off x="11076676" y="296470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Speech</a:t>
            </a:r>
            <a:endParaRPr lang="it-IT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09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77E987-C72C-F480-893C-BA8B2FE4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HMC-CEC operation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E3A6DC3-EA3D-46AB-380B-A4BD9A56F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562729"/>
              </p:ext>
            </p:extLst>
          </p:nvPr>
        </p:nvGraphicFramePr>
        <p:xfrm>
          <a:off x="1302027" y="1905000"/>
          <a:ext cx="10202862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917">
                  <a:extLst>
                    <a:ext uri="{9D8B030D-6E8A-4147-A177-3AD203B41FA5}">
                      <a16:colId xmlns:a16="http://schemas.microsoft.com/office/drawing/2014/main" val="2604283387"/>
                    </a:ext>
                  </a:extLst>
                </a:gridCol>
                <a:gridCol w="4284921">
                  <a:extLst>
                    <a:ext uri="{9D8B030D-6E8A-4147-A177-3AD203B41FA5}">
                      <a16:colId xmlns:a16="http://schemas.microsoft.com/office/drawing/2014/main" val="166757045"/>
                    </a:ext>
                  </a:extLst>
                </a:gridCol>
                <a:gridCol w="3254024">
                  <a:extLst>
                    <a:ext uri="{9D8B030D-6E8A-4147-A177-3AD203B41FA5}">
                      <a16:colId xmlns:a16="http://schemas.microsoft.com/office/drawing/2014/main" val="804804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AI Module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Receives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Produces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146300"/>
                  </a:ext>
                </a:extLst>
              </a:tr>
              <a:tr h="473149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 Scene Integration &amp; 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Communication Item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(Portable Avatar).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 Scene Descriptors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with Avatars added to the Scene.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86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Audio-Visual Scene 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Audio-Visual Scene Descriptors</a:t>
                      </a:r>
                      <a:r>
                        <a:rPr lang="en-GB" sz="2000" u="none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 Scene Descriptors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788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Entity Context Understanding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 Scene Descriptors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, understands the Digital Human (digitised or virtual).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Personal Status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Meaning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spatial information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05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Entity Dialogue Processing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Data from the understood scene and the Entity.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Text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of Response.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867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Text-to-Text Translation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Text</a:t>
                      </a:r>
                      <a:r>
                        <a:rPr lang="en-GB" sz="2000" u="none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Meaning</a:t>
                      </a:r>
                      <a:r>
                        <a:rPr lang="en-GB" sz="2000" u="none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of Response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Text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of translated response.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11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Personal Status Display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Text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Personal Status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of Machine.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Communication Item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5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Audio-Visual Scene Rendering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Communication Item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 and Visual Data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106515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C93DB-EDD7-54D8-FA91-CB2C94F6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0D763-0F75-4B45-F46E-A385838B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2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2F28-91B3-4563-1D23-94F73BA7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technologies from other MPAI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15A45-2901-14A3-8B4E-1D38A0A87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857308"/>
          </a:xfrm>
        </p:spPr>
        <p:txBody>
          <a:bodyPr>
            <a:normAutofit fontScale="92500"/>
          </a:bodyPr>
          <a:lstStyle/>
          <a:p>
            <a:r>
              <a:rPr lang="en-GB" u="sng" dirty="0"/>
              <a:t>Portable Avatar</a:t>
            </a:r>
            <a:r>
              <a:rPr lang="en-GB" dirty="0"/>
              <a:t> includes:</a:t>
            </a:r>
          </a:p>
          <a:p>
            <a:pPr lvl="1"/>
            <a:r>
              <a:rPr lang="en-GB" dirty="0"/>
              <a:t>A set of avatar-related Data: M-Instance ID, Avatar ID, Space-Time, Avatar, Language Selector, Text, Speech Object, Personal Status, and</a:t>
            </a:r>
          </a:p>
          <a:p>
            <a:pPr lvl="1"/>
            <a:r>
              <a:rPr lang="en-GB" dirty="0"/>
              <a:t>Descriptors of the Audio-Visual Scene (the Avatar is embedded in) and Space-Time info.</a:t>
            </a:r>
          </a:p>
          <a:p>
            <a:r>
              <a:rPr lang="en-GB" u="sng" dirty="0"/>
              <a:t>Personal Status</a:t>
            </a:r>
            <a:r>
              <a:rPr lang="en-GB" dirty="0"/>
              <a:t> represents the information internal to an Entity that characterises its behaviour: Cognitive State, Emotion, Social Attitude.</a:t>
            </a:r>
          </a:p>
          <a:p>
            <a:r>
              <a:rPr lang="en-GB" u="sng" dirty="0"/>
              <a:t>Data Object</a:t>
            </a:r>
            <a:r>
              <a:rPr lang="en-GB" dirty="0"/>
              <a:t> includes the Data and its Qualifier.</a:t>
            </a:r>
          </a:p>
          <a:p>
            <a:r>
              <a:rPr lang="en-GB" u="sng" dirty="0"/>
              <a:t>Qualifier</a:t>
            </a:r>
            <a:r>
              <a:rPr lang="en-GB" dirty="0"/>
              <a:t> provides information on Data of a Type in terms of </a:t>
            </a:r>
          </a:p>
          <a:p>
            <a:pPr lvl="1"/>
            <a:r>
              <a:rPr lang="en-GB" dirty="0"/>
              <a:t>Sub-Types (e.g., colour space), </a:t>
            </a:r>
          </a:p>
          <a:p>
            <a:pPr lvl="1"/>
            <a:r>
              <a:rPr lang="en-GB" dirty="0"/>
              <a:t>Format (e.g., compression and transport), </a:t>
            </a:r>
          </a:p>
          <a:p>
            <a:pPr lvl="1"/>
            <a:r>
              <a:rPr lang="en-GB" dirty="0"/>
              <a:t>Attributes (e.g., semantic information).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116A7-2C69-BB99-3FD6-06D1F34F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97125-7E85-DA5A-D08F-8D4F2FF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6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A124-E869-58EA-CDA1-8907E3B9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Integration &amp; Description (HMC-SID) V2.0</a:t>
            </a:r>
            <a:br>
              <a:rPr lang="it-IT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99ADE-1692-AE40-76D3-CDFF1F38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5ED7A-A79D-4ADD-63E4-7C9B4649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3F74FB-C428-D186-DDFF-3B50D172BDE3}"/>
              </a:ext>
            </a:extLst>
          </p:cNvPr>
          <p:cNvGrpSpPr/>
          <p:nvPr/>
        </p:nvGrpSpPr>
        <p:grpSpPr>
          <a:xfrm>
            <a:off x="3859620" y="3018297"/>
            <a:ext cx="4816549" cy="2957201"/>
            <a:chOff x="3379362" y="3018297"/>
            <a:chExt cx="2699627" cy="1673065"/>
          </a:xfrm>
        </p:grpSpPr>
        <p:sp>
          <p:nvSpPr>
            <p:cNvPr id="6" name="Rectangle 111">
              <a:extLst>
                <a:ext uri="{FF2B5EF4-FFF2-40B4-BE49-F238E27FC236}">
                  <a16:creationId xmlns:a16="http://schemas.microsoft.com/office/drawing/2014/main" id="{EE6D3260-ACD8-6F32-41EA-383239C412F1}"/>
                </a:ext>
              </a:extLst>
            </p:cNvPr>
            <p:cNvSpPr/>
            <p:nvPr/>
          </p:nvSpPr>
          <p:spPr>
            <a:xfrm>
              <a:off x="4362827" y="3018297"/>
              <a:ext cx="587542" cy="16730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/>
              <a:r>
                <a:rPr lang="en-GB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 Scene Integration &amp; Description</a:t>
              </a:r>
              <a:endParaRPr lang="it-IT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74">
              <a:extLst>
                <a:ext uri="{FF2B5EF4-FFF2-40B4-BE49-F238E27FC236}">
                  <a16:creationId xmlns:a16="http://schemas.microsoft.com/office/drawing/2014/main" id="{57069949-D3DA-86B2-F089-CD796A9A6E1D}"/>
                </a:ext>
              </a:extLst>
            </p:cNvPr>
            <p:cNvSpPr/>
            <p:nvPr/>
          </p:nvSpPr>
          <p:spPr>
            <a:xfrm>
              <a:off x="3379362" y="3695172"/>
              <a:ext cx="895835" cy="36484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="horz"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Input Portable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Avatar </a:t>
              </a:r>
              <a:endParaRPr lang="it-IT" b="0" strike="noStrike" spc="-1" dirty="0">
                <a:latin typeface="Arial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787E4F3-6C28-B771-907B-C8950987F01F}"/>
                </a:ext>
              </a:extLst>
            </p:cNvPr>
            <p:cNvCxnSpPr>
              <a:cxnSpLocks/>
            </p:cNvCxnSpPr>
            <p:nvPr/>
          </p:nvCxnSpPr>
          <p:spPr>
            <a:xfrm>
              <a:off x="3506652" y="3873600"/>
              <a:ext cx="866110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9" name="TextBox 53">
              <a:extLst>
                <a:ext uri="{FF2B5EF4-FFF2-40B4-BE49-F238E27FC236}">
                  <a16:creationId xmlns:a16="http://schemas.microsoft.com/office/drawing/2014/main" id="{F67E2AA6-04F2-8A51-0B99-38EEBA30BD1C}"/>
                </a:ext>
              </a:extLst>
            </p:cNvPr>
            <p:cNvSpPr/>
            <p:nvPr/>
          </p:nvSpPr>
          <p:spPr>
            <a:xfrm>
              <a:off x="4994174" y="3715855"/>
              <a:ext cx="1084815" cy="36484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AV Scene 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Descriptors </a:t>
              </a:r>
              <a:endParaRPr lang="it-IT" b="0" strike="noStrike" spc="-1" dirty="0">
                <a:latin typeface="Arial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DAF8D4-A7D6-FC75-9F1A-231BB96B4AA8}"/>
                </a:ext>
              </a:extLst>
            </p:cNvPr>
            <p:cNvCxnSpPr>
              <a:cxnSpLocks/>
            </p:cNvCxnSpPr>
            <p:nvPr/>
          </p:nvCxnSpPr>
          <p:spPr>
            <a:xfrm>
              <a:off x="4949440" y="3891290"/>
              <a:ext cx="1070902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</p:spTree>
    <p:extLst>
      <p:ext uri="{BB962C8B-B14F-4D97-AF65-F5344CB8AC3E}">
        <p14:creationId xmlns:p14="http://schemas.microsoft.com/office/powerpoint/2010/main" val="407771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7">
            <a:extLst>
              <a:ext uri="{FF2B5EF4-FFF2-40B4-BE49-F238E27FC236}">
                <a16:creationId xmlns:a16="http://schemas.microsoft.com/office/drawing/2014/main" id="{63FA2741-4D50-958C-BD2E-86FCBFFF8766}"/>
              </a:ext>
            </a:extLst>
          </p:cNvPr>
          <p:cNvSpPr/>
          <p:nvPr/>
        </p:nvSpPr>
        <p:spPr>
          <a:xfrm>
            <a:off x="4575721" y="2088844"/>
            <a:ext cx="3471169" cy="449293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E2A46-955F-2CFC-FBBC-DF9AE473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881"/>
            <a:ext cx="10515600" cy="1325563"/>
          </a:xfrm>
        </p:spPr>
        <p:txBody>
          <a:bodyPr/>
          <a:lstStyle/>
          <a:p>
            <a:r>
              <a:rPr lang="en-US" dirty="0"/>
              <a:t>Audio-Visual Basic Scene Description (OSD-VSD) V1.2</a:t>
            </a:r>
            <a:endParaRPr lang="en-GB" dirty="0"/>
          </a:p>
        </p:txBody>
      </p:sp>
      <p:sp>
        <p:nvSpPr>
          <p:cNvPr id="20" name="TextBox 156">
            <a:extLst>
              <a:ext uri="{FF2B5EF4-FFF2-40B4-BE49-F238E27FC236}">
                <a16:creationId xmlns:a16="http://schemas.microsoft.com/office/drawing/2014/main" id="{7C361D5C-9F79-DA79-CB2C-11E86A5A488D}"/>
              </a:ext>
            </a:extLst>
          </p:cNvPr>
          <p:cNvSpPr/>
          <p:nvPr/>
        </p:nvSpPr>
        <p:spPr>
          <a:xfrm>
            <a:off x="3130133" y="2844125"/>
            <a:ext cx="154193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Object  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A9B750-2BAA-F12C-A368-B941FC1F8A57}"/>
              </a:ext>
            </a:extLst>
          </p:cNvPr>
          <p:cNvCxnSpPr>
            <a:cxnSpLocks/>
          </p:cNvCxnSpPr>
          <p:nvPr/>
        </p:nvCxnSpPr>
        <p:spPr>
          <a:xfrm flipV="1">
            <a:off x="3300812" y="3217000"/>
            <a:ext cx="138491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" name="Rectangle 111">
            <a:extLst>
              <a:ext uri="{FF2B5EF4-FFF2-40B4-BE49-F238E27FC236}">
                <a16:creationId xmlns:a16="http://schemas.microsoft.com/office/drawing/2014/main" id="{FD7D8FEE-1098-6B58-9D9B-0B7693AC80A2}"/>
              </a:ext>
            </a:extLst>
          </p:cNvPr>
          <p:cNvSpPr/>
          <p:nvPr/>
        </p:nvSpPr>
        <p:spPr>
          <a:xfrm>
            <a:off x="4662267" y="2608796"/>
            <a:ext cx="998205" cy="118801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Basic Scene Description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6">
            <a:extLst>
              <a:ext uri="{FF2B5EF4-FFF2-40B4-BE49-F238E27FC236}">
                <a16:creationId xmlns:a16="http://schemas.microsoft.com/office/drawing/2014/main" id="{918B4A24-714D-6C89-6A46-026A02B69B9C}"/>
              </a:ext>
            </a:extLst>
          </p:cNvPr>
          <p:cNvSpPr/>
          <p:nvPr/>
        </p:nvSpPr>
        <p:spPr>
          <a:xfrm>
            <a:off x="3131610" y="5432711"/>
            <a:ext cx="154193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  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600A3F-F657-6476-4550-19EA048148A9}"/>
              </a:ext>
            </a:extLst>
          </p:cNvPr>
          <p:cNvCxnSpPr>
            <a:cxnSpLocks/>
          </p:cNvCxnSpPr>
          <p:nvPr/>
        </p:nvCxnSpPr>
        <p:spPr>
          <a:xfrm flipV="1">
            <a:off x="3302289" y="5805586"/>
            <a:ext cx="138491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" name="Rectangle 111">
            <a:extLst>
              <a:ext uri="{FF2B5EF4-FFF2-40B4-BE49-F238E27FC236}">
                <a16:creationId xmlns:a16="http://schemas.microsoft.com/office/drawing/2014/main" id="{F4C28851-B75D-83C1-A202-A4C09539E8DF}"/>
              </a:ext>
            </a:extLst>
          </p:cNvPr>
          <p:cNvSpPr/>
          <p:nvPr/>
        </p:nvSpPr>
        <p:spPr>
          <a:xfrm>
            <a:off x="4672622" y="5175913"/>
            <a:ext cx="998205" cy="129920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Basic Scene Description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F0596B-C46E-E7C1-96E3-9E494FF451C7}"/>
              </a:ext>
            </a:extLst>
          </p:cNvPr>
          <p:cNvGrpSpPr/>
          <p:nvPr/>
        </p:nvGrpSpPr>
        <p:grpSpPr>
          <a:xfrm>
            <a:off x="7970920" y="4220931"/>
            <a:ext cx="2188855" cy="644877"/>
            <a:chOff x="7141576" y="4220931"/>
            <a:chExt cx="3094375" cy="644877"/>
          </a:xfrm>
        </p:grpSpPr>
        <p:sp>
          <p:nvSpPr>
            <p:cNvPr id="34" name="TextBox 54">
              <a:extLst>
                <a:ext uri="{FF2B5EF4-FFF2-40B4-BE49-F238E27FC236}">
                  <a16:creationId xmlns:a16="http://schemas.microsoft.com/office/drawing/2014/main" id="{78627952-981D-7BA9-E606-AA005B3DC7B8}"/>
                </a:ext>
              </a:extLst>
            </p:cNvPr>
            <p:cNvSpPr/>
            <p:nvPr/>
          </p:nvSpPr>
          <p:spPr>
            <a:xfrm>
              <a:off x="7174081" y="4220931"/>
              <a:ext cx="3061870" cy="64487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Audio-Visual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Scene Descriptors</a:t>
              </a:r>
              <a:endParaRPr lang="it-IT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EF7E335-5F2D-5A32-2CEF-D65B8000304C}"/>
                </a:ext>
              </a:extLst>
            </p:cNvPr>
            <p:cNvCxnSpPr>
              <a:cxnSpLocks/>
            </p:cNvCxnSpPr>
            <p:nvPr/>
          </p:nvCxnSpPr>
          <p:spPr>
            <a:xfrm>
              <a:off x="7141576" y="4541568"/>
              <a:ext cx="2852013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4" name="Rectangle 111">
            <a:extLst>
              <a:ext uri="{FF2B5EF4-FFF2-40B4-BE49-F238E27FC236}">
                <a16:creationId xmlns:a16="http://schemas.microsoft.com/office/drawing/2014/main" id="{CA2DC2B7-2187-5739-3CC6-AF68E51AC01D}"/>
              </a:ext>
            </a:extLst>
          </p:cNvPr>
          <p:cNvSpPr/>
          <p:nvPr/>
        </p:nvSpPr>
        <p:spPr>
          <a:xfrm>
            <a:off x="4685726" y="3891800"/>
            <a:ext cx="998205" cy="118801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Basic Scene  Description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56">
            <a:extLst>
              <a:ext uri="{FF2B5EF4-FFF2-40B4-BE49-F238E27FC236}">
                <a16:creationId xmlns:a16="http://schemas.microsoft.com/office/drawing/2014/main" id="{A689FEEE-FC86-A6F0-2BDE-3E26396FE5C7}"/>
              </a:ext>
            </a:extLst>
          </p:cNvPr>
          <p:cNvSpPr/>
          <p:nvPr/>
        </p:nvSpPr>
        <p:spPr>
          <a:xfrm>
            <a:off x="3131611" y="4120107"/>
            <a:ext cx="154193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  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562D8-4AB6-613D-38AC-4A394A4477F9}"/>
              </a:ext>
            </a:extLst>
          </p:cNvPr>
          <p:cNvCxnSpPr>
            <a:cxnSpLocks/>
          </p:cNvCxnSpPr>
          <p:nvPr/>
        </p:nvCxnSpPr>
        <p:spPr>
          <a:xfrm flipV="1">
            <a:off x="3302290" y="4492982"/>
            <a:ext cx="138491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TextBox 125">
            <a:extLst>
              <a:ext uri="{FF2B5EF4-FFF2-40B4-BE49-F238E27FC236}">
                <a16:creationId xmlns:a16="http://schemas.microsoft.com/office/drawing/2014/main" id="{BC7BA627-D475-6BD9-7BFB-2CDA6BAC1A4D}"/>
              </a:ext>
            </a:extLst>
          </p:cNvPr>
          <p:cNvSpPr/>
          <p:nvPr/>
        </p:nvSpPr>
        <p:spPr>
          <a:xfrm>
            <a:off x="5679491" y="2856249"/>
            <a:ext cx="146743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979667-D499-8618-8FB1-3B8776D6EE12}"/>
              </a:ext>
            </a:extLst>
          </p:cNvPr>
          <p:cNvCxnSpPr>
            <a:cxnSpLocks/>
          </p:cNvCxnSpPr>
          <p:nvPr/>
        </p:nvCxnSpPr>
        <p:spPr>
          <a:xfrm>
            <a:off x="5685610" y="3174571"/>
            <a:ext cx="14539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2" name="TextBox 125">
            <a:extLst>
              <a:ext uri="{FF2B5EF4-FFF2-40B4-BE49-F238E27FC236}">
                <a16:creationId xmlns:a16="http://schemas.microsoft.com/office/drawing/2014/main" id="{C58A55A2-75B1-2C3B-302E-D73731FE6A01}"/>
              </a:ext>
            </a:extLst>
          </p:cNvPr>
          <p:cNvSpPr/>
          <p:nvPr/>
        </p:nvSpPr>
        <p:spPr>
          <a:xfrm>
            <a:off x="5740456" y="5471469"/>
            <a:ext cx="134880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938934-E8B5-A11E-52B0-91FA67C1E78C}"/>
              </a:ext>
            </a:extLst>
          </p:cNvPr>
          <p:cNvCxnSpPr>
            <a:cxnSpLocks/>
          </p:cNvCxnSpPr>
          <p:nvPr/>
        </p:nvCxnSpPr>
        <p:spPr>
          <a:xfrm>
            <a:off x="5687263" y="5789791"/>
            <a:ext cx="14539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Rectangle 111">
            <a:extLst>
              <a:ext uri="{FF2B5EF4-FFF2-40B4-BE49-F238E27FC236}">
                <a16:creationId xmlns:a16="http://schemas.microsoft.com/office/drawing/2014/main" id="{2A1FDB73-1369-2CB2-499A-D622B3239D5A}"/>
              </a:ext>
            </a:extLst>
          </p:cNvPr>
          <p:cNvSpPr/>
          <p:nvPr/>
        </p:nvSpPr>
        <p:spPr>
          <a:xfrm>
            <a:off x="7110169" y="2201666"/>
            <a:ext cx="860751" cy="427656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Audio-Visual Alignment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25">
            <a:extLst>
              <a:ext uri="{FF2B5EF4-FFF2-40B4-BE49-F238E27FC236}">
                <a16:creationId xmlns:a16="http://schemas.microsoft.com/office/drawing/2014/main" id="{2B82A155-5A8B-7405-A59D-5E16DADB1667}"/>
              </a:ext>
            </a:extLst>
          </p:cNvPr>
          <p:cNvSpPr/>
          <p:nvPr/>
        </p:nvSpPr>
        <p:spPr>
          <a:xfrm>
            <a:off x="5558576" y="4167741"/>
            <a:ext cx="1663076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7A862D-3790-73AF-1FBD-DC7E0A01DD0F}"/>
              </a:ext>
            </a:extLst>
          </p:cNvPr>
          <p:cNvCxnSpPr>
            <a:cxnSpLocks/>
          </p:cNvCxnSpPr>
          <p:nvPr/>
        </p:nvCxnSpPr>
        <p:spPr>
          <a:xfrm>
            <a:off x="5672699" y="4494941"/>
            <a:ext cx="14539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8CF890-1CF4-1F75-D808-7824BEA454B2}"/>
              </a:ext>
            </a:extLst>
          </p:cNvPr>
          <p:cNvCxnSpPr>
            <a:cxnSpLocks/>
          </p:cNvCxnSpPr>
          <p:nvPr/>
        </p:nvCxnSpPr>
        <p:spPr>
          <a:xfrm>
            <a:off x="3338912" y="2369425"/>
            <a:ext cx="376803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TextBox 156">
            <a:extLst>
              <a:ext uri="{FF2B5EF4-FFF2-40B4-BE49-F238E27FC236}">
                <a16:creationId xmlns:a16="http://schemas.microsoft.com/office/drawing/2014/main" id="{355448A5-3646-3AA0-96E4-ADA04183CDDA}"/>
              </a:ext>
            </a:extLst>
          </p:cNvPr>
          <p:cNvSpPr/>
          <p:nvPr/>
        </p:nvSpPr>
        <p:spPr>
          <a:xfrm>
            <a:off x="3081961" y="1999134"/>
            <a:ext cx="154193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Space-Time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64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>
            <a:extLst>
              <a:ext uri="{FF2B5EF4-FFF2-40B4-BE49-F238E27FC236}">
                <a16:creationId xmlns:a16="http://schemas.microsoft.com/office/drawing/2014/main" id="{6696F288-D5B2-11DA-90E8-F2A477427372}"/>
              </a:ext>
            </a:extLst>
          </p:cNvPr>
          <p:cNvSpPr/>
          <p:nvPr/>
        </p:nvSpPr>
        <p:spPr>
          <a:xfrm>
            <a:off x="3222124" y="453859"/>
            <a:ext cx="6831731" cy="61898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62" name="TextBox 53">
            <a:extLst>
              <a:ext uri="{FF2B5EF4-FFF2-40B4-BE49-F238E27FC236}">
                <a16:creationId xmlns:a16="http://schemas.microsoft.com/office/drawing/2014/main" id="{DF4BEDAF-C255-78D3-950A-A5FA9E181A43}"/>
              </a:ext>
            </a:extLst>
          </p:cNvPr>
          <p:cNvSpPr/>
          <p:nvPr/>
        </p:nvSpPr>
        <p:spPr>
          <a:xfrm>
            <a:off x="6297102" y="2496516"/>
            <a:ext cx="133023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Recognised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Text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63" name="TextBox 68">
            <a:extLst>
              <a:ext uri="{FF2B5EF4-FFF2-40B4-BE49-F238E27FC236}">
                <a16:creationId xmlns:a16="http://schemas.microsoft.com/office/drawing/2014/main" id="{A5DCA8B5-F6C1-BC88-2FF1-62C7E7B5ED06}"/>
              </a:ext>
            </a:extLst>
          </p:cNvPr>
          <p:cNvSpPr/>
          <p:nvPr/>
        </p:nvSpPr>
        <p:spPr>
          <a:xfrm>
            <a:off x="8161666" y="1656861"/>
            <a:ext cx="109842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Meaning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67" name="TextBox 119">
            <a:extLst>
              <a:ext uri="{FF2B5EF4-FFF2-40B4-BE49-F238E27FC236}">
                <a16:creationId xmlns:a16="http://schemas.microsoft.com/office/drawing/2014/main" id="{7254B2DC-CC52-CEF7-659C-ABB4E36A9090}"/>
              </a:ext>
            </a:extLst>
          </p:cNvPr>
          <p:cNvSpPr/>
          <p:nvPr/>
        </p:nvSpPr>
        <p:spPr>
          <a:xfrm>
            <a:off x="7560222" y="795607"/>
            <a:ext cx="173196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Face Descriptors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119">
            <a:extLst>
              <a:ext uri="{FF2B5EF4-FFF2-40B4-BE49-F238E27FC236}">
                <a16:creationId xmlns:a16="http://schemas.microsoft.com/office/drawing/2014/main" id="{DB6C5035-903C-6F01-1D34-71706F482CE7}"/>
              </a:ext>
            </a:extLst>
          </p:cNvPr>
          <p:cNvSpPr/>
          <p:nvPr/>
        </p:nvSpPr>
        <p:spPr>
          <a:xfrm>
            <a:off x="7845128" y="1160929"/>
            <a:ext cx="139082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Speech Object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8">
            <a:extLst>
              <a:ext uri="{FF2B5EF4-FFF2-40B4-BE49-F238E27FC236}">
                <a16:creationId xmlns:a16="http://schemas.microsoft.com/office/drawing/2014/main" id="{5043060A-257A-AEBA-B56B-0CEF9F86B9E1}"/>
              </a:ext>
            </a:extLst>
          </p:cNvPr>
          <p:cNvSpPr/>
          <p:nvPr/>
        </p:nvSpPr>
        <p:spPr>
          <a:xfrm>
            <a:off x="6394312" y="1468635"/>
            <a:ext cx="1119927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Text Object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76" name="Rectangle 111">
            <a:extLst>
              <a:ext uri="{FF2B5EF4-FFF2-40B4-BE49-F238E27FC236}">
                <a16:creationId xmlns:a16="http://schemas.microsoft.com/office/drawing/2014/main" id="{A79A03A9-84B3-F521-32F2-8C55EC847CFB}"/>
              </a:ext>
            </a:extLst>
          </p:cNvPr>
          <p:cNvSpPr/>
          <p:nvPr/>
        </p:nvSpPr>
        <p:spPr>
          <a:xfrm>
            <a:off x="9230445" y="595430"/>
            <a:ext cx="679404" cy="16531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600" spc="-1">
                <a:solidFill>
                  <a:srgbClr val="000000"/>
                </a:solidFill>
                <a:latin typeface="Calibri"/>
                <a:ea typeface="DejaVu Sans"/>
              </a:rPr>
              <a:t>Personal Status Extraction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477A2381-C4E8-075E-EFD4-CAD9D776F0D6}"/>
              </a:ext>
            </a:extLst>
          </p:cNvPr>
          <p:cNvSpPr/>
          <p:nvPr/>
        </p:nvSpPr>
        <p:spPr>
          <a:xfrm>
            <a:off x="7513013" y="1617509"/>
            <a:ext cx="650436" cy="496987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Natural Language Understanding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4" name="Rectangle 111">
            <a:extLst>
              <a:ext uri="{FF2B5EF4-FFF2-40B4-BE49-F238E27FC236}">
                <a16:creationId xmlns:a16="http://schemas.microsoft.com/office/drawing/2014/main" id="{2D96716F-C916-63B4-0404-0A722C5594F3}"/>
              </a:ext>
            </a:extLst>
          </p:cNvPr>
          <p:cNvSpPr/>
          <p:nvPr/>
        </p:nvSpPr>
        <p:spPr>
          <a:xfrm>
            <a:off x="9249791" y="2935902"/>
            <a:ext cx="665370" cy="10596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600" spc="-1" dirty="0">
                <a:solidFill>
                  <a:srgbClr val="000000"/>
                </a:solidFill>
                <a:latin typeface="Calibri"/>
                <a:ea typeface="DejaVu Sans"/>
              </a:rPr>
              <a:t>Text-to-Text </a:t>
            </a:r>
          </a:p>
          <a:p>
            <a:pPr algn="ctr"/>
            <a:r>
              <a:rPr lang="en-US" sz="1600" spc="-1" dirty="0">
                <a:solidFill>
                  <a:srgbClr val="000000"/>
                </a:solidFill>
                <a:latin typeface="Calibri"/>
                <a:ea typeface="DejaVu Sans"/>
              </a:rPr>
              <a:t>Translation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9E612A4-2F57-50A2-5A25-8ABD641BE972}"/>
              </a:ext>
            </a:extLst>
          </p:cNvPr>
          <p:cNvCxnSpPr>
            <a:cxnSpLocks/>
          </p:cNvCxnSpPr>
          <p:nvPr/>
        </p:nvCxnSpPr>
        <p:spPr>
          <a:xfrm>
            <a:off x="8155784" y="1997408"/>
            <a:ext cx="106983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0" name="Rectangle 111">
            <a:extLst>
              <a:ext uri="{FF2B5EF4-FFF2-40B4-BE49-F238E27FC236}">
                <a16:creationId xmlns:a16="http://schemas.microsoft.com/office/drawing/2014/main" id="{2612FEAA-7216-AB5C-02F0-EE451785A7B5}"/>
              </a:ext>
            </a:extLst>
          </p:cNvPr>
          <p:cNvSpPr/>
          <p:nvPr/>
        </p:nvSpPr>
        <p:spPr>
          <a:xfrm>
            <a:off x="5750952" y="1938287"/>
            <a:ext cx="652906" cy="166043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Automatic Speech Recognition</a:t>
            </a:r>
            <a:endParaRPr lang="it-IT" sz="1600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B5ED8CD-E729-482A-CAD3-7A846D004245}"/>
              </a:ext>
            </a:extLst>
          </p:cNvPr>
          <p:cNvCxnSpPr>
            <a:cxnSpLocks/>
          </p:cNvCxnSpPr>
          <p:nvPr/>
        </p:nvCxnSpPr>
        <p:spPr>
          <a:xfrm flipV="1">
            <a:off x="3995309" y="1807621"/>
            <a:ext cx="3512392" cy="60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" name="TextBox 6">
            <a:extLst>
              <a:ext uri="{FF2B5EF4-FFF2-40B4-BE49-F238E27FC236}">
                <a16:creationId xmlns:a16="http://schemas.microsoft.com/office/drawing/2014/main" id="{B829FA26-01C6-8CB6-78F8-4E2BC325038B}"/>
              </a:ext>
            </a:extLst>
          </p:cNvPr>
          <p:cNvSpPr/>
          <p:nvPr/>
        </p:nvSpPr>
        <p:spPr>
          <a:xfrm>
            <a:off x="10053854" y="1061777"/>
            <a:ext cx="155999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Personal Status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0" name="TextBox 164">
            <a:extLst>
              <a:ext uri="{FF2B5EF4-FFF2-40B4-BE49-F238E27FC236}">
                <a16:creationId xmlns:a16="http://schemas.microsoft.com/office/drawing/2014/main" id="{F3D58A76-2647-8261-35AD-ADA77268552D}"/>
              </a:ext>
            </a:extLst>
          </p:cNvPr>
          <p:cNvSpPr/>
          <p:nvPr/>
        </p:nvSpPr>
        <p:spPr>
          <a:xfrm>
            <a:off x="10058309" y="3117802"/>
            <a:ext cx="141906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Translated Text 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5F2023-15C9-E08E-5945-8F3E20C1B4A2}"/>
              </a:ext>
            </a:extLst>
          </p:cNvPr>
          <p:cNvCxnSpPr>
            <a:cxnSpLocks/>
          </p:cNvCxnSpPr>
          <p:nvPr/>
        </p:nvCxnSpPr>
        <p:spPr>
          <a:xfrm>
            <a:off x="6380998" y="2797555"/>
            <a:ext cx="117732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" name="TextBox 119">
            <a:extLst>
              <a:ext uri="{FF2B5EF4-FFF2-40B4-BE49-F238E27FC236}">
                <a16:creationId xmlns:a16="http://schemas.microsoft.com/office/drawing/2014/main" id="{80D797ED-2B53-EB20-F2C0-A9085A90407D}"/>
              </a:ext>
            </a:extLst>
          </p:cNvPr>
          <p:cNvSpPr/>
          <p:nvPr/>
        </p:nvSpPr>
        <p:spPr>
          <a:xfrm>
            <a:off x="7612305" y="464492"/>
            <a:ext cx="163132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Body </a:t>
            </a:r>
            <a:r>
              <a:rPr lang="en-US" sz="1600" spc="-1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6EFAE5-69BD-786D-1066-14B00898DB76}"/>
              </a:ext>
            </a:extLst>
          </p:cNvPr>
          <p:cNvCxnSpPr>
            <a:cxnSpLocks/>
          </p:cNvCxnSpPr>
          <p:nvPr/>
        </p:nvCxnSpPr>
        <p:spPr>
          <a:xfrm>
            <a:off x="9907988" y="1399824"/>
            <a:ext cx="1713154" cy="97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" name="Rectangle 111">
            <a:extLst>
              <a:ext uri="{FF2B5EF4-FFF2-40B4-BE49-F238E27FC236}">
                <a16:creationId xmlns:a16="http://schemas.microsoft.com/office/drawing/2014/main" id="{B52DCE87-DC9B-7B21-6C75-680A9CD8038C}"/>
              </a:ext>
            </a:extLst>
          </p:cNvPr>
          <p:cNvSpPr/>
          <p:nvPr/>
        </p:nvSpPr>
        <p:spPr>
          <a:xfrm>
            <a:off x="5754762" y="3720252"/>
            <a:ext cx="652906" cy="138045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 Identification</a:t>
            </a:r>
            <a:endParaRPr lang="it-IT" sz="16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E88763-E544-7AE3-68C9-A210C66B5747}"/>
              </a:ext>
            </a:extLst>
          </p:cNvPr>
          <p:cNvCxnSpPr>
            <a:cxnSpLocks/>
          </p:cNvCxnSpPr>
          <p:nvPr/>
        </p:nvCxnSpPr>
        <p:spPr>
          <a:xfrm>
            <a:off x="3993673" y="1495384"/>
            <a:ext cx="52878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7A5860-B7A4-5DFD-E7E0-191A8AE4CF06}"/>
              </a:ext>
            </a:extLst>
          </p:cNvPr>
          <p:cNvCxnSpPr>
            <a:cxnSpLocks/>
          </p:cNvCxnSpPr>
          <p:nvPr/>
        </p:nvCxnSpPr>
        <p:spPr>
          <a:xfrm>
            <a:off x="3957789" y="1141054"/>
            <a:ext cx="52878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5" name="TextBox 119">
            <a:extLst>
              <a:ext uri="{FF2B5EF4-FFF2-40B4-BE49-F238E27FC236}">
                <a16:creationId xmlns:a16="http://schemas.microsoft.com/office/drawing/2014/main" id="{1CEA82C1-5018-885F-28EE-E2C4EEAD26CE}"/>
              </a:ext>
            </a:extLst>
          </p:cNvPr>
          <p:cNvSpPr/>
          <p:nvPr/>
        </p:nvSpPr>
        <p:spPr>
          <a:xfrm>
            <a:off x="4174918" y="2453661"/>
            <a:ext cx="139082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>
                <a:latin typeface="Calibri" panose="020F0502020204030204" pitchFamily="34" charset="0"/>
                <a:cs typeface="Calibri" panose="020F0502020204030204" pitchFamily="34" charset="0"/>
              </a:rPr>
              <a:t>Speech Object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9C7FFE2-1822-735B-9219-976CBD0845F3}"/>
              </a:ext>
            </a:extLst>
          </p:cNvPr>
          <p:cNvCxnSpPr>
            <a:cxnSpLocks/>
          </p:cNvCxnSpPr>
          <p:nvPr/>
        </p:nvCxnSpPr>
        <p:spPr>
          <a:xfrm>
            <a:off x="3994469" y="2796866"/>
            <a:ext cx="17840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9" name="TextBox 125">
            <a:extLst>
              <a:ext uri="{FF2B5EF4-FFF2-40B4-BE49-F238E27FC236}">
                <a16:creationId xmlns:a16="http://schemas.microsoft.com/office/drawing/2014/main" id="{CF16E4FA-151F-78C3-07A6-88C8C74E1FB5}"/>
              </a:ext>
            </a:extLst>
          </p:cNvPr>
          <p:cNvSpPr/>
          <p:nvPr/>
        </p:nvSpPr>
        <p:spPr>
          <a:xfrm>
            <a:off x="4008267" y="3599633"/>
            <a:ext cx="172559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Descriptors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119">
            <a:extLst>
              <a:ext uri="{FF2B5EF4-FFF2-40B4-BE49-F238E27FC236}">
                <a16:creationId xmlns:a16="http://schemas.microsoft.com/office/drawing/2014/main" id="{94EA96AD-0CF9-7950-592A-6F8FAA1C9920}"/>
              </a:ext>
            </a:extLst>
          </p:cNvPr>
          <p:cNvSpPr/>
          <p:nvPr/>
        </p:nvSpPr>
        <p:spPr>
          <a:xfrm>
            <a:off x="4263172" y="4624844"/>
            <a:ext cx="139753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Objects</a:t>
            </a:r>
          </a:p>
        </p:txBody>
      </p:sp>
      <p:sp>
        <p:nvSpPr>
          <p:cNvPr id="51" name="TextBox 125">
            <a:extLst>
              <a:ext uri="{FF2B5EF4-FFF2-40B4-BE49-F238E27FC236}">
                <a16:creationId xmlns:a16="http://schemas.microsoft.com/office/drawing/2014/main" id="{9B2DE557-ED31-F9F1-676A-633566595791}"/>
              </a:ext>
            </a:extLst>
          </p:cNvPr>
          <p:cNvSpPr/>
          <p:nvPr/>
        </p:nvSpPr>
        <p:spPr>
          <a:xfrm>
            <a:off x="6349580" y="3858469"/>
            <a:ext cx="1232345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1AA415-9BA1-7A46-7137-AB9EF714BD52}"/>
              </a:ext>
            </a:extLst>
          </p:cNvPr>
          <p:cNvCxnSpPr>
            <a:cxnSpLocks/>
          </p:cNvCxnSpPr>
          <p:nvPr/>
        </p:nvCxnSpPr>
        <p:spPr>
          <a:xfrm>
            <a:off x="1604234" y="3571286"/>
            <a:ext cx="17840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1DE2EA0-FBA6-F55C-CD90-FFCB70EABBA9}"/>
              </a:ext>
            </a:extLst>
          </p:cNvPr>
          <p:cNvCxnSpPr>
            <a:cxnSpLocks/>
          </p:cNvCxnSpPr>
          <p:nvPr/>
        </p:nvCxnSpPr>
        <p:spPr>
          <a:xfrm>
            <a:off x="6388618" y="4143226"/>
            <a:ext cx="113922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D3DA3BB-D7CC-37FA-F6C2-9014511C8D30}"/>
              </a:ext>
            </a:extLst>
          </p:cNvPr>
          <p:cNvCxnSpPr>
            <a:cxnSpLocks/>
          </p:cNvCxnSpPr>
          <p:nvPr/>
        </p:nvCxnSpPr>
        <p:spPr>
          <a:xfrm>
            <a:off x="6369568" y="4850914"/>
            <a:ext cx="117732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TextBox 125">
            <a:extLst>
              <a:ext uri="{FF2B5EF4-FFF2-40B4-BE49-F238E27FC236}">
                <a16:creationId xmlns:a16="http://schemas.microsoft.com/office/drawing/2014/main" id="{997E9A9C-4F17-DFD3-C6D0-DC9A24344973}"/>
              </a:ext>
            </a:extLst>
          </p:cNvPr>
          <p:cNvSpPr/>
          <p:nvPr/>
        </p:nvSpPr>
        <p:spPr>
          <a:xfrm>
            <a:off x="6353390" y="4583961"/>
            <a:ext cx="1232345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Instance ID</a:t>
            </a:r>
          </a:p>
        </p:txBody>
      </p:sp>
      <p:sp>
        <p:nvSpPr>
          <p:cNvPr id="61" name="TextBox 125">
            <a:extLst>
              <a:ext uri="{FF2B5EF4-FFF2-40B4-BE49-F238E27FC236}">
                <a16:creationId xmlns:a16="http://schemas.microsoft.com/office/drawing/2014/main" id="{0E8BD21D-9764-DD3A-7046-57F7D2D57880}"/>
              </a:ext>
            </a:extLst>
          </p:cNvPr>
          <p:cNvSpPr/>
          <p:nvPr/>
        </p:nvSpPr>
        <p:spPr>
          <a:xfrm>
            <a:off x="6357200" y="5885209"/>
            <a:ext cx="1232345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Instance ID</a:t>
            </a:r>
          </a:p>
        </p:txBody>
      </p:sp>
      <p:sp>
        <p:nvSpPr>
          <p:cNvPr id="64" name="TextBox 119">
            <a:extLst>
              <a:ext uri="{FF2B5EF4-FFF2-40B4-BE49-F238E27FC236}">
                <a16:creationId xmlns:a16="http://schemas.microsoft.com/office/drawing/2014/main" id="{DDF2635F-B5BF-F1AB-EB47-951F4A101D53}"/>
              </a:ext>
            </a:extLst>
          </p:cNvPr>
          <p:cNvSpPr/>
          <p:nvPr/>
        </p:nvSpPr>
        <p:spPr>
          <a:xfrm>
            <a:off x="4145942" y="5865484"/>
            <a:ext cx="1365897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Objects</a:t>
            </a:r>
          </a:p>
        </p:txBody>
      </p:sp>
      <p:sp>
        <p:nvSpPr>
          <p:cNvPr id="66" name="TextBox 125">
            <a:extLst>
              <a:ext uri="{FF2B5EF4-FFF2-40B4-BE49-F238E27FC236}">
                <a16:creationId xmlns:a16="http://schemas.microsoft.com/office/drawing/2014/main" id="{8DAB0AC4-2497-D211-2C83-F4EF28F0C2A7}"/>
              </a:ext>
            </a:extLst>
          </p:cNvPr>
          <p:cNvSpPr/>
          <p:nvPr/>
        </p:nvSpPr>
        <p:spPr>
          <a:xfrm>
            <a:off x="3958026" y="5264657"/>
            <a:ext cx="1870703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sz="1600" b="0" strike="noStrike" spc="-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udio</a:t>
            </a:r>
            <a:r>
              <a:rPr lang="it-IT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Scene Geometry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66EC02-2887-D8C5-C8DB-5B8E8F2B5CB0}"/>
              </a:ext>
            </a:extLst>
          </p:cNvPr>
          <p:cNvCxnSpPr>
            <a:cxnSpLocks/>
          </p:cNvCxnSpPr>
          <p:nvPr/>
        </p:nvCxnSpPr>
        <p:spPr>
          <a:xfrm>
            <a:off x="6411713" y="6192777"/>
            <a:ext cx="113922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A67C58-9EEE-C323-1625-48F2A16D7182}"/>
              </a:ext>
            </a:extLst>
          </p:cNvPr>
          <p:cNvCxnSpPr>
            <a:cxnSpLocks/>
          </p:cNvCxnSpPr>
          <p:nvPr/>
        </p:nvCxnSpPr>
        <p:spPr>
          <a:xfrm>
            <a:off x="8161934" y="3796659"/>
            <a:ext cx="106983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" name="TextBox 155">
            <a:extLst>
              <a:ext uri="{FF2B5EF4-FFF2-40B4-BE49-F238E27FC236}">
                <a16:creationId xmlns:a16="http://schemas.microsoft.com/office/drawing/2014/main" id="{8CCF3488-CF0A-8378-21CE-AF2024C2AB9A}"/>
              </a:ext>
            </a:extLst>
          </p:cNvPr>
          <p:cNvSpPr/>
          <p:nvPr/>
        </p:nvSpPr>
        <p:spPr>
          <a:xfrm>
            <a:off x="8182009" y="3513767"/>
            <a:ext cx="973288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Refined Text 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E0C111-DFC5-BF88-273B-F7F1E06B091F}"/>
              </a:ext>
            </a:extLst>
          </p:cNvPr>
          <p:cNvCxnSpPr>
            <a:cxnSpLocks/>
          </p:cNvCxnSpPr>
          <p:nvPr/>
        </p:nvCxnSpPr>
        <p:spPr>
          <a:xfrm>
            <a:off x="9900699" y="3450668"/>
            <a:ext cx="1713154" cy="97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B0CDD5-FE6A-EB71-512B-6AFE6E5AC951}"/>
              </a:ext>
            </a:extLst>
          </p:cNvPr>
          <p:cNvCxnSpPr>
            <a:cxnSpLocks/>
          </p:cNvCxnSpPr>
          <p:nvPr/>
        </p:nvCxnSpPr>
        <p:spPr>
          <a:xfrm>
            <a:off x="8170546" y="2392559"/>
            <a:ext cx="344330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164">
            <a:extLst>
              <a:ext uri="{FF2B5EF4-FFF2-40B4-BE49-F238E27FC236}">
                <a16:creationId xmlns:a16="http://schemas.microsoft.com/office/drawing/2014/main" id="{B0C93BAB-BE57-30BC-8296-91CF7CB9747A}"/>
              </a:ext>
            </a:extLst>
          </p:cNvPr>
          <p:cNvSpPr/>
          <p:nvPr/>
        </p:nvSpPr>
        <p:spPr>
          <a:xfrm>
            <a:off x="10083786" y="2486662"/>
            <a:ext cx="1266848" cy="3230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Refined Text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36" name="TextBox 164">
            <a:extLst>
              <a:ext uri="{FF2B5EF4-FFF2-40B4-BE49-F238E27FC236}">
                <a16:creationId xmlns:a16="http://schemas.microsoft.com/office/drawing/2014/main" id="{A97337FC-EFDB-1015-8202-8851EF3C2D63}"/>
              </a:ext>
            </a:extLst>
          </p:cNvPr>
          <p:cNvSpPr/>
          <p:nvPr/>
        </p:nvSpPr>
        <p:spPr>
          <a:xfrm>
            <a:off x="10082451" y="2085960"/>
            <a:ext cx="936602" cy="3065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Meaning  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81" name="TextBox 125">
            <a:extLst>
              <a:ext uri="{FF2B5EF4-FFF2-40B4-BE49-F238E27FC236}">
                <a16:creationId xmlns:a16="http://schemas.microsoft.com/office/drawing/2014/main" id="{2A8D8A49-B101-F5DB-57C0-6E961181D2C0}"/>
              </a:ext>
            </a:extLst>
          </p:cNvPr>
          <p:cNvSpPr/>
          <p:nvPr/>
        </p:nvSpPr>
        <p:spPr>
          <a:xfrm>
            <a:off x="10053854" y="3804283"/>
            <a:ext cx="224802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 Geometry </a:t>
            </a:r>
          </a:p>
        </p:txBody>
      </p:sp>
      <p:sp>
        <p:nvSpPr>
          <p:cNvPr id="82" name="TextBox 125">
            <a:extLst>
              <a:ext uri="{FF2B5EF4-FFF2-40B4-BE49-F238E27FC236}">
                <a16:creationId xmlns:a16="http://schemas.microsoft.com/office/drawing/2014/main" id="{84FE9F3D-9B11-1A46-92E1-24652F920A25}"/>
              </a:ext>
            </a:extLst>
          </p:cNvPr>
          <p:cNvSpPr/>
          <p:nvPr/>
        </p:nvSpPr>
        <p:spPr>
          <a:xfrm>
            <a:off x="10057583" y="4521876"/>
            <a:ext cx="166612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Instance ID </a:t>
            </a:r>
          </a:p>
        </p:txBody>
      </p:sp>
      <p:sp>
        <p:nvSpPr>
          <p:cNvPr id="32" name="TextBox 125">
            <a:extLst>
              <a:ext uri="{FF2B5EF4-FFF2-40B4-BE49-F238E27FC236}">
                <a16:creationId xmlns:a16="http://schemas.microsoft.com/office/drawing/2014/main" id="{55047E67-5532-DF5B-07FD-790D93D3FF72}"/>
              </a:ext>
            </a:extLst>
          </p:cNvPr>
          <p:cNvSpPr/>
          <p:nvPr/>
        </p:nvSpPr>
        <p:spPr>
          <a:xfrm>
            <a:off x="10062719" y="5868332"/>
            <a:ext cx="166612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Instance ID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780895-BD8D-309D-856B-0DE9FB20767F}"/>
              </a:ext>
            </a:extLst>
          </p:cNvPr>
          <p:cNvCxnSpPr>
            <a:cxnSpLocks/>
          </p:cNvCxnSpPr>
          <p:nvPr/>
        </p:nvCxnSpPr>
        <p:spPr>
          <a:xfrm>
            <a:off x="8172311" y="4147977"/>
            <a:ext cx="344330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58AD96-8D35-6C70-D7E6-D4D5A9898AE3}"/>
              </a:ext>
            </a:extLst>
          </p:cNvPr>
          <p:cNvCxnSpPr>
            <a:cxnSpLocks/>
          </p:cNvCxnSpPr>
          <p:nvPr/>
        </p:nvCxnSpPr>
        <p:spPr>
          <a:xfrm>
            <a:off x="8165744" y="2809900"/>
            <a:ext cx="344330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8683DC-9699-664B-C24D-50BF83CC5AB9}"/>
              </a:ext>
            </a:extLst>
          </p:cNvPr>
          <p:cNvCxnSpPr>
            <a:cxnSpLocks/>
          </p:cNvCxnSpPr>
          <p:nvPr/>
        </p:nvCxnSpPr>
        <p:spPr>
          <a:xfrm>
            <a:off x="8163761" y="4843668"/>
            <a:ext cx="344330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FE6E5F5-E94D-1FE0-B007-6BFD17B8630F}"/>
              </a:ext>
            </a:extLst>
          </p:cNvPr>
          <p:cNvCxnSpPr>
            <a:cxnSpLocks/>
          </p:cNvCxnSpPr>
          <p:nvPr/>
        </p:nvCxnSpPr>
        <p:spPr>
          <a:xfrm>
            <a:off x="8177839" y="6191246"/>
            <a:ext cx="344330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" name="Rectangle 111">
            <a:extLst>
              <a:ext uri="{FF2B5EF4-FFF2-40B4-BE49-F238E27FC236}">
                <a16:creationId xmlns:a16="http://schemas.microsoft.com/office/drawing/2014/main" id="{12D2A088-D204-49ED-97DE-1F9DB3AFBD1B}"/>
              </a:ext>
            </a:extLst>
          </p:cNvPr>
          <p:cNvSpPr/>
          <p:nvPr/>
        </p:nvSpPr>
        <p:spPr>
          <a:xfrm>
            <a:off x="3384220" y="595430"/>
            <a:ext cx="627299" cy="599498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Audio-Visual Scene </a:t>
            </a:r>
            <a:r>
              <a:rPr lang="en-US" altLang="zh-CN" sz="1600" spc="-1">
                <a:solidFill>
                  <a:srgbClr val="000000"/>
                </a:solidFill>
                <a:latin typeface="Calibri"/>
                <a:ea typeface="DejaVu Sans"/>
              </a:rPr>
              <a:t>Dem</a:t>
            </a:r>
            <a:r>
              <a:rPr lang="en-GB" sz="1600" spc="-1" err="1">
                <a:solidFill>
                  <a:srgbClr val="000000"/>
                </a:solidFill>
                <a:latin typeface="Calibri"/>
                <a:ea typeface="DejaVu Sans"/>
              </a:rPr>
              <a:t>ultiplexing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09C1CC-F367-BBAF-3BD1-03EA242AF096}"/>
              </a:ext>
            </a:extLst>
          </p:cNvPr>
          <p:cNvCxnSpPr>
            <a:cxnSpLocks/>
          </p:cNvCxnSpPr>
          <p:nvPr/>
        </p:nvCxnSpPr>
        <p:spPr>
          <a:xfrm>
            <a:off x="3979620" y="3934144"/>
            <a:ext cx="17840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8DDB98-BDB0-D4E6-51FC-5A9325245D50}"/>
              </a:ext>
            </a:extLst>
          </p:cNvPr>
          <p:cNvCxnSpPr>
            <a:cxnSpLocks/>
          </p:cNvCxnSpPr>
          <p:nvPr/>
        </p:nvCxnSpPr>
        <p:spPr>
          <a:xfrm>
            <a:off x="3985937" y="4406115"/>
            <a:ext cx="17840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CBD68F-C790-18ED-9332-EB6BFC074481}"/>
              </a:ext>
            </a:extLst>
          </p:cNvPr>
          <p:cNvCxnSpPr>
            <a:cxnSpLocks/>
          </p:cNvCxnSpPr>
          <p:nvPr/>
        </p:nvCxnSpPr>
        <p:spPr>
          <a:xfrm>
            <a:off x="4011519" y="4966178"/>
            <a:ext cx="17840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5D7157-4AD1-CD2C-616F-5D42C43C4B86}"/>
              </a:ext>
            </a:extLst>
          </p:cNvPr>
          <p:cNvCxnSpPr>
            <a:cxnSpLocks/>
          </p:cNvCxnSpPr>
          <p:nvPr/>
        </p:nvCxnSpPr>
        <p:spPr>
          <a:xfrm>
            <a:off x="4011519" y="5534330"/>
            <a:ext cx="17840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3E4046-7A06-0D98-D443-E0AA81DB5C1A}"/>
              </a:ext>
            </a:extLst>
          </p:cNvPr>
          <p:cNvCxnSpPr>
            <a:cxnSpLocks/>
          </p:cNvCxnSpPr>
          <p:nvPr/>
        </p:nvCxnSpPr>
        <p:spPr>
          <a:xfrm>
            <a:off x="3994469" y="6194525"/>
            <a:ext cx="17840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TextBox 125">
            <a:extLst>
              <a:ext uri="{FF2B5EF4-FFF2-40B4-BE49-F238E27FC236}">
                <a16:creationId xmlns:a16="http://schemas.microsoft.com/office/drawing/2014/main" id="{353FE0EC-DB12-4420-083C-6FCE18BFCA2B}"/>
              </a:ext>
            </a:extLst>
          </p:cNvPr>
          <p:cNvSpPr/>
          <p:nvPr/>
        </p:nvSpPr>
        <p:spPr>
          <a:xfrm>
            <a:off x="3950127" y="4116196"/>
            <a:ext cx="1870703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altLang="zh-CN" sz="1600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  <a:r>
              <a:rPr lang="it-IT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Scene Geometry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9F15FB-2F5D-D562-D761-588DA512094B}"/>
              </a:ext>
            </a:extLst>
          </p:cNvPr>
          <p:cNvCxnSpPr>
            <a:cxnSpLocks/>
          </p:cNvCxnSpPr>
          <p:nvPr/>
        </p:nvCxnSpPr>
        <p:spPr>
          <a:xfrm>
            <a:off x="3976368" y="806240"/>
            <a:ext cx="52878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TextBox 125">
            <a:extLst>
              <a:ext uri="{FF2B5EF4-FFF2-40B4-BE49-F238E27FC236}">
                <a16:creationId xmlns:a16="http://schemas.microsoft.com/office/drawing/2014/main" id="{2C9AF832-C862-45D1-6972-79F48DA31FCD}"/>
              </a:ext>
            </a:extLst>
          </p:cNvPr>
          <p:cNvSpPr/>
          <p:nvPr/>
        </p:nvSpPr>
        <p:spPr>
          <a:xfrm>
            <a:off x="1441830" y="3290258"/>
            <a:ext cx="1870703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altLang="zh-CN" sz="1600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Audio-Visual</a:t>
            </a:r>
            <a:r>
              <a:rPr lang="it-IT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Scene </a:t>
            </a:r>
            <a:r>
              <a:rPr lang="en-US" altLang="zh-CN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DE1798-A785-5758-8384-F2ED24F983CF}"/>
              </a:ext>
            </a:extLst>
          </p:cNvPr>
          <p:cNvCxnSpPr>
            <a:cxnSpLocks/>
          </p:cNvCxnSpPr>
          <p:nvPr/>
        </p:nvCxnSpPr>
        <p:spPr>
          <a:xfrm>
            <a:off x="6373107" y="5534939"/>
            <a:ext cx="117732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Rectangle 111">
            <a:extLst>
              <a:ext uri="{FF2B5EF4-FFF2-40B4-BE49-F238E27FC236}">
                <a16:creationId xmlns:a16="http://schemas.microsoft.com/office/drawing/2014/main" id="{848FFFDE-437B-DFC6-3BB3-364AEE456C90}"/>
              </a:ext>
            </a:extLst>
          </p:cNvPr>
          <p:cNvSpPr/>
          <p:nvPr/>
        </p:nvSpPr>
        <p:spPr>
          <a:xfrm>
            <a:off x="5770002" y="5209962"/>
            <a:ext cx="652906" cy="138045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 Identification</a:t>
            </a:r>
            <a:endParaRPr lang="it-IT" sz="1600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125">
            <a:extLst>
              <a:ext uri="{FF2B5EF4-FFF2-40B4-BE49-F238E27FC236}">
                <a16:creationId xmlns:a16="http://schemas.microsoft.com/office/drawing/2014/main" id="{DD2D6E50-10E4-4EDA-36A2-4E318028DCD0}"/>
              </a:ext>
            </a:extLst>
          </p:cNvPr>
          <p:cNvSpPr/>
          <p:nvPr/>
        </p:nvSpPr>
        <p:spPr>
          <a:xfrm>
            <a:off x="6371498" y="5254944"/>
            <a:ext cx="1232345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</a:t>
            </a:r>
            <a:r>
              <a:rPr lang="it-IT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sp>
        <p:nvSpPr>
          <p:cNvPr id="29" name="TextBox 125">
            <a:extLst>
              <a:ext uri="{FF2B5EF4-FFF2-40B4-BE49-F238E27FC236}">
                <a16:creationId xmlns:a16="http://schemas.microsoft.com/office/drawing/2014/main" id="{EA32C4B1-B506-BB87-DFFD-78FBED5DDD8F}"/>
              </a:ext>
            </a:extLst>
          </p:cNvPr>
          <p:cNvSpPr/>
          <p:nvPr/>
        </p:nvSpPr>
        <p:spPr>
          <a:xfrm>
            <a:off x="10069414" y="5211328"/>
            <a:ext cx="212613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Geometry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546DF3-8B20-4E1F-A4AA-E50EB84F054C}"/>
              </a:ext>
            </a:extLst>
          </p:cNvPr>
          <p:cNvCxnSpPr>
            <a:cxnSpLocks/>
          </p:cNvCxnSpPr>
          <p:nvPr/>
        </p:nvCxnSpPr>
        <p:spPr>
          <a:xfrm>
            <a:off x="8179917" y="5546014"/>
            <a:ext cx="344330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D86A5D06-C1E1-6882-F1F7-C6C9F638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44" y="-10642"/>
            <a:ext cx="1116387" cy="5528932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GB" dirty="0"/>
              <a:t>Communicating Entity in Context (HMC-CEC) V2.0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54D67D-4C7E-244A-6439-04D8078A848A}"/>
              </a:ext>
            </a:extLst>
          </p:cNvPr>
          <p:cNvCxnSpPr>
            <a:cxnSpLocks/>
          </p:cNvCxnSpPr>
          <p:nvPr/>
        </p:nvCxnSpPr>
        <p:spPr>
          <a:xfrm>
            <a:off x="8186741" y="3215412"/>
            <a:ext cx="106983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" name="TextBox 164">
            <a:extLst>
              <a:ext uri="{FF2B5EF4-FFF2-40B4-BE49-F238E27FC236}">
                <a16:creationId xmlns:a16="http://schemas.microsoft.com/office/drawing/2014/main" id="{1BFD5169-5177-3643-2B62-2F463458C2F4}"/>
              </a:ext>
            </a:extLst>
          </p:cNvPr>
          <p:cNvSpPr/>
          <p:nvPr/>
        </p:nvSpPr>
        <p:spPr>
          <a:xfrm>
            <a:off x="8235928" y="2908218"/>
            <a:ext cx="936602" cy="3065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Meaning  </a:t>
            </a:r>
            <a:endParaRPr lang="it-IT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54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>
            <a:extLst>
              <a:ext uri="{FF2B5EF4-FFF2-40B4-BE49-F238E27FC236}">
                <a16:creationId xmlns:a16="http://schemas.microsoft.com/office/drawing/2014/main" id="{DACA97B1-5CF4-6B5F-FCCB-2DA027DA246D}"/>
              </a:ext>
            </a:extLst>
          </p:cNvPr>
          <p:cNvSpPr/>
          <p:nvPr/>
        </p:nvSpPr>
        <p:spPr>
          <a:xfrm>
            <a:off x="2996471" y="2769634"/>
            <a:ext cx="6200694" cy="2902155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56">
            <a:extLst>
              <a:ext uri="{FF2B5EF4-FFF2-40B4-BE49-F238E27FC236}">
                <a16:creationId xmlns:a16="http://schemas.microsoft.com/office/drawing/2014/main" id="{9FF6E245-BC7A-B40C-BC16-37960BBD09F1}"/>
              </a:ext>
            </a:extLst>
          </p:cNvPr>
          <p:cNvSpPr/>
          <p:nvPr/>
        </p:nvSpPr>
        <p:spPr>
          <a:xfrm>
            <a:off x="6640772" y="3860195"/>
            <a:ext cx="146513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25">
            <a:extLst>
              <a:ext uri="{FF2B5EF4-FFF2-40B4-BE49-F238E27FC236}">
                <a16:creationId xmlns:a16="http://schemas.microsoft.com/office/drawing/2014/main" id="{AF408BB6-D3C5-5EBE-C488-5C779D333AEE}"/>
              </a:ext>
            </a:extLst>
          </p:cNvPr>
          <p:cNvSpPr/>
          <p:nvPr/>
        </p:nvSpPr>
        <p:spPr>
          <a:xfrm>
            <a:off x="1685254" y="2968594"/>
            <a:ext cx="1230443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CC8F0C-BE08-2B5A-8DDF-4E581DEBA690}"/>
              </a:ext>
            </a:extLst>
          </p:cNvPr>
          <p:cNvCxnSpPr/>
          <p:nvPr/>
        </p:nvCxnSpPr>
        <p:spPr>
          <a:xfrm>
            <a:off x="1647012" y="3284098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TextBox 119">
            <a:extLst>
              <a:ext uri="{FF2B5EF4-FFF2-40B4-BE49-F238E27FC236}">
                <a16:creationId xmlns:a16="http://schemas.microsoft.com/office/drawing/2014/main" id="{CF19F957-F4E2-C153-860D-C773BACDF0AC}"/>
              </a:ext>
            </a:extLst>
          </p:cNvPr>
          <p:cNvSpPr/>
          <p:nvPr/>
        </p:nvSpPr>
        <p:spPr>
          <a:xfrm>
            <a:off x="1583594" y="5013731"/>
            <a:ext cx="143367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439580-5687-989B-FD3C-582D8B15D3FB}"/>
              </a:ext>
            </a:extLst>
          </p:cNvPr>
          <p:cNvCxnSpPr>
            <a:cxnSpLocks/>
          </p:cNvCxnSpPr>
          <p:nvPr/>
        </p:nvCxnSpPr>
        <p:spPr>
          <a:xfrm flipV="1">
            <a:off x="6621720" y="4235797"/>
            <a:ext cx="137999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9EEC71-2434-E617-6524-682797C4F48A}"/>
              </a:ext>
            </a:extLst>
          </p:cNvPr>
          <p:cNvCxnSpPr>
            <a:cxnSpLocks/>
          </p:cNvCxnSpPr>
          <p:nvPr/>
        </p:nvCxnSpPr>
        <p:spPr>
          <a:xfrm>
            <a:off x="1733256" y="5333355"/>
            <a:ext cx="387943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" name="TextBox 125">
            <a:extLst>
              <a:ext uri="{FF2B5EF4-FFF2-40B4-BE49-F238E27FC236}">
                <a16:creationId xmlns:a16="http://schemas.microsoft.com/office/drawing/2014/main" id="{BD66DFC1-CEC4-F277-5057-EF75F804B3D1}"/>
              </a:ext>
            </a:extLst>
          </p:cNvPr>
          <p:cNvSpPr/>
          <p:nvPr/>
        </p:nvSpPr>
        <p:spPr>
          <a:xfrm>
            <a:off x="9208678" y="3890043"/>
            <a:ext cx="1320725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Instance ID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2BACF-E242-6D15-7E17-BD9FE31363ED}"/>
              </a:ext>
            </a:extLst>
          </p:cNvPr>
          <p:cNvCxnSpPr/>
          <p:nvPr/>
        </p:nvCxnSpPr>
        <p:spPr>
          <a:xfrm>
            <a:off x="9026584" y="4221695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TextBox 119">
            <a:extLst>
              <a:ext uri="{FF2B5EF4-FFF2-40B4-BE49-F238E27FC236}">
                <a16:creationId xmlns:a16="http://schemas.microsoft.com/office/drawing/2014/main" id="{CFCC52E7-11BE-0B42-C5BD-7AD7A328E6D5}"/>
              </a:ext>
            </a:extLst>
          </p:cNvPr>
          <p:cNvSpPr/>
          <p:nvPr/>
        </p:nvSpPr>
        <p:spPr>
          <a:xfrm>
            <a:off x="4202754" y="3351885"/>
            <a:ext cx="143367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of </a:t>
            </a:r>
            <a:r>
              <a:rPr lang="it-IT" b="0" strike="noStrike" spc="-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View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3D13BD-3235-43C4-4ABB-DF7CE7FE09D8}"/>
              </a:ext>
            </a:extLst>
          </p:cNvPr>
          <p:cNvCxnSpPr/>
          <p:nvPr/>
        </p:nvCxnSpPr>
        <p:spPr>
          <a:xfrm>
            <a:off x="4145316" y="3726619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TextBox 125">
            <a:extLst>
              <a:ext uri="{FF2B5EF4-FFF2-40B4-BE49-F238E27FC236}">
                <a16:creationId xmlns:a16="http://schemas.microsoft.com/office/drawing/2014/main" id="{335A8641-6998-117D-689E-6243A5BF56BB}"/>
              </a:ext>
            </a:extLst>
          </p:cNvPr>
          <p:cNvSpPr/>
          <p:nvPr/>
        </p:nvSpPr>
        <p:spPr>
          <a:xfrm>
            <a:off x="1629613" y="3684524"/>
            <a:ext cx="134880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CE058F-39D2-6401-FB15-470160C11518}"/>
              </a:ext>
            </a:extLst>
          </p:cNvPr>
          <p:cNvCxnSpPr/>
          <p:nvPr/>
        </p:nvCxnSpPr>
        <p:spPr>
          <a:xfrm>
            <a:off x="1661185" y="4000028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E15732-43B7-363A-5528-6C118C760008}"/>
              </a:ext>
            </a:extLst>
          </p:cNvPr>
          <p:cNvCxnSpPr>
            <a:cxnSpLocks/>
          </p:cNvCxnSpPr>
          <p:nvPr/>
        </p:nvCxnSpPr>
        <p:spPr>
          <a:xfrm>
            <a:off x="1746314" y="4658439"/>
            <a:ext cx="387943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TextBox 125">
            <a:extLst>
              <a:ext uri="{FF2B5EF4-FFF2-40B4-BE49-F238E27FC236}">
                <a16:creationId xmlns:a16="http://schemas.microsoft.com/office/drawing/2014/main" id="{AC95D55B-F98F-2701-76EB-8D85EC808C51}"/>
              </a:ext>
            </a:extLst>
          </p:cNvPr>
          <p:cNvSpPr/>
          <p:nvPr/>
        </p:nvSpPr>
        <p:spPr>
          <a:xfrm>
            <a:off x="1625254" y="4350735"/>
            <a:ext cx="134880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B232260-05DC-B61E-2BB3-D08D3A9F3FD5}"/>
              </a:ext>
            </a:extLst>
          </p:cNvPr>
          <p:cNvSpPr txBox="1">
            <a:spLocks/>
          </p:cNvSpPr>
          <p:nvPr/>
        </p:nvSpPr>
        <p:spPr>
          <a:xfrm>
            <a:off x="838200" y="3136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 Object Identification (OSD-VOI) V1.2</a:t>
            </a:r>
            <a:endParaRPr lang="en-GB" sz="3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BF3A01-E4D7-A57C-FE14-7F67F803413C}"/>
              </a:ext>
            </a:extLst>
          </p:cNvPr>
          <p:cNvSpPr/>
          <p:nvPr/>
        </p:nvSpPr>
        <p:spPr>
          <a:xfrm>
            <a:off x="5624634" y="2876411"/>
            <a:ext cx="1020726" cy="26887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 Extraction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E5D758-42ED-B027-0E3C-8CD6896BE407}"/>
              </a:ext>
            </a:extLst>
          </p:cNvPr>
          <p:cNvSpPr/>
          <p:nvPr/>
        </p:nvSpPr>
        <p:spPr>
          <a:xfrm>
            <a:off x="3170873" y="2870260"/>
            <a:ext cx="1020726" cy="16801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Direction Identification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5DC937-9F7B-759F-C460-63070FAABBFA}"/>
              </a:ext>
            </a:extLst>
          </p:cNvPr>
          <p:cNvSpPr/>
          <p:nvPr/>
        </p:nvSpPr>
        <p:spPr>
          <a:xfrm>
            <a:off x="8020505" y="2879953"/>
            <a:ext cx="1020726" cy="26887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Instance </a:t>
            </a:r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0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02B8-8B2B-F336-1A72-3E767FDC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Status Extraction Composite (MMC-PSE) V2.3</a:t>
            </a:r>
            <a:endParaRPr lang="en-150" dirty="0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A3B853CD-FC33-825E-4ACD-C93A3D2587AF}"/>
              </a:ext>
            </a:extLst>
          </p:cNvPr>
          <p:cNvSpPr/>
          <p:nvPr/>
        </p:nvSpPr>
        <p:spPr>
          <a:xfrm>
            <a:off x="3173609" y="1915884"/>
            <a:ext cx="7267357" cy="42846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5" name="TextBox 119">
            <a:extLst>
              <a:ext uri="{FF2B5EF4-FFF2-40B4-BE49-F238E27FC236}">
                <a16:creationId xmlns:a16="http://schemas.microsoft.com/office/drawing/2014/main" id="{BCB54636-CDC1-29C8-19BC-4C79FFE7F0CD}"/>
              </a:ext>
            </a:extLst>
          </p:cNvPr>
          <p:cNvSpPr/>
          <p:nvPr/>
        </p:nvSpPr>
        <p:spPr>
          <a:xfrm>
            <a:off x="4547700" y="2137440"/>
            <a:ext cx="1736691" cy="283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Text Descriptors 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B0B577BA-A7AA-1194-BAA0-E5B510E4F6AC}"/>
              </a:ext>
            </a:extLst>
          </p:cNvPr>
          <p:cNvSpPr/>
          <p:nvPr/>
        </p:nvSpPr>
        <p:spPr>
          <a:xfrm>
            <a:off x="3244968" y="2037603"/>
            <a:ext cx="1336088" cy="78441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Entity Text Description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" name="TextBox 67">
            <a:extLst>
              <a:ext uri="{FF2B5EF4-FFF2-40B4-BE49-F238E27FC236}">
                <a16:creationId xmlns:a16="http://schemas.microsoft.com/office/drawing/2014/main" id="{87EB6197-CBE0-52B8-394A-30D9D2D82279}"/>
              </a:ext>
            </a:extLst>
          </p:cNvPr>
          <p:cNvSpPr/>
          <p:nvPr/>
        </p:nvSpPr>
        <p:spPr>
          <a:xfrm>
            <a:off x="1870073" y="2318545"/>
            <a:ext cx="1336088" cy="283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Text Object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9705F4-A590-7BB6-1E1C-D7494AC58139}"/>
              </a:ext>
            </a:extLst>
          </p:cNvPr>
          <p:cNvCxnSpPr>
            <a:cxnSpLocks/>
          </p:cNvCxnSpPr>
          <p:nvPr/>
        </p:nvCxnSpPr>
        <p:spPr>
          <a:xfrm>
            <a:off x="1283272" y="2599488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Rectangle 22">
            <a:extLst>
              <a:ext uri="{FF2B5EF4-FFF2-40B4-BE49-F238E27FC236}">
                <a16:creationId xmlns:a16="http://schemas.microsoft.com/office/drawing/2014/main" id="{2BA97D60-2289-05CC-5531-9D46A9791337}"/>
              </a:ext>
            </a:extLst>
          </p:cNvPr>
          <p:cNvSpPr/>
          <p:nvPr/>
        </p:nvSpPr>
        <p:spPr>
          <a:xfrm>
            <a:off x="6296127" y="2038942"/>
            <a:ext cx="1383420" cy="96348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PS-Text Interpretation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2" name="TextBox 121">
            <a:extLst>
              <a:ext uri="{FF2B5EF4-FFF2-40B4-BE49-F238E27FC236}">
                <a16:creationId xmlns:a16="http://schemas.microsoft.com/office/drawing/2014/main" id="{2BFCD054-47CA-41FA-DB52-B74CA11000FE}"/>
              </a:ext>
            </a:extLst>
          </p:cNvPr>
          <p:cNvSpPr/>
          <p:nvPr/>
        </p:nvSpPr>
        <p:spPr>
          <a:xfrm>
            <a:off x="1261497" y="2037603"/>
            <a:ext cx="1892853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Input Text Selection  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67">
            <a:extLst>
              <a:ext uri="{FF2B5EF4-FFF2-40B4-BE49-F238E27FC236}">
                <a16:creationId xmlns:a16="http://schemas.microsoft.com/office/drawing/2014/main" id="{CA3E39BE-0D86-CC49-4F19-29444AD599D6}"/>
              </a:ext>
            </a:extLst>
          </p:cNvPr>
          <p:cNvSpPr/>
          <p:nvPr/>
        </p:nvSpPr>
        <p:spPr>
          <a:xfrm>
            <a:off x="1474864" y="2636910"/>
            <a:ext cx="1718174" cy="283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Text Descriptors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04F0F2-AFF1-8293-D9E6-F743AC68CA08}"/>
              </a:ext>
            </a:extLst>
          </p:cNvPr>
          <p:cNvCxnSpPr>
            <a:cxnSpLocks/>
          </p:cNvCxnSpPr>
          <p:nvPr/>
        </p:nvCxnSpPr>
        <p:spPr>
          <a:xfrm>
            <a:off x="1278915" y="2298336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2F0F33-D198-6AD1-8CB2-437B974CBDDF}"/>
              </a:ext>
            </a:extLst>
          </p:cNvPr>
          <p:cNvCxnSpPr>
            <a:cxnSpLocks/>
          </p:cNvCxnSpPr>
          <p:nvPr/>
        </p:nvCxnSpPr>
        <p:spPr>
          <a:xfrm>
            <a:off x="4564209" y="2420828"/>
            <a:ext cx="174866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11174A-6D9A-CC4C-22E4-ACB2894BDF84}"/>
              </a:ext>
            </a:extLst>
          </p:cNvPr>
          <p:cNvCxnSpPr>
            <a:cxnSpLocks/>
          </p:cNvCxnSpPr>
          <p:nvPr/>
        </p:nvCxnSpPr>
        <p:spPr>
          <a:xfrm>
            <a:off x="1209110" y="2920874"/>
            <a:ext cx="51101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TextBox 119">
            <a:extLst>
              <a:ext uri="{FF2B5EF4-FFF2-40B4-BE49-F238E27FC236}">
                <a16:creationId xmlns:a16="http://schemas.microsoft.com/office/drawing/2014/main" id="{84A8F95F-11D6-601D-7071-66C576CCA139}"/>
              </a:ext>
            </a:extLst>
          </p:cNvPr>
          <p:cNvSpPr/>
          <p:nvPr/>
        </p:nvSpPr>
        <p:spPr>
          <a:xfrm>
            <a:off x="4520279" y="3189773"/>
            <a:ext cx="1829426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Descriptors 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2EED084F-19E2-63A3-F48C-BA1BF5296075}"/>
              </a:ext>
            </a:extLst>
          </p:cNvPr>
          <p:cNvSpPr/>
          <p:nvPr/>
        </p:nvSpPr>
        <p:spPr>
          <a:xfrm>
            <a:off x="3249318" y="3069633"/>
            <a:ext cx="1336088" cy="78441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Entity Speech Description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DBA114B3-9284-2CAE-1A69-BB842CE2ACF3}"/>
              </a:ext>
            </a:extLst>
          </p:cNvPr>
          <p:cNvSpPr/>
          <p:nvPr/>
        </p:nvSpPr>
        <p:spPr>
          <a:xfrm>
            <a:off x="1727411" y="3370878"/>
            <a:ext cx="1483100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Speech Object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659058-DE72-7842-644B-94B3E5AA68F4}"/>
              </a:ext>
            </a:extLst>
          </p:cNvPr>
          <p:cNvCxnSpPr>
            <a:cxnSpLocks/>
          </p:cNvCxnSpPr>
          <p:nvPr/>
        </p:nvCxnSpPr>
        <p:spPr>
          <a:xfrm>
            <a:off x="1287622" y="3631518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Rectangle 22">
            <a:extLst>
              <a:ext uri="{FF2B5EF4-FFF2-40B4-BE49-F238E27FC236}">
                <a16:creationId xmlns:a16="http://schemas.microsoft.com/office/drawing/2014/main" id="{741C6981-9C7C-AD4B-3BE7-85EA52F111A5}"/>
              </a:ext>
            </a:extLst>
          </p:cNvPr>
          <p:cNvSpPr/>
          <p:nvPr/>
        </p:nvSpPr>
        <p:spPr>
          <a:xfrm>
            <a:off x="6300477" y="3070972"/>
            <a:ext cx="1383420" cy="96348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PS-Speech Interpretation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5" name="TextBox 121">
            <a:extLst>
              <a:ext uri="{FF2B5EF4-FFF2-40B4-BE49-F238E27FC236}">
                <a16:creationId xmlns:a16="http://schemas.microsoft.com/office/drawing/2014/main" id="{01F73C59-208B-1C25-FD21-22F01426CCB8}"/>
              </a:ext>
            </a:extLst>
          </p:cNvPr>
          <p:cNvSpPr/>
          <p:nvPr/>
        </p:nvSpPr>
        <p:spPr>
          <a:xfrm>
            <a:off x="1048145" y="3069633"/>
            <a:ext cx="2110556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Input Speech Selection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67">
            <a:extLst>
              <a:ext uri="{FF2B5EF4-FFF2-40B4-BE49-F238E27FC236}">
                <a16:creationId xmlns:a16="http://schemas.microsoft.com/office/drawing/2014/main" id="{34866FB9-E679-6D71-B92C-BCA824CAF782}"/>
              </a:ext>
            </a:extLst>
          </p:cNvPr>
          <p:cNvSpPr/>
          <p:nvPr/>
        </p:nvSpPr>
        <p:spPr>
          <a:xfrm>
            <a:off x="1338080" y="3668940"/>
            <a:ext cx="1859308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Speech Descriptors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0DBA92-B859-A4ED-FB86-3A68D1C28572}"/>
              </a:ext>
            </a:extLst>
          </p:cNvPr>
          <p:cNvCxnSpPr>
            <a:cxnSpLocks/>
          </p:cNvCxnSpPr>
          <p:nvPr/>
        </p:nvCxnSpPr>
        <p:spPr>
          <a:xfrm>
            <a:off x="1283265" y="3330366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D2136B-3C80-EF6E-933F-797AD1F728E2}"/>
              </a:ext>
            </a:extLst>
          </p:cNvPr>
          <p:cNvCxnSpPr>
            <a:cxnSpLocks/>
          </p:cNvCxnSpPr>
          <p:nvPr/>
        </p:nvCxnSpPr>
        <p:spPr>
          <a:xfrm>
            <a:off x="4568559" y="3452858"/>
            <a:ext cx="174866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F48F09-C814-484D-DE1F-EFED1D0A5DAF}"/>
              </a:ext>
            </a:extLst>
          </p:cNvPr>
          <p:cNvCxnSpPr>
            <a:cxnSpLocks/>
          </p:cNvCxnSpPr>
          <p:nvPr/>
        </p:nvCxnSpPr>
        <p:spPr>
          <a:xfrm>
            <a:off x="1213460" y="3952904"/>
            <a:ext cx="51101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119">
            <a:extLst>
              <a:ext uri="{FF2B5EF4-FFF2-40B4-BE49-F238E27FC236}">
                <a16:creationId xmlns:a16="http://schemas.microsoft.com/office/drawing/2014/main" id="{633378DD-E77B-8359-4D7D-F6ECB90E4F24}"/>
              </a:ext>
            </a:extLst>
          </p:cNvPr>
          <p:cNvSpPr/>
          <p:nvPr/>
        </p:nvSpPr>
        <p:spPr>
          <a:xfrm>
            <a:off x="4573818" y="4228573"/>
            <a:ext cx="1736691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Face Descriptors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55BD3310-DE52-66DB-026B-5E30DCC64B3C}"/>
              </a:ext>
            </a:extLst>
          </p:cNvPr>
          <p:cNvSpPr/>
          <p:nvPr/>
        </p:nvSpPr>
        <p:spPr>
          <a:xfrm>
            <a:off x="3271086" y="4101664"/>
            <a:ext cx="1336088" cy="78441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Entity Face Description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" name="TextBox 67">
            <a:extLst>
              <a:ext uri="{FF2B5EF4-FFF2-40B4-BE49-F238E27FC236}">
                <a16:creationId xmlns:a16="http://schemas.microsoft.com/office/drawing/2014/main" id="{157D44FE-C33A-C19E-30A4-AFC9DF2A71F1}"/>
              </a:ext>
            </a:extLst>
          </p:cNvPr>
          <p:cNvSpPr/>
          <p:nvPr/>
        </p:nvSpPr>
        <p:spPr>
          <a:xfrm>
            <a:off x="1749179" y="4402910"/>
            <a:ext cx="1483100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Face Object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7D595D-876F-A24F-579C-307CBF86B144}"/>
              </a:ext>
            </a:extLst>
          </p:cNvPr>
          <p:cNvCxnSpPr>
            <a:cxnSpLocks/>
          </p:cNvCxnSpPr>
          <p:nvPr/>
        </p:nvCxnSpPr>
        <p:spPr>
          <a:xfrm>
            <a:off x="1309390" y="4663549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6" name="Rectangle 22">
            <a:extLst>
              <a:ext uri="{FF2B5EF4-FFF2-40B4-BE49-F238E27FC236}">
                <a16:creationId xmlns:a16="http://schemas.microsoft.com/office/drawing/2014/main" id="{29904210-0075-10BF-7222-EE61878BE145}"/>
              </a:ext>
            </a:extLst>
          </p:cNvPr>
          <p:cNvSpPr/>
          <p:nvPr/>
        </p:nvSpPr>
        <p:spPr>
          <a:xfrm>
            <a:off x="6322245" y="4103004"/>
            <a:ext cx="1383420" cy="96348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PS-Face Interpretation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" name="TextBox 121">
            <a:extLst>
              <a:ext uri="{FF2B5EF4-FFF2-40B4-BE49-F238E27FC236}">
                <a16:creationId xmlns:a16="http://schemas.microsoft.com/office/drawing/2014/main" id="{79CCC056-46DA-EEAD-9874-FF3D927E0953}"/>
              </a:ext>
            </a:extLst>
          </p:cNvPr>
          <p:cNvSpPr/>
          <p:nvPr/>
        </p:nvSpPr>
        <p:spPr>
          <a:xfrm>
            <a:off x="1069913" y="4101664"/>
            <a:ext cx="2110556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Input Face Selection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67">
            <a:extLst>
              <a:ext uri="{FF2B5EF4-FFF2-40B4-BE49-F238E27FC236}">
                <a16:creationId xmlns:a16="http://schemas.microsoft.com/office/drawing/2014/main" id="{4B1BA6BD-C8F3-C93D-1B61-7E21A92766F6}"/>
              </a:ext>
            </a:extLst>
          </p:cNvPr>
          <p:cNvSpPr/>
          <p:nvPr/>
        </p:nvSpPr>
        <p:spPr>
          <a:xfrm>
            <a:off x="1359848" y="4700972"/>
            <a:ext cx="1859308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Face Descriptors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CD0449-9129-7DBA-E000-60B1F2B5E767}"/>
              </a:ext>
            </a:extLst>
          </p:cNvPr>
          <p:cNvCxnSpPr>
            <a:cxnSpLocks/>
          </p:cNvCxnSpPr>
          <p:nvPr/>
        </p:nvCxnSpPr>
        <p:spPr>
          <a:xfrm>
            <a:off x="1305033" y="4362397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56181A-64A4-4EF1-97F2-48D26EEC8C16}"/>
              </a:ext>
            </a:extLst>
          </p:cNvPr>
          <p:cNvCxnSpPr>
            <a:cxnSpLocks/>
          </p:cNvCxnSpPr>
          <p:nvPr/>
        </p:nvCxnSpPr>
        <p:spPr>
          <a:xfrm>
            <a:off x="4590327" y="4484890"/>
            <a:ext cx="174866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8397F8-8B1D-0C05-69C8-19B50EDCBCD9}"/>
              </a:ext>
            </a:extLst>
          </p:cNvPr>
          <p:cNvCxnSpPr>
            <a:cxnSpLocks/>
          </p:cNvCxnSpPr>
          <p:nvPr/>
        </p:nvCxnSpPr>
        <p:spPr>
          <a:xfrm>
            <a:off x="1235228" y="4984936"/>
            <a:ext cx="51101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TextBox 119">
            <a:extLst>
              <a:ext uri="{FF2B5EF4-FFF2-40B4-BE49-F238E27FC236}">
                <a16:creationId xmlns:a16="http://schemas.microsoft.com/office/drawing/2014/main" id="{0E2B18AA-1E76-8C51-5B97-7DFC61F1868D}"/>
              </a:ext>
            </a:extLst>
          </p:cNvPr>
          <p:cNvSpPr/>
          <p:nvPr/>
        </p:nvSpPr>
        <p:spPr>
          <a:xfrm>
            <a:off x="4555109" y="5253833"/>
            <a:ext cx="1829426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Gesture Descriptors 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49DDFE44-2545-5675-315B-21718A64D028}"/>
              </a:ext>
            </a:extLst>
          </p:cNvPr>
          <p:cNvSpPr/>
          <p:nvPr/>
        </p:nvSpPr>
        <p:spPr>
          <a:xfrm>
            <a:off x="3275439" y="5133692"/>
            <a:ext cx="1336088" cy="78441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Entity Body Description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6" name="TextBox 67">
            <a:extLst>
              <a:ext uri="{FF2B5EF4-FFF2-40B4-BE49-F238E27FC236}">
                <a16:creationId xmlns:a16="http://schemas.microsoft.com/office/drawing/2014/main" id="{E6C2257C-8408-5C47-6DC4-D5C22AB2F642}"/>
              </a:ext>
            </a:extLst>
          </p:cNvPr>
          <p:cNvSpPr/>
          <p:nvPr/>
        </p:nvSpPr>
        <p:spPr>
          <a:xfrm>
            <a:off x="1683860" y="5434938"/>
            <a:ext cx="1483100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Body Object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08ED40B-BAA2-7988-64D0-AD3868767319}"/>
              </a:ext>
            </a:extLst>
          </p:cNvPr>
          <p:cNvCxnSpPr>
            <a:cxnSpLocks/>
          </p:cNvCxnSpPr>
          <p:nvPr/>
        </p:nvCxnSpPr>
        <p:spPr>
          <a:xfrm>
            <a:off x="1313743" y="5695577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8" name="Rectangle 22">
            <a:extLst>
              <a:ext uri="{FF2B5EF4-FFF2-40B4-BE49-F238E27FC236}">
                <a16:creationId xmlns:a16="http://schemas.microsoft.com/office/drawing/2014/main" id="{DBF8C761-1355-9B54-A057-7ED4018D4CF6}"/>
              </a:ext>
            </a:extLst>
          </p:cNvPr>
          <p:cNvSpPr/>
          <p:nvPr/>
        </p:nvSpPr>
        <p:spPr>
          <a:xfrm>
            <a:off x="6326598" y="5135031"/>
            <a:ext cx="1383420" cy="96348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PS-Gesture Interpretation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9" name="TextBox 121">
            <a:extLst>
              <a:ext uri="{FF2B5EF4-FFF2-40B4-BE49-F238E27FC236}">
                <a16:creationId xmlns:a16="http://schemas.microsoft.com/office/drawing/2014/main" id="{3CC46DC0-1CA3-0E98-2502-E086CE0D1E96}"/>
              </a:ext>
            </a:extLst>
          </p:cNvPr>
          <p:cNvSpPr/>
          <p:nvPr/>
        </p:nvSpPr>
        <p:spPr>
          <a:xfrm>
            <a:off x="1074266" y="5133692"/>
            <a:ext cx="2110556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Input Body Selection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67">
            <a:extLst>
              <a:ext uri="{FF2B5EF4-FFF2-40B4-BE49-F238E27FC236}">
                <a16:creationId xmlns:a16="http://schemas.microsoft.com/office/drawing/2014/main" id="{2F3A6F8D-E5AE-6016-8AF3-636145FABCCC}"/>
              </a:ext>
            </a:extLst>
          </p:cNvPr>
          <p:cNvSpPr/>
          <p:nvPr/>
        </p:nvSpPr>
        <p:spPr>
          <a:xfrm>
            <a:off x="1277111" y="5753303"/>
            <a:ext cx="1859308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Gesture Descriptors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988012-9912-6CD6-CC4E-3AAA18E7C8B6}"/>
              </a:ext>
            </a:extLst>
          </p:cNvPr>
          <p:cNvCxnSpPr>
            <a:cxnSpLocks/>
          </p:cNvCxnSpPr>
          <p:nvPr/>
        </p:nvCxnSpPr>
        <p:spPr>
          <a:xfrm>
            <a:off x="1309386" y="5394425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0D8B8C-72CA-EE58-EFFF-9C55FAB553BC}"/>
              </a:ext>
            </a:extLst>
          </p:cNvPr>
          <p:cNvCxnSpPr>
            <a:cxnSpLocks/>
          </p:cNvCxnSpPr>
          <p:nvPr/>
        </p:nvCxnSpPr>
        <p:spPr>
          <a:xfrm>
            <a:off x="4594680" y="5516917"/>
            <a:ext cx="174866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AC193F-585D-4D32-698E-5EB8A8578B2B}"/>
              </a:ext>
            </a:extLst>
          </p:cNvPr>
          <p:cNvCxnSpPr>
            <a:cxnSpLocks/>
          </p:cNvCxnSpPr>
          <p:nvPr/>
        </p:nvCxnSpPr>
        <p:spPr>
          <a:xfrm>
            <a:off x="1239581" y="6016963"/>
            <a:ext cx="51101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E9685475-829E-4BD2-DB7D-A60CBA7EED37}"/>
              </a:ext>
            </a:extLst>
          </p:cNvPr>
          <p:cNvSpPr/>
          <p:nvPr/>
        </p:nvSpPr>
        <p:spPr>
          <a:xfrm>
            <a:off x="10389189" y="3725665"/>
            <a:ext cx="1440541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Personal Status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7" name="TextBox 67">
            <a:extLst>
              <a:ext uri="{FF2B5EF4-FFF2-40B4-BE49-F238E27FC236}">
                <a16:creationId xmlns:a16="http://schemas.microsoft.com/office/drawing/2014/main" id="{71C14E6C-348E-4F44-8D06-0FA3AD9405D9}"/>
              </a:ext>
            </a:extLst>
          </p:cNvPr>
          <p:cNvSpPr/>
          <p:nvPr/>
        </p:nvSpPr>
        <p:spPr>
          <a:xfrm>
            <a:off x="7706217" y="2257576"/>
            <a:ext cx="146720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/>
                <a:ea typeface="DejaVu Sans"/>
              </a:rPr>
              <a:t>Personal Status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B28E3C-149C-C597-0C0F-955046C2DE60}"/>
              </a:ext>
            </a:extLst>
          </p:cNvPr>
          <p:cNvCxnSpPr>
            <a:cxnSpLocks/>
          </p:cNvCxnSpPr>
          <p:nvPr/>
        </p:nvCxnSpPr>
        <p:spPr>
          <a:xfrm>
            <a:off x="7677772" y="2538785"/>
            <a:ext cx="148743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Rectangle 13">
            <a:extLst>
              <a:ext uri="{FF2B5EF4-FFF2-40B4-BE49-F238E27FC236}">
                <a16:creationId xmlns:a16="http://schemas.microsoft.com/office/drawing/2014/main" id="{ED4FCA57-F328-290D-FB0E-44D7B6046F25}"/>
              </a:ext>
            </a:extLst>
          </p:cNvPr>
          <p:cNvSpPr/>
          <p:nvPr/>
        </p:nvSpPr>
        <p:spPr>
          <a:xfrm>
            <a:off x="9165203" y="2037603"/>
            <a:ext cx="1209724" cy="406091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Personal Status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Multiplexing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7CB44B-B150-1895-4F03-562191049ACA}"/>
              </a:ext>
            </a:extLst>
          </p:cNvPr>
          <p:cNvCxnSpPr>
            <a:cxnSpLocks/>
          </p:cNvCxnSpPr>
          <p:nvPr/>
        </p:nvCxnSpPr>
        <p:spPr>
          <a:xfrm>
            <a:off x="10389188" y="4065172"/>
            <a:ext cx="1272877" cy="37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TextBox 67">
            <a:extLst>
              <a:ext uri="{FF2B5EF4-FFF2-40B4-BE49-F238E27FC236}">
                <a16:creationId xmlns:a16="http://schemas.microsoft.com/office/drawing/2014/main" id="{DED02940-57DF-2E86-34DD-CC82C05236AE}"/>
              </a:ext>
            </a:extLst>
          </p:cNvPr>
          <p:cNvSpPr/>
          <p:nvPr/>
        </p:nvSpPr>
        <p:spPr>
          <a:xfrm>
            <a:off x="7707694" y="3279990"/>
            <a:ext cx="146720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Speech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/>
                <a:ea typeface="DejaVu Sans"/>
              </a:rPr>
              <a:t>Personal Status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E144861-D85E-28E4-D52C-746E32B72F7A}"/>
              </a:ext>
            </a:extLst>
          </p:cNvPr>
          <p:cNvCxnSpPr>
            <a:cxnSpLocks/>
          </p:cNvCxnSpPr>
          <p:nvPr/>
        </p:nvCxnSpPr>
        <p:spPr>
          <a:xfrm>
            <a:off x="7679249" y="3561199"/>
            <a:ext cx="148743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9" name="TextBox 67">
            <a:extLst>
              <a:ext uri="{FF2B5EF4-FFF2-40B4-BE49-F238E27FC236}">
                <a16:creationId xmlns:a16="http://schemas.microsoft.com/office/drawing/2014/main" id="{077C7F31-3141-049C-67DF-D7AF5D893702}"/>
              </a:ext>
            </a:extLst>
          </p:cNvPr>
          <p:cNvSpPr/>
          <p:nvPr/>
        </p:nvSpPr>
        <p:spPr>
          <a:xfrm>
            <a:off x="7709174" y="4284649"/>
            <a:ext cx="146720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Face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/>
                <a:ea typeface="DejaVu Sans"/>
              </a:rPr>
              <a:t>Personal Status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89A6999-B08B-6A0C-0954-1534C8C606E0}"/>
              </a:ext>
            </a:extLst>
          </p:cNvPr>
          <p:cNvCxnSpPr>
            <a:cxnSpLocks/>
          </p:cNvCxnSpPr>
          <p:nvPr/>
        </p:nvCxnSpPr>
        <p:spPr>
          <a:xfrm>
            <a:off x="7680729" y="4565858"/>
            <a:ext cx="148743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1" name="TextBox 67">
            <a:extLst>
              <a:ext uri="{FF2B5EF4-FFF2-40B4-BE49-F238E27FC236}">
                <a16:creationId xmlns:a16="http://schemas.microsoft.com/office/drawing/2014/main" id="{0C46635B-C54A-9771-24ED-F5DA3614E8A6}"/>
              </a:ext>
            </a:extLst>
          </p:cNvPr>
          <p:cNvSpPr/>
          <p:nvPr/>
        </p:nvSpPr>
        <p:spPr>
          <a:xfrm>
            <a:off x="7728406" y="5333696"/>
            <a:ext cx="146720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Gesture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/>
                <a:ea typeface="DejaVu Sans"/>
              </a:rPr>
              <a:t>Personal Status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7F215B5-5566-759A-E657-D09FF4C1D45F}"/>
              </a:ext>
            </a:extLst>
          </p:cNvPr>
          <p:cNvCxnSpPr>
            <a:cxnSpLocks/>
          </p:cNvCxnSpPr>
          <p:nvPr/>
        </p:nvCxnSpPr>
        <p:spPr>
          <a:xfrm>
            <a:off x="7699961" y="5614905"/>
            <a:ext cx="148743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195326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1DCA-256D-21FA-F096-6877B226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MPAI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5367-3B2F-FA87-0595-C927CA6F8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MPAI – Moving Picture, Audio and Data Coding by Artificial Intelligence is an international, unaffiliates, non-profit association based in Geneva.</a:t>
            </a:r>
          </a:p>
          <a:p>
            <a:r>
              <a:rPr lang="en-GB" dirty="0"/>
              <a:t>MPAI mission is the promotion of the efficient use of Data by </a:t>
            </a:r>
          </a:p>
          <a:p>
            <a:pPr lvl="1"/>
            <a:r>
              <a:rPr lang="en-GB" u="sng" dirty="0"/>
              <a:t>Developing Technical Specifications </a:t>
            </a:r>
            <a:r>
              <a:rPr lang="en-GB" dirty="0"/>
              <a:t>for</a:t>
            </a:r>
          </a:p>
          <a:p>
            <a:pPr lvl="2"/>
            <a:r>
              <a:rPr lang="en-GB" u="sng" dirty="0"/>
              <a:t>Coding of any type of Data</a:t>
            </a:r>
            <a:r>
              <a:rPr lang="en-GB" dirty="0"/>
              <a:t>, especially using new technologies such as Artificial Intelligence, and </a:t>
            </a:r>
          </a:p>
          <a:p>
            <a:pPr lvl="2"/>
            <a:r>
              <a:rPr lang="en-GB" u="sng" dirty="0"/>
              <a:t>Technologies that facilitate integration</a:t>
            </a:r>
            <a:r>
              <a:rPr lang="en-GB" dirty="0"/>
              <a:t> of Data Coding and Decoding components in Information and Communication Technology systems, and by </a:t>
            </a:r>
          </a:p>
          <a:p>
            <a:pPr lvl="1"/>
            <a:r>
              <a:rPr lang="en-GB" u="sng" dirty="0"/>
              <a:t>Bridging the gap </a:t>
            </a:r>
            <a:r>
              <a:rPr lang="en-GB" dirty="0"/>
              <a:t>between Technical Specifications and their practical use through the development of Intellectual Property Rights Guidelines (“IPR Guidelines”),.</a:t>
            </a:r>
          </a:p>
          <a:p>
            <a:r>
              <a:rPr lang="en-GB" dirty="0"/>
              <a:t>MPAI operates based on open international collaboration of interested parties supporting the MPAI mission and the means to accomplish it.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CEA84-3244-1DC1-E60A-146122F6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3AF5E-711E-241E-9F44-2736DFFB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A logo with a play button&#10;&#10;Description automatically generated">
            <a:extLst>
              <a:ext uri="{FF2B5EF4-FFF2-40B4-BE49-F238E27FC236}">
                <a16:creationId xmlns:a16="http://schemas.microsoft.com/office/drawing/2014/main" id="{FEDC6911-97A0-A0D4-FAAD-10EDA84A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238" y="10013"/>
            <a:ext cx="4062761" cy="1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A65D-5AA8-AAAD-6A80-E08012E4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987"/>
            <a:ext cx="10515600" cy="1325563"/>
          </a:xfrm>
        </p:spPr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Entity Dialogue Processing (MMC-EDP) V2.3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874155-E0A7-469F-282E-79830ADDB7A6}"/>
              </a:ext>
            </a:extLst>
          </p:cNvPr>
          <p:cNvSpPr/>
          <p:nvPr/>
        </p:nvSpPr>
        <p:spPr>
          <a:xfrm>
            <a:off x="5975503" y="1809715"/>
            <a:ext cx="1020726" cy="39921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 Dialogue Processing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A1F1F-2E5F-B8DA-FDB7-E30D78A515F4}"/>
              </a:ext>
            </a:extLst>
          </p:cNvPr>
          <p:cNvSpPr txBox="1"/>
          <p:nvPr/>
        </p:nvSpPr>
        <p:spPr>
          <a:xfrm>
            <a:off x="4657060" y="2750413"/>
            <a:ext cx="132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9D2B5-1988-4CE9-917F-EF840D9021EF}"/>
              </a:ext>
            </a:extLst>
          </p:cNvPr>
          <p:cNvSpPr txBox="1"/>
          <p:nvPr/>
        </p:nvSpPr>
        <p:spPr>
          <a:xfrm>
            <a:off x="4363399" y="3227344"/>
            <a:ext cx="166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DCFE9-8DD9-E3F7-1F37-BF5D72029C6D}"/>
              </a:ext>
            </a:extLst>
          </p:cNvPr>
          <p:cNvSpPr txBox="1"/>
          <p:nvPr/>
        </p:nvSpPr>
        <p:spPr>
          <a:xfrm>
            <a:off x="3772793" y="4186481"/>
            <a:ext cx="220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Geometry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0C7AC6-EE30-5C18-0691-33D77BB47EBC}"/>
              </a:ext>
            </a:extLst>
          </p:cNvPr>
          <p:cNvCxnSpPr>
            <a:cxnSpLocks/>
          </p:cNvCxnSpPr>
          <p:nvPr/>
        </p:nvCxnSpPr>
        <p:spPr>
          <a:xfrm>
            <a:off x="4019108" y="4555633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D4E0E-5FE1-EFDF-5FC6-C8D8D82DEE09}"/>
              </a:ext>
            </a:extLst>
          </p:cNvPr>
          <p:cNvCxnSpPr>
            <a:cxnSpLocks/>
          </p:cNvCxnSpPr>
          <p:nvPr/>
        </p:nvCxnSpPr>
        <p:spPr>
          <a:xfrm>
            <a:off x="4033281" y="3594123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BAD8FF-E845-541A-2E4B-56F9FDCB8E3C}"/>
              </a:ext>
            </a:extLst>
          </p:cNvPr>
          <p:cNvCxnSpPr>
            <a:cxnSpLocks/>
          </p:cNvCxnSpPr>
          <p:nvPr/>
        </p:nvCxnSpPr>
        <p:spPr>
          <a:xfrm>
            <a:off x="4026191" y="3118129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E047F6D-2012-62B2-2A60-BC649ACB744D}"/>
              </a:ext>
            </a:extLst>
          </p:cNvPr>
          <p:cNvSpPr txBox="1"/>
          <p:nvPr/>
        </p:nvSpPr>
        <p:spPr>
          <a:xfrm>
            <a:off x="7008853" y="3428835"/>
            <a:ext cx="148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Text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86B80-0541-3ABE-DA11-B86FEEC9CB1B}"/>
              </a:ext>
            </a:extLst>
          </p:cNvPr>
          <p:cNvSpPr txBox="1"/>
          <p:nvPr/>
        </p:nvSpPr>
        <p:spPr>
          <a:xfrm>
            <a:off x="7014450" y="4387184"/>
            <a:ext cx="254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Personal Status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B754F6-E016-E3AD-A859-491086B66877}"/>
              </a:ext>
            </a:extLst>
          </p:cNvPr>
          <p:cNvCxnSpPr>
            <a:cxnSpLocks/>
          </p:cNvCxnSpPr>
          <p:nvPr/>
        </p:nvCxnSpPr>
        <p:spPr>
          <a:xfrm>
            <a:off x="6999774" y="4756980"/>
            <a:ext cx="243718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5DA5FA-CD53-A844-E371-E27ACFC55EE8}"/>
              </a:ext>
            </a:extLst>
          </p:cNvPr>
          <p:cNvCxnSpPr>
            <a:cxnSpLocks/>
          </p:cNvCxnSpPr>
          <p:nvPr/>
        </p:nvCxnSpPr>
        <p:spPr>
          <a:xfrm>
            <a:off x="4047457" y="4060598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19FF83-D5AC-4028-3019-7F224D250F19}"/>
              </a:ext>
            </a:extLst>
          </p:cNvPr>
          <p:cNvSpPr txBox="1"/>
          <p:nvPr/>
        </p:nvSpPr>
        <p:spPr>
          <a:xfrm>
            <a:off x="4760348" y="3686678"/>
            <a:ext cx="127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Instance ID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CA15B-4D6B-0994-6F7A-58B45D8A0C51}"/>
              </a:ext>
            </a:extLst>
          </p:cNvPr>
          <p:cNvSpPr txBox="1"/>
          <p:nvPr/>
        </p:nvSpPr>
        <p:spPr>
          <a:xfrm>
            <a:off x="4671236" y="2272681"/>
            <a:ext cx="132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BC4F72-0E56-5418-91CB-AE1A8C07457F}"/>
              </a:ext>
            </a:extLst>
          </p:cNvPr>
          <p:cNvCxnSpPr>
            <a:cxnSpLocks/>
          </p:cNvCxnSpPr>
          <p:nvPr/>
        </p:nvCxnSpPr>
        <p:spPr>
          <a:xfrm>
            <a:off x="4040367" y="2649275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72A2246-05E7-7B90-EE37-4CA243C3A02C}"/>
              </a:ext>
            </a:extLst>
          </p:cNvPr>
          <p:cNvSpPr txBox="1"/>
          <p:nvPr/>
        </p:nvSpPr>
        <p:spPr>
          <a:xfrm>
            <a:off x="4869714" y="5174168"/>
            <a:ext cx="111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ID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A3054C-21CF-9B9C-D7D8-563C18C73582}"/>
              </a:ext>
            </a:extLst>
          </p:cNvPr>
          <p:cNvCxnSpPr>
            <a:cxnSpLocks/>
          </p:cNvCxnSpPr>
          <p:nvPr/>
        </p:nvCxnSpPr>
        <p:spPr>
          <a:xfrm>
            <a:off x="4033284" y="5543321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BDDDBF-A1D3-CD98-6A1E-964D06F68774}"/>
              </a:ext>
            </a:extLst>
          </p:cNvPr>
          <p:cNvCxnSpPr>
            <a:cxnSpLocks/>
          </p:cNvCxnSpPr>
          <p:nvPr/>
        </p:nvCxnSpPr>
        <p:spPr>
          <a:xfrm>
            <a:off x="4061633" y="5048286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BB28D3-B99C-8DC5-1B62-102CF42D1677}"/>
              </a:ext>
            </a:extLst>
          </p:cNvPr>
          <p:cNvSpPr txBox="1"/>
          <p:nvPr/>
        </p:nvSpPr>
        <p:spPr>
          <a:xfrm>
            <a:off x="4838322" y="4683243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Speaker ID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063BC3-07ED-B974-0506-314AE14247E1}"/>
              </a:ext>
            </a:extLst>
          </p:cNvPr>
          <p:cNvCxnSpPr>
            <a:cxnSpLocks/>
          </p:cNvCxnSpPr>
          <p:nvPr/>
        </p:nvCxnSpPr>
        <p:spPr>
          <a:xfrm>
            <a:off x="6992374" y="3798180"/>
            <a:ext cx="243718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949A71-C046-6A32-70D1-9C732904FC80}"/>
              </a:ext>
            </a:extLst>
          </p:cNvPr>
          <p:cNvCxnSpPr>
            <a:cxnSpLocks/>
          </p:cNvCxnSpPr>
          <p:nvPr/>
        </p:nvCxnSpPr>
        <p:spPr>
          <a:xfrm>
            <a:off x="4032966" y="2180238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41B64D4-C87F-68D4-7743-7338D3B859A6}"/>
              </a:ext>
            </a:extLst>
          </p:cNvPr>
          <p:cNvSpPr txBox="1"/>
          <p:nvPr/>
        </p:nvSpPr>
        <p:spPr>
          <a:xfrm>
            <a:off x="4654960" y="1812520"/>
            <a:ext cx="132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450937-E6FF-3DF0-D376-E4AC6E772D19}"/>
              </a:ext>
            </a:extLst>
          </p:cNvPr>
          <p:cNvCxnSpPr>
            <a:cxnSpLocks/>
          </p:cNvCxnSpPr>
          <p:nvPr/>
        </p:nvCxnSpPr>
        <p:spPr>
          <a:xfrm>
            <a:off x="6993851" y="2840875"/>
            <a:ext cx="243718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AFD4968-27FF-ED93-F93F-22DBF71D8D51}"/>
              </a:ext>
            </a:extLst>
          </p:cNvPr>
          <p:cNvSpPr txBox="1"/>
          <p:nvPr/>
        </p:nvSpPr>
        <p:spPr>
          <a:xfrm>
            <a:off x="6992216" y="2472166"/>
            <a:ext cx="110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79814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BB8B-4D57-D7B6-93B5-02DA16730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310C-6115-1A57-5922-445B8D9F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Text-to-Text-Translation (MMC-TTT) V2.2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2C6E8D-5C3C-E273-5142-1DA85C977F65}"/>
              </a:ext>
            </a:extLst>
          </p:cNvPr>
          <p:cNvSpPr/>
          <p:nvPr/>
        </p:nvSpPr>
        <p:spPr>
          <a:xfrm>
            <a:off x="5730950" y="2860157"/>
            <a:ext cx="1020726" cy="23572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Text-to-Text-Translation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15D33C-EEBE-AC02-9C7B-B935A14BC662}"/>
              </a:ext>
            </a:extLst>
          </p:cNvPr>
          <p:cNvCxnSpPr>
            <a:cxnSpLocks/>
          </p:cNvCxnSpPr>
          <p:nvPr/>
        </p:nvCxnSpPr>
        <p:spPr>
          <a:xfrm>
            <a:off x="4030511" y="3355065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8431BE-63E1-6C24-3292-3F00D0E6853F}"/>
              </a:ext>
            </a:extLst>
          </p:cNvPr>
          <p:cNvSpPr txBox="1"/>
          <p:nvPr/>
        </p:nvSpPr>
        <p:spPr>
          <a:xfrm>
            <a:off x="4497581" y="2988800"/>
            <a:ext cx="128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156945-9940-D324-C87F-29C741CF1ADC}"/>
              </a:ext>
            </a:extLst>
          </p:cNvPr>
          <p:cNvCxnSpPr>
            <a:cxnSpLocks/>
          </p:cNvCxnSpPr>
          <p:nvPr/>
        </p:nvCxnSpPr>
        <p:spPr>
          <a:xfrm>
            <a:off x="6751676" y="4031705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CA7AB26-627B-4F4A-A3C1-BEBA9703DAC3}"/>
              </a:ext>
            </a:extLst>
          </p:cNvPr>
          <p:cNvSpPr txBox="1"/>
          <p:nvPr/>
        </p:nvSpPr>
        <p:spPr>
          <a:xfrm>
            <a:off x="6774297" y="3662980"/>
            <a:ext cx="169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Translated  Text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0B28C7-05DF-D7EE-E9E1-6160A1A7A164}"/>
              </a:ext>
            </a:extLst>
          </p:cNvPr>
          <p:cNvCxnSpPr>
            <a:cxnSpLocks/>
          </p:cNvCxnSpPr>
          <p:nvPr/>
        </p:nvCxnSpPr>
        <p:spPr>
          <a:xfrm>
            <a:off x="4005354" y="4732586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8A8B534-87F4-6374-2FC8-720A4B0E6B23}"/>
              </a:ext>
            </a:extLst>
          </p:cNvPr>
          <p:cNvSpPr txBox="1"/>
          <p:nvPr/>
        </p:nvSpPr>
        <p:spPr>
          <a:xfrm>
            <a:off x="3868743" y="4366321"/>
            <a:ext cx="18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Selector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323270-14F5-3F17-D05D-D02D9396D5D1}"/>
              </a:ext>
            </a:extLst>
          </p:cNvPr>
          <p:cNvCxnSpPr>
            <a:cxnSpLocks/>
          </p:cNvCxnSpPr>
          <p:nvPr/>
        </p:nvCxnSpPr>
        <p:spPr>
          <a:xfrm>
            <a:off x="4023113" y="4031247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1A443A-3759-AF5C-53A2-D63708B123CD}"/>
              </a:ext>
            </a:extLst>
          </p:cNvPr>
          <p:cNvSpPr txBox="1"/>
          <p:nvPr/>
        </p:nvSpPr>
        <p:spPr>
          <a:xfrm>
            <a:off x="4721003" y="3664982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323723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1">
            <a:extLst>
              <a:ext uri="{FF2B5EF4-FFF2-40B4-BE49-F238E27FC236}">
                <a16:creationId xmlns:a16="http://schemas.microsoft.com/office/drawing/2014/main" id="{6F1FC390-90C1-55AD-93F1-76033B6E46CC}"/>
              </a:ext>
            </a:extLst>
          </p:cNvPr>
          <p:cNvSpPr/>
          <p:nvPr/>
        </p:nvSpPr>
        <p:spPr>
          <a:xfrm>
            <a:off x="2305619" y="1255533"/>
            <a:ext cx="8265109" cy="56065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C5328-EE96-C0C4-6969-0B80C72FD4BB}"/>
              </a:ext>
            </a:extLst>
          </p:cNvPr>
          <p:cNvSpPr txBox="1"/>
          <p:nvPr/>
        </p:nvSpPr>
        <p:spPr>
          <a:xfrm>
            <a:off x="5957481" y="2409077"/>
            <a:ext cx="9323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Speech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F299AE-B698-FDA4-87A8-8BBCC2FC0ACF}"/>
              </a:ext>
            </a:extLst>
          </p:cNvPr>
          <p:cNvSpPr/>
          <p:nvPr/>
        </p:nvSpPr>
        <p:spPr>
          <a:xfrm>
            <a:off x="4887160" y="1760771"/>
            <a:ext cx="1020726" cy="13610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Text-To-Speech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D8108E-EF85-F9FB-3098-FAEFC48B383D}"/>
              </a:ext>
            </a:extLst>
          </p:cNvPr>
          <p:cNvCxnSpPr>
            <a:cxnSpLocks/>
          </p:cNvCxnSpPr>
          <p:nvPr/>
        </p:nvCxnSpPr>
        <p:spPr>
          <a:xfrm>
            <a:off x="5912163" y="2697619"/>
            <a:ext cx="10234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5D57931-5FFC-98A0-79DE-76DFB5E712D5}"/>
              </a:ext>
            </a:extLst>
          </p:cNvPr>
          <p:cNvSpPr/>
          <p:nvPr/>
        </p:nvSpPr>
        <p:spPr>
          <a:xfrm>
            <a:off x="6945653" y="4671302"/>
            <a:ext cx="1020726" cy="18487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 Body Description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B8D81D-8B5C-CEA5-0779-9B84B45CA2CD}"/>
              </a:ext>
            </a:extLst>
          </p:cNvPr>
          <p:cNvCxnSpPr>
            <a:cxnSpLocks/>
          </p:cNvCxnSpPr>
          <p:nvPr/>
        </p:nvCxnSpPr>
        <p:spPr>
          <a:xfrm>
            <a:off x="7941406" y="3622453"/>
            <a:ext cx="148101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135EE1-F5A1-3EAC-2573-1F22F528719E}"/>
              </a:ext>
            </a:extLst>
          </p:cNvPr>
          <p:cNvCxnSpPr>
            <a:cxnSpLocks/>
          </p:cNvCxnSpPr>
          <p:nvPr/>
        </p:nvCxnSpPr>
        <p:spPr>
          <a:xfrm>
            <a:off x="7912061" y="5561444"/>
            <a:ext cx="149370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9F9E6BA-A52B-2398-B573-F311D98A2761}"/>
              </a:ext>
            </a:extLst>
          </p:cNvPr>
          <p:cNvSpPr/>
          <p:nvPr/>
        </p:nvSpPr>
        <p:spPr>
          <a:xfrm>
            <a:off x="9422419" y="1371600"/>
            <a:ext cx="1020726" cy="54239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 Multiplexing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302015-4863-4985-6055-84F01FDA23D9}"/>
              </a:ext>
            </a:extLst>
          </p:cNvPr>
          <p:cNvCxnSpPr>
            <a:cxnSpLocks/>
          </p:cNvCxnSpPr>
          <p:nvPr/>
        </p:nvCxnSpPr>
        <p:spPr>
          <a:xfrm>
            <a:off x="1160899" y="670365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1BE8091-A051-32BC-0A57-F964D8358A06}"/>
              </a:ext>
            </a:extLst>
          </p:cNvPr>
          <p:cNvCxnSpPr>
            <a:cxnSpLocks/>
          </p:cNvCxnSpPr>
          <p:nvPr/>
        </p:nvCxnSpPr>
        <p:spPr>
          <a:xfrm>
            <a:off x="10421880" y="4097433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F4339EF-DB4E-5F26-57AD-3BC68AB84938}"/>
              </a:ext>
            </a:extLst>
          </p:cNvPr>
          <p:cNvSpPr txBox="1"/>
          <p:nvPr/>
        </p:nvSpPr>
        <p:spPr>
          <a:xfrm>
            <a:off x="10577922" y="3755342"/>
            <a:ext cx="150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</a:t>
            </a:r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359332-9431-C223-AAAB-45246BDBA9E9}"/>
              </a:ext>
            </a:extLst>
          </p:cNvPr>
          <p:cNvSpPr txBox="1"/>
          <p:nvPr/>
        </p:nvSpPr>
        <p:spPr>
          <a:xfrm>
            <a:off x="7927853" y="3353497"/>
            <a:ext cx="1477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Face Descriptors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1BC3C3-65FF-74C4-0B7A-BEC8C13CB403}"/>
              </a:ext>
            </a:extLst>
          </p:cNvPr>
          <p:cNvSpPr txBox="1"/>
          <p:nvPr/>
        </p:nvSpPr>
        <p:spPr>
          <a:xfrm>
            <a:off x="7889170" y="5261350"/>
            <a:ext cx="1562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Body Descriptors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C1DA99-7AF9-BB6A-187D-A5DD7DA9B937}"/>
              </a:ext>
            </a:extLst>
          </p:cNvPr>
          <p:cNvSpPr txBox="1"/>
          <p:nvPr/>
        </p:nvSpPr>
        <p:spPr>
          <a:xfrm>
            <a:off x="7709601" y="1856051"/>
            <a:ext cx="1824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Speech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9129E4-1B5B-8257-21FD-D19F0CC765FB}"/>
              </a:ext>
            </a:extLst>
          </p:cNvPr>
          <p:cNvCxnSpPr>
            <a:cxnSpLocks/>
          </p:cNvCxnSpPr>
          <p:nvPr/>
        </p:nvCxnSpPr>
        <p:spPr>
          <a:xfrm>
            <a:off x="3443114" y="2881355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B82E734B-495E-583F-7FCC-CD7173EC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391" y="145602"/>
            <a:ext cx="10134487" cy="1102965"/>
          </a:xfrm>
        </p:spPr>
        <p:txBody>
          <a:bodyPr vert="horz">
            <a:noAutofit/>
          </a:bodyPr>
          <a:lstStyle/>
          <a:p>
            <a:r>
              <a:rPr lang="en-US" sz="4000" dirty="0">
                <a:ea typeface="Calibri" panose="020F0502020204030204" pitchFamily="34" charset="0"/>
              </a:rPr>
              <a:t>Personal Status Display (PAF-PSD)  V1.3</a:t>
            </a:r>
            <a:endParaRPr lang="en-150" sz="4000" dirty="0">
              <a:ea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B036B1-CC13-0B78-B0B3-04E53C04659D}"/>
              </a:ext>
            </a:extLst>
          </p:cNvPr>
          <p:cNvCxnSpPr>
            <a:cxnSpLocks/>
          </p:cNvCxnSpPr>
          <p:nvPr/>
        </p:nvCxnSpPr>
        <p:spPr>
          <a:xfrm>
            <a:off x="5902262" y="2186422"/>
            <a:ext cx="35412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3ABD5C2-A239-B4AC-11DA-C41645848F4D}"/>
              </a:ext>
            </a:extLst>
          </p:cNvPr>
          <p:cNvCxnSpPr>
            <a:cxnSpLocks/>
          </p:cNvCxnSpPr>
          <p:nvPr/>
        </p:nvCxnSpPr>
        <p:spPr>
          <a:xfrm>
            <a:off x="3437579" y="3868698"/>
            <a:ext cx="34939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9CC9A17-A8C7-8A6F-5B63-73ED540F3A5F}"/>
              </a:ext>
            </a:extLst>
          </p:cNvPr>
          <p:cNvCxnSpPr>
            <a:cxnSpLocks/>
          </p:cNvCxnSpPr>
          <p:nvPr/>
        </p:nvCxnSpPr>
        <p:spPr>
          <a:xfrm>
            <a:off x="1152699" y="2043634"/>
            <a:ext cx="37543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3752DE8-B8EB-E6CE-D6AA-01A31AC847FC}"/>
              </a:ext>
            </a:extLst>
          </p:cNvPr>
          <p:cNvCxnSpPr>
            <a:cxnSpLocks/>
          </p:cNvCxnSpPr>
          <p:nvPr/>
        </p:nvCxnSpPr>
        <p:spPr>
          <a:xfrm>
            <a:off x="1152699" y="2484235"/>
            <a:ext cx="37543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94E230-A00C-F7A6-D7B5-95A657847BCF}"/>
              </a:ext>
            </a:extLst>
          </p:cNvPr>
          <p:cNvCxnSpPr>
            <a:cxnSpLocks/>
          </p:cNvCxnSpPr>
          <p:nvPr/>
        </p:nvCxnSpPr>
        <p:spPr>
          <a:xfrm>
            <a:off x="3437579" y="5056683"/>
            <a:ext cx="34939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0859108-D0AA-2306-77B1-7F274112A3AF}"/>
              </a:ext>
            </a:extLst>
          </p:cNvPr>
          <p:cNvCxnSpPr>
            <a:cxnSpLocks/>
          </p:cNvCxnSpPr>
          <p:nvPr/>
        </p:nvCxnSpPr>
        <p:spPr>
          <a:xfrm>
            <a:off x="1160899" y="5857434"/>
            <a:ext cx="5813635" cy="450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4CE290D-D918-0A30-C34B-3BDB4CF18972}"/>
              </a:ext>
            </a:extLst>
          </p:cNvPr>
          <p:cNvCxnSpPr>
            <a:cxnSpLocks/>
          </p:cNvCxnSpPr>
          <p:nvPr/>
        </p:nvCxnSpPr>
        <p:spPr>
          <a:xfrm>
            <a:off x="1150124" y="6281379"/>
            <a:ext cx="5813635" cy="450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2C5292B-9271-C461-782C-62B411D09F4F}"/>
              </a:ext>
            </a:extLst>
          </p:cNvPr>
          <p:cNvSpPr/>
          <p:nvPr/>
        </p:nvSpPr>
        <p:spPr>
          <a:xfrm>
            <a:off x="6931479" y="2402608"/>
            <a:ext cx="1020726" cy="21295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 Face Description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D83A4F3-51E6-9A29-2914-678D7EE6A3A3}"/>
              </a:ext>
            </a:extLst>
          </p:cNvPr>
          <p:cNvCxnSpPr>
            <a:cxnSpLocks/>
          </p:cNvCxnSpPr>
          <p:nvPr/>
        </p:nvCxnSpPr>
        <p:spPr>
          <a:xfrm>
            <a:off x="1125392" y="5094427"/>
            <a:ext cx="12986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C4E384-DD9B-DE1E-04F2-297FC9CE7438}"/>
              </a:ext>
            </a:extLst>
          </p:cNvPr>
          <p:cNvSpPr txBox="1"/>
          <p:nvPr/>
        </p:nvSpPr>
        <p:spPr>
          <a:xfrm>
            <a:off x="1206164" y="2149093"/>
            <a:ext cx="1147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it-IT" sz="1600" b="0" strike="noStrike" spc="-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CA8D83D-C9A1-D0F9-85A4-C82653E37C4F}"/>
              </a:ext>
            </a:extLst>
          </p:cNvPr>
          <p:cNvSpPr txBox="1"/>
          <p:nvPr/>
        </p:nvSpPr>
        <p:spPr>
          <a:xfrm>
            <a:off x="957969" y="1712046"/>
            <a:ext cx="1390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F3BC663-B5E7-79AD-8C77-B73A19D180A3}"/>
              </a:ext>
            </a:extLst>
          </p:cNvPr>
          <p:cNvSpPr txBox="1"/>
          <p:nvPr/>
        </p:nvSpPr>
        <p:spPr>
          <a:xfrm>
            <a:off x="904877" y="4754007"/>
            <a:ext cx="1458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</a:t>
            </a:r>
            <a:endParaRPr lang="en-GB" sz="1600" b="0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4B57EAA-2888-C022-715F-8BF8947696F1}"/>
              </a:ext>
            </a:extLst>
          </p:cNvPr>
          <p:cNvSpPr txBox="1"/>
          <p:nvPr/>
        </p:nvSpPr>
        <p:spPr>
          <a:xfrm>
            <a:off x="1240870" y="3074658"/>
            <a:ext cx="1147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it-IT" sz="1600" b="0" strike="noStrike" spc="-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85">
            <a:extLst>
              <a:ext uri="{FF2B5EF4-FFF2-40B4-BE49-F238E27FC236}">
                <a16:creationId xmlns:a16="http://schemas.microsoft.com/office/drawing/2014/main" id="{A8ECDC35-C6DA-CDD4-BFC8-1D765568E015}"/>
              </a:ext>
            </a:extLst>
          </p:cNvPr>
          <p:cNvSpPr/>
          <p:nvPr/>
        </p:nvSpPr>
        <p:spPr>
          <a:xfrm>
            <a:off x="5032192" y="3529964"/>
            <a:ext cx="190343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Personal Status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9454238-81B1-F888-8EDE-417B12945DC8}"/>
              </a:ext>
            </a:extLst>
          </p:cNvPr>
          <p:cNvCxnSpPr>
            <a:cxnSpLocks/>
          </p:cNvCxnSpPr>
          <p:nvPr/>
        </p:nvCxnSpPr>
        <p:spPr>
          <a:xfrm>
            <a:off x="1161572" y="3408501"/>
            <a:ext cx="577846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3" name="TextBox 85">
            <a:extLst>
              <a:ext uri="{FF2B5EF4-FFF2-40B4-BE49-F238E27FC236}">
                <a16:creationId xmlns:a16="http://schemas.microsoft.com/office/drawing/2014/main" id="{DE68F0AE-4DB8-881A-F93E-98A7F6AFB07E}"/>
              </a:ext>
            </a:extLst>
          </p:cNvPr>
          <p:cNvSpPr/>
          <p:nvPr/>
        </p:nvSpPr>
        <p:spPr>
          <a:xfrm>
            <a:off x="3432095" y="2601726"/>
            <a:ext cx="1452827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</a:t>
            </a:r>
            <a:r>
              <a:rPr lang="en-US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Status</a:t>
            </a:r>
            <a:endParaRPr lang="en-GB" sz="1600" b="0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5">
            <a:extLst>
              <a:ext uri="{FF2B5EF4-FFF2-40B4-BE49-F238E27FC236}">
                <a16:creationId xmlns:a16="http://schemas.microsoft.com/office/drawing/2014/main" id="{7D843033-50F3-5541-9C7E-7FD59D48E771}"/>
              </a:ext>
            </a:extLst>
          </p:cNvPr>
          <p:cNvSpPr/>
          <p:nvPr/>
        </p:nvSpPr>
        <p:spPr>
          <a:xfrm>
            <a:off x="4786058" y="4718350"/>
            <a:ext cx="2141914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Gesture Personal Status</a:t>
            </a:r>
            <a:endParaRPr lang="en-GB" sz="1600" b="0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22A3F9A-5A78-A397-B879-22406FFE7D45}"/>
              </a:ext>
            </a:extLst>
          </p:cNvPr>
          <p:cNvSpPr txBox="1"/>
          <p:nvPr/>
        </p:nvSpPr>
        <p:spPr>
          <a:xfrm>
            <a:off x="1187602" y="5512717"/>
            <a:ext cx="1188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it-IT" sz="1600" b="0" strike="noStrike" spc="-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2FB5B96-D02D-A5D6-2560-9AD9E70AECA3}"/>
              </a:ext>
            </a:extLst>
          </p:cNvPr>
          <p:cNvSpPr/>
          <p:nvPr/>
        </p:nvSpPr>
        <p:spPr>
          <a:xfrm>
            <a:off x="1010611" y="5944421"/>
            <a:ext cx="133854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sz="1600" b="0" strike="noStrike" spc="-1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5">
            <a:extLst>
              <a:ext uri="{FF2B5EF4-FFF2-40B4-BE49-F238E27FC236}">
                <a16:creationId xmlns:a16="http://schemas.microsoft.com/office/drawing/2014/main" id="{B5D3DF38-D553-C289-0BAF-E75AEFE1FD80}"/>
              </a:ext>
            </a:extLst>
          </p:cNvPr>
          <p:cNvSpPr/>
          <p:nvPr/>
        </p:nvSpPr>
        <p:spPr>
          <a:xfrm>
            <a:off x="1028961" y="6369657"/>
            <a:ext cx="130945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sz="1600" b="0" strike="noStrike" spc="-1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8C055A9-EAD8-4801-9B62-3C49C8792A5B}"/>
              </a:ext>
            </a:extLst>
          </p:cNvPr>
          <p:cNvCxnSpPr>
            <a:cxnSpLocks/>
          </p:cNvCxnSpPr>
          <p:nvPr/>
        </p:nvCxnSpPr>
        <p:spPr>
          <a:xfrm>
            <a:off x="1174950" y="4342969"/>
            <a:ext cx="577846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0" name="TextBox 85">
            <a:extLst>
              <a:ext uri="{FF2B5EF4-FFF2-40B4-BE49-F238E27FC236}">
                <a16:creationId xmlns:a16="http://schemas.microsoft.com/office/drawing/2014/main" id="{C15A7B56-35FC-CAEB-8A77-F8698ADCD306}"/>
              </a:ext>
            </a:extLst>
          </p:cNvPr>
          <p:cNvSpPr/>
          <p:nvPr/>
        </p:nvSpPr>
        <p:spPr>
          <a:xfrm>
            <a:off x="1018246" y="4000328"/>
            <a:ext cx="133854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sz="1600" b="0" strike="noStrike" spc="-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1DFCBF-88F4-80D0-38E2-951ECE945791}"/>
              </a:ext>
            </a:extLst>
          </p:cNvPr>
          <p:cNvSpPr/>
          <p:nvPr/>
        </p:nvSpPr>
        <p:spPr>
          <a:xfrm>
            <a:off x="2427207" y="2692468"/>
            <a:ext cx="1020726" cy="30331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 De-multiplexing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E636A-0EE8-1DC3-BF8A-46A867B43D02}"/>
              </a:ext>
            </a:extLst>
          </p:cNvPr>
          <p:cNvSpPr txBox="1"/>
          <p:nvPr/>
        </p:nvSpPr>
        <p:spPr>
          <a:xfrm>
            <a:off x="1179237" y="1255770"/>
            <a:ext cx="11857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ID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B832E0-C3FA-D1F7-1DDD-AADD093C21DA}"/>
              </a:ext>
            </a:extLst>
          </p:cNvPr>
          <p:cNvCxnSpPr>
            <a:cxnSpLocks/>
          </p:cNvCxnSpPr>
          <p:nvPr/>
        </p:nvCxnSpPr>
        <p:spPr>
          <a:xfrm>
            <a:off x="1152852" y="1594561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85">
            <a:extLst>
              <a:ext uri="{FF2B5EF4-FFF2-40B4-BE49-F238E27FC236}">
                <a16:creationId xmlns:a16="http://schemas.microsoft.com/office/drawing/2014/main" id="{13EF6EA3-6C50-D065-595D-889FB4FA33D5}"/>
              </a:ext>
            </a:extLst>
          </p:cNvPr>
          <p:cNvSpPr/>
          <p:nvPr/>
        </p:nvSpPr>
        <p:spPr>
          <a:xfrm>
            <a:off x="5025103" y="3076303"/>
            <a:ext cx="190343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Personal Status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67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95ED2-3E7C-F82E-CE82-A18B60B13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7F67-236A-ACBC-A42E-A11147C0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1" y="293023"/>
            <a:ext cx="10623698" cy="1325563"/>
          </a:xfrm>
        </p:spPr>
        <p:txBody>
          <a:bodyPr/>
          <a:lstStyle/>
          <a:p>
            <a:r>
              <a:rPr lang="en-US" dirty="0"/>
              <a:t>Audio-Visual Scene Rendering (PAF-AVR) V1.2</a:t>
            </a:r>
            <a:endParaRPr lang="en-GB" dirty="0"/>
          </a:p>
        </p:txBody>
      </p:sp>
      <p:sp>
        <p:nvSpPr>
          <p:cNvPr id="4" name="TextBox 54">
            <a:extLst>
              <a:ext uri="{FF2B5EF4-FFF2-40B4-BE49-F238E27FC236}">
                <a16:creationId xmlns:a16="http://schemas.microsoft.com/office/drawing/2014/main" id="{E612DDBD-2837-E8D4-DC3F-61F227348CCD}"/>
              </a:ext>
            </a:extLst>
          </p:cNvPr>
          <p:cNvSpPr/>
          <p:nvPr/>
        </p:nvSpPr>
        <p:spPr>
          <a:xfrm>
            <a:off x="6583711" y="2846030"/>
            <a:ext cx="162670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Speech</a:t>
            </a:r>
            <a:endParaRPr lang="it-IT" b="0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B81DB-713A-48D5-D232-7BB1717D4AE8}"/>
              </a:ext>
            </a:extLst>
          </p:cNvPr>
          <p:cNvSpPr txBox="1"/>
          <p:nvPr/>
        </p:nvSpPr>
        <p:spPr>
          <a:xfrm>
            <a:off x="6596773" y="4262905"/>
            <a:ext cx="1477911" cy="373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Visual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17FBD-BC10-1839-7E7C-91C76D049858}"/>
              </a:ext>
            </a:extLst>
          </p:cNvPr>
          <p:cNvSpPr txBox="1"/>
          <p:nvPr/>
        </p:nvSpPr>
        <p:spPr>
          <a:xfrm>
            <a:off x="6581115" y="3524005"/>
            <a:ext cx="1493569" cy="36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Audio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46F061-CC3F-9977-2D6A-1CBB481958EA}"/>
              </a:ext>
            </a:extLst>
          </p:cNvPr>
          <p:cNvSpPr/>
          <p:nvPr/>
        </p:nvSpPr>
        <p:spPr>
          <a:xfrm>
            <a:off x="5574920" y="2450564"/>
            <a:ext cx="1020726" cy="28825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Audio-Visual Scene Rendering</a:t>
            </a:r>
            <a:endParaRPr lang="it-IT" b="0" strike="noStrike" spc="-1" dirty="0">
              <a:latin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1AFA2B-C0D0-5449-1B18-301AA5ED0F24}"/>
              </a:ext>
            </a:extLst>
          </p:cNvPr>
          <p:cNvCxnSpPr>
            <a:cxnSpLocks/>
          </p:cNvCxnSpPr>
          <p:nvPr/>
        </p:nvCxnSpPr>
        <p:spPr>
          <a:xfrm>
            <a:off x="6603764" y="3213908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5FCD18-28ED-33C9-29B3-B7E667A341D5}"/>
              </a:ext>
            </a:extLst>
          </p:cNvPr>
          <p:cNvCxnSpPr>
            <a:cxnSpLocks/>
          </p:cNvCxnSpPr>
          <p:nvPr/>
        </p:nvCxnSpPr>
        <p:spPr>
          <a:xfrm>
            <a:off x="6586038" y="3897940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D4F016-3D2C-A7FC-5AA6-08A93D1BBCCC}"/>
              </a:ext>
            </a:extLst>
          </p:cNvPr>
          <p:cNvCxnSpPr>
            <a:cxnSpLocks/>
          </p:cNvCxnSpPr>
          <p:nvPr/>
        </p:nvCxnSpPr>
        <p:spPr>
          <a:xfrm>
            <a:off x="6589579" y="4635139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7CF7888-159F-F9DF-1D14-0F6444D69481}"/>
              </a:ext>
            </a:extLst>
          </p:cNvPr>
          <p:cNvSpPr txBox="1"/>
          <p:nvPr/>
        </p:nvSpPr>
        <p:spPr>
          <a:xfrm>
            <a:off x="4122805" y="2837701"/>
            <a:ext cx="1468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Point of View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85">
            <a:extLst>
              <a:ext uri="{FF2B5EF4-FFF2-40B4-BE49-F238E27FC236}">
                <a16:creationId xmlns:a16="http://schemas.microsoft.com/office/drawing/2014/main" id="{7548D536-8258-EAE2-BB15-10C5E6D5310A}"/>
              </a:ext>
            </a:extLst>
          </p:cNvPr>
          <p:cNvSpPr/>
          <p:nvPr/>
        </p:nvSpPr>
        <p:spPr>
          <a:xfrm>
            <a:off x="3419748" y="4278697"/>
            <a:ext cx="215224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</a:t>
            </a: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Scene</a:t>
            </a:r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r>
              <a:rPr lang="it-IT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1C09AA-9316-0753-879D-EC45F59744B7}"/>
              </a:ext>
            </a:extLst>
          </p:cNvPr>
          <p:cNvCxnSpPr>
            <a:cxnSpLocks/>
          </p:cNvCxnSpPr>
          <p:nvPr/>
        </p:nvCxnSpPr>
        <p:spPr>
          <a:xfrm>
            <a:off x="3587091" y="4644799"/>
            <a:ext cx="200304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AE7705-DA2C-898E-F848-663F1E830B9F}"/>
              </a:ext>
            </a:extLst>
          </p:cNvPr>
          <p:cNvCxnSpPr>
            <a:cxnSpLocks/>
          </p:cNvCxnSpPr>
          <p:nvPr/>
        </p:nvCxnSpPr>
        <p:spPr>
          <a:xfrm>
            <a:off x="3576501" y="3210764"/>
            <a:ext cx="200304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" name="TextBox 85">
            <a:extLst>
              <a:ext uri="{FF2B5EF4-FFF2-40B4-BE49-F238E27FC236}">
                <a16:creationId xmlns:a16="http://schemas.microsoft.com/office/drawing/2014/main" id="{09CF84F6-CC5C-1C87-1B77-939E96551ED9}"/>
              </a:ext>
            </a:extLst>
          </p:cNvPr>
          <p:cNvSpPr/>
          <p:nvPr/>
        </p:nvSpPr>
        <p:spPr>
          <a:xfrm>
            <a:off x="3888994" y="3494337"/>
            <a:ext cx="165544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Portable Avatar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0E8261-432F-E0F1-8555-E4FFEE011BD1}"/>
              </a:ext>
            </a:extLst>
          </p:cNvPr>
          <p:cNvCxnSpPr>
            <a:cxnSpLocks/>
          </p:cNvCxnSpPr>
          <p:nvPr/>
        </p:nvCxnSpPr>
        <p:spPr>
          <a:xfrm>
            <a:off x="3568415" y="3869318"/>
            <a:ext cx="200304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4078010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A246-6ACE-DEA5-A545-10695487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HMC-CEC – A 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07BE5-ECCF-2A0A-164A-6D65EDE3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33" y="1904999"/>
            <a:ext cx="10475918" cy="4814778"/>
          </a:xfrm>
        </p:spPr>
        <p:txBody>
          <a:bodyPr>
            <a:normAutofit/>
          </a:bodyPr>
          <a:lstStyle/>
          <a:p>
            <a:r>
              <a:rPr lang="en-US" dirty="0"/>
              <a:t>MPAI-HMC specifies a human-machine communication system with component reusability enabled by the AIF-AIW-AIM architecture</a:t>
            </a:r>
            <a:r>
              <a:rPr lang="en-GB" dirty="0"/>
              <a:t>.</a:t>
            </a:r>
          </a:p>
          <a:p>
            <a:r>
              <a:rPr lang="en-GB" dirty="0"/>
              <a:t>HMC-CEC AIW specifies the I/O data: </a:t>
            </a:r>
          </a:p>
          <a:p>
            <a:pPr lvl="1"/>
            <a:r>
              <a:rPr lang="en-GB" dirty="0"/>
              <a:t>Audio-visual </a:t>
            </a:r>
          </a:p>
          <a:p>
            <a:pPr lvl="1"/>
            <a:r>
              <a:rPr lang="en-GB" dirty="0"/>
              <a:t>Communication Item.</a:t>
            </a:r>
          </a:p>
          <a:p>
            <a:r>
              <a:rPr lang="en-GB" dirty="0"/>
              <a:t>AIMs – Basic or Composite – specified in terms of functions and I/O Data.</a:t>
            </a:r>
          </a:p>
          <a:p>
            <a:r>
              <a:rPr lang="en-GB" dirty="0"/>
              <a:t>An implementer need not expose some interfaces (but the operation becomes less explainable).</a:t>
            </a:r>
          </a:p>
          <a:p>
            <a:r>
              <a:rPr lang="en-GB" dirty="0"/>
              <a:t>Standard AIMs can generate a market of AI Modules.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B2F6-0001-40D9-E73F-3EB8FA5A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9C877-19E3-F0E4-C78F-24B1246E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4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434E-A4F4-DB73-4DA5-19D74A92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MPAI-HMC (and all MPAI Technical Specifications)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D6CF0-ABB7-D783-41BE-F94561BE1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782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Published at </a:t>
            </a:r>
            <a:r>
              <a:rPr lang="en-US" u="sng" dirty="0">
                <a:hlinkClick r:id="rId2"/>
              </a:rPr>
              <a:t>https://mpai.community/standards/mpai-hmc/v2-0/</a:t>
            </a:r>
            <a:r>
              <a:rPr lang="en-US" dirty="0"/>
              <a:t> as web pages – one per chapter, hierarchically including:</a:t>
            </a:r>
          </a:p>
          <a:p>
            <a:r>
              <a:rPr lang="en-US" dirty="0"/>
              <a:t>One page for each </a:t>
            </a:r>
            <a:r>
              <a:rPr lang="en-US" u="sng" dirty="0"/>
              <a:t>AI Workflow</a:t>
            </a:r>
            <a:r>
              <a:rPr lang="en-US" dirty="0"/>
              <a:t>, including </a:t>
            </a:r>
          </a:p>
          <a:p>
            <a:pPr lvl="1"/>
            <a:r>
              <a:rPr lang="en-US" dirty="0"/>
              <a:t>Links to all AI Modules and Data Types used by the AIW.</a:t>
            </a:r>
          </a:p>
          <a:p>
            <a:pPr lvl="1"/>
            <a:r>
              <a:rPr lang="en-US" dirty="0"/>
              <a:t>Conformance Testing of AIW.</a:t>
            </a:r>
          </a:p>
          <a:p>
            <a:r>
              <a:rPr lang="en-US" dirty="0"/>
              <a:t>One page for each </a:t>
            </a:r>
            <a:r>
              <a:rPr lang="en-US" u="sng" dirty="0"/>
              <a:t>AI Module</a:t>
            </a:r>
            <a:r>
              <a:rPr lang="en-US" dirty="0"/>
              <a:t>, including:</a:t>
            </a:r>
          </a:p>
          <a:p>
            <a:pPr lvl="1"/>
            <a:r>
              <a:rPr lang="en-US" dirty="0"/>
              <a:t>Links to Data Types used by a Basic AIM.</a:t>
            </a:r>
          </a:p>
          <a:p>
            <a:pPr lvl="1"/>
            <a:r>
              <a:rPr lang="en-US" dirty="0"/>
              <a:t>Links to all AI Modules and Data Types used by a Composite AIM.</a:t>
            </a:r>
          </a:p>
          <a:p>
            <a:pPr lvl="1"/>
            <a:r>
              <a:rPr lang="en-US" dirty="0"/>
              <a:t>Conformance Testing of AIM.</a:t>
            </a:r>
          </a:p>
          <a:p>
            <a:r>
              <a:rPr lang="en-US" dirty="0"/>
              <a:t>One page for each </a:t>
            </a:r>
            <a:r>
              <a:rPr lang="en-US" u="sng" dirty="0"/>
              <a:t>Data Type</a:t>
            </a:r>
          </a:p>
          <a:p>
            <a:pPr lvl="2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574CB-5DD0-0334-93FF-4B8847A6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86B65-B67F-A5B6-3E7C-25A9A584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82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297172" y="3014874"/>
            <a:ext cx="726770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in  MPAI on HMC and other exciting projects!</a:t>
            </a:r>
          </a:p>
          <a:p>
            <a:pPr algn="ctr">
              <a:spcBef>
                <a:spcPct val="0"/>
              </a:spcBef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150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https://mpai.community/how-to-join/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150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9-Dec-24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26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26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26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26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3A60-FC65-8820-AAA3-D3ADB8BA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Explainable standards</a:t>
            </a:r>
            <a:endParaRPr lang="en-150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E9F40-802F-45CA-0399-4BC33FD5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12248"/>
            <a:ext cx="968089" cy="365125"/>
          </a:xfrm>
        </p:spPr>
        <p:txBody>
          <a:bodyPr/>
          <a:lstStyle/>
          <a:p>
            <a:fld id="{EA799F3B-F9C8-4D6A-AD75-2CEC128004FE}" type="datetime1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ABD43-A112-B2F2-487F-4215E04F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F9E88-7B90-550B-83F5-FE6E08C9D476}"/>
              </a:ext>
            </a:extLst>
          </p:cNvPr>
          <p:cNvSpPr txBox="1"/>
          <p:nvPr/>
        </p:nvSpPr>
        <p:spPr>
          <a:xfrm>
            <a:off x="1268721" y="2746977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AI module (AIM)</a:t>
            </a:r>
          </a:p>
        </p:txBody>
      </p:sp>
      <p:cxnSp>
        <p:nvCxnSpPr>
          <p:cNvPr id="8" name="Straight Arrow Connector 19">
            <a:extLst>
              <a:ext uri="{FF2B5EF4-FFF2-40B4-BE49-F238E27FC236}">
                <a16:creationId xmlns:a16="http://schemas.microsoft.com/office/drawing/2014/main" id="{0DB9AD99-30DB-AC3C-21AE-9BFEF0D3FE17}"/>
              </a:ext>
            </a:extLst>
          </p:cNvPr>
          <p:cNvCxnSpPr>
            <a:cxnSpLocks/>
          </p:cNvCxnSpPr>
          <p:nvPr/>
        </p:nvCxnSpPr>
        <p:spPr>
          <a:xfrm flipV="1">
            <a:off x="3502186" y="3812448"/>
            <a:ext cx="957997" cy="30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5">
            <a:extLst>
              <a:ext uri="{FF2B5EF4-FFF2-40B4-BE49-F238E27FC236}">
                <a16:creationId xmlns:a16="http://schemas.microsoft.com/office/drawing/2014/main" id="{229D200E-6B71-39C9-1C2F-679778F2D1CC}"/>
              </a:ext>
            </a:extLst>
          </p:cNvPr>
          <p:cNvSpPr/>
          <p:nvPr/>
        </p:nvSpPr>
        <p:spPr>
          <a:xfrm>
            <a:off x="2246581" y="3405452"/>
            <a:ext cx="1264570" cy="128854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 analysis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AB1592CC-191F-6453-BC0D-3326F00315E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687241" y="4049724"/>
            <a:ext cx="5593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FEDB47-A9EC-C55C-B958-0C6A3518D31F}"/>
              </a:ext>
            </a:extLst>
          </p:cNvPr>
          <p:cNvSpPr txBox="1"/>
          <p:nvPr/>
        </p:nvSpPr>
        <p:spPr>
          <a:xfrm>
            <a:off x="3528111" y="3504169"/>
            <a:ext cx="93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cxnSp>
        <p:nvCxnSpPr>
          <p:cNvPr id="12" name="Straight Arrow Connector 19">
            <a:extLst>
              <a:ext uri="{FF2B5EF4-FFF2-40B4-BE49-F238E27FC236}">
                <a16:creationId xmlns:a16="http://schemas.microsoft.com/office/drawing/2014/main" id="{C6B40E1F-8E39-F5FC-63B1-F8BA41C891AB}"/>
              </a:ext>
            </a:extLst>
          </p:cNvPr>
          <p:cNvCxnSpPr>
            <a:cxnSpLocks/>
          </p:cNvCxnSpPr>
          <p:nvPr/>
        </p:nvCxnSpPr>
        <p:spPr>
          <a:xfrm flipV="1">
            <a:off x="3510372" y="4407283"/>
            <a:ext cx="931880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E899C-3D0E-87A9-3367-ABD94541DA7F}"/>
              </a:ext>
            </a:extLst>
          </p:cNvPr>
          <p:cNvSpPr/>
          <p:nvPr/>
        </p:nvSpPr>
        <p:spPr>
          <a:xfrm>
            <a:off x="2250969" y="4960017"/>
            <a:ext cx="1260182" cy="485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71AD42-0171-ED45-AF3F-8A7294DA5695}"/>
              </a:ext>
            </a:extLst>
          </p:cNvPr>
          <p:cNvCxnSpPr>
            <a:cxnSpLocks/>
          </p:cNvCxnSpPr>
          <p:nvPr/>
        </p:nvCxnSpPr>
        <p:spPr>
          <a:xfrm flipV="1">
            <a:off x="2249198" y="4835002"/>
            <a:ext cx="1262590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FE71DA-A840-5C0D-5986-4654A0DB63DD}"/>
              </a:ext>
            </a:extLst>
          </p:cNvPr>
          <p:cNvSpPr txBox="1"/>
          <p:nvPr/>
        </p:nvSpPr>
        <p:spPr>
          <a:xfrm>
            <a:off x="3543351" y="4104625"/>
            <a:ext cx="93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Identity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A4E53-B51F-4751-D741-29A7D52D6E34}"/>
              </a:ext>
            </a:extLst>
          </p:cNvPr>
          <p:cNvSpPr txBox="1"/>
          <p:nvPr/>
        </p:nvSpPr>
        <p:spPr>
          <a:xfrm>
            <a:off x="1438522" y="3713396"/>
            <a:ext cx="87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9A6F35-6063-02B5-0B77-760077D08346}"/>
              </a:ext>
            </a:extLst>
          </p:cNvPr>
          <p:cNvSpPr txBox="1"/>
          <p:nvPr/>
        </p:nvSpPr>
        <p:spPr>
          <a:xfrm>
            <a:off x="6726119" y="2717881"/>
            <a:ext cx="2898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AI Workflow (AIW)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74E501-2499-006B-05E8-2C04DD5480F6}"/>
              </a:ext>
            </a:extLst>
          </p:cNvPr>
          <p:cNvSpPr/>
          <p:nvPr/>
        </p:nvSpPr>
        <p:spPr>
          <a:xfrm>
            <a:off x="6095618" y="3234679"/>
            <a:ext cx="4555952" cy="17646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5910AF-9805-F036-A544-5331FD9AF191}"/>
              </a:ext>
            </a:extLst>
          </p:cNvPr>
          <p:cNvGrpSpPr/>
          <p:nvPr/>
        </p:nvGrpSpPr>
        <p:grpSpPr>
          <a:xfrm>
            <a:off x="8795874" y="3388648"/>
            <a:ext cx="1547987" cy="565332"/>
            <a:chOff x="52705" y="1752600"/>
            <a:chExt cx="2147570" cy="828675"/>
          </a:xfrm>
          <a:solidFill>
            <a:srgbClr val="92D05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450D8C-A430-8FDA-875E-02876BEA3088}"/>
                </a:ext>
              </a:extLst>
            </p:cNvPr>
            <p:cNvSpPr/>
            <p:nvPr/>
          </p:nvSpPr>
          <p:spPr>
            <a:xfrm>
              <a:off x="581025" y="1752600"/>
              <a:ext cx="1085850" cy="828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Module AIM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514F361-E3DA-8A2D-614D-4580FF7DDA06}"/>
                </a:ext>
              </a:extLst>
            </p:cNvPr>
            <p:cNvCxnSpPr/>
            <p:nvPr/>
          </p:nvCxnSpPr>
          <p:spPr>
            <a:xfrm>
              <a:off x="5270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1E66B14-D3C7-2CE4-D620-393EB0B7479D}"/>
                </a:ext>
              </a:extLst>
            </p:cNvPr>
            <p:cNvCxnSpPr/>
            <p:nvPr/>
          </p:nvCxnSpPr>
          <p:spPr>
            <a:xfrm>
              <a:off x="5270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1A1063A-5DAD-4A4B-2A27-F0BBB014F22E}"/>
                </a:ext>
              </a:extLst>
            </p:cNvPr>
            <p:cNvCxnSpPr/>
            <p:nvPr/>
          </p:nvCxnSpPr>
          <p:spPr>
            <a:xfrm>
              <a:off x="5270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FE4DAB5-7A89-9740-3994-1DCE72D91C39}"/>
                </a:ext>
              </a:extLst>
            </p:cNvPr>
            <p:cNvCxnSpPr/>
            <p:nvPr/>
          </p:nvCxnSpPr>
          <p:spPr>
            <a:xfrm>
              <a:off x="167195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B7A9895-2FB9-BD6F-ACAB-4081B26BEB3F}"/>
                </a:ext>
              </a:extLst>
            </p:cNvPr>
            <p:cNvCxnSpPr/>
            <p:nvPr/>
          </p:nvCxnSpPr>
          <p:spPr>
            <a:xfrm>
              <a:off x="167195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37FD73D-B644-F882-9D0A-CD39B4CD086B}"/>
                </a:ext>
              </a:extLst>
            </p:cNvPr>
            <p:cNvCxnSpPr/>
            <p:nvPr/>
          </p:nvCxnSpPr>
          <p:spPr>
            <a:xfrm>
              <a:off x="167195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B6C827-4482-143A-43CC-5D8653BC9EBA}"/>
              </a:ext>
            </a:extLst>
          </p:cNvPr>
          <p:cNvGrpSpPr/>
          <p:nvPr/>
        </p:nvGrpSpPr>
        <p:grpSpPr>
          <a:xfrm>
            <a:off x="7480750" y="4219151"/>
            <a:ext cx="1548516" cy="565332"/>
            <a:chOff x="52705" y="1752600"/>
            <a:chExt cx="2147570" cy="828675"/>
          </a:xfrm>
          <a:solidFill>
            <a:srgbClr val="92D05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121B05-72E1-F581-494E-5FA82CBD8FA6}"/>
                </a:ext>
              </a:extLst>
            </p:cNvPr>
            <p:cNvSpPr/>
            <p:nvPr/>
          </p:nvSpPr>
          <p:spPr>
            <a:xfrm>
              <a:off x="581025" y="1752600"/>
              <a:ext cx="1085850" cy="828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Module AIM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4270C5E-3615-5D78-8262-CD900A410B5C}"/>
                </a:ext>
              </a:extLst>
            </p:cNvPr>
            <p:cNvCxnSpPr/>
            <p:nvPr/>
          </p:nvCxnSpPr>
          <p:spPr>
            <a:xfrm>
              <a:off x="5270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907A53-B7AE-267C-B7B7-04A9BEA60802}"/>
                </a:ext>
              </a:extLst>
            </p:cNvPr>
            <p:cNvCxnSpPr/>
            <p:nvPr/>
          </p:nvCxnSpPr>
          <p:spPr>
            <a:xfrm>
              <a:off x="5270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9AF4FB5-0B70-7665-AB97-5D2B09ADD630}"/>
                </a:ext>
              </a:extLst>
            </p:cNvPr>
            <p:cNvCxnSpPr/>
            <p:nvPr/>
          </p:nvCxnSpPr>
          <p:spPr>
            <a:xfrm>
              <a:off x="5270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D2826D0-D768-D3E8-2434-80C408FF4E00}"/>
                </a:ext>
              </a:extLst>
            </p:cNvPr>
            <p:cNvCxnSpPr/>
            <p:nvPr/>
          </p:nvCxnSpPr>
          <p:spPr>
            <a:xfrm>
              <a:off x="167195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97ACA2C-118F-CC58-B934-7438623C7EE5}"/>
                </a:ext>
              </a:extLst>
            </p:cNvPr>
            <p:cNvCxnSpPr/>
            <p:nvPr/>
          </p:nvCxnSpPr>
          <p:spPr>
            <a:xfrm>
              <a:off x="167195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5609C25-13EB-7B64-EC32-7F7911BBBE42}"/>
                </a:ext>
              </a:extLst>
            </p:cNvPr>
            <p:cNvCxnSpPr/>
            <p:nvPr/>
          </p:nvCxnSpPr>
          <p:spPr>
            <a:xfrm>
              <a:off x="167195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251900-A988-85C1-DA3E-C544FC1A4154}"/>
              </a:ext>
            </a:extLst>
          </p:cNvPr>
          <p:cNvGrpSpPr/>
          <p:nvPr/>
        </p:nvGrpSpPr>
        <p:grpSpPr>
          <a:xfrm>
            <a:off x="9065231" y="4332477"/>
            <a:ext cx="1514794" cy="565332"/>
            <a:chOff x="52705" y="1752600"/>
            <a:chExt cx="2147570" cy="828675"/>
          </a:xfrm>
          <a:solidFill>
            <a:srgbClr val="92D050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85237A-9B8B-992D-602B-100D606C9AFB}"/>
                </a:ext>
              </a:extLst>
            </p:cNvPr>
            <p:cNvSpPr/>
            <p:nvPr/>
          </p:nvSpPr>
          <p:spPr>
            <a:xfrm>
              <a:off x="581025" y="1752600"/>
              <a:ext cx="1085850" cy="828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Module AIM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883774-D0C4-018D-9D52-376839A36D4D}"/>
                </a:ext>
              </a:extLst>
            </p:cNvPr>
            <p:cNvCxnSpPr/>
            <p:nvPr/>
          </p:nvCxnSpPr>
          <p:spPr>
            <a:xfrm>
              <a:off x="5270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404D5DF-3286-BB95-136C-8B6E72E5BA8E}"/>
                </a:ext>
              </a:extLst>
            </p:cNvPr>
            <p:cNvCxnSpPr/>
            <p:nvPr/>
          </p:nvCxnSpPr>
          <p:spPr>
            <a:xfrm>
              <a:off x="5270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47CE9F9-2D4A-7735-6B00-376952FED6E1}"/>
                </a:ext>
              </a:extLst>
            </p:cNvPr>
            <p:cNvCxnSpPr/>
            <p:nvPr/>
          </p:nvCxnSpPr>
          <p:spPr>
            <a:xfrm>
              <a:off x="5270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BBB548D-C6AE-E52E-EF61-B8FE1A0D29A2}"/>
                </a:ext>
              </a:extLst>
            </p:cNvPr>
            <p:cNvCxnSpPr/>
            <p:nvPr/>
          </p:nvCxnSpPr>
          <p:spPr>
            <a:xfrm>
              <a:off x="167195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3ED85AE-9573-8008-A439-AE06CC07951F}"/>
                </a:ext>
              </a:extLst>
            </p:cNvPr>
            <p:cNvCxnSpPr/>
            <p:nvPr/>
          </p:nvCxnSpPr>
          <p:spPr>
            <a:xfrm>
              <a:off x="167195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FB127AE-F1F2-141F-56F8-10A9129FCFC6}"/>
                </a:ext>
              </a:extLst>
            </p:cNvPr>
            <p:cNvCxnSpPr/>
            <p:nvPr/>
          </p:nvCxnSpPr>
          <p:spPr>
            <a:xfrm>
              <a:off x="167195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62DA6E0-780E-0014-E6EC-DCD894876DE8}"/>
              </a:ext>
            </a:extLst>
          </p:cNvPr>
          <p:cNvCxnSpPr/>
          <p:nvPr/>
        </p:nvCxnSpPr>
        <p:spPr>
          <a:xfrm>
            <a:off x="10650803" y="3352915"/>
            <a:ext cx="46658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D885293-286E-1F53-27CB-E8C4D44FA485}"/>
              </a:ext>
            </a:extLst>
          </p:cNvPr>
          <p:cNvCxnSpPr/>
          <p:nvPr/>
        </p:nvCxnSpPr>
        <p:spPr>
          <a:xfrm>
            <a:off x="10656496" y="3816694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4137EF2-E1FA-7011-8C02-58E049E7F457}"/>
              </a:ext>
            </a:extLst>
          </p:cNvPr>
          <p:cNvCxnSpPr/>
          <p:nvPr/>
        </p:nvCxnSpPr>
        <p:spPr>
          <a:xfrm>
            <a:off x="10650803" y="4363091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B97827-EA5A-7090-A576-F7E6BCEA8B4A}"/>
              </a:ext>
            </a:extLst>
          </p:cNvPr>
          <p:cNvCxnSpPr/>
          <p:nvPr/>
        </p:nvCxnSpPr>
        <p:spPr>
          <a:xfrm>
            <a:off x="10650803" y="4898980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Brace 46">
            <a:extLst>
              <a:ext uri="{FF2B5EF4-FFF2-40B4-BE49-F238E27FC236}">
                <a16:creationId xmlns:a16="http://schemas.microsoft.com/office/drawing/2014/main" id="{4395A33C-3772-43C6-CBBD-5FEBF93D7953}"/>
              </a:ext>
            </a:extLst>
          </p:cNvPr>
          <p:cNvSpPr/>
          <p:nvPr/>
        </p:nvSpPr>
        <p:spPr>
          <a:xfrm>
            <a:off x="11199589" y="3251321"/>
            <a:ext cx="134464" cy="16896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93AEEF8-862C-AD6B-E203-45AD68D02E7D}"/>
              </a:ext>
            </a:extLst>
          </p:cNvPr>
          <p:cNvGrpSpPr/>
          <p:nvPr/>
        </p:nvGrpSpPr>
        <p:grpSpPr>
          <a:xfrm>
            <a:off x="6414105" y="3337068"/>
            <a:ext cx="1554148" cy="565332"/>
            <a:chOff x="52705" y="1752600"/>
            <a:chExt cx="2147570" cy="828675"/>
          </a:xfrm>
          <a:solidFill>
            <a:srgbClr val="92D050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5D80EC5-9C16-6C0C-F72E-43F4E7E81F2B}"/>
                </a:ext>
              </a:extLst>
            </p:cNvPr>
            <p:cNvSpPr/>
            <p:nvPr/>
          </p:nvSpPr>
          <p:spPr>
            <a:xfrm>
              <a:off x="581025" y="1752600"/>
              <a:ext cx="1085850" cy="828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F7B78E8-4C68-1ED3-E30E-8AA9CF97046B}"/>
                </a:ext>
              </a:extLst>
            </p:cNvPr>
            <p:cNvCxnSpPr/>
            <p:nvPr/>
          </p:nvCxnSpPr>
          <p:spPr>
            <a:xfrm>
              <a:off x="5270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65247B6-D7E4-7929-062C-9C1876E00762}"/>
                </a:ext>
              </a:extLst>
            </p:cNvPr>
            <p:cNvCxnSpPr/>
            <p:nvPr/>
          </p:nvCxnSpPr>
          <p:spPr>
            <a:xfrm>
              <a:off x="5270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BA49EF7-7DFC-A579-D38D-E753780648CF}"/>
                </a:ext>
              </a:extLst>
            </p:cNvPr>
            <p:cNvCxnSpPr/>
            <p:nvPr/>
          </p:nvCxnSpPr>
          <p:spPr>
            <a:xfrm>
              <a:off x="5270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2FE366C-767C-94DD-DAE4-97F76C797340}"/>
                </a:ext>
              </a:extLst>
            </p:cNvPr>
            <p:cNvCxnSpPr/>
            <p:nvPr/>
          </p:nvCxnSpPr>
          <p:spPr>
            <a:xfrm>
              <a:off x="167195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59DADD8-FE86-024D-E07F-4F2AD8C5D4A6}"/>
                </a:ext>
              </a:extLst>
            </p:cNvPr>
            <p:cNvCxnSpPr/>
            <p:nvPr/>
          </p:nvCxnSpPr>
          <p:spPr>
            <a:xfrm>
              <a:off x="167195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91D4E52-D97B-3119-ECE5-CD7C69BEA4DB}"/>
                </a:ext>
              </a:extLst>
            </p:cNvPr>
            <p:cNvCxnSpPr/>
            <p:nvPr/>
          </p:nvCxnSpPr>
          <p:spPr>
            <a:xfrm>
              <a:off x="167195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B3C709F-D3EA-C85A-00BE-21186A2A9DDA}"/>
              </a:ext>
            </a:extLst>
          </p:cNvPr>
          <p:cNvSpPr txBox="1"/>
          <p:nvPr/>
        </p:nvSpPr>
        <p:spPr>
          <a:xfrm>
            <a:off x="5085368" y="3744701"/>
            <a:ext cx="430887" cy="61491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Inputs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300082-B1CF-185B-35C6-AFAF9A54E0EE}"/>
              </a:ext>
            </a:extLst>
          </p:cNvPr>
          <p:cNvSpPr txBox="1"/>
          <p:nvPr/>
        </p:nvSpPr>
        <p:spPr>
          <a:xfrm>
            <a:off x="11329816" y="3763243"/>
            <a:ext cx="430887" cy="76880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7237271-39B3-5965-8628-85128DC1D6CE}"/>
              </a:ext>
            </a:extLst>
          </p:cNvPr>
          <p:cNvSpPr/>
          <p:nvPr/>
        </p:nvSpPr>
        <p:spPr>
          <a:xfrm>
            <a:off x="6324400" y="4339925"/>
            <a:ext cx="987398" cy="517548"/>
          </a:xfrm>
          <a:prstGeom prst="rect">
            <a:avLst/>
          </a:prstGeom>
          <a:solidFill>
            <a:srgbClr val="7D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</a:p>
          <a:p>
            <a:pPr algn="ctr"/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0922DD-CD35-790B-E39A-779772910669}"/>
              </a:ext>
            </a:extLst>
          </p:cNvPr>
          <p:cNvCxnSpPr>
            <a:cxnSpLocks/>
          </p:cNvCxnSpPr>
          <p:nvPr/>
        </p:nvCxnSpPr>
        <p:spPr>
          <a:xfrm>
            <a:off x="6324400" y="4248546"/>
            <a:ext cx="9873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92A3848-8AA0-D6B6-8338-F876944EDECC}"/>
              </a:ext>
            </a:extLst>
          </p:cNvPr>
          <p:cNvCxnSpPr/>
          <p:nvPr/>
        </p:nvCxnSpPr>
        <p:spPr>
          <a:xfrm>
            <a:off x="5585006" y="3355738"/>
            <a:ext cx="46658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9CD64DE-541D-08F1-4C77-442C4C892AF0}"/>
              </a:ext>
            </a:extLst>
          </p:cNvPr>
          <p:cNvCxnSpPr/>
          <p:nvPr/>
        </p:nvCxnSpPr>
        <p:spPr>
          <a:xfrm>
            <a:off x="5590699" y="3819516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344817-86C2-98B1-4E45-D921714186FF}"/>
              </a:ext>
            </a:extLst>
          </p:cNvPr>
          <p:cNvCxnSpPr/>
          <p:nvPr/>
        </p:nvCxnSpPr>
        <p:spPr>
          <a:xfrm>
            <a:off x="5585006" y="4365914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7D03CF3-EE8A-D074-8C89-1511A12F1156}"/>
              </a:ext>
            </a:extLst>
          </p:cNvPr>
          <p:cNvCxnSpPr/>
          <p:nvPr/>
        </p:nvCxnSpPr>
        <p:spPr>
          <a:xfrm>
            <a:off x="5585006" y="4901803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Brace 63">
            <a:extLst>
              <a:ext uri="{FF2B5EF4-FFF2-40B4-BE49-F238E27FC236}">
                <a16:creationId xmlns:a16="http://schemas.microsoft.com/office/drawing/2014/main" id="{E44D966A-2616-28F3-A48B-9A5DFFF991AD}"/>
              </a:ext>
            </a:extLst>
          </p:cNvPr>
          <p:cNvSpPr/>
          <p:nvPr/>
        </p:nvSpPr>
        <p:spPr>
          <a:xfrm rot="10800000">
            <a:off x="5431968" y="3254144"/>
            <a:ext cx="134464" cy="16896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C60086B-83A2-6DB6-0682-407EEF83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50" y="3535596"/>
            <a:ext cx="1219263" cy="10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  <p:bldP spid="13" grpId="0" animBg="1"/>
      <p:bldP spid="15" grpId="0"/>
      <p:bldP spid="16" grpId="0"/>
      <p:bldP spid="17" grpId="0"/>
      <p:bldP spid="18" grpId="0" animBg="1"/>
      <p:bldP spid="47" grpId="0" animBg="1"/>
      <p:bldP spid="56" grpId="0"/>
      <p:bldP spid="57" grpId="0"/>
      <p:bldP spid="58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40CE-5FDD-D0EC-BEB3-B04462B2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Specification: AI Framework (MPAI-AIF) V2.1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89AE0-BFBD-B741-D869-1680FF4A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52EF8-86E7-E034-EC17-26BB2142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0DC4383B-47C7-F31E-90F0-E69B6E91E3FE}"/>
              </a:ext>
            </a:extLst>
          </p:cNvPr>
          <p:cNvSpPr/>
          <p:nvPr/>
        </p:nvSpPr>
        <p:spPr>
          <a:xfrm>
            <a:off x="4158360" y="1918364"/>
            <a:ext cx="5383080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2D4805-1CF0-5EC0-9528-6401D219BDA3}"/>
              </a:ext>
            </a:extLst>
          </p:cNvPr>
          <p:cNvSpPr/>
          <p:nvPr/>
        </p:nvSpPr>
        <p:spPr>
          <a:xfrm>
            <a:off x="2045520" y="1939238"/>
            <a:ext cx="941760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" name="Right Brace 40">
            <a:extLst>
              <a:ext uri="{FF2B5EF4-FFF2-40B4-BE49-F238E27FC236}">
                <a16:creationId xmlns:a16="http://schemas.microsoft.com/office/drawing/2014/main" id="{09CEB724-F51A-A38E-B61A-E36C2A7CD2C1}"/>
              </a:ext>
            </a:extLst>
          </p:cNvPr>
          <p:cNvSpPr/>
          <p:nvPr/>
        </p:nvSpPr>
        <p:spPr>
          <a:xfrm>
            <a:off x="10142305" y="1939238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9" name="Right Brace 72">
            <a:extLst>
              <a:ext uri="{FF2B5EF4-FFF2-40B4-BE49-F238E27FC236}">
                <a16:creationId xmlns:a16="http://schemas.microsoft.com/office/drawing/2014/main" id="{FBD50A12-F234-FBE2-4422-1C7452D52EF6}"/>
              </a:ext>
            </a:extLst>
          </p:cNvPr>
          <p:cNvSpPr/>
          <p:nvPr/>
        </p:nvSpPr>
        <p:spPr>
          <a:xfrm rot="10800000">
            <a:off x="3440989" y="1943558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816EBE-E7FA-ECB4-618D-0427607C92CB}"/>
              </a:ext>
            </a:extLst>
          </p:cNvPr>
          <p:cNvGrpSpPr/>
          <p:nvPr/>
        </p:nvGrpSpPr>
        <p:grpSpPr>
          <a:xfrm>
            <a:off x="5806574" y="2154455"/>
            <a:ext cx="1660358" cy="615204"/>
            <a:chOff x="1478768" y="3118317"/>
            <a:chExt cx="5014301" cy="1870924"/>
          </a:xfrm>
        </p:grpSpPr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18BA0D3F-5AD1-DFBA-1E2C-611133EBAAB0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70C24D-AA08-AA17-EFB5-75E13A4A2FA6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E45754-1D2D-547F-AF33-1E988C264DDF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919490-CCFD-EE3E-37C6-DE9671763157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36A10-F608-F565-A825-3A4C4F541D0F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6F11F0-47C2-B896-164A-0D7125F8BCD6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1ADF81-1073-A5BA-4AB2-F91A1AE50E53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E1DE85-D449-B3E3-CF38-AD075C87D564}"/>
              </a:ext>
            </a:extLst>
          </p:cNvPr>
          <p:cNvGrpSpPr/>
          <p:nvPr/>
        </p:nvGrpSpPr>
        <p:grpSpPr>
          <a:xfrm>
            <a:off x="7596767" y="2258150"/>
            <a:ext cx="1660358" cy="615204"/>
            <a:chOff x="1478768" y="3118317"/>
            <a:chExt cx="5014301" cy="1870924"/>
          </a:xfrm>
        </p:grpSpPr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BA289A25-A46A-FEE1-0F1C-458D3D36120E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070F84C-70DE-FB48-5D59-6168F6B00AC4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0FB787-5502-D535-8127-49712FD77D5D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B6FDB5-5210-8FB3-6F8D-B4851CBCF89E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0F04D7-6F2C-A4C3-F73C-EB3CAD235E0E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2AEDE9-4FBB-45E6-C8A9-5C720360D98B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AFD1A30-1C99-7FB5-2FB0-9A4890F8F4A9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E89B47-3829-AC29-B0D8-D964D60B6FBD}"/>
              </a:ext>
            </a:extLst>
          </p:cNvPr>
          <p:cNvGrpSpPr/>
          <p:nvPr/>
        </p:nvGrpSpPr>
        <p:grpSpPr>
          <a:xfrm>
            <a:off x="5810078" y="3048385"/>
            <a:ext cx="1660358" cy="615204"/>
            <a:chOff x="1478768" y="3118317"/>
            <a:chExt cx="5014301" cy="1870924"/>
          </a:xfrm>
        </p:grpSpPr>
        <p:sp>
          <p:nvSpPr>
            <p:cNvPr id="27" name="Rectangle 42">
              <a:extLst>
                <a:ext uri="{FF2B5EF4-FFF2-40B4-BE49-F238E27FC236}">
                  <a16:creationId xmlns:a16="http://schemas.microsoft.com/office/drawing/2014/main" id="{9B38DB38-666F-8D90-24E7-6A8322AD8E94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BF4F6A1-6061-9E1E-2AB8-BFF3E9747B8F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9BFDFD4-05C8-D63A-882D-8D2FE566EA7E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DF5C1ED-CAAF-1833-AFE2-DEBC5A7B892C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8D92BF1-6F53-55C7-7624-425DBBAF4662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49B15-0B54-169F-E678-E5C4B50852A5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EBFF21-6E34-8C66-F06C-B4F1FA68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D53766-1632-D1D3-D6E8-2FF37E824B8A}"/>
              </a:ext>
            </a:extLst>
          </p:cNvPr>
          <p:cNvGrpSpPr/>
          <p:nvPr/>
        </p:nvGrpSpPr>
        <p:grpSpPr>
          <a:xfrm>
            <a:off x="7615621" y="3398796"/>
            <a:ext cx="1660358" cy="615204"/>
            <a:chOff x="1478768" y="3118317"/>
            <a:chExt cx="5014301" cy="1870924"/>
          </a:xfrm>
        </p:grpSpPr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48C4E0F3-275B-D494-74CA-49498F188F3B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AD0A1E4-E8D4-C438-487D-1839A0A9EB37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FBC610-BC07-75B8-53C7-6108E6E11700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E4143A7-A314-290D-AAA1-76E95BD6F092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FD1BFA-8BDE-7FD1-F356-16A44084BC5C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53088B0-DE47-3734-5221-6C281C673453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6222ED6-22A0-2BEC-2924-F4076EADF128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74A25D4-4DCF-C9E3-7F61-BA697137B6A4}"/>
              </a:ext>
            </a:extLst>
          </p:cNvPr>
          <p:cNvGrpSpPr/>
          <p:nvPr/>
        </p:nvGrpSpPr>
        <p:grpSpPr>
          <a:xfrm>
            <a:off x="9539599" y="2049746"/>
            <a:ext cx="582135" cy="1952367"/>
            <a:chOff x="2969117" y="1271600"/>
            <a:chExt cx="582135" cy="2163463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352E8A9-965A-5891-B648-3A5CE3DB8A27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07241E3-AE6A-1715-A987-C9258D16CA63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69F0C94-E617-283F-3339-02007348F0CF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319B59F-5352-6B02-F10B-F11349DF2E99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C0FB6F6-8AD5-2D3F-0E2E-4B3492119DAC}"/>
              </a:ext>
            </a:extLst>
          </p:cNvPr>
          <p:cNvGrpSpPr/>
          <p:nvPr/>
        </p:nvGrpSpPr>
        <p:grpSpPr>
          <a:xfrm>
            <a:off x="3581862" y="2049746"/>
            <a:ext cx="582135" cy="1952367"/>
            <a:chOff x="2969117" y="1271600"/>
            <a:chExt cx="582135" cy="216346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601EC2B-67CD-C96E-5639-DD3F41B1BC11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39C9D8B-A3EC-C9D9-1DAE-F6EB10C5F6F9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1BD2380-A592-2780-01D5-744727EE4751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FF74A3B-6979-6715-7D93-9C5E52F2EA74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52" name="Rectangle 56">
            <a:extLst>
              <a:ext uri="{FF2B5EF4-FFF2-40B4-BE49-F238E27FC236}">
                <a16:creationId xmlns:a16="http://schemas.microsoft.com/office/drawing/2014/main" id="{DC00B33C-97E6-4502-7870-4F362870E546}"/>
              </a:ext>
            </a:extLst>
          </p:cNvPr>
          <p:cNvSpPr/>
          <p:nvPr/>
        </p:nvSpPr>
        <p:spPr>
          <a:xfrm>
            <a:off x="2045520" y="4340556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 (Non-secure/Secure) 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3" name="Straight Connector 57">
            <a:extLst>
              <a:ext uri="{FF2B5EF4-FFF2-40B4-BE49-F238E27FC236}">
                <a16:creationId xmlns:a16="http://schemas.microsoft.com/office/drawing/2014/main" id="{2F5B0FE5-D6E6-A3C6-B4D6-1E1B4A88F733}"/>
              </a:ext>
            </a:extLst>
          </p:cNvPr>
          <p:cNvSpPr/>
          <p:nvPr/>
        </p:nvSpPr>
        <p:spPr>
          <a:xfrm>
            <a:off x="2060910" y="4242603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C3AFC23C-D125-3104-35F3-A1E09EA6C24F}"/>
              </a:ext>
            </a:extLst>
          </p:cNvPr>
          <p:cNvSpPr/>
          <p:nvPr/>
        </p:nvSpPr>
        <p:spPr>
          <a:xfrm>
            <a:off x="3992001" y="4924630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C3BF19A6-1317-5B46-934D-7D0B8828C4B2}"/>
              </a:ext>
            </a:extLst>
          </p:cNvPr>
          <p:cNvSpPr/>
          <p:nvPr/>
        </p:nvSpPr>
        <p:spPr>
          <a:xfrm>
            <a:off x="2116114" y="4922631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 MPAI Store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F1B9D3FC-48D1-1E7A-A73C-A13976A46B8F}"/>
              </a:ext>
            </a:extLst>
          </p:cNvPr>
          <p:cNvSpPr/>
          <p:nvPr/>
        </p:nvSpPr>
        <p:spPr>
          <a:xfrm>
            <a:off x="4844597" y="4924108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7" name="TextBox 52">
            <a:extLst>
              <a:ext uri="{FF2B5EF4-FFF2-40B4-BE49-F238E27FC236}">
                <a16:creationId xmlns:a16="http://schemas.microsoft.com/office/drawing/2014/main" id="{74D4DE8A-0FA3-4EE7-10BC-699581C27EDE}"/>
              </a:ext>
            </a:extLst>
          </p:cNvPr>
          <p:cNvSpPr/>
          <p:nvPr/>
        </p:nvSpPr>
        <p:spPr>
          <a:xfrm>
            <a:off x="2952453" y="2654740"/>
            <a:ext cx="461665" cy="720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/>
              <a:t>Inputs</a:t>
            </a:r>
            <a:endParaRPr lang="it-IT"/>
          </a:p>
        </p:txBody>
      </p:sp>
      <p:sp>
        <p:nvSpPr>
          <p:cNvPr id="58" name="TextBox 53">
            <a:extLst>
              <a:ext uri="{FF2B5EF4-FFF2-40B4-BE49-F238E27FC236}">
                <a16:creationId xmlns:a16="http://schemas.microsoft.com/office/drawing/2014/main" id="{7A7F9EDF-F81C-D86F-BC0B-62CBC465FDA7}"/>
              </a:ext>
            </a:extLst>
          </p:cNvPr>
          <p:cNvSpPr/>
          <p:nvPr/>
        </p:nvSpPr>
        <p:spPr>
          <a:xfrm>
            <a:off x="10180196" y="2554735"/>
            <a:ext cx="461665" cy="90024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/>
              <a:t>Outputs</a:t>
            </a:r>
            <a:endParaRPr lang="it-IT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D79A2619-9D9B-DD42-BAAB-2C546C090E1B}"/>
              </a:ext>
            </a:extLst>
          </p:cNvPr>
          <p:cNvSpPr/>
          <p:nvPr/>
        </p:nvSpPr>
        <p:spPr>
          <a:xfrm>
            <a:off x="2864234" y="4922631"/>
            <a:ext cx="1027145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3C2E46-2B2E-BD89-AA30-13EC4954EC29}"/>
              </a:ext>
            </a:extLst>
          </p:cNvPr>
          <p:cNvCxnSpPr>
            <a:cxnSpLocks/>
          </p:cNvCxnSpPr>
          <p:nvPr/>
        </p:nvCxnSpPr>
        <p:spPr>
          <a:xfrm>
            <a:off x="2864234" y="4838042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763ADDB-70F5-D0C1-0965-E15A0EBD0DE2}"/>
              </a:ext>
            </a:extLst>
          </p:cNvPr>
          <p:cNvCxnSpPr/>
          <p:nvPr/>
        </p:nvCxnSpPr>
        <p:spPr>
          <a:xfrm flipV="1">
            <a:off x="4034046" y="4838649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597F596-F3DF-774C-C05E-4A31D14C409D}"/>
              </a:ext>
            </a:extLst>
          </p:cNvPr>
          <p:cNvCxnSpPr/>
          <p:nvPr/>
        </p:nvCxnSpPr>
        <p:spPr>
          <a:xfrm flipV="1">
            <a:off x="4872253" y="4838651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DAEA5B5-4734-6CAD-B584-CA345AA9F122}"/>
              </a:ext>
            </a:extLst>
          </p:cNvPr>
          <p:cNvCxnSpPr/>
          <p:nvPr/>
        </p:nvCxnSpPr>
        <p:spPr>
          <a:xfrm flipV="1">
            <a:off x="2144552" y="4838648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331D93E-A2D8-B5D5-0078-4A0871BF4F95}"/>
              </a:ext>
            </a:extLst>
          </p:cNvPr>
          <p:cNvCxnSpPr>
            <a:cxnSpLocks/>
          </p:cNvCxnSpPr>
          <p:nvPr/>
        </p:nvCxnSpPr>
        <p:spPr>
          <a:xfrm>
            <a:off x="4481986" y="2952154"/>
            <a:ext cx="10346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F954F93-E16F-A570-D66D-80614DA8FDF7}"/>
              </a:ext>
            </a:extLst>
          </p:cNvPr>
          <p:cNvGrpSpPr/>
          <p:nvPr/>
        </p:nvGrpSpPr>
        <p:grpSpPr>
          <a:xfrm>
            <a:off x="4347978" y="3048385"/>
            <a:ext cx="1333370" cy="951798"/>
            <a:chOff x="4347978" y="2661733"/>
            <a:chExt cx="1333370" cy="711130"/>
          </a:xfrm>
        </p:grpSpPr>
        <p:sp>
          <p:nvSpPr>
            <p:cNvPr id="66" name="Rectangle 58">
              <a:extLst>
                <a:ext uri="{FF2B5EF4-FFF2-40B4-BE49-F238E27FC236}">
                  <a16:creationId xmlns:a16="http://schemas.microsoft.com/office/drawing/2014/main" id="{A1483FC1-6BE9-81FA-EAB6-3A6BA3329A32}"/>
                </a:ext>
              </a:extLst>
            </p:cNvPr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/>
                  <a:ea typeface="DejaVu Sans"/>
                </a:rPr>
                <a:t>(non-secure)</a:t>
              </a:r>
              <a:endParaRPr lang="en-GB" sz="12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431FF8C2-83DC-21E4-9E95-EA8272378631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/>
                  <a:ea typeface="DejaVu Sans"/>
                </a:rPr>
                <a:t>(secure)</a:t>
              </a:r>
              <a:endParaRPr lang="en-GB" sz="12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15D6566-077E-F5A4-3DA4-08464C9AA1AC}"/>
              </a:ext>
            </a:extLst>
          </p:cNvPr>
          <p:cNvSpPr txBox="1"/>
          <p:nvPr/>
        </p:nvSpPr>
        <p:spPr>
          <a:xfrm>
            <a:off x="9629866" y="4673023"/>
            <a:ext cx="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SAL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0436E39-A73F-E0F4-1F42-47DAB42BFE28}"/>
              </a:ext>
            </a:extLst>
          </p:cNvPr>
          <p:cNvSpPr/>
          <p:nvPr/>
        </p:nvSpPr>
        <p:spPr>
          <a:xfrm>
            <a:off x="8434339" y="4907850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0CC3DF4-3520-0F21-2C7E-B199C6DC4D54}"/>
              </a:ext>
            </a:extLst>
          </p:cNvPr>
          <p:cNvSpPr/>
          <p:nvPr/>
        </p:nvSpPr>
        <p:spPr>
          <a:xfrm>
            <a:off x="7172734" y="4919291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A3739832-16E1-D98A-592E-AB1A5A210154}"/>
              </a:ext>
            </a:extLst>
          </p:cNvPr>
          <p:cNvSpPr/>
          <p:nvPr/>
        </p:nvSpPr>
        <p:spPr>
          <a:xfrm>
            <a:off x="5605538" y="4921668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5A7DDE4-B56A-D561-8F35-91255846403E}"/>
              </a:ext>
            </a:extLst>
          </p:cNvPr>
          <p:cNvCxnSpPr>
            <a:cxnSpLocks/>
          </p:cNvCxnSpPr>
          <p:nvPr/>
        </p:nvCxnSpPr>
        <p:spPr>
          <a:xfrm flipV="1">
            <a:off x="5586930" y="4838663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AFBCC7B-0FFD-0EC6-D5A9-43E306295443}"/>
              </a:ext>
            </a:extLst>
          </p:cNvPr>
          <p:cNvSpPr txBox="1"/>
          <p:nvPr/>
        </p:nvSpPr>
        <p:spPr>
          <a:xfrm>
            <a:off x="2144553" y="5662971"/>
            <a:ext cx="7485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AIF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enables dynamic configuration, initialisation, and control of the HMC AIW</a:t>
            </a:r>
          </a:p>
        </p:txBody>
      </p:sp>
    </p:spTree>
    <p:extLst>
      <p:ext uri="{BB962C8B-B14F-4D97-AF65-F5344CB8AC3E}">
        <p14:creationId xmlns:p14="http://schemas.microsoft.com/office/powerpoint/2010/main" val="139423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BF31-40F1-45AD-B9B7-774E3AC9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820" y="318720"/>
            <a:ext cx="6616179" cy="1286160"/>
          </a:xfrm>
        </p:spPr>
        <p:txBody>
          <a:bodyPr anchor="b">
            <a:normAutofit fontScale="90000"/>
          </a:bodyPr>
          <a:lstStyle/>
          <a:p>
            <a:r>
              <a:rPr lang="en-GB" sz="4100" dirty="0"/>
              <a:t>Accessible &amp; timely available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644D-D608-487C-B000-0A295A4C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09" y="5032853"/>
            <a:ext cx="6301111" cy="784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  <a:highlight>
                  <a:srgbClr val="00FF00"/>
                </a:highlight>
              </a:rPr>
              <a:t>After </a:t>
            </a:r>
            <a:r>
              <a:rPr lang="en-GB" sz="2000" dirty="0">
                <a:solidFill>
                  <a:schemeClr val="tx1"/>
                </a:solidFill>
                <a:highlight>
                  <a:srgbClr val="00FF00"/>
                </a:highlight>
              </a:rPr>
              <a:t>the development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i="1" u="sng" dirty="0">
                <a:solidFill>
                  <a:schemeClr val="tx1"/>
                </a:solidFill>
              </a:rPr>
              <a:t>Members holding IP</a:t>
            </a:r>
            <a:r>
              <a:rPr lang="en-GB" sz="2000" dirty="0">
                <a:solidFill>
                  <a:schemeClr val="tx1"/>
                </a:solidFill>
              </a:rPr>
              <a:t> in the standard</a:t>
            </a:r>
            <a:r>
              <a:rPr lang="en-GB" sz="2000" b="1" dirty="0">
                <a:solidFill>
                  <a:schemeClr val="tx1"/>
                </a:solidFill>
              </a:rPr>
              <a:t> select</a:t>
            </a:r>
            <a:r>
              <a:rPr lang="en-GB" sz="2000" dirty="0">
                <a:solidFill>
                  <a:schemeClr val="tx1"/>
                </a:solidFill>
              </a:rPr>
              <a:t> the preferred patent pool administrator.</a:t>
            </a:r>
          </a:p>
        </p:txBody>
      </p:sp>
      <p:pic>
        <p:nvPicPr>
          <p:cNvPr id="6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57E474D-6DBA-4991-9B33-14453825B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3C3E3C9-9F5D-4180-BBAD-7D64C38A9BC7}"/>
              </a:ext>
            </a:extLst>
          </p:cNvPr>
          <p:cNvSpPr txBox="1"/>
          <p:nvPr/>
        </p:nvSpPr>
        <p:spPr>
          <a:xfrm>
            <a:off x="5194821" y="1904751"/>
            <a:ext cx="63570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GB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initiating a standard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Active Principal Members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develop &amp; adopt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its Framework Licence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FWL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), a licence  without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values: $, %, dates etc.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declaring that the eventual licence will be issued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Not after products are on the market.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At a price comparable with similar standard technologies.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CB1133-A598-47EC-B8EC-9523ADB4F3EA}"/>
              </a:ext>
            </a:extLst>
          </p:cNvPr>
          <p:cNvSpPr txBox="1"/>
          <p:nvPr/>
        </p:nvSpPr>
        <p:spPr>
          <a:xfrm>
            <a:off x="5250809" y="3925554"/>
            <a:ext cx="6097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n-GB" sz="20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the development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any Member </a:t>
            </a:r>
            <a:r>
              <a:rPr lang="en-GB" sz="2000" i="0" dirty="0">
                <a:latin typeface="Calibri" panose="020F0502020204030204" pitchFamily="34" charset="0"/>
                <a:cs typeface="Calibri" panose="020F0502020204030204" pitchFamily="34" charset="0"/>
              </a:rPr>
              <a:t>making a contribution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declares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it will make its licence available according to the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FWL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AA77FA3-19FD-4F29-8F1B-6C453A66DC39}"/>
              </a:ext>
            </a:extLst>
          </p:cNvPr>
          <p:cNvSpPr txBox="1">
            <a:spLocks/>
          </p:cNvSpPr>
          <p:nvPr/>
        </p:nvSpPr>
        <p:spPr>
          <a:xfrm>
            <a:off x="86786" y="6500833"/>
            <a:ext cx="1129366" cy="370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AD392641-A223-4DCC-BA61-9FD1DB3024E4}" type="datetime1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marL="0" indent="0">
                <a:buNone/>
              </a:pPr>
              <a:t>12/9/2024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B67EC1D-8064-4E5E-8ACE-7B6F23100660}"/>
              </a:ext>
            </a:extLst>
          </p:cNvPr>
          <p:cNvSpPr txBox="1">
            <a:spLocks/>
          </p:cNvSpPr>
          <p:nvPr/>
        </p:nvSpPr>
        <p:spPr>
          <a:xfrm>
            <a:off x="10360152" y="6479460"/>
            <a:ext cx="6245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hlinkClick r:id="rId4"/>
            <a:extLst>
              <a:ext uri="{FF2B5EF4-FFF2-40B4-BE49-F238E27FC236}">
                <a16:creationId xmlns:a16="http://schemas.microsoft.com/office/drawing/2014/main" id="{BC42FCB0-1B8D-0B17-B52F-D969B3C6100C}"/>
              </a:ext>
            </a:extLst>
          </p:cNvPr>
          <p:cNvSpPr txBox="1">
            <a:spLocks/>
          </p:cNvSpPr>
          <p:nvPr/>
        </p:nvSpPr>
        <p:spPr>
          <a:xfrm>
            <a:off x="5281289" y="6064761"/>
            <a:ext cx="630111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MPAI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Patent Policy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27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A8337586-B888-424F-AEAC-36DDDA44AD65}"/>
              </a:ext>
            </a:extLst>
          </p:cNvPr>
          <p:cNvSpPr txBox="1">
            <a:spLocks/>
          </p:cNvSpPr>
          <p:nvPr/>
        </p:nvSpPr>
        <p:spPr>
          <a:xfrm>
            <a:off x="1137684" y="347532"/>
            <a:ext cx="10216115" cy="10025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Rigorous standards development process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115052-F5AD-4F9B-BD72-6BA2E2EF9DFD}"/>
              </a:ext>
            </a:extLst>
          </p:cNvPr>
          <p:cNvCxnSpPr>
            <a:cxnSpLocks/>
            <a:stCxn id="98" idx="3"/>
            <a:endCxn id="79" idx="2"/>
          </p:cNvCxnSpPr>
          <p:nvPr/>
        </p:nvCxnSpPr>
        <p:spPr>
          <a:xfrm flipV="1">
            <a:off x="4192053" y="2749761"/>
            <a:ext cx="835173" cy="211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E9BB219-BF94-4917-B80A-42F7D41040C4}"/>
              </a:ext>
            </a:extLst>
          </p:cNvPr>
          <p:cNvSpPr/>
          <p:nvPr/>
        </p:nvSpPr>
        <p:spPr>
          <a:xfrm>
            <a:off x="2798664" y="2097332"/>
            <a:ext cx="1395872" cy="1382813"/>
          </a:xfrm>
          <a:prstGeom prst="ellipse">
            <a:avLst/>
          </a:prstGeom>
          <a:solidFill>
            <a:srgbClr val="CDFF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7EC4B6-846C-4BA2-9D1F-182488A08C9B}"/>
              </a:ext>
            </a:extLst>
          </p:cNvPr>
          <p:cNvSpPr/>
          <p:nvPr/>
        </p:nvSpPr>
        <p:spPr>
          <a:xfrm>
            <a:off x="9492139" y="4463661"/>
            <a:ext cx="1395872" cy="1382813"/>
          </a:xfrm>
          <a:prstGeom prst="ellipse">
            <a:avLst/>
          </a:prstGeom>
          <a:solidFill>
            <a:srgbClr val="00D6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2E4985A-CC84-4EE3-8328-CB78943FBAFB}"/>
              </a:ext>
            </a:extLst>
          </p:cNvPr>
          <p:cNvSpPr/>
          <p:nvPr/>
        </p:nvSpPr>
        <p:spPr>
          <a:xfrm>
            <a:off x="7245883" y="4471489"/>
            <a:ext cx="1395872" cy="1382813"/>
          </a:xfrm>
          <a:prstGeom prst="ellipse">
            <a:avLst/>
          </a:prstGeom>
          <a:solidFill>
            <a:srgbClr val="00F6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0FBF3F-3401-4F81-BB63-86BF2632A1F8}"/>
              </a:ext>
            </a:extLst>
          </p:cNvPr>
          <p:cNvSpPr txBox="1"/>
          <p:nvPr/>
        </p:nvSpPr>
        <p:spPr>
          <a:xfrm>
            <a:off x="9568997" y="4832697"/>
            <a:ext cx="1259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Call for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EB085A-27F9-4D33-9D40-313CDB0362A7}"/>
              </a:ext>
            </a:extLst>
          </p:cNvPr>
          <p:cNvSpPr txBox="1"/>
          <p:nvPr/>
        </p:nvSpPr>
        <p:spPr>
          <a:xfrm>
            <a:off x="7271237" y="4837547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F7E456B-9EA7-4F74-BAF4-ED38D603B50D}"/>
              </a:ext>
            </a:extLst>
          </p:cNvPr>
          <p:cNvCxnSpPr>
            <a:endCxn id="33" idx="1"/>
          </p:cNvCxnSpPr>
          <p:nvPr/>
        </p:nvCxnSpPr>
        <p:spPr>
          <a:xfrm>
            <a:off x="9346770" y="4215798"/>
            <a:ext cx="349789" cy="450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552F85-DF95-46C1-87F7-91BE7824FB50}"/>
              </a:ext>
            </a:extLst>
          </p:cNvPr>
          <p:cNvCxnSpPr>
            <a:cxnSpLocks/>
          </p:cNvCxnSpPr>
          <p:nvPr/>
        </p:nvCxnSpPr>
        <p:spPr>
          <a:xfrm flipH="1">
            <a:off x="10671891" y="4252776"/>
            <a:ext cx="361488" cy="450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8660211-2A84-4A75-B591-674C19FA825D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9314374" y="5643968"/>
            <a:ext cx="382187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77375EA-B283-4CA5-B78A-6379447A9830}"/>
              </a:ext>
            </a:extLst>
          </p:cNvPr>
          <p:cNvCxnSpPr>
            <a:stCxn id="33" idx="5"/>
          </p:cNvCxnSpPr>
          <p:nvPr/>
        </p:nvCxnSpPr>
        <p:spPr>
          <a:xfrm>
            <a:off x="10683590" y="5643968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EB22955-2D78-4A35-8AAE-EFAFABEE8411}"/>
              </a:ext>
            </a:extLst>
          </p:cNvPr>
          <p:cNvCxnSpPr>
            <a:endCxn id="34" idx="1"/>
          </p:cNvCxnSpPr>
          <p:nvPr/>
        </p:nvCxnSpPr>
        <p:spPr>
          <a:xfrm>
            <a:off x="7100515" y="4223626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03DD26E-E156-4810-BAC1-918674324799}"/>
              </a:ext>
            </a:extLst>
          </p:cNvPr>
          <p:cNvCxnSpPr>
            <a:cxnSpLocks/>
          </p:cNvCxnSpPr>
          <p:nvPr/>
        </p:nvCxnSpPr>
        <p:spPr>
          <a:xfrm flipH="1">
            <a:off x="8437135" y="4248862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231A19-E35C-4841-968E-84FEC2BF4C19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7068117" y="5651794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3A5978B-CAF9-4A27-B42D-73C8E0060680}"/>
              </a:ext>
            </a:extLst>
          </p:cNvPr>
          <p:cNvCxnSpPr>
            <a:stCxn id="34" idx="5"/>
          </p:cNvCxnSpPr>
          <p:nvPr/>
        </p:nvCxnSpPr>
        <p:spPr>
          <a:xfrm>
            <a:off x="8437333" y="5651794"/>
            <a:ext cx="349789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4342390F-DD09-4ECC-BFDD-09C929BFE383}"/>
              </a:ext>
            </a:extLst>
          </p:cNvPr>
          <p:cNvSpPr/>
          <p:nvPr/>
        </p:nvSpPr>
        <p:spPr>
          <a:xfrm>
            <a:off x="5036355" y="4459210"/>
            <a:ext cx="1395872" cy="1382813"/>
          </a:xfrm>
          <a:prstGeom prst="ellipse">
            <a:avLst/>
          </a:prstGeom>
          <a:solidFill>
            <a:srgbClr val="00B4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1028713-3D0C-4E79-8BE0-A8CC8939CC30}"/>
              </a:ext>
            </a:extLst>
          </p:cNvPr>
          <p:cNvSpPr txBox="1"/>
          <p:nvPr/>
        </p:nvSpPr>
        <p:spPr>
          <a:xfrm>
            <a:off x="5161844" y="4835416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F750658-5E49-42D3-A35F-BFEF8EC40BE3}"/>
              </a:ext>
            </a:extLst>
          </p:cNvPr>
          <p:cNvCxnSpPr>
            <a:endCxn id="68" idx="1"/>
          </p:cNvCxnSpPr>
          <p:nvPr/>
        </p:nvCxnSpPr>
        <p:spPr>
          <a:xfrm>
            <a:off x="4890987" y="4211346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825B84-1BF4-42C3-B22E-B4EC45059D0F}"/>
              </a:ext>
            </a:extLst>
          </p:cNvPr>
          <p:cNvCxnSpPr>
            <a:cxnSpLocks/>
          </p:cNvCxnSpPr>
          <p:nvPr/>
        </p:nvCxnSpPr>
        <p:spPr>
          <a:xfrm flipH="1">
            <a:off x="6216107" y="4248324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D47BCDE-C1C0-455E-BBBC-EC50488E389E}"/>
              </a:ext>
            </a:extLst>
          </p:cNvPr>
          <p:cNvCxnSpPr>
            <a:cxnSpLocks/>
            <a:endCxn id="68" idx="3"/>
          </p:cNvCxnSpPr>
          <p:nvPr/>
        </p:nvCxnSpPr>
        <p:spPr>
          <a:xfrm flipV="1">
            <a:off x="4858590" y="5639516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347CF76-73CE-445A-9654-C708EDECAC23}"/>
              </a:ext>
            </a:extLst>
          </p:cNvPr>
          <p:cNvCxnSpPr>
            <a:stCxn id="68" idx="5"/>
          </p:cNvCxnSpPr>
          <p:nvPr/>
        </p:nvCxnSpPr>
        <p:spPr>
          <a:xfrm>
            <a:off x="6227806" y="5639516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8E37BFDB-035C-4223-A042-E78EDE78453B}"/>
              </a:ext>
            </a:extLst>
          </p:cNvPr>
          <p:cNvSpPr/>
          <p:nvPr/>
        </p:nvSpPr>
        <p:spPr>
          <a:xfrm>
            <a:off x="5027226" y="2058354"/>
            <a:ext cx="1395872" cy="1382813"/>
          </a:xfrm>
          <a:prstGeom prst="ellipse">
            <a:avLst/>
          </a:prstGeom>
          <a:solidFill>
            <a:srgbClr val="8BFF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Cases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7DA5876-DDD5-4B19-9FA1-D89A5068F4B9}"/>
              </a:ext>
            </a:extLst>
          </p:cNvPr>
          <p:cNvSpPr/>
          <p:nvPr/>
        </p:nvSpPr>
        <p:spPr>
          <a:xfrm>
            <a:off x="7255788" y="2096253"/>
            <a:ext cx="1395872" cy="1382813"/>
          </a:xfrm>
          <a:prstGeom prst="ellipse">
            <a:avLst/>
          </a:prstGeom>
          <a:solidFill>
            <a:srgbClr val="57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8B3BF0C-9A1B-49EF-B1C8-7C36709F0813}"/>
              </a:ext>
            </a:extLst>
          </p:cNvPr>
          <p:cNvSpPr/>
          <p:nvPr/>
        </p:nvSpPr>
        <p:spPr>
          <a:xfrm>
            <a:off x="9484352" y="2099826"/>
            <a:ext cx="1395872" cy="1382813"/>
          </a:xfrm>
          <a:prstGeom prst="ellipse">
            <a:avLst/>
          </a:prstGeom>
          <a:solidFill>
            <a:srgbClr val="21FF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9C1ACE-C200-454D-B6BB-13748CF6D791}"/>
              </a:ext>
            </a:extLst>
          </p:cNvPr>
          <p:cNvSpPr txBox="1"/>
          <p:nvPr/>
        </p:nvSpPr>
        <p:spPr>
          <a:xfrm>
            <a:off x="7296837" y="2469202"/>
            <a:ext cx="134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Functional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845BD6-676E-444A-AFEC-EA60A1550713}"/>
              </a:ext>
            </a:extLst>
          </p:cNvPr>
          <p:cNvSpPr txBox="1"/>
          <p:nvPr/>
        </p:nvSpPr>
        <p:spPr>
          <a:xfrm>
            <a:off x="9507184" y="2472428"/>
            <a:ext cx="134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Commercial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C15A64A-C864-4C03-8E83-5CB30BF78A1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653297" y="1849468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F2C1D9E-758A-47D9-9D7C-7DABBE2E6975}"/>
              </a:ext>
            </a:extLst>
          </p:cNvPr>
          <p:cNvCxnSpPr>
            <a:cxnSpLocks/>
          </p:cNvCxnSpPr>
          <p:nvPr/>
        </p:nvCxnSpPr>
        <p:spPr>
          <a:xfrm flipH="1">
            <a:off x="3978416" y="1886445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F41D3DC-8CE9-43A9-A303-6910100C2739}"/>
              </a:ext>
            </a:extLst>
          </p:cNvPr>
          <p:cNvCxnSpPr>
            <a:cxnSpLocks/>
          </p:cNvCxnSpPr>
          <p:nvPr/>
        </p:nvCxnSpPr>
        <p:spPr>
          <a:xfrm flipV="1">
            <a:off x="2695306" y="3320154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B126F2F-A67E-4D08-BEEF-E6B28A04AB33}"/>
              </a:ext>
            </a:extLst>
          </p:cNvPr>
          <p:cNvCxnSpPr>
            <a:cxnSpLocks/>
          </p:cNvCxnSpPr>
          <p:nvPr/>
        </p:nvCxnSpPr>
        <p:spPr>
          <a:xfrm>
            <a:off x="3990115" y="3309533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Left Brace 87">
            <a:extLst>
              <a:ext uri="{FF2B5EF4-FFF2-40B4-BE49-F238E27FC236}">
                <a16:creationId xmlns:a16="http://schemas.microsoft.com/office/drawing/2014/main" id="{10B84079-1E30-4FBF-9779-7C84E0F1E835}"/>
              </a:ext>
            </a:extLst>
          </p:cNvPr>
          <p:cNvSpPr/>
          <p:nvPr/>
        </p:nvSpPr>
        <p:spPr>
          <a:xfrm rot="16200000" flipH="1">
            <a:off x="5529886" y="-1382540"/>
            <a:ext cx="305698" cy="5852997"/>
          </a:xfrm>
          <a:prstGeom prst="leftBrace">
            <a:avLst>
              <a:gd name="adj1" fmla="val 0"/>
              <a:gd name="adj2" fmla="val 5218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Left Brace 88">
            <a:extLst>
              <a:ext uri="{FF2B5EF4-FFF2-40B4-BE49-F238E27FC236}">
                <a16:creationId xmlns:a16="http://schemas.microsoft.com/office/drawing/2014/main" id="{7543419F-9232-4429-B63A-6003846F81A3}"/>
              </a:ext>
            </a:extLst>
          </p:cNvPr>
          <p:cNvSpPr/>
          <p:nvPr/>
        </p:nvSpPr>
        <p:spPr>
          <a:xfrm rot="16200000" flipH="1">
            <a:off x="10021425" y="848142"/>
            <a:ext cx="32137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E93495-40D6-43DD-A5A3-F0EF319520D1}"/>
              </a:ext>
            </a:extLst>
          </p:cNvPr>
          <p:cNvSpPr txBox="1"/>
          <p:nvPr/>
        </p:nvSpPr>
        <p:spPr>
          <a:xfrm flipH="1">
            <a:off x="5615679" y="1031676"/>
            <a:ext cx="64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CB9BF58-C184-4DAF-AD34-641176BD601E}"/>
              </a:ext>
            </a:extLst>
          </p:cNvPr>
          <p:cNvSpPr txBox="1"/>
          <p:nvPr/>
        </p:nvSpPr>
        <p:spPr>
          <a:xfrm>
            <a:off x="9169232" y="1030772"/>
            <a:ext cx="207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Principal Members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92D4C3A-00FA-420C-99A9-BE22D299599F}"/>
              </a:ext>
            </a:extLst>
          </p:cNvPr>
          <p:cNvSpPr txBox="1"/>
          <p:nvPr/>
        </p:nvSpPr>
        <p:spPr>
          <a:xfrm>
            <a:off x="2928192" y="1510161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B53A05F-F2D6-42ED-929B-68C6DF1DAF07}"/>
              </a:ext>
            </a:extLst>
          </p:cNvPr>
          <p:cNvSpPr txBox="1"/>
          <p:nvPr/>
        </p:nvSpPr>
        <p:spPr>
          <a:xfrm>
            <a:off x="5309082" y="1510161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ECEC9AA-05CA-4004-8012-68D0134E9C94}"/>
              </a:ext>
            </a:extLst>
          </p:cNvPr>
          <p:cNvSpPr txBox="1"/>
          <p:nvPr/>
        </p:nvSpPr>
        <p:spPr>
          <a:xfrm>
            <a:off x="7517562" y="1510161"/>
            <a:ext cx="86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2B343F-E2D4-4357-923B-A56C41444EB6}"/>
              </a:ext>
            </a:extLst>
          </p:cNvPr>
          <p:cNvSpPr txBox="1"/>
          <p:nvPr/>
        </p:nvSpPr>
        <p:spPr>
          <a:xfrm>
            <a:off x="9672458" y="1543957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8DEFC73-A160-4AFC-A464-D29046FC2B6F}"/>
              </a:ext>
            </a:extLst>
          </p:cNvPr>
          <p:cNvCxnSpPr>
            <a:stCxn id="81" idx="4"/>
            <a:endCxn id="33" idx="0"/>
          </p:cNvCxnSpPr>
          <p:nvPr/>
        </p:nvCxnSpPr>
        <p:spPr>
          <a:xfrm>
            <a:off x="10182288" y="3482639"/>
            <a:ext cx="7787" cy="9810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7E1E6F3-B1EF-40EA-BC52-B0D051EA7CBE}"/>
              </a:ext>
            </a:extLst>
          </p:cNvPr>
          <p:cNvSpPr txBox="1"/>
          <p:nvPr/>
        </p:nvSpPr>
        <p:spPr>
          <a:xfrm>
            <a:off x="2867408" y="2459489"/>
            <a:ext cx="1324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</a:p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2601E62-D166-456E-A969-879AE4005756}"/>
              </a:ext>
            </a:extLst>
          </p:cNvPr>
          <p:cNvCxnSpPr>
            <a:cxnSpLocks/>
          </p:cNvCxnSpPr>
          <p:nvPr/>
        </p:nvCxnSpPr>
        <p:spPr>
          <a:xfrm flipV="1">
            <a:off x="1797939" y="2782769"/>
            <a:ext cx="985520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BD90DB5-6EE0-4837-8A41-C887C76665C9}"/>
              </a:ext>
            </a:extLst>
          </p:cNvPr>
          <p:cNvCxnSpPr>
            <a:cxnSpLocks/>
          </p:cNvCxnSpPr>
          <p:nvPr/>
        </p:nvCxnSpPr>
        <p:spPr>
          <a:xfrm>
            <a:off x="6408384" y="2747819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BA2DC73-CE72-401F-B850-BD6F7953277A}"/>
              </a:ext>
            </a:extLst>
          </p:cNvPr>
          <p:cNvCxnSpPr>
            <a:cxnSpLocks/>
          </p:cNvCxnSpPr>
          <p:nvPr/>
        </p:nvCxnSpPr>
        <p:spPr>
          <a:xfrm>
            <a:off x="8652293" y="2782655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5A7C375-D4D7-4029-9F63-B36764CC9BD1}"/>
              </a:ext>
            </a:extLst>
          </p:cNvPr>
          <p:cNvCxnSpPr>
            <a:cxnSpLocks/>
          </p:cNvCxnSpPr>
          <p:nvPr/>
        </p:nvCxnSpPr>
        <p:spPr>
          <a:xfrm>
            <a:off x="8642133" y="5160095"/>
            <a:ext cx="851126" cy="1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FF1A063-D477-4E17-8D15-6B47901FF21E}"/>
              </a:ext>
            </a:extLst>
          </p:cNvPr>
          <p:cNvCxnSpPr>
            <a:cxnSpLocks/>
          </p:cNvCxnSpPr>
          <p:nvPr/>
        </p:nvCxnSpPr>
        <p:spPr>
          <a:xfrm>
            <a:off x="6417093" y="5160095"/>
            <a:ext cx="851126" cy="1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2C5FD0C-83C1-4457-A505-02E96E31FBAB}"/>
              </a:ext>
            </a:extLst>
          </p:cNvPr>
          <p:cNvSpPr txBox="1"/>
          <p:nvPr/>
        </p:nvSpPr>
        <p:spPr>
          <a:xfrm>
            <a:off x="1797939" y="2408909"/>
            <a:ext cx="909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B9CA27C9-5497-4238-A057-FADD6CDA66CC}"/>
              </a:ext>
            </a:extLst>
          </p:cNvPr>
          <p:cNvSpPr/>
          <p:nvPr/>
        </p:nvSpPr>
        <p:spPr>
          <a:xfrm rot="16200000">
            <a:off x="8913000" y="4592025"/>
            <a:ext cx="305696" cy="3644326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6FE6E9-24FD-4A3A-8F82-5842B9E7652D}"/>
              </a:ext>
            </a:extLst>
          </p:cNvPr>
          <p:cNvSpPr txBox="1"/>
          <p:nvPr/>
        </p:nvSpPr>
        <p:spPr>
          <a:xfrm>
            <a:off x="8246175" y="6423787"/>
            <a:ext cx="1760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All Members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590060-2CD1-40DA-9A08-B3AB159C3C33}"/>
              </a:ext>
            </a:extLst>
          </p:cNvPr>
          <p:cNvSpPr txBox="1"/>
          <p:nvPr/>
        </p:nvSpPr>
        <p:spPr>
          <a:xfrm>
            <a:off x="7464992" y="5932225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5AC69F-AE81-489C-BA05-C6EC12D95BF8}"/>
              </a:ext>
            </a:extLst>
          </p:cNvPr>
          <p:cNvSpPr txBox="1"/>
          <p:nvPr/>
        </p:nvSpPr>
        <p:spPr>
          <a:xfrm>
            <a:off x="9638919" y="5932225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4</a:t>
            </a:r>
          </a:p>
        </p:txBody>
      </p:sp>
      <p:sp>
        <p:nvSpPr>
          <p:cNvPr id="108" name="Left Brace 107">
            <a:extLst>
              <a:ext uri="{FF2B5EF4-FFF2-40B4-BE49-F238E27FC236}">
                <a16:creationId xmlns:a16="http://schemas.microsoft.com/office/drawing/2014/main" id="{EE5B72E5-BDB9-4FF2-9B29-1C45327E0171}"/>
              </a:ext>
            </a:extLst>
          </p:cNvPr>
          <p:cNvSpPr/>
          <p:nvPr/>
        </p:nvSpPr>
        <p:spPr>
          <a:xfrm rot="16200000">
            <a:off x="5665851" y="5694859"/>
            <a:ext cx="27181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26E2B7F-0BC5-46B0-A6B6-141B22F07C0F}"/>
              </a:ext>
            </a:extLst>
          </p:cNvPr>
          <p:cNvSpPr txBox="1"/>
          <p:nvPr/>
        </p:nvSpPr>
        <p:spPr>
          <a:xfrm>
            <a:off x="5634543" y="6406558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43CCAC9-4D7C-44C8-80C2-2FD50807033B}"/>
              </a:ext>
            </a:extLst>
          </p:cNvPr>
          <p:cNvSpPr txBox="1"/>
          <p:nvPr/>
        </p:nvSpPr>
        <p:spPr>
          <a:xfrm>
            <a:off x="5280920" y="5927773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6</a:t>
            </a:r>
          </a:p>
        </p:txBody>
      </p:sp>
      <p:sp>
        <p:nvSpPr>
          <p:cNvPr id="66" name="Slide Number Placeholder 2">
            <a:extLst>
              <a:ext uri="{FF2B5EF4-FFF2-40B4-BE49-F238E27FC236}">
                <a16:creationId xmlns:a16="http://schemas.microsoft.com/office/drawing/2014/main" id="{F7EA8742-1FFB-4D23-A438-5BFAA2E762F7}"/>
              </a:ext>
            </a:extLst>
          </p:cNvPr>
          <p:cNvSpPr txBox="1">
            <a:spLocks/>
          </p:cNvSpPr>
          <p:nvPr/>
        </p:nvSpPr>
        <p:spPr>
          <a:xfrm>
            <a:off x="10360152" y="6506104"/>
            <a:ext cx="6245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9C91A9-4BFA-CFFF-95A8-68B9FCA55406}"/>
              </a:ext>
            </a:extLst>
          </p:cNvPr>
          <p:cNvSpPr/>
          <p:nvPr/>
        </p:nvSpPr>
        <p:spPr>
          <a:xfrm>
            <a:off x="2790244" y="3836675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70EE6-8746-BB8C-47EF-2251D82CC3E7}"/>
              </a:ext>
            </a:extLst>
          </p:cNvPr>
          <p:cNvSpPr txBox="1"/>
          <p:nvPr/>
        </p:nvSpPr>
        <p:spPr>
          <a:xfrm>
            <a:off x="2860289" y="3846365"/>
            <a:ext cx="1243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09383E8-91AF-1F8C-5330-1FD2B527EEA2}"/>
              </a:ext>
            </a:extLst>
          </p:cNvPr>
          <p:cNvSpPr/>
          <p:nvPr/>
        </p:nvSpPr>
        <p:spPr>
          <a:xfrm rot="16200000">
            <a:off x="3354228" y="5856043"/>
            <a:ext cx="27181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BAEE1-DF6C-00B2-4C60-D2989CF257CD}"/>
              </a:ext>
            </a:extLst>
          </p:cNvPr>
          <p:cNvSpPr txBox="1"/>
          <p:nvPr/>
        </p:nvSpPr>
        <p:spPr>
          <a:xfrm>
            <a:off x="2523995" y="6503469"/>
            <a:ext cx="200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Members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057167-13FA-08EC-CAC4-4A32B3B805A2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205166" y="4758634"/>
            <a:ext cx="812437" cy="37406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1CD257-706F-45DF-BBD8-42B5F885028A}"/>
              </a:ext>
            </a:extLst>
          </p:cNvPr>
          <p:cNvCxnSpPr>
            <a:cxnSpLocks/>
          </p:cNvCxnSpPr>
          <p:nvPr/>
        </p:nvCxnSpPr>
        <p:spPr>
          <a:xfrm flipV="1">
            <a:off x="1779187" y="4105356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61B720E-5E67-4E09-A79E-45BF0B975D0F}"/>
              </a:ext>
            </a:extLst>
          </p:cNvPr>
          <p:cNvSpPr/>
          <p:nvPr/>
        </p:nvSpPr>
        <p:spPr>
          <a:xfrm>
            <a:off x="2809294" y="4455800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569B7-4A8F-91C5-8CFB-106398C1FD92}"/>
              </a:ext>
            </a:extLst>
          </p:cNvPr>
          <p:cNvSpPr txBox="1"/>
          <p:nvPr/>
        </p:nvSpPr>
        <p:spPr>
          <a:xfrm>
            <a:off x="2989918" y="4477603"/>
            <a:ext cx="102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F67C2-263E-3738-32F7-42333DE87165}"/>
              </a:ext>
            </a:extLst>
          </p:cNvPr>
          <p:cNvCxnSpPr>
            <a:cxnSpLocks/>
          </p:cNvCxnSpPr>
          <p:nvPr/>
        </p:nvCxnSpPr>
        <p:spPr>
          <a:xfrm flipV="1">
            <a:off x="1798237" y="4724481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ACE4C-2B9B-53D7-30F3-CF0F819CBD98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4186116" y="4139509"/>
            <a:ext cx="831487" cy="99318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709BEB6-D4B0-A5D8-0BBA-7AE07F552780}"/>
              </a:ext>
            </a:extLst>
          </p:cNvPr>
          <p:cNvSpPr txBox="1"/>
          <p:nvPr/>
        </p:nvSpPr>
        <p:spPr>
          <a:xfrm>
            <a:off x="3008968" y="5213616"/>
            <a:ext cx="102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3DF2D3-46EA-A2A7-DCCF-C67C705BC6DA}"/>
              </a:ext>
            </a:extLst>
          </p:cNvPr>
          <p:cNvSpPr/>
          <p:nvPr/>
        </p:nvSpPr>
        <p:spPr>
          <a:xfrm>
            <a:off x="2818358" y="5072147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D25545-1BD3-0C92-1E49-3DB9B8B7EF66}"/>
              </a:ext>
            </a:extLst>
          </p:cNvPr>
          <p:cNvSpPr txBox="1"/>
          <p:nvPr/>
        </p:nvSpPr>
        <p:spPr>
          <a:xfrm>
            <a:off x="2834031" y="5099593"/>
            <a:ext cx="1352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Conformance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E980EE-C751-91EC-31EB-D39A2BEC3FD4}"/>
              </a:ext>
            </a:extLst>
          </p:cNvPr>
          <p:cNvCxnSpPr>
            <a:cxnSpLocks/>
          </p:cNvCxnSpPr>
          <p:nvPr/>
        </p:nvCxnSpPr>
        <p:spPr>
          <a:xfrm flipV="1">
            <a:off x="1807301" y="5340828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B4528CF-BA8E-1FEE-B7B4-127BEF560BB6}"/>
              </a:ext>
            </a:extLst>
          </p:cNvPr>
          <p:cNvSpPr/>
          <p:nvPr/>
        </p:nvSpPr>
        <p:spPr>
          <a:xfrm>
            <a:off x="2837408" y="5691272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50693-5D51-100C-AF72-2F1604C8D166}"/>
              </a:ext>
            </a:extLst>
          </p:cNvPr>
          <p:cNvSpPr txBox="1"/>
          <p:nvPr/>
        </p:nvSpPr>
        <p:spPr>
          <a:xfrm>
            <a:off x="2900213" y="5713075"/>
            <a:ext cx="1258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AA13A3-392A-A894-BFDA-07BE6CF20465}"/>
              </a:ext>
            </a:extLst>
          </p:cNvPr>
          <p:cNvCxnSpPr>
            <a:cxnSpLocks/>
          </p:cNvCxnSpPr>
          <p:nvPr/>
        </p:nvCxnSpPr>
        <p:spPr>
          <a:xfrm flipV="1">
            <a:off x="1826351" y="5959953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82E007-12D3-AC8F-CF54-5CBE90247B6A}"/>
              </a:ext>
            </a:extLst>
          </p:cNvPr>
          <p:cNvSpPr txBox="1"/>
          <p:nvPr/>
        </p:nvSpPr>
        <p:spPr>
          <a:xfrm>
            <a:off x="3077366" y="6243221"/>
            <a:ext cx="791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7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7B4080-7D11-D04A-2F4D-B11FDE9C2184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4214230" y="5132696"/>
            <a:ext cx="803373" cy="24228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9C9B7C-013E-6442-67F5-5D3E48D9415E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4233280" y="5132696"/>
            <a:ext cx="784323" cy="86141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7" grpId="0"/>
      <p:bldP spid="68" grpId="0" animBg="1"/>
      <p:bldP spid="69" grpId="0"/>
      <p:bldP spid="79" grpId="0" animBg="1"/>
      <p:bldP spid="80" grpId="0" animBg="1"/>
      <p:bldP spid="81" grpId="0" animBg="1"/>
      <p:bldP spid="82" grpId="0"/>
      <p:bldP spid="83" grpId="0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/>
      <p:bldP spid="98" grpId="0"/>
      <p:bldP spid="2" grpId="0"/>
      <p:bldP spid="63" grpId="0" animBg="1"/>
      <p:bldP spid="106" grpId="0"/>
      <p:bldP spid="107" grpId="0"/>
      <p:bldP spid="108" grpId="0" animBg="1"/>
      <p:bldP spid="109" grpId="0"/>
      <p:bldP spid="110" grpId="0"/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5" grpId="0" animBg="1"/>
      <p:bldP spid="16" grpId="0"/>
      <p:bldP spid="18" grpId="0" animBg="1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EF78-AD57-8B43-03B7-A03CB5DD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10579"/>
            <a:ext cx="10133013" cy="1233438"/>
          </a:xfrm>
        </p:spPr>
        <p:txBody>
          <a:bodyPr>
            <a:normAutofit/>
          </a:bodyPr>
          <a:lstStyle/>
          <a:p>
            <a:r>
              <a:rPr lang="en-US" dirty="0"/>
              <a:t>The results, so far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3C1F17-E26C-AE45-CC17-2F534E7AB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651367"/>
              </p:ext>
            </p:extLst>
          </p:nvPr>
        </p:nvGraphicFramePr>
        <p:xfrm>
          <a:off x="1450604" y="1844017"/>
          <a:ext cx="9674983" cy="432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54">
                  <a:extLst>
                    <a:ext uri="{9D8B030D-6E8A-4147-A177-3AD203B41FA5}">
                      <a16:colId xmlns:a16="http://schemas.microsoft.com/office/drawing/2014/main" val="2417941999"/>
                    </a:ext>
                  </a:extLst>
                </a:gridCol>
                <a:gridCol w="5139500">
                  <a:extLst>
                    <a:ext uri="{9D8B030D-6E8A-4147-A177-3AD203B41FA5}">
                      <a16:colId xmlns:a16="http://schemas.microsoft.com/office/drawing/2014/main" val="3477464632"/>
                    </a:ext>
                  </a:extLst>
                </a:gridCol>
                <a:gridCol w="433514">
                  <a:extLst>
                    <a:ext uri="{9D8B030D-6E8A-4147-A177-3AD203B41FA5}">
                      <a16:colId xmlns:a16="http://schemas.microsoft.com/office/drawing/2014/main" val="3662021938"/>
                    </a:ext>
                  </a:extLst>
                </a:gridCol>
                <a:gridCol w="464185">
                  <a:extLst>
                    <a:ext uri="{9D8B030D-6E8A-4147-A177-3AD203B41FA5}">
                      <a16:colId xmlns:a16="http://schemas.microsoft.com/office/drawing/2014/main" val="321958322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64288911"/>
                    </a:ext>
                  </a:extLst>
                </a:gridCol>
                <a:gridCol w="451231">
                  <a:extLst>
                    <a:ext uri="{9D8B030D-6E8A-4147-A177-3AD203B41FA5}">
                      <a16:colId xmlns:a16="http://schemas.microsoft.com/office/drawing/2014/main" val="3052280934"/>
                    </a:ext>
                  </a:extLst>
                </a:gridCol>
                <a:gridCol w="1403499">
                  <a:extLst>
                    <a:ext uri="{9D8B030D-6E8A-4147-A177-3AD203B41FA5}">
                      <a16:colId xmlns:a16="http://schemas.microsoft.com/office/drawing/2014/main" val="3076033760"/>
                    </a:ext>
                  </a:extLst>
                </a:gridCol>
              </a:tblGrid>
              <a:tr h="365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Acronym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Name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PA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IEEE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032747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MPAI-AIF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AI Framework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3301-2024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985002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MPAI-CAE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Context-based Audio Enhancement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(3302-2024 )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377109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MPAI-CAV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Connected Autonomous Vehicle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3307-2024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9937692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MPAI-CUI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Compression and Understanding of Financial Data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3303-2023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389476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MPAI-GME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Governance of the MPAI Ecosystem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252402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MPAI-HMC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Human and Machine Communication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45486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MPAI-MMC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Multimodal Conversation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3300-2024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740105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MPAI-MMM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 Metaverse Model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3305-2024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236206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MPAI-NNW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Neural Network Watermarking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3304-2023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4299487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MPAI-OSD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Object and Scene Description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(3308-2024)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638223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MPAI-PAF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Portable Avatar Format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3306-2024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113976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MPAI-PRF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AI Module Profiles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888239"/>
                  </a:ext>
                </a:extLst>
              </a:tr>
              <a:tr h="365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MPAI-TFA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Data Types, Formats and Attributes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13172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C04D-B143-E877-5260-704E20C9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A941B-8748-A5BE-BA55-C9441426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4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EF78-AD57-8B43-03B7-A03CB5DD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759432"/>
            <a:ext cx="10202586" cy="985705"/>
          </a:xfrm>
        </p:spPr>
        <p:txBody>
          <a:bodyPr>
            <a:normAutofit/>
          </a:bodyPr>
          <a:lstStyle/>
          <a:p>
            <a:r>
              <a:rPr lang="en-US" dirty="0"/>
              <a:t>Plans for new and extended standards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3C1F17-E26C-AE45-CC17-2F534E7ABE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61237" y="2009559"/>
          <a:ext cx="9674983" cy="3898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54">
                  <a:extLst>
                    <a:ext uri="{9D8B030D-6E8A-4147-A177-3AD203B41FA5}">
                      <a16:colId xmlns:a16="http://schemas.microsoft.com/office/drawing/2014/main" val="2417941999"/>
                    </a:ext>
                  </a:extLst>
                </a:gridCol>
                <a:gridCol w="5139500">
                  <a:extLst>
                    <a:ext uri="{9D8B030D-6E8A-4147-A177-3AD203B41FA5}">
                      <a16:colId xmlns:a16="http://schemas.microsoft.com/office/drawing/2014/main" val="3477464632"/>
                    </a:ext>
                  </a:extLst>
                </a:gridCol>
                <a:gridCol w="433514">
                  <a:extLst>
                    <a:ext uri="{9D8B030D-6E8A-4147-A177-3AD203B41FA5}">
                      <a16:colId xmlns:a16="http://schemas.microsoft.com/office/drawing/2014/main" val="3662021938"/>
                    </a:ext>
                  </a:extLst>
                </a:gridCol>
                <a:gridCol w="464185">
                  <a:extLst>
                    <a:ext uri="{9D8B030D-6E8A-4147-A177-3AD203B41FA5}">
                      <a16:colId xmlns:a16="http://schemas.microsoft.com/office/drawing/2014/main" val="321958322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64288911"/>
                    </a:ext>
                  </a:extLst>
                </a:gridCol>
                <a:gridCol w="451231">
                  <a:extLst>
                    <a:ext uri="{9D8B030D-6E8A-4147-A177-3AD203B41FA5}">
                      <a16:colId xmlns:a16="http://schemas.microsoft.com/office/drawing/2014/main" val="3052280934"/>
                    </a:ext>
                  </a:extLst>
                </a:gridCol>
                <a:gridCol w="1403499">
                  <a:extLst>
                    <a:ext uri="{9D8B030D-6E8A-4147-A177-3AD203B41FA5}">
                      <a16:colId xmlns:a16="http://schemas.microsoft.com/office/drawing/2014/main" val="3076033760"/>
                    </a:ext>
                  </a:extLst>
                </a:gridCol>
              </a:tblGrid>
              <a:tr h="263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Acronym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Name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PA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IEEE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032747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MPAI-AIH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AI for Health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45743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MPAI-CAE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Context-based Audio Enhancement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(3302-2024 )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377109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MPAI-CAV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Connected Autonomous Vehicle 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3307-2024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9937692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MPAI-CUI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Compression and Understanding of Financial Data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3303-2023 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389476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MPAI-EEV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AI-Enhanced Video Coding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542959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MPAI-EVC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End-to-End Video Coding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342592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MPAI-MMC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Multimodal Conversation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3300-2024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740105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MPAI-MMM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 Metaverse Model 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3305-2024 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236206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MPAI-NNW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Neural Network Watermarking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3304-2023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4299487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MPAI-SPG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Server-based Predictive multi-Player Gaming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i="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988918"/>
                  </a:ext>
                </a:extLst>
              </a:tr>
              <a:tr h="71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MPAI-TFA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Data Types, Formats and Attributes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131722"/>
                  </a:ext>
                </a:extLst>
              </a:tr>
              <a:tr h="17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MPAI-XRV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XR Venues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627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C04D-B143-E877-5260-704E20C9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A941B-8748-A5BE-BA55-C9441426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2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7B31-A00B-AA13-97B1-9281D5E0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98094" cy="1280890"/>
          </a:xfrm>
        </p:spPr>
        <p:txBody>
          <a:bodyPr/>
          <a:lstStyle/>
          <a:p>
            <a:r>
              <a:rPr lang="en-US" dirty="0"/>
              <a:t>MPAI-HMC for human communication with Machines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58AD-6654-A0AB-0480-75BF0A47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9530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MPAI-HMC enables a real human to communicate with a Machine</a:t>
            </a:r>
          </a:p>
          <a:p>
            <a:pPr lvl="1"/>
            <a:r>
              <a:rPr lang="en-US" u="sng" dirty="0"/>
              <a:t>Humans in an AV Scene are represented </a:t>
            </a:r>
            <a:r>
              <a:rPr lang="en-US" dirty="0"/>
              <a:t>as a </a:t>
            </a:r>
            <a:r>
              <a:rPr lang="en-US" dirty="0" err="1"/>
              <a:t>Digitised</a:t>
            </a:r>
            <a:r>
              <a:rPr lang="en-US" dirty="0"/>
              <a:t> Human in an AV Scene.</a:t>
            </a:r>
          </a:p>
          <a:p>
            <a:pPr lvl="1"/>
            <a:r>
              <a:rPr lang="en-US" u="sng" dirty="0"/>
              <a:t>Machines may be represented </a:t>
            </a:r>
            <a:r>
              <a:rPr lang="en-US" dirty="0"/>
              <a:t>as Virtual Humans in an Audio-Visual Scene.</a:t>
            </a:r>
          </a:p>
          <a:p>
            <a:r>
              <a:rPr lang="en-GB" u="sng" dirty="0"/>
              <a:t>Communication</a:t>
            </a:r>
            <a:r>
              <a:rPr lang="en-GB" dirty="0"/>
              <a:t> includes the possibility for a Machine:</a:t>
            </a:r>
          </a:p>
          <a:p>
            <a:pPr lvl="1"/>
            <a:r>
              <a:rPr lang="en-GB" dirty="0"/>
              <a:t>To </a:t>
            </a:r>
            <a:r>
              <a:rPr lang="en-GB" u="sng" dirty="0"/>
              <a:t>understand</a:t>
            </a:r>
            <a:r>
              <a:rPr lang="en-GB" dirty="0"/>
              <a:t> the information  </a:t>
            </a:r>
            <a:r>
              <a:rPr lang="en-GB" u="sng" dirty="0"/>
              <a:t>semantics</a:t>
            </a:r>
            <a:r>
              <a:rPr lang="en-GB" dirty="0"/>
              <a:t> at different depths.</a:t>
            </a:r>
          </a:p>
          <a:p>
            <a:pPr lvl="1"/>
            <a:r>
              <a:rPr lang="en-GB" dirty="0"/>
              <a:t>To produce a </a:t>
            </a:r>
            <a:r>
              <a:rPr lang="en-GB" u="sng" dirty="0"/>
              <a:t>multimodal response congruent </a:t>
            </a:r>
            <a:r>
              <a:rPr lang="en-GB" dirty="0"/>
              <a:t>with the received information. </a:t>
            </a:r>
          </a:p>
          <a:p>
            <a:r>
              <a:rPr lang="en-GB" dirty="0"/>
              <a:t>A Machine may:</a:t>
            </a:r>
          </a:p>
          <a:p>
            <a:pPr lvl="1"/>
            <a:r>
              <a:rPr lang="en-GB" dirty="0"/>
              <a:t>Act as an </a:t>
            </a:r>
            <a:r>
              <a:rPr lang="en-GB" u="sng" dirty="0"/>
              <a:t>interpreter</a:t>
            </a:r>
            <a:r>
              <a:rPr lang="en-GB" dirty="0"/>
              <a:t> with another machine in a different context.</a:t>
            </a:r>
          </a:p>
          <a:p>
            <a:pPr lvl="1"/>
            <a:r>
              <a:rPr lang="en-GB" dirty="0"/>
              <a:t>Be </a:t>
            </a:r>
            <a:r>
              <a:rPr lang="en-GB" u="sng" dirty="0"/>
              <a:t>displayed as speaking humanoid</a:t>
            </a:r>
            <a:r>
              <a:rPr lang="en-GB" dirty="0"/>
              <a:t> in the real space</a:t>
            </a:r>
          </a:p>
          <a:p>
            <a:pPr lvl="1"/>
            <a:r>
              <a:rPr lang="en-GB" dirty="0"/>
              <a:t>Represented as speaking Virtual Human in a Virtual Space</a:t>
            </a:r>
          </a:p>
          <a:p>
            <a:pPr lvl="1"/>
            <a:r>
              <a:rPr lang="en-GB" dirty="0"/>
              <a:t>Simply run as a process.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B102-2351-5CF4-2835-9D4A2B70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D2506-D1E9-65A1-DEE9-F7CEBA83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3044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" id="{17E923CF-DC09-4AFC-B17F-3519E08229D0}" vid="{7AE11C6E-2DB6-4ACB-AEFB-F3EE6A007F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</Template>
  <TotalTime>407</TotalTime>
  <Words>1905</Words>
  <Application>Microsoft Office PowerPoint</Application>
  <PresentationFormat>Widescreen</PresentationFormat>
  <Paragraphs>681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Century Gothic</vt:lpstr>
      <vt:lpstr>Wingdings 3</vt:lpstr>
      <vt:lpstr>Filo</vt:lpstr>
      <vt:lpstr>Human and Machine Communication (MPAI-HMC)</vt:lpstr>
      <vt:lpstr>Who is MPAI</vt:lpstr>
      <vt:lpstr>Explainable standards</vt:lpstr>
      <vt:lpstr>Technical Specification: AI Framework (MPAI-AIF) V2.1</vt:lpstr>
      <vt:lpstr>Accessible &amp; timely available standards</vt:lpstr>
      <vt:lpstr>PowerPoint Presentation</vt:lpstr>
      <vt:lpstr>The results, so far</vt:lpstr>
      <vt:lpstr>Plans for new and extended standards</vt:lpstr>
      <vt:lpstr>MPAI-HMC for human communication with Machines </vt:lpstr>
      <vt:lpstr>PowerPoint Presentation</vt:lpstr>
      <vt:lpstr>Communicating Entities in Context (HMC-CEC)</vt:lpstr>
      <vt:lpstr>Block diagram of MPAI-HMC</vt:lpstr>
      <vt:lpstr>HMC-CEC operation</vt:lpstr>
      <vt:lpstr>Some technologies from other MPAI standards</vt:lpstr>
      <vt:lpstr>AV Scene Integration &amp; Description (HMC-SID) V2.0 </vt:lpstr>
      <vt:lpstr>Audio-Visual Basic Scene Description (OSD-VSD) V1.2</vt:lpstr>
      <vt:lpstr>Communicating Entity in Context (HMC-CEC) V2.0</vt:lpstr>
      <vt:lpstr>PowerPoint Presentation</vt:lpstr>
      <vt:lpstr>Personal Status Extraction Composite (MMC-PSE) V2.3</vt:lpstr>
      <vt:lpstr>Entity Dialogue Processing (MMC-EDP) V2.3</vt:lpstr>
      <vt:lpstr>Text-to-Text-Translation (MMC-TTT) V2.2</vt:lpstr>
      <vt:lpstr>Personal Status Display (PAF-PSD)  V1.3</vt:lpstr>
      <vt:lpstr>Audio-Visual Scene Rendering (PAF-AVR) V1.2</vt:lpstr>
      <vt:lpstr>HMC-CEC – A summary</vt:lpstr>
      <vt:lpstr>MPAI-HMC (and all MPAI Technical Specifications)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and Machine Communication (MPAI-HMC)</dc:title>
  <dc:creator>Leonardo Chiariglione</dc:creator>
  <cp:lastModifiedBy>Leonardo Chiariglione</cp:lastModifiedBy>
  <cp:revision>1</cp:revision>
  <dcterms:created xsi:type="dcterms:W3CDTF">2024-01-11T10:39:42Z</dcterms:created>
  <dcterms:modified xsi:type="dcterms:W3CDTF">2024-12-09T16:51:13Z</dcterms:modified>
</cp:coreProperties>
</file>