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1"/>
  </p:notesMasterIdLst>
  <p:sldIdLst>
    <p:sldId id="1046" r:id="rId2"/>
    <p:sldId id="2868" r:id="rId3"/>
    <p:sldId id="2872" r:id="rId4"/>
    <p:sldId id="2443" r:id="rId5"/>
    <p:sldId id="1470" r:id="rId6"/>
    <p:sldId id="1424" r:id="rId7"/>
    <p:sldId id="440" r:id="rId8"/>
    <p:sldId id="2231" r:id="rId9"/>
    <p:sldId id="1871" r:id="rId10"/>
    <p:sldId id="1446" r:id="rId11"/>
    <p:sldId id="1856" r:id="rId12"/>
    <p:sldId id="2586" r:id="rId13"/>
    <p:sldId id="2576" r:id="rId14"/>
    <p:sldId id="1048" r:id="rId15"/>
    <p:sldId id="2580" r:id="rId16"/>
    <p:sldId id="2581" r:id="rId17"/>
    <p:sldId id="2584" r:id="rId18"/>
    <p:sldId id="2876" r:id="rId19"/>
    <p:sldId id="2579" r:id="rId20"/>
    <p:sldId id="2883" r:id="rId21"/>
    <p:sldId id="2734" r:id="rId22"/>
    <p:sldId id="2737" r:id="rId23"/>
    <p:sldId id="2706" r:id="rId24"/>
    <p:sldId id="2886" r:id="rId25"/>
    <p:sldId id="1278" r:id="rId26"/>
    <p:sldId id="2578" r:id="rId27"/>
    <p:sldId id="2716" r:id="rId28"/>
    <p:sldId id="2717" r:id="rId29"/>
    <p:sldId id="2679" r:id="rId30"/>
    <p:sldId id="2585" r:id="rId31"/>
    <p:sldId id="2721" r:id="rId32"/>
    <p:sldId id="2588" r:id="rId33"/>
    <p:sldId id="2499" r:id="rId34"/>
    <p:sldId id="2485" r:id="rId35"/>
    <p:sldId id="2484" r:id="rId36"/>
    <p:sldId id="1051" r:id="rId37"/>
    <p:sldId id="1664" r:id="rId38"/>
    <p:sldId id="2884" r:id="rId39"/>
    <p:sldId id="2590" r:id="rId40"/>
    <p:sldId id="2591" r:id="rId41"/>
    <p:sldId id="2708" r:id="rId42"/>
    <p:sldId id="2693" r:id="rId43"/>
    <p:sldId id="2870" r:id="rId44"/>
    <p:sldId id="2871" r:id="rId45"/>
    <p:sldId id="2882" r:id="rId46"/>
    <p:sldId id="2887" r:id="rId47"/>
    <p:sldId id="2888" r:id="rId48"/>
    <p:sldId id="2873" r:id="rId49"/>
    <p:sldId id="2594" r:id="rId50"/>
    <p:sldId id="2595" r:id="rId51"/>
    <p:sldId id="2596" r:id="rId52"/>
    <p:sldId id="2863" r:id="rId53"/>
    <p:sldId id="2864" r:id="rId54"/>
    <p:sldId id="2695" r:id="rId55"/>
    <p:sldId id="2702" r:id="rId56"/>
    <p:sldId id="2874" r:id="rId57"/>
    <p:sldId id="2714" r:id="rId58"/>
    <p:sldId id="3617" r:id="rId59"/>
    <p:sldId id="268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634FE-6134-4832-A888-355C82CD7AE2}" v="49" dt="2025-05-11T08:56:07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77" autoAdjust="0"/>
  </p:normalViewPr>
  <p:slideViewPr>
    <p:cSldViewPr snapToGrid="0">
      <p:cViewPr varScale="1">
        <p:scale>
          <a:sx n="55" d="100"/>
          <a:sy n="55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Chiariglione" userId="03ff1134-c2b7-4932-850d-6529216fed29" providerId="ADAL" clId="{405634FE-6134-4832-A888-355C82CD7AE2}"/>
    <pc:docChg chg="undo custSel addSld delSld modSld">
      <pc:chgData name="Leonardo Chiariglione" userId="03ff1134-c2b7-4932-850d-6529216fed29" providerId="ADAL" clId="{405634FE-6134-4832-A888-355C82CD7AE2}" dt="2025-05-11T08:56:59.819" v="968" actId="20577"/>
      <pc:docMkLst>
        <pc:docMk/>
      </pc:docMkLst>
      <pc:sldChg chg="del">
        <pc:chgData name="Leonardo Chiariglione" userId="03ff1134-c2b7-4932-850d-6529216fed29" providerId="ADAL" clId="{405634FE-6134-4832-A888-355C82CD7AE2}" dt="2025-05-11T08:34:52.210" v="770" actId="47"/>
        <pc:sldMkLst>
          <pc:docMk/>
          <pc:sldMk cId="428457365" sldId="1050"/>
        </pc:sldMkLst>
      </pc:sldChg>
      <pc:sldChg chg="modSp mod">
        <pc:chgData name="Leonardo Chiariglione" userId="03ff1134-c2b7-4932-850d-6529216fed29" providerId="ADAL" clId="{405634FE-6134-4832-A888-355C82CD7AE2}" dt="2025-05-11T08:28:15.453" v="652" actId="14100"/>
        <pc:sldMkLst>
          <pc:docMk/>
          <pc:sldMk cId="1300015554" sldId="1278"/>
        </pc:sldMkLst>
        <pc:spChg chg="mod">
          <ac:chgData name="Leonardo Chiariglione" userId="03ff1134-c2b7-4932-850d-6529216fed29" providerId="ADAL" clId="{405634FE-6134-4832-A888-355C82CD7AE2}" dt="2025-05-11T08:28:15.453" v="652" actId="14100"/>
          <ac:spMkLst>
            <pc:docMk/>
            <pc:sldMk cId="1300015554" sldId="1278"/>
            <ac:spMk id="3" creationId="{C9B15F0C-6A33-019C-E904-7C3DFEA336F2}"/>
          </ac:spMkLst>
        </pc:spChg>
      </pc:sldChg>
      <pc:sldChg chg="modSp mod">
        <pc:chgData name="Leonardo Chiariglione" userId="03ff1134-c2b7-4932-850d-6529216fed29" providerId="ADAL" clId="{405634FE-6134-4832-A888-355C82CD7AE2}" dt="2025-05-11T08:03:00.610" v="53" actId="27636"/>
        <pc:sldMkLst>
          <pc:docMk/>
          <pc:sldMk cId="582999081" sldId="1424"/>
        </pc:sldMkLst>
        <pc:spChg chg="mod">
          <ac:chgData name="Leonardo Chiariglione" userId="03ff1134-c2b7-4932-850d-6529216fed29" providerId="ADAL" clId="{405634FE-6134-4832-A888-355C82CD7AE2}" dt="2025-05-11T08:03:00.610" v="53" actId="27636"/>
          <ac:spMkLst>
            <pc:docMk/>
            <pc:sldMk cId="582999081" sldId="1424"/>
            <ac:spMk id="8" creationId="{7AA77FA3-19FD-4F29-8F1B-6C453A66DC39}"/>
          </ac:spMkLst>
        </pc:spChg>
      </pc:sldChg>
      <pc:sldChg chg="modSp mod">
        <pc:chgData name="Leonardo Chiariglione" userId="03ff1134-c2b7-4932-850d-6529216fed29" providerId="ADAL" clId="{405634FE-6134-4832-A888-355C82CD7AE2}" dt="2025-05-11T08:04:47.200" v="73" actId="20577"/>
        <pc:sldMkLst>
          <pc:docMk/>
          <pc:sldMk cId="2150521490" sldId="1446"/>
        </pc:sldMkLst>
        <pc:spChg chg="mod">
          <ac:chgData name="Leonardo Chiariglione" userId="03ff1134-c2b7-4932-850d-6529216fed29" providerId="ADAL" clId="{405634FE-6134-4832-A888-355C82CD7AE2}" dt="2025-05-11T08:03:00.501" v="52" actId="27636"/>
          <ac:spMkLst>
            <pc:docMk/>
            <pc:sldMk cId="2150521490" sldId="1446"/>
            <ac:spMk id="10" creationId="{6A9A3B03-D71B-FF75-8815-6179B4659EFE}"/>
          </ac:spMkLst>
        </pc:spChg>
        <pc:graphicFrameChg chg="mod modGraphic">
          <ac:chgData name="Leonardo Chiariglione" userId="03ff1134-c2b7-4932-850d-6529216fed29" providerId="ADAL" clId="{405634FE-6134-4832-A888-355C82CD7AE2}" dt="2025-05-11T08:04:47.200" v="73" actId="20577"/>
          <ac:graphicFrameMkLst>
            <pc:docMk/>
            <pc:sldMk cId="2150521490" sldId="1446"/>
            <ac:graphicFrameMk id="6" creationId="{283FD185-AB2A-6E51-9E04-8927DA33CEBB}"/>
          </ac:graphicFrameMkLst>
        </pc:graphicFrameChg>
      </pc:sldChg>
      <pc:sldChg chg="modSp mod">
        <pc:chgData name="Leonardo Chiariglione" userId="03ff1134-c2b7-4932-850d-6529216fed29" providerId="ADAL" clId="{405634FE-6134-4832-A888-355C82CD7AE2}" dt="2025-05-11T07:56:36.710" v="13" actId="1036"/>
        <pc:sldMkLst>
          <pc:docMk/>
          <pc:sldMk cId="1488663094" sldId="2443"/>
        </pc:sldMkLst>
        <pc:spChg chg="mod">
          <ac:chgData name="Leonardo Chiariglione" userId="03ff1134-c2b7-4932-850d-6529216fed29" providerId="ADAL" clId="{405634FE-6134-4832-A888-355C82CD7AE2}" dt="2025-05-11T07:56:36.710" v="13" actId="1036"/>
          <ac:spMkLst>
            <pc:docMk/>
            <pc:sldMk cId="1488663094" sldId="2443"/>
            <ac:spMk id="4" creationId="{C450DC1A-266C-33DB-F209-0544F5DC378C}"/>
          </ac:spMkLst>
        </pc:spChg>
      </pc:sldChg>
      <pc:sldChg chg="addSp modSp add mod">
        <pc:chgData name="Leonardo Chiariglione" userId="03ff1134-c2b7-4932-850d-6529216fed29" providerId="ADAL" clId="{405634FE-6134-4832-A888-355C82CD7AE2}" dt="2025-05-11T08:41:11.031" v="837"/>
        <pc:sldMkLst>
          <pc:docMk/>
          <pc:sldMk cId="2029297739" sldId="2484"/>
        </pc:sldMkLst>
        <pc:spChg chg="mod">
          <ac:chgData name="Leonardo Chiariglione" userId="03ff1134-c2b7-4932-850d-6529216fed29" providerId="ADAL" clId="{405634FE-6134-4832-A888-355C82CD7AE2}" dt="2025-05-11T08:40:52.248" v="836"/>
          <ac:spMkLst>
            <pc:docMk/>
            <pc:sldMk cId="2029297739" sldId="2484"/>
            <ac:spMk id="2" creationId="{FE37F97F-B021-F692-4AA7-A458C2E312A3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9" creationId="{764BD900-9867-9DB7-AB08-92DA87B609DA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15" creationId="{8FB8C82A-585F-8C5F-1EA4-1C16A315BC84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21" creationId="{4B3AF8E7-6FA4-EA9C-3034-8909C5A4AB09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24" creationId="{D5D6DDC9-A4AD-3DC0-2E02-3E3E3DA09983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26" creationId="{5ABA09A7-6FD1-91B6-8D8A-6784D15BB406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30" creationId="{AEDAB12B-BBEC-8882-52B9-D4905246AF7C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31" creationId="{BE19395D-3940-FA2A-AEEB-5735985D9A00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34" creationId="{8F345F61-1CAE-934D-358B-50E5F6AF41A4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40" creationId="{53D07580-C134-1337-CEB8-D15E00437D69}"/>
          </ac:spMkLst>
        </pc:spChg>
        <pc:spChg chg="mod">
          <ac:chgData name="Leonardo Chiariglione" userId="03ff1134-c2b7-4932-850d-6529216fed29" providerId="ADAL" clId="{405634FE-6134-4832-A888-355C82CD7AE2}" dt="2025-05-11T08:37:38.521" v="809" actId="1036"/>
          <ac:spMkLst>
            <pc:docMk/>
            <pc:sldMk cId="2029297739" sldId="2484"/>
            <ac:spMk id="46" creationId="{C865F028-D221-EC4B-ECF5-1078D0B3C2ED}"/>
          </ac:spMkLst>
        </pc:spChg>
        <pc:spChg chg="add mod">
          <ac:chgData name="Leonardo Chiariglione" userId="03ff1134-c2b7-4932-850d-6529216fed29" providerId="ADAL" clId="{405634FE-6134-4832-A888-355C82CD7AE2}" dt="2025-05-11T08:41:11.031" v="837"/>
          <ac:spMkLst>
            <pc:docMk/>
            <pc:sldMk cId="2029297739" sldId="2484"/>
            <ac:spMk id="48" creationId="{DEC8F89F-E2E1-8886-EEC4-E966DC41C6BD}"/>
          </ac:spMkLst>
        </pc:spChg>
        <pc:picChg chg="add mod">
          <ac:chgData name="Leonardo Chiariglione" userId="03ff1134-c2b7-4932-850d-6529216fed29" providerId="ADAL" clId="{405634FE-6134-4832-A888-355C82CD7AE2}" dt="2025-05-11T08:39:43.498" v="819" actId="1036"/>
          <ac:picMkLst>
            <pc:docMk/>
            <pc:sldMk cId="2029297739" sldId="2484"/>
            <ac:picMk id="3" creationId="{DE946958-F17E-DAF6-4595-6C7B4D7D9153}"/>
          </ac:picMkLst>
        </pc:picChg>
      </pc:sldChg>
      <pc:sldChg chg="modSp add">
        <pc:chgData name="Leonardo Chiariglione" userId="03ff1134-c2b7-4932-850d-6529216fed29" providerId="ADAL" clId="{405634FE-6134-4832-A888-355C82CD7AE2}" dt="2025-05-11T08:35:35.605" v="790" actId="1035"/>
        <pc:sldMkLst>
          <pc:docMk/>
          <pc:sldMk cId="1177301971" sldId="2485"/>
        </pc:sldMkLst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5" creationId="{7E03CCA0-BD04-681E-F879-1286E98469B0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10" creationId="{F3EE175F-20F6-9D46-DEFD-000127707C63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12" creationId="{0A015CBE-CF35-C0C4-FA45-14DC31E4A9D6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14" creationId="{7A2CFE37-E535-3493-B2C3-E28E7928544D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17" creationId="{06D00BCF-D68A-B43A-241B-F18B507E1670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19" creationId="{41921F0F-34AC-8521-B527-40884D7A5FD5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25" creationId="{C11227B8-3BA3-C46F-4155-78762B4508F9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26" creationId="{E1DEB1B2-1FDD-CCA1-6764-4119620AC326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35" creationId="{53DC3CBC-6E26-D7FD-BCC4-415548873AF5}"/>
          </ac:spMkLst>
        </pc:spChg>
        <pc:spChg chg="mod">
          <ac:chgData name="Leonardo Chiariglione" userId="03ff1134-c2b7-4932-850d-6529216fed29" providerId="ADAL" clId="{405634FE-6134-4832-A888-355C82CD7AE2}" dt="2025-05-11T08:35:35.605" v="790" actId="1035"/>
          <ac:spMkLst>
            <pc:docMk/>
            <pc:sldMk cId="1177301971" sldId="2485"/>
            <ac:spMk id="45" creationId="{EE90BC94-318C-2309-1009-79371A049E46}"/>
          </ac:spMkLst>
        </pc:spChg>
      </pc:sldChg>
      <pc:sldChg chg="modSp add mod">
        <pc:chgData name="Leonardo Chiariglione" userId="03ff1134-c2b7-4932-850d-6529216fed29" providerId="ADAL" clId="{405634FE-6134-4832-A888-355C82CD7AE2}" dt="2025-05-11T08:34:32.341" v="769" actId="20577"/>
        <pc:sldMkLst>
          <pc:docMk/>
          <pc:sldMk cId="4072873986" sldId="2499"/>
        </pc:sldMkLst>
        <pc:spChg chg="mod">
          <ac:chgData name="Leonardo Chiariglione" userId="03ff1134-c2b7-4932-850d-6529216fed29" providerId="ADAL" clId="{405634FE-6134-4832-A888-355C82CD7AE2}" dt="2025-05-11T08:34:17.335" v="764" actId="20577"/>
          <ac:spMkLst>
            <pc:docMk/>
            <pc:sldMk cId="4072873986" sldId="2499"/>
            <ac:spMk id="2" creationId="{BA89DA83-83DB-39A5-1E3A-B5CDA39713DE}"/>
          </ac:spMkLst>
        </pc:spChg>
        <pc:spChg chg="mod">
          <ac:chgData name="Leonardo Chiariglione" userId="03ff1134-c2b7-4932-850d-6529216fed29" providerId="ADAL" clId="{405634FE-6134-4832-A888-355C82CD7AE2}" dt="2025-05-11T08:34:32.341" v="769" actId="20577"/>
          <ac:spMkLst>
            <pc:docMk/>
            <pc:sldMk cId="4072873986" sldId="2499"/>
            <ac:spMk id="3" creationId="{4A20427F-68AA-843D-D65F-9072AFA51BDD}"/>
          </ac:spMkLst>
        </pc:spChg>
        <pc:graphicFrameChg chg="mod">
          <ac:chgData name="Leonardo Chiariglione" userId="03ff1134-c2b7-4932-850d-6529216fed29" providerId="ADAL" clId="{405634FE-6134-4832-A888-355C82CD7AE2}" dt="2025-05-11T08:33:48.218" v="743" actId="1036"/>
          <ac:graphicFrameMkLst>
            <pc:docMk/>
            <pc:sldMk cId="4072873986" sldId="2499"/>
            <ac:graphicFrameMk id="6" creationId="{35905803-C48E-C968-650F-4C2E3E41D533}"/>
          </ac:graphicFrameMkLst>
        </pc:graphicFrameChg>
      </pc:sldChg>
      <pc:sldChg chg="modSp mod">
        <pc:chgData name="Leonardo Chiariglione" userId="03ff1134-c2b7-4932-850d-6529216fed29" providerId="ADAL" clId="{405634FE-6134-4832-A888-355C82CD7AE2}" dt="2025-05-11T08:06:37.995" v="104" actId="20577"/>
        <pc:sldMkLst>
          <pc:docMk/>
          <pc:sldMk cId="3612707245" sldId="2579"/>
        </pc:sldMkLst>
        <pc:spChg chg="mod">
          <ac:chgData name="Leonardo Chiariglione" userId="03ff1134-c2b7-4932-850d-6529216fed29" providerId="ADAL" clId="{405634FE-6134-4832-A888-355C82CD7AE2}" dt="2025-05-11T08:06:37.995" v="104" actId="20577"/>
          <ac:spMkLst>
            <pc:docMk/>
            <pc:sldMk cId="3612707245" sldId="2579"/>
            <ac:spMk id="2" creationId="{EE14B647-C109-FCE2-3C33-EBD741FD8E93}"/>
          </ac:spMkLst>
        </pc:spChg>
      </pc:sldChg>
      <pc:sldChg chg="modSp mod">
        <pc:chgData name="Leonardo Chiariglione" userId="03ff1134-c2b7-4932-850d-6529216fed29" providerId="ADAL" clId="{405634FE-6134-4832-A888-355C82CD7AE2}" dt="2025-05-11T08:06:05.631" v="84" actId="20577"/>
        <pc:sldMkLst>
          <pc:docMk/>
          <pc:sldMk cId="311481473" sldId="2580"/>
        </pc:sldMkLst>
        <pc:spChg chg="mod">
          <ac:chgData name="Leonardo Chiariglione" userId="03ff1134-c2b7-4932-850d-6529216fed29" providerId="ADAL" clId="{405634FE-6134-4832-A888-355C82CD7AE2}" dt="2025-05-11T08:06:05.631" v="84" actId="20577"/>
          <ac:spMkLst>
            <pc:docMk/>
            <pc:sldMk cId="311481473" sldId="2580"/>
            <ac:spMk id="2" creationId="{5C0F9A34-9CD1-FF70-5DB8-7D5C26BF90D6}"/>
          </ac:spMkLst>
        </pc:spChg>
      </pc:sldChg>
      <pc:sldChg chg="del">
        <pc:chgData name="Leonardo Chiariglione" userId="03ff1134-c2b7-4932-850d-6529216fed29" providerId="ADAL" clId="{405634FE-6134-4832-A888-355C82CD7AE2}" dt="2025-05-11T08:12:41.070" v="272" actId="47"/>
        <pc:sldMkLst>
          <pc:docMk/>
          <pc:sldMk cId="766528228" sldId="2583"/>
        </pc:sldMkLst>
      </pc:sldChg>
      <pc:sldChg chg="del">
        <pc:chgData name="Leonardo Chiariglione" userId="03ff1134-c2b7-4932-850d-6529216fed29" providerId="ADAL" clId="{405634FE-6134-4832-A888-355C82CD7AE2}" dt="2025-05-11T08:29:44.957" v="654" actId="47"/>
        <pc:sldMkLst>
          <pc:docMk/>
          <pc:sldMk cId="3820845341" sldId="2587"/>
        </pc:sldMkLst>
      </pc:sldChg>
      <pc:sldChg chg="modSp mod">
        <pc:chgData name="Leonardo Chiariglione" userId="03ff1134-c2b7-4932-850d-6529216fed29" providerId="ADAL" clId="{405634FE-6134-4832-A888-355C82CD7AE2}" dt="2025-05-11T08:31:14.628" v="689" actId="20577"/>
        <pc:sldMkLst>
          <pc:docMk/>
          <pc:sldMk cId="1354155329" sldId="2588"/>
        </pc:sldMkLst>
        <pc:spChg chg="mod">
          <ac:chgData name="Leonardo Chiariglione" userId="03ff1134-c2b7-4932-850d-6529216fed29" providerId="ADAL" clId="{405634FE-6134-4832-A888-355C82CD7AE2}" dt="2025-05-11T08:31:14.628" v="689" actId="20577"/>
          <ac:spMkLst>
            <pc:docMk/>
            <pc:sldMk cId="1354155329" sldId="2588"/>
            <ac:spMk id="2" creationId="{BB52EC41-3783-B6EF-BD3A-4897DDCC15AD}"/>
          </ac:spMkLst>
        </pc:spChg>
      </pc:sldChg>
      <pc:sldChg chg="modSp mod">
        <pc:chgData name="Leonardo Chiariglione" userId="03ff1134-c2b7-4932-850d-6529216fed29" providerId="ADAL" clId="{405634FE-6134-4832-A888-355C82CD7AE2}" dt="2025-05-11T08:30:04.789" v="659" actId="20577"/>
        <pc:sldMkLst>
          <pc:docMk/>
          <pc:sldMk cId="400952328" sldId="2679"/>
        </pc:sldMkLst>
        <pc:spChg chg="mod">
          <ac:chgData name="Leonardo Chiariglione" userId="03ff1134-c2b7-4932-850d-6529216fed29" providerId="ADAL" clId="{405634FE-6134-4832-A888-355C82CD7AE2}" dt="2025-05-11T08:30:04.789" v="659" actId="20577"/>
          <ac:spMkLst>
            <pc:docMk/>
            <pc:sldMk cId="400952328" sldId="2679"/>
            <ac:spMk id="24" creationId="{E6522338-7984-0318-C5AB-84AFF6221B56}"/>
          </ac:spMkLst>
        </pc:spChg>
      </pc:sldChg>
      <pc:sldChg chg="del">
        <pc:chgData name="Leonardo Chiariglione" userId="03ff1134-c2b7-4932-850d-6529216fed29" providerId="ADAL" clId="{405634FE-6134-4832-A888-355C82CD7AE2}" dt="2025-05-11T08:52:28.040" v="935" actId="47"/>
        <pc:sldMkLst>
          <pc:docMk/>
          <pc:sldMk cId="649818608" sldId="2691"/>
        </pc:sldMkLst>
      </pc:sldChg>
      <pc:sldChg chg="del">
        <pc:chgData name="Leonardo Chiariglione" userId="03ff1134-c2b7-4932-850d-6529216fed29" providerId="ADAL" clId="{405634FE-6134-4832-A888-355C82CD7AE2}" dt="2025-05-11T08:52:31.065" v="936" actId="47"/>
        <pc:sldMkLst>
          <pc:docMk/>
          <pc:sldMk cId="1471572295" sldId="2692"/>
        </pc:sldMkLst>
      </pc:sldChg>
      <pc:sldChg chg="modSp mod">
        <pc:chgData name="Leonardo Chiariglione" userId="03ff1134-c2b7-4932-850d-6529216fed29" providerId="ADAL" clId="{405634FE-6134-4832-A888-355C82CD7AE2}" dt="2025-05-11T08:43:26.609" v="858" actId="20577"/>
        <pc:sldMkLst>
          <pc:docMk/>
          <pc:sldMk cId="1718654372" sldId="2693"/>
        </pc:sldMkLst>
        <pc:spChg chg="mod">
          <ac:chgData name="Leonardo Chiariglione" userId="03ff1134-c2b7-4932-850d-6529216fed29" providerId="ADAL" clId="{405634FE-6134-4832-A888-355C82CD7AE2}" dt="2025-05-11T08:43:26.609" v="858" actId="20577"/>
          <ac:spMkLst>
            <pc:docMk/>
            <pc:sldMk cId="1718654372" sldId="2693"/>
            <ac:spMk id="2" creationId="{EF0FACBF-A081-2CAB-5479-D83F45FD0161}"/>
          </ac:spMkLst>
        </pc:spChg>
      </pc:sldChg>
      <pc:sldChg chg="modSp mod">
        <pc:chgData name="Leonardo Chiariglione" userId="03ff1134-c2b7-4932-850d-6529216fed29" providerId="ADAL" clId="{405634FE-6134-4832-A888-355C82CD7AE2}" dt="2025-05-11T08:52:45.047" v="941" actId="14100"/>
        <pc:sldMkLst>
          <pc:docMk/>
          <pc:sldMk cId="2155789730" sldId="2695"/>
        </pc:sldMkLst>
        <pc:spChg chg="mod">
          <ac:chgData name="Leonardo Chiariglione" userId="03ff1134-c2b7-4932-850d-6529216fed29" providerId="ADAL" clId="{405634FE-6134-4832-A888-355C82CD7AE2}" dt="2025-05-11T08:52:45.047" v="941" actId="14100"/>
          <ac:spMkLst>
            <pc:docMk/>
            <pc:sldMk cId="2155789730" sldId="2695"/>
            <ac:spMk id="3" creationId="{927DECE3-CFC4-9678-DE22-98E358DBE5CA}"/>
          </ac:spMkLst>
        </pc:spChg>
      </pc:sldChg>
      <pc:sldChg chg="add">
        <pc:chgData name="Leonardo Chiariglione" userId="03ff1134-c2b7-4932-850d-6529216fed29" providerId="ADAL" clId="{405634FE-6134-4832-A888-355C82CD7AE2}" dt="2025-05-11T08:53:20.605" v="942"/>
        <pc:sldMkLst>
          <pc:docMk/>
          <pc:sldMk cId="2682643867" sldId="2702"/>
        </pc:sldMkLst>
      </pc:sldChg>
      <pc:sldChg chg="modSp mod">
        <pc:chgData name="Leonardo Chiariglione" userId="03ff1134-c2b7-4932-850d-6529216fed29" providerId="ADAL" clId="{405634FE-6134-4832-A888-355C82CD7AE2}" dt="2025-05-11T08:12:49.051" v="274" actId="20577"/>
        <pc:sldMkLst>
          <pc:docMk/>
          <pc:sldMk cId="800954881" sldId="2706"/>
        </pc:sldMkLst>
        <pc:spChg chg="mod">
          <ac:chgData name="Leonardo Chiariglione" userId="03ff1134-c2b7-4932-850d-6529216fed29" providerId="ADAL" clId="{405634FE-6134-4832-A888-355C82CD7AE2}" dt="2025-05-11T08:12:49.051" v="274" actId="20577"/>
          <ac:spMkLst>
            <pc:docMk/>
            <pc:sldMk cId="800954881" sldId="2706"/>
            <ac:spMk id="6" creationId="{872B1637-B1C4-6E9E-017E-82511ABD41A8}"/>
          </ac:spMkLst>
        </pc:spChg>
      </pc:sldChg>
      <pc:sldChg chg="del">
        <pc:chgData name="Leonardo Chiariglione" userId="03ff1134-c2b7-4932-850d-6529216fed29" providerId="ADAL" clId="{405634FE-6134-4832-A888-355C82CD7AE2}" dt="2025-05-11T08:35:41.102" v="791" actId="47"/>
        <pc:sldMkLst>
          <pc:docMk/>
          <pc:sldMk cId="1662738815" sldId="2707"/>
        </pc:sldMkLst>
      </pc:sldChg>
      <pc:sldChg chg="addSp delSp modSp mod">
        <pc:chgData name="Leonardo Chiariglione" userId="03ff1134-c2b7-4932-850d-6529216fed29" providerId="ADAL" clId="{405634FE-6134-4832-A888-355C82CD7AE2}" dt="2025-05-11T08:43:05.303" v="856" actId="2711"/>
        <pc:sldMkLst>
          <pc:docMk/>
          <pc:sldMk cId="3324307655" sldId="2708"/>
        </pc:sldMkLst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5" creationId="{C675EF18-FB67-95E7-ADA8-1C8A488FD4B1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6" creationId="{EE03751D-AE82-0F87-ADDE-B4BDCF1B87B6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7" creationId="{2D4AF8D5-1135-6527-FEA6-E080B6D77C24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17" creationId="{A04E3D0F-E0E8-013A-4933-68712FFE0DF3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29" creationId="{ECC06C9F-4E26-9507-D0ED-37E50CDCE9C3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30" creationId="{C718DB71-9091-E0A0-9FE1-4EB7375AC216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31" creationId="{C8048606-DC2B-C24B-F8E9-53570A629206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32" creationId="{AB4908A8-7D34-F3A8-063C-322636C1CF5E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37" creationId="{A6A30E15-2B91-E3D8-7048-37132427DA4E}"/>
          </ac:spMkLst>
        </pc:spChg>
        <pc:spChg chg="del">
          <ac:chgData name="Leonardo Chiariglione" userId="03ff1134-c2b7-4932-850d-6529216fed29" providerId="ADAL" clId="{405634FE-6134-4832-A888-355C82CD7AE2}" dt="2025-05-11T08:42:50.849" v="839" actId="478"/>
          <ac:spMkLst>
            <pc:docMk/>
            <pc:sldMk cId="3324307655" sldId="2708"/>
            <ac:spMk id="40" creationId="{91485B91-2D27-87CA-E962-29924A100E64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47" creationId="{2F9DBB53-8735-513D-B2F3-F4B7ECD50627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56" creationId="{649751BB-EE11-B544-BA8B-4C7DC5D1F6AD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57" creationId="{72564F49-BF97-E708-8A39-9C8E522F273B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72" creationId="{1C417797-15DB-45A1-EB49-BF70AE4DF652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73" creationId="{79B6FA5D-DD2D-AD61-9D26-A1E7B1A74D21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76" creationId="{04FA6886-5173-2BBC-3895-3CAEF13D4529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77" creationId="{709D135C-B0E8-AE67-4086-18F447DFA8E0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82" creationId="{C5494814-8300-2EBE-3715-40E14ED4DCFE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83" creationId="{6342B458-F928-C3A5-6A81-FD70FFE8E096}"/>
          </ac:spMkLst>
        </pc:spChg>
        <pc:spChg chg="add mod">
          <ac:chgData name="Leonardo Chiariglione" userId="03ff1134-c2b7-4932-850d-6529216fed29" providerId="ADAL" clId="{405634FE-6134-4832-A888-355C82CD7AE2}" dt="2025-05-11T08:43:05.303" v="856" actId="2711"/>
          <ac:spMkLst>
            <pc:docMk/>
            <pc:sldMk cId="3324307655" sldId="2708"/>
            <ac:spMk id="84" creationId="{3643C8DF-F21D-DE0C-A3B2-F3AEF58542DA}"/>
          </ac:spMkLst>
        </pc:spChg>
      </pc:sldChg>
      <pc:sldChg chg="del">
        <pc:chgData name="Leonardo Chiariglione" userId="03ff1134-c2b7-4932-850d-6529216fed29" providerId="ADAL" clId="{405634FE-6134-4832-A888-355C82CD7AE2}" dt="2025-05-11T08:53:26.837" v="943" actId="47"/>
        <pc:sldMkLst>
          <pc:docMk/>
          <pc:sldMk cId="2391950599" sldId="2712"/>
        </pc:sldMkLst>
      </pc:sldChg>
      <pc:sldChg chg="modSp add mod">
        <pc:chgData name="Leonardo Chiariglione" userId="03ff1134-c2b7-4932-850d-6529216fed29" providerId="ADAL" clId="{405634FE-6134-4832-A888-355C82CD7AE2}" dt="2025-05-11T08:30:56.847" v="674" actId="20577"/>
        <pc:sldMkLst>
          <pc:docMk/>
          <pc:sldMk cId="4168143362" sldId="2721"/>
        </pc:sldMkLst>
        <pc:spChg chg="mod">
          <ac:chgData name="Leonardo Chiariglione" userId="03ff1134-c2b7-4932-850d-6529216fed29" providerId="ADAL" clId="{405634FE-6134-4832-A888-355C82CD7AE2}" dt="2025-05-11T08:30:56.847" v="674" actId="20577"/>
          <ac:spMkLst>
            <pc:docMk/>
            <pc:sldMk cId="4168143362" sldId="2721"/>
            <ac:spMk id="35" creationId="{C8649659-7301-18A2-60E0-304233F8CF09}"/>
          </ac:spMkLst>
        </pc:spChg>
      </pc:sldChg>
      <pc:sldChg chg="del">
        <pc:chgData name="Leonardo Chiariglione" userId="03ff1134-c2b7-4932-850d-6529216fed29" providerId="ADAL" clId="{405634FE-6134-4832-A888-355C82CD7AE2}" dt="2025-05-11T08:11:36.278" v="270" actId="47"/>
        <pc:sldMkLst>
          <pc:docMk/>
          <pc:sldMk cId="2162408929" sldId="2729"/>
        </pc:sldMkLst>
      </pc:sldChg>
      <pc:sldChg chg="modSp add mod">
        <pc:chgData name="Leonardo Chiariglione" userId="03ff1134-c2b7-4932-850d-6529216fed29" providerId="ADAL" clId="{405634FE-6134-4832-A888-355C82CD7AE2}" dt="2025-05-11T08:11:28.375" v="269" actId="14100"/>
        <pc:sldMkLst>
          <pc:docMk/>
          <pc:sldMk cId="1739104627" sldId="2734"/>
        </pc:sldMkLst>
        <pc:spChg chg="mod">
          <ac:chgData name="Leonardo Chiariglione" userId="03ff1134-c2b7-4932-850d-6529216fed29" providerId="ADAL" clId="{405634FE-6134-4832-A888-355C82CD7AE2}" dt="2025-05-11T08:11:28.375" v="269" actId="14100"/>
          <ac:spMkLst>
            <pc:docMk/>
            <pc:sldMk cId="1739104627" sldId="2734"/>
            <ac:spMk id="2" creationId="{A06AA34E-9F1E-6271-8E4C-23EE9387B72A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6" creationId="{B135A7F7-A023-B42C-A610-1BB6229480C9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9" creationId="{E863E82F-8AD6-8B4F-C5D8-7C210BE11B11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23" creationId="{FD6594D6-BC32-2A38-1C78-FDFB4EC202E0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29" creationId="{6EEAFD75-5DB5-99BF-EF48-56D5F04ECD6D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31" creationId="{F006DB2D-645C-7308-C2C3-1D3714DEA6CD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37" creationId="{106EE5E3-4243-1D10-828E-B6F27B428172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38" creationId="{085F89DB-EBF6-B5B7-0328-E2823BB4AC3D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40" creationId="{4797177E-5505-28D2-A263-5B4E70F51451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41" creationId="{90CD0146-3842-725B-0BD5-26BFCDDA63E6}"/>
          </ac:spMkLst>
        </pc:spChg>
        <pc:spChg chg="mod">
          <ac:chgData name="Leonardo Chiariglione" userId="03ff1134-c2b7-4932-850d-6529216fed29" providerId="ADAL" clId="{405634FE-6134-4832-A888-355C82CD7AE2}" dt="2025-05-11T08:11:06.158" v="268" actId="1035"/>
          <ac:spMkLst>
            <pc:docMk/>
            <pc:sldMk cId="1739104627" sldId="2734"/>
            <ac:spMk id="52" creationId="{94857885-182A-5BD8-F004-942C53E06B16}"/>
          </ac:spMkLst>
        </pc:spChg>
        <pc:cxnChg chg="mod">
          <ac:chgData name="Leonardo Chiariglione" userId="03ff1134-c2b7-4932-850d-6529216fed29" providerId="ADAL" clId="{405634FE-6134-4832-A888-355C82CD7AE2}" dt="2025-05-11T08:09:42.921" v="170" actId="1038"/>
          <ac:cxnSpMkLst>
            <pc:docMk/>
            <pc:sldMk cId="1739104627" sldId="2734"/>
            <ac:cxnSpMk id="12" creationId="{2059804F-C503-6E6A-B712-23518EDD2920}"/>
          </ac:cxnSpMkLst>
        </pc:cxnChg>
      </pc:sldChg>
      <pc:sldChg chg="add">
        <pc:chgData name="Leonardo Chiariglione" userId="03ff1134-c2b7-4932-850d-6529216fed29" providerId="ADAL" clId="{405634FE-6134-4832-A888-355C82CD7AE2}" dt="2025-05-11T08:12:37.142" v="271"/>
        <pc:sldMkLst>
          <pc:docMk/>
          <pc:sldMk cId="4163023917" sldId="2737"/>
        </pc:sldMkLst>
      </pc:sldChg>
      <pc:sldChg chg="add">
        <pc:chgData name="Leonardo Chiariglione" userId="03ff1134-c2b7-4932-850d-6529216fed29" providerId="ADAL" clId="{405634FE-6134-4832-A888-355C82CD7AE2}" dt="2025-05-11T08:54:21.661" v="945"/>
        <pc:sldMkLst>
          <pc:docMk/>
          <pc:sldMk cId="1859784171" sldId="2863"/>
        </pc:sldMkLst>
      </pc:sldChg>
      <pc:sldChg chg="del">
        <pc:chgData name="Leonardo Chiariglione" userId="03ff1134-c2b7-4932-850d-6529216fed29" providerId="ADAL" clId="{405634FE-6134-4832-A888-355C82CD7AE2}" dt="2025-05-11T08:54:04.147" v="944" actId="2696"/>
        <pc:sldMkLst>
          <pc:docMk/>
          <pc:sldMk cId="2284603376" sldId="2863"/>
        </pc:sldMkLst>
      </pc:sldChg>
      <pc:sldChg chg="add">
        <pc:chgData name="Leonardo Chiariglione" userId="03ff1134-c2b7-4932-850d-6529216fed29" providerId="ADAL" clId="{405634FE-6134-4832-A888-355C82CD7AE2}" dt="2025-05-11T08:54:21.661" v="945"/>
        <pc:sldMkLst>
          <pc:docMk/>
          <pc:sldMk cId="1203792224" sldId="2864"/>
        </pc:sldMkLst>
      </pc:sldChg>
      <pc:sldChg chg="del">
        <pc:chgData name="Leonardo Chiariglione" userId="03ff1134-c2b7-4932-850d-6529216fed29" providerId="ADAL" clId="{405634FE-6134-4832-A888-355C82CD7AE2}" dt="2025-05-11T08:54:04.147" v="944" actId="2696"/>
        <pc:sldMkLst>
          <pc:docMk/>
          <pc:sldMk cId="1304077335" sldId="2864"/>
        </pc:sldMkLst>
      </pc:sldChg>
      <pc:sldChg chg="del">
        <pc:chgData name="Leonardo Chiariglione" userId="03ff1134-c2b7-4932-850d-6529216fed29" providerId="ADAL" clId="{405634FE-6134-4832-A888-355C82CD7AE2}" dt="2025-05-11T08:56:04.088" v="946" actId="47"/>
        <pc:sldMkLst>
          <pc:docMk/>
          <pc:sldMk cId="870102543" sldId="2866"/>
        </pc:sldMkLst>
      </pc:sldChg>
      <pc:sldChg chg="del">
        <pc:chgData name="Leonardo Chiariglione" userId="03ff1134-c2b7-4932-850d-6529216fed29" providerId="ADAL" clId="{405634FE-6134-4832-A888-355C82CD7AE2}" dt="2025-05-11T08:41:22.082" v="838" actId="47"/>
        <pc:sldMkLst>
          <pc:docMk/>
          <pc:sldMk cId="1283030407" sldId="2869"/>
        </pc:sldMkLst>
      </pc:sldChg>
      <pc:sldChg chg="del">
        <pc:chgData name="Leonardo Chiariglione" userId="03ff1134-c2b7-4932-850d-6529216fed29" providerId="ADAL" clId="{405634FE-6134-4832-A888-355C82CD7AE2}" dt="2025-05-11T08:41:22.082" v="838" actId="47"/>
        <pc:sldMkLst>
          <pc:docMk/>
          <pc:sldMk cId="1467023088" sldId="2878"/>
        </pc:sldMkLst>
      </pc:sldChg>
      <pc:sldChg chg="del">
        <pc:chgData name="Leonardo Chiariglione" userId="03ff1134-c2b7-4932-850d-6529216fed29" providerId="ADAL" clId="{405634FE-6134-4832-A888-355C82CD7AE2}" dt="2025-05-11T08:41:22.082" v="838" actId="47"/>
        <pc:sldMkLst>
          <pc:docMk/>
          <pc:sldMk cId="4237759204" sldId="2881"/>
        </pc:sldMkLst>
      </pc:sldChg>
      <pc:sldChg chg="modSp mod">
        <pc:chgData name="Leonardo Chiariglione" userId="03ff1134-c2b7-4932-850d-6529216fed29" providerId="ADAL" clId="{405634FE-6134-4832-A888-355C82CD7AE2}" dt="2025-05-11T08:06:59.735" v="113" actId="20577"/>
        <pc:sldMkLst>
          <pc:docMk/>
          <pc:sldMk cId="3680971602" sldId="2883"/>
        </pc:sldMkLst>
        <pc:spChg chg="mod">
          <ac:chgData name="Leonardo Chiariglione" userId="03ff1134-c2b7-4932-850d-6529216fed29" providerId="ADAL" clId="{405634FE-6134-4832-A888-355C82CD7AE2}" dt="2025-05-11T08:06:59.735" v="113" actId="20577"/>
          <ac:spMkLst>
            <pc:docMk/>
            <pc:sldMk cId="3680971602" sldId="2883"/>
            <ac:spMk id="2" creationId="{EE14B647-C109-FCE2-3C33-EBD741FD8E93}"/>
          </ac:spMkLst>
        </pc:spChg>
      </pc:sldChg>
      <pc:sldChg chg="modSp del mod">
        <pc:chgData name="Leonardo Chiariglione" userId="03ff1134-c2b7-4932-850d-6529216fed29" providerId="ADAL" clId="{405634FE-6134-4832-A888-355C82CD7AE2}" dt="2025-05-11T08:27:10.805" v="585" actId="47"/>
        <pc:sldMkLst>
          <pc:docMk/>
          <pc:sldMk cId="4008829733" sldId="2885"/>
        </pc:sldMkLst>
        <pc:graphicFrameChg chg="mod modGraphic">
          <ac:chgData name="Leonardo Chiariglione" userId="03ff1134-c2b7-4932-850d-6529216fed29" providerId="ADAL" clId="{405634FE-6134-4832-A888-355C82CD7AE2}" dt="2025-05-11T08:16:35.772" v="280"/>
          <ac:graphicFrameMkLst>
            <pc:docMk/>
            <pc:sldMk cId="4008829733" sldId="2885"/>
            <ac:graphicFrameMk id="10" creationId="{B6785CBD-2F4F-AA70-106B-9B80F42A444F}"/>
          </ac:graphicFrameMkLst>
        </pc:graphicFrameChg>
      </pc:sldChg>
      <pc:sldChg chg="addSp delSp modSp new mod modClrScheme chgLayout">
        <pc:chgData name="Leonardo Chiariglione" userId="03ff1134-c2b7-4932-850d-6529216fed29" providerId="ADAL" clId="{405634FE-6134-4832-A888-355C82CD7AE2}" dt="2025-05-11T08:27:16.883" v="589" actId="20577"/>
        <pc:sldMkLst>
          <pc:docMk/>
          <pc:sldMk cId="3301576458" sldId="2886"/>
        </pc:sldMkLst>
        <pc:spChg chg="del">
          <ac:chgData name="Leonardo Chiariglione" userId="03ff1134-c2b7-4932-850d-6529216fed29" providerId="ADAL" clId="{405634FE-6134-4832-A888-355C82CD7AE2}" dt="2025-05-11T08:16:43.175" v="282" actId="478"/>
          <ac:spMkLst>
            <pc:docMk/>
            <pc:sldMk cId="3301576458" sldId="2886"/>
            <ac:spMk id="2" creationId="{7EAC9E1B-23BB-BC1F-F409-5BE3CF534C18}"/>
          </ac:spMkLst>
        </pc:spChg>
        <pc:spChg chg="mod ord">
          <ac:chgData name="Leonardo Chiariglione" userId="03ff1134-c2b7-4932-850d-6529216fed29" providerId="ADAL" clId="{405634FE-6134-4832-A888-355C82CD7AE2}" dt="2025-05-11T08:25:26.213" v="497" actId="700"/>
          <ac:spMkLst>
            <pc:docMk/>
            <pc:sldMk cId="3301576458" sldId="2886"/>
            <ac:spMk id="3" creationId="{04880144-E1A5-D8E6-DB4A-C63C8887B90D}"/>
          </ac:spMkLst>
        </pc:spChg>
        <pc:spChg chg="mod ord">
          <ac:chgData name="Leonardo Chiariglione" userId="03ff1134-c2b7-4932-850d-6529216fed29" providerId="ADAL" clId="{405634FE-6134-4832-A888-355C82CD7AE2}" dt="2025-05-11T08:25:26.213" v="497" actId="700"/>
          <ac:spMkLst>
            <pc:docMk/>
            <pc:sldMk cId="3301576458" sldId="2886"/>
            <ac:spMk id="4" creationId="{6322A794-6B91-8429-37A5-835E23B4A0ED}"/>
          </ac:spMkLst>
        </pc:spChg>
        <pc:spChg chg="add mod">
          <ac:chgData name="Leonardo Chiariglione" userId="03ff1134-c2b7-4932-850d-6529216fed29" providerId="ADAL" clId="{405634FE-6134-4832-A888-355C82CD7AE2}" dt="2025-05-11T08:16:51.260" v="284"/>
          <ac:spMkLst>
            <pc:docMk/>
            <pc:sldMk cId="3301576458" sldId="2886"/>
            <ac:spMk id="6" creationId="{DEE338A4-C945-81F3-4172-C644AA4AC0AE}"/>
          </ac:spMkLst>
        </pc:spChg>
        <pc:spChg chg="add del mod ord">
          <ac:chgData name="Leonardo Chiariglione" userId="03ff1134-c2b7-4932-850d-6529216fed29" providerId="ADAL" clId="{405634FE-6134-4832-A888-355C82CD7AE2}" dt="2025-05-11T08:19:08.677" v="289" actId="478"/>
          <ac:spMkLst>
            <pc:docMk/>
            <pc:sldMk cId="3301576458" sldId="2886"/>
            <ac:spMk id="8" creationId="{532B4F14-A502-E6D1-827E-1383FB5672AE}"/>
          </ac:spMkLst>
        </pc:spChg>
        <pc:spChg chg="add del mod ord">
          <ac:chgData name="Leonardo Chiariglione" userId="03ff1134-c2b7-4932-850d-6529216fed29" providerId="ADAL" clId="{405634FE-6134-4832-A888-355C82CD7AE2}" dt="2025-05-11T08:18:58.494" v="287" actId="3680"/>
          <ac:spMkLst>
            <pc:docMk/>
            <pc:sldMk cId="3301576458" sldId="2886"/>
            <ac:spMk id="9" creationId="{CBE0AD11-4B87-64D6-2635-E499370F5638}"/>
          </ac:spMkLst>
        </pc:spChg>
        <pc:spChg chg="add mod ord">
          <ac:chgData name="Leonardo Chiariglione" userId="03ff1134-c2b7-4932-850d-6529216fed29" providerId="ADAL" clId="{405634FE-6134-4832-A888-355C82CD7AE2}" dt="2025-05-11T08:27:16.883" v="589" actId="20577"/>
          <ac:spMkLst>
            <pc:docMk/>
            <pc:sldMk cId="3301576458" sldId="2886"/>
            <ac:spMk id="11" creationId="{4DF218E0-B16D-20A2-613C-ABCE0D8E2C56}"/>
          </ac:spMkLst>
        </pc:spChg>
        <pc:graphicFrameChg chg="add mod">
          <ac:chgData name="Leonardo Chiariglione" userId="03ff1134-c2b7-4932-850d-6529216fed29" providerId="ADAL" clId="{405634FE-6134-4832-A888-355C82CD7AE2}" dt="2025-05-11T08:16:45.178" v="283"/>
          <ac:graphicFrameMkLst>
            <pc:docMk/>
            <pc:sldMk cId="3301576458" sldId="2886"/>
            <ac:graphicFrameMk id="5" creationId="{EE211043-089B-605E-1E95-C96845C482EF}"/>
          </ac:graphicFrameMkLst>
        </pc:graphicFrameChg>
        <pc:graphicFrameChg chg="add mod">
          <ac:chgData name="Leonardo Chiariglione" userId="03ff1134-c2b7-4932-850d-6529216fed29" providerId="ADAL" clId="{405634FE-6134-4832-A888-355C82CD7AE2}" dt="2025-05-11T08:18:39.622" v="285"/>
          <ac:graphicFrameMkLst>
            <pc:docMk/>
            <pc:sldMk cId="3301576458" sldId="2886"/>
            <ac:graphicFrameMk id="7" creationId="{9F587951-F3AD-814F-6659-48D9B46EFBE1}"/>
          </ac:graphicFrameMkLst>
        </pc:graphicFrameChg>
        <pc:graphicFrameChg chg="add mod ord modGraphic">
          <ac:chgData name="Leonardo Chiariglione" userId="03ff1134-c2b7-4932-850d-6529216fed29" providerId="ADAL" clId="{405634FE-6134-4832-A888-355C82CD7AE2}" dt="2025-05-11T08:26:55.881" v="584" actId="1035"/>
          <ac:graphicFrameMkLst>
            <pc:docMk/>
            <pc:sldMk cId="3301576458" sldId="2886"/>
            <ac:graphicFrameMk id="10" creationId="{5A91A79B-8B77-8639-E1E8-04788D6A4E03}"/>
          </ac:graphicFrameMkLst>
        </pc:graphicFrameChg>
      </pc:sldChg>
      <pc:sldChg chg="add">
        <pc:chgData name="Leonardo Chiariglione" userId="03ff1134-c2b7-4932-850d-6529216fed29" providerId="ADAL" clId="{405634FE-6134-4832-A888-355C82CD7AE2}" dt="2025-05-11T08:44:29.450" v="859"/>
        <pc:sldMkLst>
          <pc:docMk/>
          <pc:sldMk cId="2568634327" sldId="2887"/>
        </pc:sldMkLst>
      </pc:sldChg>
      <pc:sldChg chg="add del">
        <pc:chgData name="Leonardo Chiariglione" userId="03ff1134-c2b7-4932-850d-6529216fed29" providerId="ADAL" clId="{405634FE-6134-4832-A888-355C82CD7AE2}" dt="2025-05-11T08:39:22.390" v="814"/>
        <pc:sldMkLst>
          <pc:docMk/>
          <pc:sldMk cId="3990522393" sldId="2887"/>
        </pc:sldMkLst>
      </pc:sldChg>
      <pc:sldChg chg="modSp add mod">
        <pc:chgData name="Leonardo Chiariglione" userId="03ff1134-c2b7-4932-850d-6529216fed29" providerId="ADAL" clId="{405634FE-6134-4832-A888-355C82CD7AE2}" dt="2025-05-11T08:46:29.355" v="883" actId="1036"/>
        <pc:sldMkLst>
          <pc:docMk/>
          <pc:sldMk cId="1056926446" sldId="2888"/>
        </pc:sldMkLst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13" creationId="{2233D04C-7A98-664F-74FB-FBBC35D53776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21" creationId="{B7B8D029-E19C-13E4-0130-C62CDB14EC07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31" creationId="{B1E9A92C-4431-72F5-A1F0-32443D6684A9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32" creationId="{F120FB37-06CB-04A4-D760-51389DA566A8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33" creationId="{9CA7932B-EFF4-9240-8D90-89B58AA6BE9B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40" creationId="{7CDED7BD-F3BF-9F54-2344-DF1B7AC64749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49" creationId="{9D2FA27B-79C0-37C7-9396-DED6088B69C4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50" creationId="{67E070D2-9E3A-5663-F2FC-89F56A1BF06C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54" creationId="{4344EA6D-81F0-0121-B600-10BB4F194B95}"/>
          </ac:spMkLst>
        </pc:spChg>
        <pc:spChg chg="mod">
          <ac:chgData name="Leonardo Chiariglione" userId="03ff1134-c2b7-4932-850d-6529216fed29" providerId="ADAL" clId="{405634FE-6134-4832-A888-355C82CD7AE2}" dt="2025-05-11T08:46:29.355" v="883" actId="1036"/>
          <ac:spMkLst>
            <pc:docMk/>
            <pc:sldMk cId="1056926446" sldId="2888"/>
            <ac:spMk id="71" creationId="{A13B9AF7-9998-4FD5-F8C0-8450B6E969F6}"/>
          </ac:spMkLst>
        </pc:spChg>
      </pc:sldChg>
      <pc:sldChg chg="addSp delSp modSp new del mod">
        <pc:chgData name="Leonardo Chiariglione" userId="03ff1134-c2b7-4932-850d-6529216fed29" providerId="ADAL" clId="{405634FE-6134-4832-A888-355C82CD7AE2}" dt="2025-05-11T08:51:57.910" v="934" actId="47"/>
        <pc:sldMkLst>
          <pc:docMk/>
          <pc:sldMk cId="1408783568" sldId="2889"/>
        </pc:sldMkLst>
        <pc:spChg chg="del">
          <ac:chgData name="Leonardo Chiariglione" userId="03ff1134-c2b7-4932-850d-6529216fed29" providerId="ADAL" clId="{405634FE-6134-4832-A888-355C82CD7AE2}" dt="2025-05-11T08:46:38.970" v="885" actId="478"/>
          <ac:spMkLst>
            <pc:docMk/>
            <pc:sldMk cId="1408783568" sldId="2889"/>
            <ac:spMk id="3" creationId="{DC3554BB-AD9C-CF95-6174-8C7144F23170}"/>
          </ac:spMkLst>
        </pc:spChg>
        <pc:spChg chg="mod">
          <ac:chgData name="Leonardo Chiariglione" userId="03ff1134-c2b7-4932-850d-6529216fed29" providerId="ADAL" clId="{405634FE-6134-4832-A888-355C82CD7AE2}" dt="2025-05-11T08:48:25.519" v="896" actId="14100"/>
          <ac:spMkLst>
            <pc:docMk/>
            <pc:sldMk cId="1408783568" sldId="2889"/>
            <ac:spMk id="4" creationId="{718656D2-F26D-1DD8-E270-8BAEA09F1A18}"/>
          </ac:spMkLst>
        </pc:spChg>
        <pc:spChg chg="add del mod topLvl">
          <ac:chgData name="Leonardo Chiariglione" userId="03ff1134-c2b7-4932-850d-6529216fed29" providerId="ADAL" clId="{405634FE-6134-4832-A888-355C82CD7AE2}" dt="2025-05-11T08:50:34.173" v="928" actId="478"/>
          <ac:spMkLst>
            <pc:docMk/>
            <pc:sldMk cId="1408783568" sldId="2889"/>
            <ac:spMk id="6" creationId="{8B73B631-7F3C-EA77-1F03-9A66A200421B}"/>
          </ac:spMkLst>
        </pc:spChg>
        <pc:spChg chg="add del mod topLvl">
          <ac:chgData name="Leonardo Chiariglione" userId="03ff1134-c2b7-4932-850d-6529216fed29" providerId="ADAL" clId="{405634FE-6134-4832-A888-355C82CD7AE2}" dt="2025-05-11T08:50:34.173" v="928" actId="478"/>
          <ac:spMkLst>
            <pc:docMk/>
            <pc:sldMk cId="1408783568" sldId="2889"/>
            <ac:spMk id="7" creationId="{29F02761-42D0-7059-BEF1-48DE99F482C2}"/>
          </ac:spMkLst>
        </pc:spChg>
        <pc:spChg chg="add del mod topLvl">
          <ac:chgData name="Leonardo Chiariglione" userId="03ff1134-c2b7-4932-850d-6529216fed29" providerId="ADAL" clId="{405634FE-6134-4832-A888-355C82CD7AE2}" dt="2025-05-11T08:50:34.173" v="928" actId="478"/>
          <ac:spMkLst>
            <pc:docMk/>
            <pc:sldMk cId="1408783568" sldId="2889"/>
            <ac:spMk id="8" creationId="{9F816370-EB70-8F45-CC09-979CFEF34AE2}"/>
          </ac:spMkLst>
        </pc:spChg>
        <pc:spChg chg="add del mod topLvl">
          <ac:chgData name="Leonardo Chiariglione" userId="03ff1134-c2b7-4932-850d-6529216fed29" providerId="ADAL" clId="{405634FE-6134-4832-A888-355C82CD7AE2}" dt="2025-05-11T08:50:34.173" v="928" actId="478"/>
          <ac:spMkLst>
            <pc:docMk/>
            <pc:sldMk cId="1408783568" sldId="2889"/>
            <ac:spMk id="9" creationId="{A7109E3C-2EED-E3DD-2243-451777151FE1}"/>
          </ac:spMkLst>
        </pc:spChg>
        <pc:spChg chg="add del mod topLvl">
          <ac:chgData name="Leonardo Chiariglione" userId="03ff1134-c2b7-4932-850d-6529216fed29" providerId="ADAL" clId="{405634FE-6134-4832-A888-355C82CD7AE2}" dt="2025-05-11T08:50:34.173" v="928" actId="478"/>
          <ac:spMkLst>
            <pc:docMk/>
            <pc:sldMk cId="1408783568" sldId="2889"/>
            <ac:spMk id="11" creationId="{387173C7-15AE-9CF1-A4DF-A755B2C83FA1}"/>
          </ac:spMkLst>
        </pc:spChg>
        <pc:grpChg chg="add del mod">
          <ac:chgData name="Leonardo Chiariglione" userId="03ff1134-c2b7-4932-850d-6529216fed29" providerId="ADAL" clId="{405634FE-6134-4832-A888-355C82CD7AE2}" dt="2025-05-11T08:49:51.747" v="907" actId="165"/>
          <ac:grpSpMkLst>
            <pc:docMk/>
            <pc:sldMk cId="1408783568" sldId="2889"/>
            <ac:grpSpMk id="13" creationId="{B2EF1787-CC11-1180-971C-07FC9DC6357D}"/>
          </ac:grpSpMkLst>
        </pc:grpChg>
        <pc:picChg chg="add del mod topLvl">
          <ac:chgData name="Leonardo Chiariglione" userId="03ff1134-c2b7-4932-850d-6529216fed29" providerId="ADAL" clId="{405634FE-6134-4832-A888-355C82CD7AE2}" dt="2025-05-11T08:50:34.173" v="928" actId="478"/>
          <ac:picMkLst>
            <pc:docMk/>
            <pc:sldMk cId="1408783568" sldId="2889"/>
            <ac:picMk id="10" creationId="{89069512-AA31-22DD-8875-412F14FC2F01}"/>
          </ac:picMkLst>
        </pc:picChg>
        <pc:picChg chg="add mod">
          <ac:chgData name="Leonardo Chiariglione" userId="03ff1134-c2b7-4932-850d-6529216fed29" providerId="ADAL" clId="{405634FE-6134-4832-A888-355C82CD7AE2}" dt="2025-05-11T08:48:32.737" v="897" actId="1076"/>
          <ac:picMkLst>
            <pc:docMk/>
            <pc:sldMk cId="1408783568" sldId="2889"/>
            <ac:picMk id="12" creationId="{E6275256-CF16-9D06-0127-27D83E0651A4}"/>
          </ac:picMkLst>
        </pc:picChg>
        <pc:picChg chg="add del mod">
          <ac:chgData name="Leonardo Chiariglione" userId="03ff1134-c2b7-4932-850d-6529216fed29" providerId="ADAL" clId="{405634FE-6134-4832-A888-355C82CD7AE2}" dt="2025-05-11T08:51:41.899" v="933" actId="21"/>
          <ac:picMkLst>
            <pc:docMk/>
            <pc:sldMk cId="1408783568" sldId="2889"/>
            <ac:picMk id="15" creationId="{BF6C5F98-7170-57C5-1126-6AF85D654ECE}"/>
          </ac:picMkLst>
        </pc:picChg>
      </pc:sldChg>
      <pc:sldChg chg="modSp add mod">
        <pc:chgData name="Leonardo Chiariglione" userId="03ff1134-c2b7-4932-850d-6529216fed29" providerId="ADAL" clId="{405634FE-6134-4832-A888-355C82CD7AE2}" dt="2025-05-11T08:56:59.819" v="968" actId="20577"/>
        <pc:sldMkLst>
          <pc:docMk/>
          <pc:sldMk cId="336258389" sldId="3617"/>
        </pc:sldMkLst>
        <pc:spChg chg="mod">
          <ac:chgData name="Leonardo Chiariglione" userId="03ff1134-c2b7-4932-850d-6529216fed29" providerId="ADAL" clId="{405634FE-6134-4832-A888-355C82CD7AE2}" dt="2025-05-11T08:56:59.819" v="968" actId="20577"/>
          <ac:spMkLst>
            <pc:docMk/>
            <pc:sldMk cId="336258389" sldId="3617"/>
            <ac:spMk id="15" creationId="{188DA52D-7B01-F206-D81C-7BFBD10D02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4BED-0306-421B-96EC-473715794E1B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A9E7-FEC4-44CE-996C-D46F21CEDD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9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4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A9E7-FEC4-44CE-996C-D46F21CEDD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53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27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647F-1D64-4962-BB9C-7DFCF3B491F4}" type="slidenum">
              <a:rPr lang="en-150" smtClean="0"/>
              <a:t>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51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ha </a:t>
            </a:r>
            <a:r>
              <a:rPr lang="en-US" dirty="0" err="1"/>
              <a:t>portato</a:t>
            </a:r>
            <a:r>
              <a:rPr lang="en-US" dirty="0"/>
              <a:t> </a:t>
            </a:r>
            <a:r>
              <a:rPr lang="en-US" dirty="0" err="1"/>
              <a:t>allo</a:t>
            </a:r>
            <a:r>
              <a:rPr lang="en-US" dirty="0"/>
              <a:t> std: UC-FR-FWL-</a:t>
            </a:r>
            <a:r>
              <a:rPr lang="en-US" dirty="0" err="1"/>
              <a:t>CfT</a:t>
            </a:r>
            <a:r>
              <a:rPr lang="en-US" dirty="0"/>
              <a:t>-CC-Std</a:t>
            </a:r>
          </a:p>
          <a:p>
            <a:pPr lvl="1"/>
            <a:r>
              <a:rPr lang="en-US" dirty="0"/>
              <a:t>I moduli, la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funzione</a:t>
            </a:r>
            <a:r>
              <a:rPr lang="en-US" dirty="0"/>
              <a:t>, in part. Prediction, </a:t>
            </a:r>
            <a:r>
              <a:rPr lang="en-US" dirty="0" err="1"/>
              <a:t>significato</a:t>
            </a:r>
            <a:r>
              <a:rPr lang="en-US" dirty="0"/>
              <a:t> del training e </a:t>
            </a:r>
            <a:r>
              <a:rPr lang="en-US" dirty="0" err="1"/>
              <a:t>dell’affidabilità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di input</a:t>
            </a:r>
          </a:p>
          <a:p>
            <a:pPr lvl="1"/>
            <a:r>
              <a:rPr lang="en-US" dirty="0"/>
              <a:t>What comes next (</a:t>
            </a:r>
            <a:r>
              <a:rPr lang="en-US" dirty="0" err="1"/>
              <a:t>altri</a:t>
            </a:r>
            <a:r>
              <a:rPr lang="en-US" dirty="0"/>
              <a:t> </a:t>
            </a:r>
            <a:r>
              <a:rPr lang="en-US" dirty="0" err="1"/>
              <a:t>rischi</a:t>
            </a:r>
            <a:r>
              <a:rPr lang="en-US" dirty="0"/>
              <a:t>)</a:t>
            </a:r>
          </a:p>
          <a:p>
            <a:r>
              <a:rPr lang="en-US" dirty="0"/>
              <a:t>Applications of CUI-CPP </a:t>
            </a:r>
          </a:p>
          <a:p>
            <a:pPr lvl="1"/>
            <a:r>
              <a:rPr lang="en-US" dirty="0"/>
              <a:t>Banca, </a:t>
            </a:r>
            <a:r>
              <a:rPr lang="en-US" dirty="0" err="1"/>
              <a:t>assicurazione</a:t>
            </a:r>
            <a:r>
              <a:rPr lang="en-US" dirty="0"/>
              <a:t>, </a:t>
            </a:r>
            <a:r>
              <a:rPr lang="en-US" dirty="0" err="1"/>
              <a:t>ente</a:t>
            </a:r>
            <a:r>
              <a:rPr lang="en-US" dirty="0"/>
              <a:t> </a:t>
            </a:r>
            <a:r>
              <a:rPr lang="en-US" dirty="0" err="1"/>
              <a:t>pubblico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991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647F-1D64-4962-BB9C-7DFCF3B491F4}" type="slidenum">
              <a:rPr lang="en-150" smtClean="0"/>
              <a:t>29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2720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A9E7-FEC4-44CE-996C-D46F21CEDDA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65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72B2F-0760-49EA-B613-F5AD8A9FDF24}" type="slidenum">
              <a:rPr lang="en-150" smtClean="0"/>
              <a:t>55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7279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49372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341522"/>
            <a:ext cx="8915399" cy="1126283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Immagine 10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2BF849D0-0CC3-4E7E-B491-799673715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DD7281-BA65-C815-B63F-B9461D75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951C460-57E7-4052-ABB4-B393537290A7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BD818-05FF-E809-A56A-9BFE9642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88B21B-2ED2-3011-B94B-6A16278993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609600"/>
            <a:ext cx="97331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0748" y="3505199"/>
            <a:ext cx="9300818" cy="73880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748" y="4354046"/>
            <a:ext cx="999386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5AF7-2DB1-C525-5302-EE093961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F2698A19-3A0C-4FF0-8F5D-8FF2A6FD9EB0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880FBD-92F8-43AD-7519-CF13DB7A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42B0-734B-2EE6-B175-9C0531DA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541B4A-DE86-1C3A-73A6-BB92297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CF55854-50AA-490B-B242-8CAF9C8EE651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5D310C-E8CC-8CEC-83E5-795AC3F7C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FF05E-40C8-CAA7-D447-B4D5D51C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FED30D-5657-6895-4A33-24411DF3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5ED10BBF-BACC-4522-8E66-8C02D9463D11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12BA79-2EFC-E6F7-0A87-EEB9B83BC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144B0-A96A-233A-E6E5-9C09C769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B9F27B-9742-FCEE-5730-40649A77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14E1761-4829-4AAD-8462-8613D5A31EFB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21568F-38DC-549E-10EC-4F5A5662F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5C274B-91A4-26F3-1E21-34526FA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026" y="1904999"/>
            <a:ext cx="10202586" cy="4505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A3E0-0B48-5F29-02AF-53334B0F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D5051F-15C0-0841-873F-A0D3C6BA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2FC7-F22B-96F5-EC36-56C5EBE7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30" y="2308912"/>
            <a:ext cx="10023681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0930" y="3780291"/>
            <a:ext cx="1002368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magine 7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7A04E972-9E8C-40D1-AA2C-8CE104ECB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7B8BD-BA7D-530B-E22F-BF55F397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BFC8A02-69CE-4022-BC92-E0319BEAF265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F1F6D4-44A5-391B-7C2A-7970C4D5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FD8F4D-B546-2BCE-4A26-4BB609F19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904" y="1905000"/>
            <a:ext cx="5059017" cy="45534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123689" cy="455342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519CDC-64D5-ABEB-1200-CE25011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062A16E3-455F-40B0-92E8-BFF9BA927C0E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F3881-7571-E3CF-2215-28CE8F5BF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D74A9-6810-E53E-C8D0-57088D11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8AB7-A84C-7ABD-F461-F14E66A0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42AC49D9-311B-4A4C-B975-9A6E535768C4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44A8F-CAD8-E81A-067A-0207B4DA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724CCE-4313-E005-0BC2-B2294F059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5A6E06-37F6-D535-3094-29ADD174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6C0CBBC7-A28A-46CD-96D7-477DC46FC735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EBDEA2-8DA6-0CCD-FFD3-C59EFFF7D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1B8AEF-30D7-2CD2-ECD7-5282FF66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74" y="446088"/>
            <a:ext cx="465323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601234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1174" y="1598612"/>
            <a:ext cx="4653237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F1EC8C-ED91-B04B-DE0B-91669DD6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17A02B1-549B-4A53-AA3E-14B434CF5894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033DCC-D158-DF90-2102-81BCC528D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9B9B94-6CA0-3898-F01C-F773DF1E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22" y="4800600"/>
            <a:ext cx="1015289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1722" y="634965"/>
            <a:ext cx="1015289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8A7FA9-50BD-90AF-F2CB-4DF6DDA8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81B5C6CB-826C-4A6E-9063-71B498FB7552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1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95CB02-C7B9-847A-6A1A-EB842C058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4F139-00A7-1F3A-7F9C-53B6188E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2" y="609600"/>
            <a:ext cx="10033620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1418" y="4354046"/>
            <a:ext cx="10103194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37F5-CB7C-FA71-4C84-CD69AD01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1A69883-3336-413A-A9ED-E293EE46FEAE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311AB8-2A91-B430-3773-F9C2C1ACE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BBFC4-EA5D-045D-75BC-050BD104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1532" y="1905000"/>
            <a:ext cx="10183080" cy="455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2EA3A01-28AF-46A8-4B4D-9289BC33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" y="6544128"/>
            <a:ext cx="1048971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E6297D0-C7A1-4675-B3F7-BFB22ED21CCC}" type="datetime5">
              <a:rPr lang="en-US" smtClean="0"/>
              <a:pPr/>
              <a:t>11-May-25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2E4ABF2-7922-BFF1-00BA-322F4F46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452" y="6458428"/>
            <a:ext cx="779767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5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2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0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9.xml"/><Relationship Id="rId3" Type="http://schemas.openxmlformats.org/officeDocument/2006/relationships/slide" Target="slide13.xml"/><Relationship Id="rId7" Type="http://schemas.openxmlformats.org/officeDocument/2006/relationships/slide" Target="slide27.xml"/><Relationship Id="rId12" Type="http://schemas.openxmlformats.org/officeDocument/2006/relationships/slide" Target="slide42.xml"/><Relationship Id="rId2" Type="http://schemas.openxmlformats.org/officeDocument/2006/relationships/slide" Target="slide11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6.xml"/><Relationship Id="rId5" Type="http://schemas.openxmlformats.org/officeDocument/2006/relationships/slide" Target="slide15.xml"/><Relationship Id="rId15" Type="http://schemas.openxmlformats.org/officeDocument/2006/relationships/hyperlink" Target="https://mpai.community/standards/mpai-spg/" TargetMode="External"/><Relationship Id="rId10" Type="http://schemas.openxmlformats.org/officeDocument/2006/relationships/slide" Target="slide38.xml"/><Relationship Id="rId4" Type="http://schemas.openxmlformats.org/officeDocument/2006/relationships/slide" Target="slide25.xml"/><Relationship Id="rId9" Type="http://schemas.openxmlformats.org/officeDocument/2006/relationships/slide" Target="slide33.xml"/><Relationship Id="rId14" Type="http://schemas.openxmlformats.org/officeDocument/2006/relationships/slide" Target="slide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pai.community/standards/mpai-gme/" TargetMode="External"/><Relationship Id="rId2" Type="http://schemas.openxmlformats.org/officeDocument/2006/relationships/hyperlink" Target="https://mpai.community/standards/mpai-gme/about-mpai-g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pai.community/standards/mpai-aif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pai.community/standards/mpai-ca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36.xml"/><Relationship Id="rId26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43.xml"/><Relationship Id="rId7" Type="http://schemas.openxmlformats.org/officeDocument/2006/relationships/slide" Target="slide8.xml"/><Relationship Id="rId12" Type="http://schemas.openxmlformats.org/officeDocument/2006/relationships/slide" Target="slide56.xml"/><Relationship Id="rId17" Type="http://schemas.openxmlformats.org/officeDocument/2006/relationships/slide" Target="slide30.xml"/><Relationship Id="rId25" Type="http://schemas.openxmlformats.org/officeDocument/2006/relationships/slide" Target="slide54.xml"/><Relationship Id="rId2" Type="http://schemas.openxmlformats.org/officeDocument/2006/relationships/slide" Target="slide3.xml"/><Relationship Id="rId16" Type="http://schemas.openxmlformats.org/officeDocument/2006/relationships/slide" Target="slide33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9.xml"/><Relationship Id="rId24" Type="http://schemas.openxmlformats.org/officeDocument/2006/relationships/slide" Target="slide52.xml"/><Relationship Id="rId5" Type="http://schemas.openxmlformats.org/officeDocument/2006/relationships/slide" Target="slide5.xml"/><Relationship Id="rId15" Type="http://schemas.openxmlformats.org/officeDocument/2006/relationships/slide" Target="slide27.xml"/><Relationship Id="rId23" Type="http://schemas.openxmlformats.org/officeDocument/2006/relationships/slide" Target="slide49.xml"/><Relationship Id="rId28" Type="http://schemas.openxmlformats.org/officeDocument/2006/relationships/slide" Target="slide57.xml"/><Relationship Id="rId10" Type="http://schemas.openxmlformats.org/officeDocument/2006/relationships/slide" Target="slide13.xml"/><Relationship Id="rId19" Type="http://schemas.openxmlformats.org/officeDocument/2006/relationships/slide" Target="slide40.xml"/><Relationship Id="rId4" Type="http://schemas.openxmlformats.org/officeDocument/2006/relationships/slide" Target="slide7.xml"/><Relationship Id="rId9" Type="http://schemas.openxmlformats.org/officeDocument/2006/relationships/slide" Target="slide11.xml"/><Relationship Id="rId14" Type="http://schemas.openxmlformats.org/officeDocument/2006/relationships/slide" Target="slide25.xml"/><Relationship Id="rId22" Type="http://schemas.openxmlformats.org/officeDocument/2006/relationships/slide" Target="slide48.xml"/><Relationship Id="rId27" Type="http://schemas.openxmlformats.org/officeDocument/2006/relationships/slide" Target="slide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hyperlink" Target="https://mpai.community/standards/mpai-cav/tec/v1-0/data-types/motor-command/" TargetMode="External"/><Relationship Id="rId18" Type="http://schemas.openxmlformats.org/officeDocument/2006/relationships/hyperlink" Target="https://mpai.community/standards/mpai-osd/v1-3/data-types/audio-visual-scene-descriptors/" TargetMode="External"/><Relationship Id="rId26" Type="http://schemas.openxmlformats.org/officeDocument/2006/relationships/hyperlink" Target="https://mpai.community/standards/mpai-cav/tec/v1-0/data-types/ego-remote-hci-message/" TargetMode="External"/><Relationship Id="rId39" Type="http://schemas.openxmlformats.org/officeDocument/2006/relationships/hyperlink" Target="https://mpai.community/standards/mpai-osd/v1-3/data-types/spatial-attitude/" TargetMode="External"/><Relationship Id="rId21" Type="http://schemas.openxmlformats.org/officeDocument/2006/relationships/hyperlink" Target="https://mpai.community/standards/mpai-cav/tec/v1-0/data-types/spatial-data/" TargetMode="External"/><Relationship Id="rId34" Type="http://schemas.openxmlformats.org/officeDocument/2006/relationships/hyperlink" Target="https://mpai.community/standards/mpai-osd/v1-3/data-types/instance-identifier/" TargetMode="External"/><Relationship Id="rId42" Type="http://schemas.openxmlformats.org/officeDocument/2006/relationships/hyperlink" Target="https://mpai.community/standards/mpai-osd/v1-3/data-types/visual-object/" TargetMode="External"/><Relationship Id="rId47" Type="http://schemas.openxmlformats.org/officeDocument/2006/relationships/hyperlink" Target="https://mpai.community/standards/mpai-cav/tec/v1-0/data-types/personal-preferences/" TargetMode="External"/><Relationship Id="rId50" Type="http://schemas.openxmlformats.org/officeDocument/2006/relationships/hyperlink" Target="https://mpai.community/standards/mpai-cav/tec/v1-0/data-types/personal-profile/" TargetMode="External"/><Relationship Id="rId55" Type="http://schemas.openxmlformats.org/officeDocument/2006/relationships/hyperlink" Target="https://mpai.community/standards/mpai-osd/v1-3/data-types/ultrasoundobject/" TargetMode="External"/><Relationship Id="rId7" Type="http://schemas.openxmlformats.org/officeDocument/2006/relationships/hyperlink" Target="https://mpai.community/standards/mpai-cav/tec/v1-0/data-types/basic-environment-descriptors/" TargetMode="External"/><Relationship Id="rId2" Type="http://schemas.openxmlformats.org/officeDocument/2006/relationships/hyperlink" Target="https://mpai.community/standards/mpai-osd/v1-3/data-types/3d-model-object/" TargetMode="External"/><Relationship Id="rId16" Type="http://schemas.openxmlformats.org/officeDocument/2006/relationships/hyperlink" Target="https://mpai.community/standards/mpai-cav/tec/v1-0/data-types/cav-state/" TargetMode="External"/><Relationship Id="rId29" Type="http://schemas.openxmlformats.org/officeDocument/2006/relationships/hyperlink" Target="https://mpai.community/standards/mpai-cav/tec/v1-0/data-types/wheel-command/" TargetMode="External"/><Relationship Id="rId11" Type="http://schemas.openxmlformats.org/officeDocument/2006/relationships/hyperlink" Target="https://mpai.community/standards/mpai-osd/v1-3/data-types/bounding-box/" TargetMode="External"/><Relationship Id="rId24" Type="http://schemas.openxmlformats.org/officeDocument/2006/relationships/hyperlink" Target="https://mpai.community/standards/mpai-cav/tec/v1-0/data-types/full-environment-descriptors/" TargetMode="External"/><Relationship Id="rId32" Type="http://schemas.openxmlformats.org/officeDocument/2006/relationships/hyperlink" Target="https://mpai.community/standards/mpai-cav/tec/v1-0/data-types/route/" TargetMode="External"/><Relationship Id="rId37" Type="http://schemas.openxmlformats.org/officeDocument/2006/relationships/hyperlink" Target="https://mpai.community/standards/mpai-osd/v1-3/data-types/offline-map-scene-descriptors/" TargetMode="External"/><Relationship Id="rId40" Type="http://schemas.openxmlformats.org/officeDocument/2006/relationships/hyperlink" Target="https://mpai.community/standards/mpai-osd/v1-3/data-types/orientation/" TargetMode="External"/><Relationship Id="rId45" Type="http://schemas.openxmlformats.org/officeDocument/2006/relationships/hyperlink" Target="https://mpai.community/standards/mpai-osd/v1-3/data-types/point-of-view/" TargetMode="External"/><Relationship Id="rId53" Type="http://schemas.openxmlformats.org/officeDocument/2006/relationships/hyperlink" Target="https://mpai.community/standards/mpai-mmc/v2-3/data-types/personal-status/" TargetMode="External"/><Relationship Id="rId58" Type="http://schemas.openxmlformats.org/officeDocument/2006/relationships/hyperlink" Target="https://mpai.community/standards/mpai-osd/v1-3/data-types/ultrasound-scene-descriptors/" TargetMode="External"/><Relationship Id="rId5" Type="http://schemas.openxmlformats.org/officeDocument/2006/relationships/hyperlink" Target="https://mpai.community/standards/mpai-cav/tec/v1-0/data-types/brake-command/" TargetMode="External"/><Relationship Id="rId19" Type="http://schemas.openxmlformats.org/officeDocument/2006/relationships/hyperlink" Target="https://mpai.community/standards/mpai-cav/tec/v1-0/data-types/gnss-object/" TargetMode="External"/><Relationship Id="rId4" Type="http://schemas.openxmlformats.org/officeDocument/2006/relationships/hyperlink" Target="https://mpai.community/standards/mpai-cav/tec/v1-0/data-types/ams-mas-message/" TargetMode="External"/><Relationship Id="rId9" Type="http://schemas.openxmlformats.org/officeDocument/2006/relationships/hyperlink" Target="https://mpai.community/standards/mpai-cav/tec/v1-0/data-types/brake-response/" TargetMode="External"/><Relationship Id="rId14" Type="http://schemas.openxmlformats.org/officeDocument/2006/relationships/hyperlink" Target="https://mpai.community/standards/mpai-osd/v1-3/data-types/audio-object/" TargetMode="External"/><Relationship Id="rId22" Type="http://schemas.openxmlformats.org/officeDocument/2006/relationships/hyperlink" Target="https://mpai.community/standards/mpai-paf/v1-4/data-types/body-descriptors/" TargetMode="External"/><Relationship Id="rId27" Type="http://schemas.openxmlformats.org/officeDocument/2006/relationships/hyperlink" Target="https://mpai.community/standards/mpai-osd/v1-3/data-types/lidar-scene-descriptors/" TargetMode="External"/><Relationship Id="rId30" Type="http://schemas.openxmlformats.org/officeDocument/2006/relationships/hyperlink" Target="https://mpai.community/standards/mpai-paf/v1-4/data-types/face-descriptors/" TargetMode="External"/><Relationship Id="rId35" Type="http://schemas.openxmlformats.org/officeDocument/2006/relationships/hyperlink" Target="https://mpai.community/standards/mpai-osd/v1-3/data-types/offline-map-object/" TargetMode="External"/><Relationship Id="rId43" Type="http://schemas.openxmlformats.org/officeDocument/2006/relationships/hyperlink" Target="https://mpai.community/standards/mpai-osd/v1-3/data-types/time/" TargetMode="External"/><Relationship Id="rId48" Type="http://schemas.openxmlformats.org/officeDocument/2006/relationships/hyperlink" Target="https://mpai.community/standards/mpai-osd/v1-3/data-types/position/" TargetMode="External"/><Relationship Id="rId56" Type="http://schemas.openxmlformats.org/officeDocument/2006/relationships/hyperlink" Target="https://mpai.community/standards/mpai-paf/v1-4/data-types/portable-avatar/" TargetMode="External"/><Relationship Id="rId8" Type="http://schemas.openxmlformats.org/officeDocument/2006/relationships/hyperlink" Target="https://mpai.community/standards/mpai-cav/tec/v1-0/data-types/ams-data/" TargetMode="External"/><Relationship Id="rId51" Type="http://schemas.openxmlformats.org/officeDocument/2006/relationships/hyperlink" Target="https://mpai.community/standards/mpai-osd/v1-3/data-types/radar-object/" TargetMode="External"/><Relationship Id="rId3" Type="http://schemas.openxmlformats.org/officeDocument/2006/relationships/hyperlink" Target="https://mpai.community/standards/mpai-cav/tec/v1-0/data-types/alert/" TargetMode="External"/><Relationship Id="rId12" Type="http://schemas.openxmlformats.org/officeDocument/2006/relationships/hyperlink" Target="https://mpai.community/standards/mpai-cav/tec/v1-0/data-types/cav-identifier/" TargetMode="External"/><Relationship Id="rId17" Type="http://schemas.openxmlformats.org/officeDocument/2006/relationships/hyperlink" Target="https://mpai.community/standards/mpai-cav/tec/v1-0/data-types/motor-response/" TargetMode="External"/><Relationship Id="rId25" Type="http://schemas.openxmlformats.org/officeDocument/2006/relationships/hyperlink" Target="https://mpai.community/standards/mpai-cav/tec/v1-0/data-types/weather-data/" TargetMode="External"/><Relationship Id="rId33" Type="http://schemas.openxmlformats.org/officeDocument/2006/relationships/hyperlink" Target="https://mpai.community/standards/mpai-cav/tec/v1-0/data-types/wheel-response/" TargetMode="External"/><Relationship Id="rId38" Type="http://schemas.openxmlformats.org/officeDocument/2006/relationships/hyperlink" Target="https://mpai.community/standards/mpai-osd/v1-3/data-types/text-object/" TargetMode="External"/><Relationship Id="rId46" Type="http://schemas.openxmlformats.org/officeDocument/2006/relationships/hyperlink" Target="https://mpai.community/standards/mpai-cav/tec/v1-0/data-types/traffic-rules/" TargetMode="External"/><Relationship Id="rId59" Type="http://schemas.openxmlformats.org/officeDocument/2006/relationships/hyperlink" Target="https://mpai.community/standards/mpai-osd/v1-3/data-types/speech-object/" TargetMode="External"/><Relationship Id="rId20" Type="http://schemas.openxmlformats.org/officeDocument/2006/relationships/hyperlink" Target="https://mpai.community/standards/mpai-cav/tec/v1-0/data-types/ego-remote-ams-message/" TargetMode="External"/><Relationship Id="rId41" Type="http://schemas.openxmlformats.org/officeDocument/2006/relationships/hyperlink" Target="https://mpai.community/standards/mpai-osd/v1-3/data-types/path/" TargetMode="External"/><Relationship Id="rId54" Type="http://schemas.openxmlformats.org/officeDocument/2006/relationships/hyperlink" Target="https://mpai.community/standards/mpai-osd/v1-3/data-types/radar-scene-descriptor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pai.community/standards/mpai-cav/tec/v1-0/data-types/ams-hci-message/" TargetMode="External"/><Relationship Id="rId15" Type="http://schemas.openxmlformats.org/officeDocument/2006/relationships/hyperlink" Target="https://mpai.community/standards/mpai-osd/v1-3/data-types/coordinates/" TargetMode="External"/><Relationship Id="rId23" Type="http://schemas.openxmlformats.org/officeDocument/2006/relationships/hyperlink" Target="https://mpai.community/standards/mpai-osd/v1-3/data-types/lidar-object/" TargetMode="External"/><Relationship Id="rId28" Type="http://schemas.openxmlformats.org/officeDocument/2006/relationships/hyperlink" Target="https://mpai.community/standards/mpai-cav/tec/v1-0/data-types/road-attributes/" TargetMode="External"/><Relationship Id="rId36" Type="http://schemas.openxmlformats.org/officeDocument/2006/relationships/hyperlink" Target="https://mpai.community/standards/mpai-mmc/V2-3/data-types/meaning/" TargetMode="External"/><Relationship Id="rId49" Type="http://schemas.openxmlformats.org/officeDocument/2006/relationships/hyperlink" Target="https://mpai.community/standards/mpai-cav/tec/v1-0/data-types/traffic-sign-objects/" TargetMode="External"/><Relationship Id="rId57" Type="http://schemas.openxmlformats.org/officeDocument/2006/relationships/hyperlink" Target="https://mpai.community/standards/mpai-cav/tec/v1-0/data-types/road-state/" TargetMode="External"/><Relationship Id="rId10" Type="http://schemas.openxmlformats.org/officeDocument/2006/relationships/hyperlink" Target="https://mpai.community/standards/mpai-osd/v1-3/data-types/annotation/" TargetMode="External"/><Relationship Id="rId31" Type="http://schemas.openxmlformats.org/officeDocument/2006/relationships/hyperlink" Target="https://mpai.community/standards/mpai-osd/v1-3/data-types/location/" TargetMode="External"/><Relationship Id="rId44" Type="http://schemas.openxmlformats.org/officeDocument/2006/relationships/hyperlink" Target="https://mpai.community/standards/mpai-osd/v1-3/data-types/perceptible-entity/" TargetMode="External"/><Relationship Id="rId52" Type="http://schemas.openxmlformats.org/officeDocument/2006/relationships/hyperlink" Target="https://mpai.community/standards/mpai-osd/v1-3/data-types/trajectory/" TargetMode="External"/><Relationship Id="rId60" Type="http://schemas.openxmlformats.org/officeDocument/2006/relationships/hyperlink" Target="https://mpai.community/standards/mpai-osd/v1-3/data-types/spacetim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pai.community/standards/mpai-cui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pai.community/standards/mpai-hmc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pai.community/standards/mpai-mmc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5.png"/><Relationship Id="rId4" Type="http://schemas.openxmlformats.org/officeDocument/2006/relationships/hyperlink" Target="https://mpai.community/standards/mpai-mm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mpai.community/standards/mpai-nnw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9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mpai.community/standards/mpai-paf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pai.community/standards/mpai-osd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mpai.community/standards/mpai-spg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slide" Target="slide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mpai.community/standards/mpai-aih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slide" Target="slide2.xml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mpai.community/standards/mpai-xrv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mpai.community/standards/mpai-eev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mpai.community/how-to-joi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pai.community/about/the-mpai-patent-policy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A326-962E-449B-B27F-735553353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62" y="2894853"/>
            <a:ext cx="9360883" cy="106829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introduction to Moving Picture, Audio, and Data Coding by Artificial Intelligence (MPAI)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58A7E-DB60-4EC9-815D-66D1515C3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7836" y="5301173"/>
            <a:ext cx="4996328" cy="1068293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tx1"/>
                </a:solidFill>
              </a:rPr>
              <a:t>.</a:t>
            </a:r>
            <a:endParaRPr lang="en-GB" sz="1700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E8F07C-B7FF-3F3B-D89D-0D68E3FD9187}"/>
              </a:ext>
            </a:extLst>
          </p:cNvPr>
          <p:cNvSpPr txBox="1"/>
          <p:nvPr/>
        </p:nvSpPr>
        <p:spPr>
          <a:xfrm>
            <a:off x="2836721" y="4401327"/>
            <a:ext cx="790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DD2FF83-21CA-E11D-F8FA-D0EEC00DA6B2}"/>
              </a:ext>
            </a:extLst>
          </p:cNvPr>
          <p:cNvSpPr txBox="1">
            <a:spLocks/>
          </p:cNvSpPr>
          <p:nvPr/>
        </p:nvSpPr>
        <p:spPr>
          <a:xfrm>
            <a:off x="2124979" y="4401327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Leonardo Chiariglione – President and Chairman of the Board, MPAI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04A84-1F9E-E6C3-B0F2-63EB1115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3701BD-82A4-F171-2DBA-A5883B08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EF4C-C5A2-446D-A1E6-822FFAFB143B}" type="datetime5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11-May-25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6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9858-9FE2-70C1-0A11-9528CC94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7A25-5407-9BC2-0E21-3561F5EA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42" y="0"/>
            <a:ext cx="776786" cy="4284921"/>
          </a:xfrm>
        </p:spPr>
        <p:txBody>
          <a:bodyPr vert="vert270">
            <a:normAutofit/>
          </a:bodyPr>
          <a:lstStyle/>
          <a:p>
            <a:r>
              <a:rPr lang="en-GB" dirty="0"/>
              <a:t>MPAI standards, so far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83FD185-AB2A-6E51-9E04-8927DA33C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716025"/>
              </p:ext>
            </p:extLst>
          </p:nvPr>
        </p:nvGraphicFramePr>
        <p:xfrm>
          <a:off x="1118382" y="35250"/>
          <a:ext cx="10970935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8143">
                  <a:extLst>
                    <a:ext uri="{9D8B030D-6E8A-4147-A177-3AD203B41FA5}">
                      <a16:colId xmlns:a16="http://schemas.microsoft.com/office/drawing/2014/main" val="4286678741"/>
                    </a:ext>
                  </a:extLst>
                </a:gridCol>
                <a:gridCol w="1825945">
                  <a:extLst>
                    <a:ext uri="{9D8B030D-6E8A-4147-A177-3AD203B41FA5}">
                      <a16:colId xmlns:a16="http://schemas.microsoft.com/office/drawing/2014/main" val="3522656615"/>
                    </a:ext>
                  </a:extLst>
                </a:gridCol>
                <a:gridCol w="654178">
                  <a:extLst>
                    <a:ext uri="{9D8B030D-6E8A-4147-A177-3AD203B41FA5}">
                      <a16:colId xmlns:a16="http://schemas.microsoft.com/office/drawing/2014/main" val="1027373874"/>
                    </a:ext>
                  </a:extLst>
                </a:gridCol>
                <a:gridCol w="654178">
                  <a:extLst>
                    <a:ext uri="{9D8B030D-6E8A-4147-A177-3AD203B41FA5}">
                      <a16:colId xmlns:a16="http://schemas.microsoft.com/office/drawing/2014/main" val="2056602744"/>
                    </a:ext>
                  </a:extLst>
                </a:gridCol>
                <a:gridCol w="654178">
                  <a:extLst>
                    <a:ext uri="{9D8B030D-6E8A-4147-A177-3AD203B41FA5}">
                      <a16:colId xmlns:a16="http://schemas.microsoft.com/office/drawing/2014/main" val="115050710"/>
                    </a:ext>
                  </a:extLst>
                </a:gridCol>
                <a:gridCol w="704313">
                  <a:extLst>
                    <a:ext uri="{9D8B030D-6E8A-4147-A177-3AD203B41FA5}">
                      <a16:colId xmlns:a16="http://schemas.microsoft.com/office/drawing/2014/main" val="7255030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Name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Acronym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478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 action="ppaction://hlinksldjump"/>
                        </a:rPr>
                        <a:t>Governance of the MPAI Ecosystem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</a:t>
                      </a:r>
                      <a:r>
                        <a:rPr lang="en-GB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GME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56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 action="ppaction://hlinksldjump"/>
                        </a:rPr>
                        <a:t>AI Framework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MPAI-AIF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18978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 action="ppaction://hlinksldjump"/>
                        </a:rPr>
                        <a:t>Compression and Understanding of Financial Data</a:t>
                      </a:r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MPAI-CUI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49085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 action="ppaction://hlinksldjump"/>
                        </a:rPr>
                        <a:t>Context-Based Audio Enhancement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MPAI-CAE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2132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 action="ppaction://hlinksldjump"/>
                        </a:rPr>
                        <a:t>Connected Autonomous Vehicle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MPAI-CAV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83669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 action="ppaction://hlinksldjump"/>
                        </a:rPr>
                        <a:t>Human and Machine Communication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MPAI-HMC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79706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 action="ppaction://hlinksldjump"/>
                        </a:rPr>
                        <a:t>Multimodal Conversation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MPAI-MMC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3583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 action="ppaction://hlinksldjump"/>
                        </a:rPr>
                        <a:t>MPAI Metaverse Model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MPAI-MMM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48443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 action="ppaction://hlinksldjump"/>
                        </a:rPr>
                        <a:t>Neural Network Traceability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MPAI-NNT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72592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 action="ppaction://hlinksldjump"/>
                        </a:rPr>
                        <a:t>Neural Network Watermarking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MPAI-NNW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32524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 action="ppaction://hlinksldjump"/>
                        </a:rPr>
                        <a:t>Object and Scene Description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MPAI-OSD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31105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 action="ppaction://hlinksldjump"/>
                        </a:rPr>
                        <a:t>Portable Avatar Format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MPAI-PAF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0919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 action="ppaction://hlinksldjump"/>
                        </a:rPr>
                        <a:t>AI Module Profiles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MPAI-PRF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34399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200" b="0" i="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Server-based Predictive multiplayer Gaming</a:t>
                      </a:r>
                      <a:endParaRPr lang="en-GB" sz="2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MPAI-SPG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5316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 action="ppaction://hlinksldjump"/>
                        </a:rPr>
                        <a:t>Data Types, Formats, and Attributes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MPAI-TFA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31775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F4E88-8420-7C8C-1643-A58ABE18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2042" y="8611237"/>
            <a:ext cx="1290785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99F3B-F9C8-4D6A-AD75-2CEC128004FE}" type="datetime1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090CB-62A7-2AD7-2033-18FC8C44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89801" y="8583735"/>
            <a:ext cx="1039689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A9A3B03-D71B-FF75-8815-6179B4659EFE}"/>
              </a:ext>
            </a:extLst>
          </p:cNvPr>
          <p:cNvSpPr txBox="1">
            <a:spLocks/>
          </p:cNvSpPr>
          <p:nvPr/>
        </p:nvSpPr>
        <p:spPr>
          <a:xfrm>
            <a:off x="86786" y="6500833"/>
            <a:ext cx="1129366" cy="370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AD392641-A223-4DCC-BA61-9FD1DB3024E4}" type="datetime1">
              <a:rPr lang="en-US" smtClean="0"/>
              <a:pPr marL="0" indent="0">
                <a:buNone/>
              </a:pPr>
              <a:t>5/11/2025</a:t>
            </a:fld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32FF2A0-03FB-1FE1-9427-0BE02769FA1C}"/>
              </a:ext>
            </a:extLst>
          </p:cNvPr>
          <p:cNvSpPr txBox="1">
            <a:spLocks/>
          </p:cNvSpPr>
          <p:nvPr/>
        </p:nvSpPr>
        <p:spPr>
          <a:xfrm>
            <a:off x="10360152" y="6477529"/>
            <a:ext cx="6245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2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B35C-F1F9-34BE-041A-D70DD379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10"/>
            <a:ext cx="6323891" cy="1050248"/>
          </a:xfrm>
        </p:spPr>
        <p:txBody>
          <a:bodyPr>
            <a:normAutofit fontScale="90000"/>
          </a:bodyPr>
          <a:lstStyle/>
          <a:p>
            <a:r>
              <a:rPr lang="en-GB" dirty="0"/>
              <a:t>Governance of the MPAI Ecosystem </a:t>
            </a:r>
            <a:br>
              <a:rPr lang="en-GB" dirty="0"/>
            </a:br>
            <a:r>
              <a:rPr lang="en-GB" dirty="0"/>
              <a:t>(MPAI-GME) V1.1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FD568-E33A-00A4-A66A-7411B1A79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7" y="1807534"/>
            <a:ext cx="10202586" cy="45092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i="1" dirty="0">
                <a:ea typeface="SimSun" panose="02010600030101010101" pitchFamily="2" charset="-122"/>
              </a:rPr>
              <a:t>Technical Specification: Governance of the MPAI Ecosystem</a:t>
            </a:r>
            <a:r>
              <a:rPr lang="en-GB" dirty="0">
                <a:ea typeface="SimSun" panose="02010600030101010101" pitchFamily="2" charset="-122"/>
              </a:rPr>
              <a:t> s</a:t>
            </a:r>
            <a:r>
              <a:rPr lang="en-GB" dirty="0">
                <a:effectLst/>
                <a:ea typeface="SimSun" panose="02010600030101010101" pitchFamily="2" charset="-122"/>
              </a:rPr>
              <a:t>ets the rules governing the MPAI Ecosystem: </a:t>
            </a:r>
          </a:p>
          <a:p>
            <a:pPr marL="0" indent="0" algn="ctr">
              <a:buNone/>
            </a:pPr>
            <a:r>
              <a:rPr lang="en-GB" dirty="0">
                <a:effectLst/>
                <a:ea typeface="Calibri" panose="020F0502020204030204" pitchFamily="34" charset="0"/>
              </a:rPr>
              <a:t>1 - MPAI </a:t>
            </a:r>
            <a:r>
              <a:rPr lang="en-GB" dirty="0">
                <a:ea typeface="Calibri" panose="020F0502020204030204" pitchFamily="34" charset="0"/>
              </a:rPr>
              <a:t>2 – </a:t>
            </a:r>
            <a:r>
              <a:rPr lang="en-GB" dirty="0">
                <a:effectLst/>
                <a:ea typeface="Calibri" panose="020F0502020204030204" pitchFamily="34" charset="0"/>
              </a:rPr>
              <a:t>Implementers 3 - MPAI Store 4 - Performance Assessors 5 - Users</a:t>
            </a:r>
          </a:p>
          <a:p>
            <a:r>
              <a:rPr lang="en-GB" dirty="0">
                <a:ea typeface="Calibri" panose="020F0502020204030204" pitchFamily="34" charset="0"/>
              </a:rPr>
              <a:t>The MPAI Store has been established in Scotland as a Company Limited by Guarantee – independent from MPAI.</a:t>
            </a:r>
          </a:p>
          <a:p>
            <a:pPr algn="just"/>
            <a:r>
              <a:rPr lang="en-GB" dirty="0">
                <a:ea typeface="Calibri" panose="020F0502020204030204" pitchFamily="34" charset="0"/>
              </a:rPr>
              <a:t>Some of the roles of the MPAI Store:</a:t>
            </a:r>
          </a:p>
          <a:p>
            <a:pPr lvl="1" algn="just"/>
            <a:r>
              <a:rPr lang="en-GB" sz="2000" dirty="0">
                <a:ea typeface="Calibri" panose="020F0502020204030204" pitchFamily="34" charset="0"/>
              </a:rPr>
              <a:t>Managing the “Implementer ID” Registration Authority (also for implementations of IEEE versions of MPAI standards).</a:t>
            </a:r>
          </a:p>
          <a:p>
            <a:pPr lvl="1" algn="just"/>
            <a:r>
              <a:rPr lang="en-GB" sz="2000" dirty="0">
                <a:ea typeface="Calibri" panose="020F0502020204030204" pitchFamily="34" charset="0"/>
              </a:rPr>
              <a:t>Verifying Security, Testing Conformance, and posting Implementations for download.</a:t>
            </a:r>
          </a:p>
          <a:p>
            <a:pPr algn="just"/>
            <a:r>
              <a:rPr lang="en-GB" sz="2200" dirty="0">
                <a:ea typeface="Calibri" panose="020F0502020204030204" pitchFamily="34" charset="0"/>
              </a:rPr>
              <a:t>Performance Assessors are appointed by but independent of MPAI</a:t>
            </a:r>
          </a:p>
          <a:p>
            <a:pPr marL="0" lvl="0" indent="0" algn="just">
              <a:buNone/>
            </a:pPr>
            <a:endParaRPr lang="en-GB" sz="2000" dirty="0">
              <a:effectLst/>
              <a:ea typeface="Calibri" panose="020F0502020204030204" pitchFamily="34" charset="0"/>
            </a:endParaRPr>
          </a:p>
          <a:p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A5ACB-2785-8A32-8F25-98EA80A3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9F3B-F9C8-4D6A-AD75-2CEC128004FE}" type="datetime1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85C00-224A-9745-5A66-67500674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5A6BC8-8BFD-214E-52B3-ED0BC79C4362}"/>
              </a:ext>
            </a:extLst>
          </p:cNvPr>
          <p:cNvSpPr txBox="1">
            <a:spLocks/>
          </p:cNvSpPr>
          <p:nvPr/>
        </p:nvSpPr>
        <p:spPr>
          <a:xfrm>
            <a:off x="1634233" y="6218541"/>
            <a:ext cx="8333118" cy="5449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Read more about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MPAI-GME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Download the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MPAI-GME standard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hlinkClick r:id="rId3"/>
            <a:extLst>
              <a:ext uri="{FF2B5EF4-FFF2-40B4-BE49-F238E27FC236}">
                <a16:creationId xmlns:a16="http://schemas.microsoft.com/office/drawing/2014/main" id="{2CA78823-4CD0-A3AC-D18A-EEEB1969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616" y="1"/>
            <a:ext cx="2657383" cy="18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6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50A9-1066-F1D1-D32B-8F4F826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MPAI ecosystem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2048A-4C27-7942-A87E-B7BA4613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1D238-D2D5-A613-ECF1-18FE5C6F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AA530-4D71-F0C3-7629-12B283F96F48}"/>
              </a:ext>
            </a:extLst>
          </p:cNvPr>
          <p:cNvCxnSpPr>
            <a:cxnSpLocks/>
          </p:cNvCxnSpPr>
          <p:nvPr/>
        </p:nvCxnSpPr>
        <p:spPr>
          <a:xfrm flipH="1">
            <a:off x="7023241" y="3853826"/>
            <a:ext cx="57688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69051F-FCD5-1615-D6B0-7C308AA10F04}"/>
              </a:ext>
            </a:extLst>
          </p:cNvPr>
          <p:cNvSpPr/>
          <p:nvPr/>
        </p:nvSpPr>
        <p:spPr>
          <a:xfrm>
            <a:off x="2743197" y="2707000"/>
            <a:ext cx="1451092" cy="16739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Develops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Implem-entations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CC3FD4-10EF-8007-AB5B-B20DF21E38E1}"/>
              </a:ext>
            </a:extLst>
          </p:cNvPr>
          <p:cNvSpPr/>
          <p:nvPr/>
        </p:nvSpPr>
        <p:spPr>
          <a:xfrm>
            <a:off x="5540261" y="3428275"/>
            <a:ext cx="1447007" cy="14817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Assesses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Perfor-mance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3BDCB8-6489-46A3-90BF-FE61EB63D379}"/>
              </a:ext>
            </a:extLst>
          </p:cNvPr>
          <p:cNvSpPr/>
          <p:nvPr/>
        </p:nvSpPr>
        <p:spPr>
          <a:xfrm>
            <a:off x="7586465" y="2701059"/>
            <a:ext cx="2083782" cy="2700289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Verifies security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Tests Conformance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Checks  Performance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B304A3-3017-AB00-188E-48D1D48D70E6}"/>
              </a:ext>
            </a:extLst>
          </p:cNvPr>
          <p:cNvCxnSpPr>
            <a:cxnSpLocks/>
          </p:cNvCxnSpPr>
          <p:nvPr/>
        </p:nvCxnSpPr>
        <p:spPr>
          <a:xfrm flipH="1">
            <a:off x="4203210" y="3706145"/>
            <a:ext cx="134625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23CB8D-068B-2832-BB18-D7E4655D220C}"/>
              </a:ext>
            </a:extLst>
          </p:cNvPr>
          <p:cNvSpPr txBox="1"/>
          <p:nvPr/>
        </p:nvSpPr>
        <p:spPr>
          <a:xfrm>
            <a:off x="5132522" y="2457757"/>
            <a:ext cx="1665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FD8BF-3E51-DB19-7972-2ECFE78E83FC}"/>
              </a:ext>
            </a:extLst>
          </p:cNvPr>
          <p:cNvSpPr txBox="1"/>
          <p:nvPr/>
        </p:nvSpPr>
        <p:spPr>
          <a:xfrm>
            <a:off x="4239899" y="3861734"/>
            <a:ext cx="12865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208D9-FB32-E55D-F109-E5A4B8363FCD}"/>
              </a:ext>
            </a:extLst>
          </p:cNvPr>
          <p:cNvCxnSpPr>
            <a:cxnSpLocks/>
          </p:cNvCxnSpPr>
          <p:nvPr/>
        </p:nvCxnSpPr>
        <p:spPr>
          <a:xfrm flipH="1">
            <a:off x="4188939" y="2768797"/>
            <a:ext cx="3411178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8A51A8-A7EE-EF4C-F4EC-9572E97F0F48}"/>
              </a:ext>
            </a:extLst>
          </p:cNvPr>
          <p:cNvSpPr txBox="1"/>
          <p:nvPr/>
        </p:nvSpPr>
        <p:spPr>
          <a:xfrm>
            <a:off x="4575804" y="3398726"/>
            <a:ext cx="733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72803-1B8B-344A-3DD4-8E779C1B0BDE}"/>
              </a:ext>
            </a:extLst>
          </p:cNvPr>
          <p:cNvSpPr txBox="1"/>
          <p:nvPr/>
        </p:nvSpPr>
        <p:spPr>
          <a:xfrm>
            <a:off x="7014727" y="3537756"/>
            <a:ext cx="54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395CA1-E137-EDC3-4D53-F6202F7B3E5D}"/>
              </a:ext>
            </a:extLst>
          </p:cNvPr>
          <p:cNvSpPr/>
          <p:nvPr/>
        </p:nvSpPr>
        <p:spPr>
          <a:xfrm>
            <a:off x="7581506" y="2236230"/>
            <a:ext cx="2083782" cy="4692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91CAC-FB35-6EF3-8978-27C03BB1C348}"/>
              </a:ext>
            </a:extLst>
          </p:cNvPr>
          <p:cNvSpPr/>
          <p:nvPr/>
        </p:nvSpPr>
        <p:spPr>
          <a:xfrm>
            <a:off x="2747183" y="2237791"/>
            <a:ext cx="1441756" cy="4692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0A59A-25BB-B9C7-6022-AE3A29839A72}"/>
              </a:ext>
            </a:extLst>
          </p:cNvPr>
          <p:cNvSpPr/>
          <p:nvPr/>
        </p:nvSpPr>
        <p:spPr>
          <a:xfrm>
            <a:off x="5533939" y="2842183"/>
            <a:ext cx="1453331" cy="5891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Assessor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B0CF7-6828-B3C5-B14A-17E56B737207}"/>
              </a:ext>
            </a:extLst>
          </p:cNvPr>
          <p:cNvSpPr/>
          <p:nvPr/>
        </p:nvSpPr>
        <p:spPr>
          <a:xfrm>
            <a:off x="10975342" y="2703684"/>
            <a:ext cx="1230845" cy="2697664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Down-loads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Implem-entation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AFDB4-7756-B8A7-7553-772915591F10}"/>
              </a:ext>
            </a:extLst>
          </p:cNvPr>
          <p:cNvSpPr/>
          <p:nvPr/>
        </p:nvSpPr>
        <p:spPr>
          <a:xfrm>
            <a:off x="10981352" y="2285639"/>
            <a:ext cx="1224834" cy="41979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 User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4D9DD0-9CF1-C606-F0C8-FE174F219BD6}"/>
              </a:ext>
            </a:extLst>
          </p:cNvPr>
          <p:cNvSpPr txBox="1"/>
          <p:nvPr/>
        </p:nvSpPr>
        <p:spPr>
          <a:xfrm>
            <a:off x="9888164" y="4136440"/>
            <a:ext cx="86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Experience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896375-5A6E-0416-7163-3AF036E9E87F}"/>
              </a:ext>
            </a:extLst>
          </p:cNvPr>
          <p:cNvCxnSpPr>
            <a:cxnSpLocks/>
          </p:cNvCxnSpPr>
          <p:nvPr/>
        </p:nvCxnSpPr>
        <p:spPr>
          <a:xfrm flipH="1">
            <a:off x="9657224" y="3652306"/>
            <a:ext cx="1324129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C63D58-0318-930B-FAD2-20EA20DCF1A3}"/>
              </a:ext>
            </a:extLst>
          </p:cNvPr>
          <p:cNvSpPr txBox="1"/>
          <p:nvPr/>
        </p:nvSpPr>
        <p:spPr>
          <a:xfrm>
            <a:off x="9599551" y="3344339"/>
            <a:ext cx="1434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1D1AAA-1BE2-BCD8-1205-5211A42512AD}"/>
              </a:ext>
            </a:extLst>
          </p:cNvPr>
          <p:cNvCxnSpPr>
            <a:cxnSpLocks/>
          </p:cNvCxnSpPr>
          <p:nvPr/>
        </p:nvCxnSpPr>
        <p:spPr>
          <a:xfrm flipH="1">
            <a:off x="9654550" y="4399066"/>
            <a:ext cx="1324129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B3EF83-D6E9-B854-8AF2-3946F8ED775B}"/>
              </a:ext>
            </a:extLst>
          </p:cNvPr>
          <p:cNvCxnSpPr>
            <a:cxnSpLocks/>
          </p:cNvCxnSpPr>
          <p:nvPr/>
        </p:nvCxnSpPr>
        <p:spPr>
          <a:xfrm flipH="1">
            <a:off x="4195891" y="4153512"/>
            <a:ext cx="134625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86E1AA1-11BD-783A-37C9-65E1720E393E}"/>
              </a:ext>
            </a:extLst>
          </p:cNvPr>
          <p:cNvSpPr/>
          <p:nvPr/>
        </p:nvSpPr>
        <p:spPr>
          <a:xfrm>
            <a:off x="120489" y="2721172"/>
            <a:ext cx="1591805" cy="26801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Standards (TS-RS-CT-PA)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00B51C-33EF-DE2E-D122-78E37DF5387E}"/>
              </a:ext>
            </a:extLst>
          </p:cNvPr>
          <p:cNvSpPr/>
          <p:nvPr/>
        </p:nvSpPr>
        <p:spPr>
          <a:xfrm>
            <a:off x="124476" y="2251964"/>
            <a:ext cx="1587818" cy="4692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MPAI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1A1038-DFEC-DDCA-3DED-1557381FC005}"/>
              </a:ext>
            </a:extLst>
          </p:cNvPr>
          <p:cNvCxnSpPr>
            <a:cxnSpLocks/>
          </p:cNvCxnSpPr>
          <p:nvPr/>
        </p:nvCxnSpPr>
        <p:spPr>
          <a:xfrm flipH="1" flipV="1">
            <a:off x="1712294" y="5217835"/>
            <a:ext cx="5891364" cy="3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8546E3-A77E-E767-E7F0-49072165F7E3}"/>
              </a:ext>
            </a:extLst>
          </p:cNvPr>
          <p:cNvSpPr txBox="1"/>
          <p:nvPr/>
        </p:nvSpPr>
        <p:spPr>
          <a:xfrm>
            <a:off x="5837280" y="4913928"/>
            <a:ext cx="174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Conformance Testing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3196-E82E-83C5-750E-DFED3D53CD22}"/>
              </a:ext>
            </a:extLst>
          </p:cNvPr>
          <p:cNvSpPr txBox="1"/>
          <p:nvPr/>
        </p:nvSpPr>
        <p:spPr>
          <a:xfrm>
            <a:off x="3657606" y="4428123"/>
            <a:ext cx="18852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</a:t>
            </a:r>
            <a:r>
              <a:rPr kumimoji="0" lang="en-GB" sz="1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Assessment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E75177-5445-4FA7-F9DF-E1EECE83A0C3}"/>
              </a:ext>
            </a:extLst>
          </p:cNvPr>
          <p:cNvCxnSpPr>
            <a:cxnSpLocks/>
          </p:cNvCxnSpPr>
          <p:nvPr/>
        </p:nvCxnSpPr>
        <p:spPr>
          <a:xfrm flipH="1" flipV="1">
            <a:off x="1729981" y="3473810"/>
            <a:ext cx="1007189" cy="117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AA5BFE6-48F7-6EB9-8E0F-433475483CEC}"/>
              </a:ext>
            </a:extLst>
          </p:cNvPr>
          <p:cNvSpPr txBox="1"/>
          <p:nvPr/>
        </p:nvSpPr>
        <p:spPr>
          <a:xfrm>
            <a:off x="1654679" y="3223659"/>
            <a:ext cx="115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Technical Specification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DFD65C-8B4E-7048-5F45-04B87E24CC9C}"/>
              </a:ext>
            </a:extLst>
          </p:cNvPr>
          <p:cNvCxnSpPr>
            <a:cxnSpLocks/>
          </p:cNvCxnSpPr>
          <p:nvPr/>
        </p:nvCxnSpPr>
        <p:spPr>
          <a:xfrm>
            <a:off x="1725924" y="4721933"/>
            <a:ext cx="382162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5D22A77A-29B5-0BB3-0D15-D245326EB2F3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3733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3" grpId="0"/>
      <p:bldP spid="26" grpId="0" animBg="1"/>
      <p:bldP spid="27" grpId="0" animBg="1"/>
      <p:bldP spid="29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12B1-2B56-BC78-7E21-3766922A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Framework (MPAI-AIF) V2.1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3DB5-89A4-2E76-C7F8-B2EE1EC65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AI Framework </a:t>
            </a:r>
            <a:r>
              <a:rPr lang="en-GB" dirty="0"/>
              <a:t>enabling dynamic configuration, </a:t>
            </a:r>
            <a:br>
              <a:rPr lang="en-GB" dirty="0"/>
            </a:br>
            <a:r>
              <a:rPr lang="en-GB" dirty="0"/>
              <a:t>initialisation, and control of </a:t>
            </a:r>
            <a:r>
              <a:rPr lang="en-US" dirty="0"/>
              <a:t>mixed AI and data processing workflows.</a:t>
            </a:r>
          </a:p>
          <a:p>
            <a:r>
              <a:rPr lang="en-US" dirty="0"/>
              <a:t>Hierarchical structure: </a:t>
            </a:r>
          </a:p>
          <a:p>
            <a:pPr lvl="1"/>
            <a:r>
              <a:rPr lang="en-US" dirty="0"/>
              <a:t>AI Framework (AIF)</a:t>
            </a:r>
          </a:p>
          <a:p>
            <a:pPr lvl="2"/>
            <a:r>
              <a:rPr lang="en-US" dirty="0"/>
              <a:t>AI Workflows (AIW)</a:t>
            </a:r>
          </a:p>
          <a:p>
            <a:pPr lvl="3"/>
            <a:r>
              <a:rPr lang="en-US" dirty="0"/>
              <a:t>AI Modules (AIM).</a:t>
            </a:r>
          </a:p>
          <a:p>
            <a:r>
              <a:rPr lang="en-US" dirty="0"/>
              <a:t>AIWs may be proprietary or standard, i.e., with standard functions and interfaces, with an explicit computing workflow. </a:t>
            </a:r>
          </a:p>
          <a:p>
            <a:r>
              <a:rPr lang="en-US" dirty="0"/>
              <a:t>AIMs are specified by their function and interfaces not by their internals.</a:t>
            </a:r>
          </a:p>
          <a:p>
            <a:r>
              <a:rPr lang="en-US" dirty="0"/>
              <a:t> AIMs can be implemented in hardware, software, hybrid hardware/software.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3E419-CF97-66D3-E1C6-EA1EAC89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1BEAB-1279-1F15-53DC-A5D0F6C5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510FEF67-80DF-0E7D-45B4-D5ADB4392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0" y="0"/>
            <a:ext cx="3162300" cy="19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5">
            <a:extLst>
              <a:ext uri="{FF2B5EF4-FFF2-40B4-BE49-F238E27FC236}">
                <a16:creationId xmlns:a16="http://schemas.microsoft.com/office/drawing/2014/main" id="{8AA8762B-2F52-41FA-86DB-B1A54A46FFCB}"/>
              </a:ext>
            </a:extLst>
          </p:cNvPr>
          <p:cNvSpPr/>
          <p:nvPr/>
        </p:nvSpPr>
        <p:spPr>
          <a:xfrm>
            <a:off x="4158360" y="2344785"/>
            <a:ext cx="5383080" cy="22161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en-GB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A506D-4066-F9B1-1E87-2A546A79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Framework (MPAI-AIF) V2.1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2077-F6A6-7C89-A329-B5EA6D60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ACFAB-82F2-7157-ED46-524AF8BB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1AE313C-F581-5136-A849-6C75FAA7C883}"/>
              </a:ext>
            </a:extLst>
          </p:cNvPr>
          <p:cNvSpPr/>
          <p:nvPr/>
        </p:nvSpPr>
        <p:spPr>
          <a:xfrm>
            <a:off x="2045520" y="2365659"/>
            <a:ext cx="941760" cy="2171880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User Agent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" name="Right Brace 40">
            <a:extLst>
              <a:ext uri="{FF2B5EF4-FFF2-40B4-BE49-F238E27FC236}">
                <a16:creationId xmlns:a16="http://schemas.microsoft.com/office/drawing/2014/main" id="{B86735CE-B285-E564-BCB3-22C8D01C453B}"/>
              </a:ext>
            </a:extLst>
          </p:cNvPr>
          <p:cNvSpPr/>
          <p:nvPr/>
        </p:nvSpPr>
        <p:spPr>
          <a:xfrm>
            <a:off x="10142305" y="2365659"/>
            <a:ext cx="158040" cy="2121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9" name="Right Brace 72">
            <a:extLst>
              <a:ext uri="{FF2B5EF4-FFF2-40B4-BE49-F238E27FC236}">
                <a16:creationId xmlns:a16="http://schemas.microsoft.com/office/drawing/2014/main" id="{6F553C8C-5551-FA04-2A34-21FBA685F0CF}"/>
              </a:ext>
            </a:extLst>
          </p:cNvPr>
          <p:cNvSpPr/>
          <p:nvPr/>
        </p:nvSpPr>
        <p:spPr>
          <a:xfrm rot="10800000">
            <a:off x="3440989" y="2369979"/>
            <a:ext cx="158040" cy="2121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D8ED1E-3B2C-7A2D-30DD-F038048F4236}"/>
              </a:ext>
            </a:extLst>
          </p:cNvPr>
          <p:cNvGrpSpPr/>
          <p:nvPr/>
        </p:nvGrpSpPr>
        <p:grpSpPr>
          <a:xfrm>
            <a:off x="5806574" y="2580876"/>
            <a:ext cx="1660358" cy="615204"/>
            <a:chOff x="1478768" y="3118317"/>
            <a:chExt cx="5014301" cy="1870924"/>
          </a:xfrm>
        </p:grpSpPr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ECDC6E3C-3DD6-BC3C-4F8A-4624654B0D74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AI Module (AIM)</a:t>
              </a:r>
              <a:endParaRPr lang="it-IT" sz="1400" b="0" strike="noStrike" spc="-1" dirty="0">
                <a:latin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D57171-0C22-EC9B-DF8A-253C20513C92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E2E56D-8893-727B-BCDC-E44933FAA05E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126A7-81D2-4328-29A8-06451689AD2E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A05473-702C-7AF1-D15F-64412F031125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72AB1D9-4C9E-CCAE-44A9-8EA132FF05F8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ADCE5-5442-CED6-6C6C-7AB0BF31D58D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A5F77D-4CFC-5E75-924A-2915A999EEE1}"/>
              </a:ext>
            </a:extLst>
          </p:cNvPr>
          <p:cNvGrpSpPr/>
          <p:nvPr/>
        </p:nvGrpSpPr>
        <p:grpSpPr>
          <a:xfrm>
            <a:off x="7596767" y="2684571"/>
            <a:ext cx="1660358" cy="615204"/>
            <a:chOff x="1478768" y="3118317"/>
            <a:chExt cx="5014301" cy="1870924"/>
          </a:xfrm>
        </p:grpSpPr>
        <p:sp>
          <p:nvSpPr>
            <p:cNvPr id="19" name="Rectangle 42">
              <a:extLst>
                <a:ext uri="{FF2B5EF4-FFF2-40B4-BE49-F238E27FC236}">
                  <a16:creationId xmlns:a16="http://schemas.microsoft.com/office/drawing/2014/main" id="{4EFED638-7CA1-1245-D104-B595DF0FCFDA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AI Module (AIM)</a:t>
              </a:r>
              <a:endParaRPr lang="it-IT" sz="1400" b="0" strike="noStrike" spc="-1">
                <a:latin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68F880-D78D-D499-7AD3-F1B2A6570DC5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E9D69F4-E773-4EED-1B8F-390222B10B74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EF2673-29C9-0005-8556-3CA5575D70F8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28D9F8-AB7F-A5C5-1637-6670D58528F0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E26226-6A3A-1E20-DDBF-17848BDF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6D51A0-6F6C-C2BA-F921-76D94ABF1D19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1C61BD-1F85-EE13-5971-C20BF4EFEC71}"/>
              </a:ext>
            </a:extLst>
          </p:cNvPr>
          <p:cNvGrpSpPr/>
          <p:nvPr/>
        </p:nvGrpSpPr>
        <p:grpSpPr>
          <a:xfrm>
            <a:off x="5810078" y="3474806"/>
            <a:ext cx="1660358" cy="615204"/>
            <a:chOff x="1478768" y="3118317"/>
            <a:chExt cx="5014301" cy="1870924"/>
          </a:xfrm>
        </p:grpSpPr>
        <p:sp>
          <p:nvSpPr>
            <p:cNvPr id="27" name="Rectangle 42">
              <a:extLst>
                <a:ext uri="{FF2B5EF4-FFF2-40B4-BE49-F238E27FC236}">
                  <a16:creationId xmlns:a16="http://schemas.microsoft.com/office/drawing/2014/main" id="{1C1E305D-53EB-F577-8DFB-C148D70A6074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AI Module (AIM)</a:t>
              </a:r>
              <a:endParaRPr lang="it-IT" sz="1400" b="0" strike="noStrike" spc="-1">
                <a:latin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0A764C-AE81-A094-671E-6BC4B0A508DB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BF71AA-CDAD-88FB-685E-5A2F2F116FAE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405724-F4E9-8DB1-3845-9377CF375992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E12A682-5174-4609-47E4-4D1600DF29D6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513902-6192-43E0-713A-96492B7C33F2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BCF6A7F-E6CD-E554-BC29-39140E4F8253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411F00-54AB-EE62-B3C3-7219C013C9C4}"/>
              </a:ext>
            </a:extLst>
          </p:cNvPr>
          <p:cNvGrpSpPr/>
          <p:nvPr/>
        </p:nvGrpSpPr>
        <p:grpSpPr>
          <a:xfrm>
            <a:off x="7615621" y="3825217"/>
            <a:ext cx="1660358" cy="615204"/>
            <a:chOff x="1478768" y="3118317"/>
            <a:chExt cx="5014301" cy="1870924"/>
          </a:xfrm>
        </p:grpSpPr>
        <p:sp>
          <p:nvSpPr>
            <p:cNvPr id="35" name="Rectangle 42">
              <a:extLst>
                <a:ext uri="{FF2B5EF4-FFF2-40B4-BE49-F238E27FC236}">
                  <a16:creationId xmlns:a16="http://schemas.microsoft.com/office/drawing/2014/main" id="{EB85CEF6-FEAB-E7D5-D8D6-A4B9313F9931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AI Module (AIM)</a:t>
              </a:r>
              <a:endParaRPr lang="it-IT" sz="1400" b="0" strike="noStrike" spc="-1">
                <a:latin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C802D09-078B-B9D9-AA19-AE4171AC3C0B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611774-75D8-3F71-A96B-AAD5D61AE80F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91064E-53AE-F08E-A060-36E2A8350B67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36F8C0-40DD-92EA-CB45-9D1F7D42354E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AA99767-5FDB-7DB4-413C-2B7B8864C3D2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4893B-4C2E-43F9-1772-D8A29F78DD4C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331EC5-C0C8-870D-6823-7A45F75553E6}"/>
              </a:ext>
            </a:extLst>
          </p:cNvPr>
          <p:cNvGrpSpPr/>
          <p:nvPr/>
        </p:nvGrpSpPr>
        <p:grpSpPr>
          <a:xfrm>
            <a:off x="9539599" y="2476167"/>
            <a:ext cx="582135" cy="1952367"/>
            <a:chOff x="2969117" y="1271600"/>
            <a:chExt cx="582135" cy="216346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D4177AC-D167-65CB-3721-47345B833841}"/>
                </a:ext>
              </a:extLst>
            </p:cNvPr>
            <p:cNvCxnSpPr>
              <a:cxnSpLocks/>
            </p:cNvCxnSpPr>
            <p:nvPr/>
          </p:nvCxnSpPr>
          <p:spPr>
            <a:xfrm>
              <a:off x="2976972" y="1271600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93A3A5-DA0B-36E1-864F-2E3FBEA2707A}"/>
                </a:ext>
              </a:extLst>
            </p:cNvPr>
            <p:cNvCxnSpPr>
              <a:cxnSpLocks/>
            </p:cNvCxnSpPr>
            <p:nvPr/>
          </p:nvCxnSpPr>
          <p:spPr>
            <a:xfrm>
              <a:off x="2987970" y="1989614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29A50B9-BA23-F719-EF6F-D26FF7F1AC52}"/>
                </a:ext>
              </a:extLst>
            </p:cNvPr>
            <p:cNvCxnSpPr>
              <a:cxnSpLocks/>
            </p:cNvCxnSpPr>
            <p:nvPr/>
          </p:nvCxnSpPr>
          <p:spPr>
            <a:xfrm>
              <a:off x="2969117" y="2706056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EF6440-1431-C0D3-4C10-55DDFF52E2DB}"/>
                </a:ext>
              </a:extLst>
            </p:cNvPr>
            <p:cNvCxnSpPr>
              <a:cxnSpLocks/>
            </p:cNvCxnSpPr>
            <p:nvPr/>
          </p:nvCxnSpPr>
          <p:spPr>
            <a:xfrm>
              <a:off x="2980115" y="3433495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5F2DC0-35C7-1D37-69E5-0982053973A5}"/>
              </a:ext>
            </a:extLst>
          </p:cNvPr>
          <p:cNvGrpSpPr/>
          <p:nvPr/>
        </p:nvGrpSpPr>
        <p:grpSpPr>
          <a:xfrm>
            <a:off x="3581862" y="2476167"/>
            <a:ext cx="582135" cy="1952367"/>
            <a:chOff x="2969117" y="1271600"/>
            <a:chExt cx="582135" cy="216346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4538C51-44AC-4DA6-7398-49A3C9407CD9}"/>
                </a:ext>
              </a:extLst>
            </p:cNvPr>
            <p:cNvCxnSpPr>
              <a:cxnSpLocks/>
            </p:cNvCxnSpPr>
            <p:nvPr/>
          </p:nvCxnSpPr>
          <p:spPr>
            <a:xfrm>
              <a:off x="2976972" y="1271600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9BD5499-3999-4031-83FA-DE3B267F646E}"/>
                </a:ext>
              </a:extLst>
            </p:cNvPr>
            <p:cNvCxnSpPr>
              <a:cxnSpLocks/>
            </p:cNvCxnSpPr>
            <p:nvPr/>
          </p:nvCxnSpPr>
          <p:spPr>
            <a:xfrm>
              <a:off x="2987970" y="1989614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12EF41E-595F-42B8-7DC5-BB1057FB1BB2}"/>
                </a:ext>
              </a:extLst>
            </p:cNvPr>
            <p:cNvCxnSpPr>
              <a:cxnSpLocks/>
            </p:cNvCxnSpPr>
            <p:nvPr/>
          </p:nvCxnSpPr>
          <p:spPr>
            <a:xfrm>
              <a:off x="2969117" y="2706056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B4F368-E2A7-5CED-1A55-35B67E207836}"/>
                </a:ext>
              </a:extLst>
            </p:cNvPr>
            <p:cNvCxnSpPr>
              <a:cxnSpLocks/>
            </p:cNvCxnSpPr>
            <p:nvPr/>
          </p:nvCxnSpPr>
          <p:spPr>
            <a:xfrm>
              <a:off x="2980115" y="3433495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sp>
        <p:nvSpPr>
          <p:cNvPr id="52" name="Rectangle 56">
            <a:extLst>
              <a:ext uri="{FF2B5EF4-FFF2-40B4-BE49-F238E27FC236}">
                <a16:creationId xmlns:a16="http://schemas.microsoft.com/office/drawing/2014/main" id="{1BAAB6CE-D535-23EE-9450-6A520EB813AC}"/>
              </a:ext>
            </a:extLst>
          </p:cNvPr>
          <p:cNvSpPr/>
          <p:nvPr/>
        </p:nvSpPr>
        <p:spPr>
          <a:xfrm>
            <a:off x="2045520" y="4766977"/>
            <a:ext cx="5570101" cy="399953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Controller (Non-secure</a:t>
            </a: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/Secure) 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53" name="Straight Connector 57">
            <a:extLst>
              <a:ext uri="{FF2B5EF4-FFF2-40B4-BE49-F238E27FC236}">
                <a16:creationId xmlns:a16="http://schemas.microsoft.com/office/drawing/2014/main" id="{D307556C-15EB-2646-0720-3CAFC4F3988C}"/>
              </a:ext>
            </a:extLst>
          </p:cNvPr>
          <p:cNvSpPr/>
          <p:nvPr/>
        </p:nvSpPr>
        <p:spPr>
          <a:xfrm>
            <a:off x="2060910" y="4669024"/>
            <a:ext cx="5554711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01031E6D-1D06-BCBB-7061-40F84F7CC87C}"/>
              </a:ext>
            </a:extLst>
          </p:cNvPr>
          <p:cNvSpPr/>
          <p:nvPr/>
        </p:nvSpPr>
        <p:spPr>
          <a:xfrm>
            <a:off x="3992001" y="5351051"/>
            <a:ext cx="750190" cy="526388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BB7AF571-7A1D-F9C4-E210-463EFD0D55A5}"/>
              </a:ext>
            </a:extLst>
          </p:cNvPr>
          <p:cNvSpPr/>
          <p:nvPr/>
        </p:nvSpPr>
        <p:spPr>
          <a:xfrm>
            <a:off x="2116114" y="5349052"/>
            <a:ext cx="681155" cy="52638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MPAI Store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56" name="Rectangle 52">
            <a:extLst>
              <a:ext uri="{FF2B5EF4-FFF2-40B4-BE49-F238E27FC236}">
                <a16:creationId xmlns:a16="http://schemas.microsoft.com/office/drawing/2014/main" id="{B02427EC-9AE3-F4D1-6216-22B1CECE14B6}"/>
              </a:ext>
            </a:extLst>
          </p:cNvPr>
          <p:cNvSpPr/>
          <p:nvPr/>
        </p:nvSpPr>
        <p:spPr>
          <a:xfrm>
            <a:off x="4844597" y="5350529"/>
            <a:ext cx="681155" cy="5275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Access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57" name="TextBox 52">
            <a:extLst>
              <a:ext uri="{FF2B5EF4-FFF2-40B4-BE49-F238E27FC236}">
                <a16:creationId xmlns:a16="http://schemas.microsoft.com/office/drawing/2014/main" id="{327FB283-EE94-7A82-443B-5660AB0D6851}"/>
              </a:ext>
            </a:extLst>
          </p:cNvPr>
          <p:cNvSpPr/>
          <p:nvPr/>
        </p:nvSpPr>
        <p:spPr>
          <a:xfrm>
            <a:off x="2952453" y="3081161"/>
            <a:ext cx="461665" cy="720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dirty="0"/>
              <a:t>Inputs</a:t>
            </a:r>
            <a:endParaRPr lang="it-IT" dirty="0"/>
          </a:p>
        </p:txBody>
      </p:sp>
      <p:sp>
        <p:nvSpPr>
          <p:cNvPr id="58" name="TextBox 53">
            <a:extLst>
              <a:ext uri="{FF2B5EF4-FFF2-40B4-BE49-F238E27FC236}">
                <a16:creationId xmlns:a16="http://schemas.microsoft.com/office/drawing/2014/main" id="{CBD7F27B-EDB8-9351-57B0-BC627DCEC76A}"/>
              </a:ext>
            </a:extLst>
          </p:cNvPr>
          <p:cNvSpPr/>
          <p:nvPr/>
        </p:nvSpPr>
        <p:spPr>
          <a:xfrm>
            <a:off x="10180196" y="2981156"/>
            <a:ext cx="461665" cy="90024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dirty="0"/>
              <a:t>Outputs</a:t>
            </a:r>
            <a:endParaRPr lang="it-IT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D08CC1-F7C3-EF63-8C1E-17EB4675BAE2}"/>
              </a:ext>
            </a:extLst>
          </p:cNvPr>
          <p:cNvSpPr txBox="1"/>
          <p:nvPr/>
        </p:nvSpPr>
        <p:spPr>
          <a:xfrm>
            <a:off x="9629866" y="5099444"/>
            <a:ext cx="85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SAL</a:t>
            </a:r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8026A77F-4B33-0F13-8F33-83F23EEF613A}"/>
              </a:ext>
            </a:extLst>
          </p:cNvPr>
          <p:cNvSpPr/>
          <p:nvPr/>
        </p:nvSpPr>
        <p:spPr>
          <a:xfrm>
            <a:off x="2864234" y="5349052"/>
            <a:ext cx="1027145" cy="529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Communi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-cation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553F5E-463C-8B1C-0DCB-E1BC623BBB3C}"/>
              </a:ext>
            </a:extLst>
          </p:cNvPr>
          <p:cNvCxnSpPr>
            <a:cxnSpLocks/>
          </p:cNvCxnSpPr>
          <p:nvPr/>
        </p:nvCxnSpPr>
        <p:spPr>
          <a:xfrm>
            <a:off x="2864234" y="5264463"/>
            <a:ext cx="1034629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852C073-CB33-951D-3880-FAB091693D0F}"/>
              </a:ext>
            </a:extLst>
          </p:cNvPr>
          <p:cNvCxnSpPr/>
          <p:nvPr/>
        </p:nvCxnSpPr>
        <p:spPr>
          <a:xfrm flipV="1">
            <a:off x="4034046" y="5265070"/>
            <a:ext cx="695892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0B6C6FF-7006-5FCE-01B5-F3E98443A244}"/>
              </a:ext>
            </a:extLst>
          </p:cNvPr>
          <p:cNvCxnSpPr/>
          <p:nvPr/>
        </p:nvCxnSpPr>
        <p:spPr>
          <a:xfrm flipV="1">
            <a:off x="4872253" y="5265072"/>
            <a:ext cx="630576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AB2305E-859E-F11D-0249-B44F8C4B45AB}"/>
              </a:ext>
            </a:extLst>
          </p:cNvPr>
          <p:cNvCxnSpPr/>
          <p:nvPr/>
        </p:nvCxnSpPr>
        <p:spPr>
          <a:xfrm flipV="1">
            <a:off x="2144552" y="5265069"/>
            <a:ext cx="630576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5" name="Rectangle 4">
            <a:extLst>
              <a:ext uri="{FF2B5EF4-FFF2-40B4-BE49-F238E27FC236}">
                <a16:creationId xmlns:a16="http://schemas.microsoft.com/office/drawing/2014/main" id="{E0035742-4042-84D0-8C75-432AC9E9AC45}"/>
              </a:ext>
            </a:extLst>
          </p:cNvPr>
          <p:cNvSpPr/>
          <p:nvPr/>
        </p:nvSpPr>
        <p:spPr>
          <a:xfrm>
            <a:off x="8434339" y="5334271"/>
            <a:ext cx="1135788" cy="529341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Attestation Service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964DC68-E994-6707-2CEC-A421BFB44E14}"/>
              </a:ext>
            </a:extLst>
          </p:cNvPr>
          <p:cNvSpPr/>
          <p:nvPr/>
        </p:nvSpPr>
        <p:spPr>
          <a:xfrm>
            <a:off x="7172734" y="5345712"/>
            <a:ext cx="1201866" cy="52934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Encryption Service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67" name="Rectangle 4">
            <a:extLst>
              <a:ext uri="{FF2B5EF4-FFF2-40B4-BE49-F238E27FC236}">
                <a16:creationId xmlns:a16="http://schemas.microsoft.com/office/drawing/2014/main" id="{D401D75F-1993-AA0B-AA85-7337DA6CA60E}"/>
              </a:ext>
            </a:extLst>
          </p:cNvPr>
          <p:cNvSpPr/>
          <p:nvPr/>
        </p:nvSpPr>
        <p:spPr>
          <a:xfrm>
            <a:off x="5605538" y="5348089"/>
            <a:ext cx="1507457" cy="52934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Communication Service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0A74F8F-5A95-1825-1BFF-FDB978045BC2}"/>
              </a:ext>
            </a:extLst>
          </p:cNvPr>
          <p:cNvCxnSpPr>
            <a:cxnSpLocks/>
          </p:cNvCxnSpPr>
          <p:nvPr/>
        </p:nvCxnSpPr>
        <p:spPr>
          <a:xfrm flipV="1">
            <a:off x="5586930" y="5265084"/>
            <a:ext cx="3948501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E2B6BD-977F-2A24-AF43-21D5556B67EB}"/>
              </a:ext>
            </a:extLst>
          </p:cNvPr>
          <p:cNvCxnSpPr>
            <a:cxnSpLocks/>
          </p:cNvCxnSpPr>
          <p:nvPr/>
        </p:nvCxnSpPr>
        <p:spPr>
          <a:xfrm>
            <a:off x="4481986" y="3378575"/>
            <a:ext cx="103462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A9E6BFC-540C-D34F-CA2C-418A061A43E9}"/>
              </a:ext>
            </a:extLst>
          </p:cNvPr>
          <p:cNvGrpSpPr/>
          <p:nvPr/>
        </p:nvGrpSpPr>
        <p:grpSpPr>
          <a:xfrm>
            <a:off x="4347978" y="3474806"/>
            <a:ext cx="1333370" cy="951798"/>
            <a:chOff x="4347978" y="2661733"/>
            <a:chExt cx="1333370" cy="711130"/>
          </a:xfrm>
        </p:grpSpPr>
        <p:sp>
          <p:nvSpPr>
            <p:cNvPr id="71" name="Rectangle 58">
              <a:extLst>
                <a:ext uri="{FF2B5EF4-FFF2-40B4-BE49-F238E27FC236}">
                  <a16:creationId xmlns:a16="http://schemas.microsoft.com/office/drawing/2014/main" id="{1C672948-AAD2-4F2C-F6C6-CC6F7C3B12AF}"/>
                </a:ext>
              </a:extLst>
            </p:cNvPr>
            <p:cNvSpPr/>
            <p:nvPr/>
          </p:nvSpPr>
          <p:spPr>
            <a:xfrm>
              <a:off x="4347978" y="2661733"/>
              <a:ext cx="1329676" cy="361641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2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200" spc="-1">
                  <a:solidFill>
                    <a:srgbClr val="000000"/>
                  </a:solidFill>
                  <a:latin typeface="Calibri"/>
                  <a:ea typeface="DejaVu Sans"/>
                </a:rPr>
                <a:t>(non-secure</a:t>
              </a:r>
              <a:r>
                <a:rPr lang="en-GB" sz="1200" spc="-1" dirty="0">
                  <a:solidFill>
                    <a:srgbClr val="000000"/>
                  </a:solidFill>
                  <a:latin typeface="Calibri"/>
                  <a:ea typeface="DejaVu Sans"/>
                </a:rPr>
                <a:t>)</a:t>
              </a:r>
              <a:endParaRPr lang="en-GB" sz="1200" b="0" strike="noStrike" spc="-1" dirty="0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" name="Rectangle 58">
              <a:extLst>
                <a:ext uri="{FF2B5EF4-FFF2-40B4-BE49-F238E27FC236}">
                  <a16:creationId xmlns:a16="http://schemas.microsoft.com/office/drawing/2014/main" id="{DFC35B39-0B2B-DE3F-855B-E035915ED010}"/>
                </a:ext>
              </a:extLst>
            </p:cNvPr>
            <p:cNvSpPr/>
            <p:nvPr/>
          </p:nvSpPr>
          <p:spPr>
            <a:xfrm>
              <a:off x="4351672" y="3023210"/>
              <a:ext cx="1329676" cy="349653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2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200" spc="-1" dirty="0">
                  <a:solidFill>
                    <a:srgbClr val="000000"/>
                  </a:solidFill>
                  <a:latin typeface="Calibri"/>
                  <a:ea typeface="DejaVu Sans"/>
                </a:rPr>
                <a:t>(secure)</a:t>
              </a:r>
              <a:endParaRPr lang="en-GB" sz="1200" b="0" strike="noStrike" spc="-1" dirty="0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76B1572F-B5AD-4D92-3CF9-23721D38E048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216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9A34-9CD1-FF70-5DB8-7D5C26BF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10"/>
            <a:ext cx="6908523" cy="1280890"/>
          </a:xfrm>
        </p:spPr>
        <p:txBody>
          <a:bodyPr/>
          <a:lstStyle/>
          <a:p>
            <a:r>
              <a:rPr lang="en-US" dirty="0"/>
              <a:t>Context-based Audio Enhancement </a:t>
            </a:r>
            <a:br>
              <a:rPr lang="en-US" dirty="0"/>
            </a:br>
            <a:r>
              <a:rPr lang="en-US" dirty="0"/>
              <a:t>(CAE-USC) V2.3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30D0D-E977-11D8-8A2B-82B6C3B81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1942013"/>
            <a:ext cx="10202586" cy="4431216"/>
          </a:xfrm>
        </p:spPr>
        <p:txBody>
          <a:bodyPr>
            <a:normAutofit lnSpcReduction="10000"/>
          </a:bodyPr>
          <a:lstStyle/>
          <a:p>
            <a:pPr>
              <a:buSzPts val="1800"/>
            </a:pPr>
            <a:r>
              <a:rPr lang="en-GB" dirty="0"/>
              <a:t>I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mproves the user experience for audio applications –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teleconferencing, post-production, restoration – in different contexts – in the home, in the studio, etc.</a:t>
            </a:r>
          </a:p>
          <a:p>
            <a:pPr>
              <a:buSzPts val="1800"/>
            </a:pPr>
            <a:r>
              <a:rPr lang="en-GB" dirty="0"/>
              <a:t>Technical Specification includes:</a:t>
            </a:r>
          </a:p>
          <a:p>
            <a:pPr lvl="1">
              <a:buSzPts val="1800"/>
            </a:pPr>
            <a:r>
              <a:rPr lang="en-GB" dirty="0"/>
              <a:t>4 Use cases: Emotion Enhanced Speech, Audio Recording Preservation, Speech Restoration System, and Enhanced Audioconference Experience (and Reference Software).</a:t>
            </a:r>
          </a:p>
          <a:p>
            <a:pPr lvl="1">
              <a:buSzPts val="1800"/>
            </a:pPr>
            <a:r>
              <a:rPr lang="en-GB" dirty="0"/>
              <a:t>1 Composite AIM: Audio Scene Description</a:t>
            </a:r>
          </a:p>
          <a:p>
            <a:pPr lvl="1">
              <a:buSzPts val="1800"/>
            </a:pPr>
            <a:r>
              <a:rPr lang="en-GB" dirty="0"/>
              <a:t>Data Types.</a:t>
            </a:r>
          </a:p>
          <a:p>
            <a:pPr>
              <a:buSzPts val="18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Reference software.</a:t>
            </a:r>
          </a:p>
          <a:p>
            <a:pPr>
              <a:buSzPts val="18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Conformance Testing.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4A688-DECD-1219-E0B0-97C2D108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108B8-0256-4332-4AD9-4ABAB75D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6EEEA7-EB68-2DC1-F5C8-73B5EFF7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11" y="0"/>
            <a:ext cx="3279689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0ABA-A537-0AD3-300E-D8AF6A1B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345434"/>
            <a:ext cx="10202586" cy="1280890"/>
          </a:xfrm>
        </p:spPr>
        <p:txBody>
          <a:bodyPr/>
          <a:lstStyle/>
          <a:p>
            <a:r>
              <a:rPr lang="en-US" dirty="0"/>
              <a:t>Audio Recording Preservation (CAE-ARP)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CE6C2-E086-282D-C7AF-6DF5C150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1579" y="6586076"/>
            <a:ext cx="994520" cy="365125"/>
          </a:xfrm>
        </p:spPr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3" name="Rettangolo 3">
            <a:extLst>
              <a:ext uri="{FF2B5EF4-FFF2-40B4-BE49-F238E27FC236}">
                <a16:creationId xmlns:a16="http://schemas.microsoft.com/office/drawing/2014/main" id="{EA38DBA3-98DB-2382-3325-B9FD7EBC28EC}"/>
              </a:ext>
            </a:extLst>
          </p:cNvPr>
          <p:cNvSpPr/>
          <p:nvPr/>
        </p:nvSpPr>
        <p:spPr>
          <a:xfrm>
            <a:off x="3583967" y="1456756"/>
            <a:ext cx="7110360" cy="3922560"/>
          </a:xfrm>
          <a:prstGeom prst="rect">
            <a:avLst/>
          </a:prstGeom>
          <a:noFill/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57" name="Rectangle 52">
            <a:extLst>
              <a:ext uri="{FF2B5EF4-FFF2-40B4-BE49-F238E27FC236}">
                <a16:creationId xmlns:a16="http://schemas.microsoft.com/office/drawing/2014/main" id="{42269017-66DF-CEBC-0EF6-72D5F245968E}"/>
              </a:ext>
            </a:extLst>
          </p:cNvPr>
          <p:cNvSpPr/>
          <p:nvPr/>
        </p:nvSpPr>
        <p:spPr>
          <a:xfrm>
            <a:off x="9460247" y="1566556"/>
            <a:ext cx="1038240" cy="371124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Packager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58" name="TextBox 60">
            <a:extLst>
              <a:ext uri="{FF2B5EF4-FFF2-40B4-BE49-F238E27FC236}">
                <a16:creationId xmlns:a16="http://schemas.microsoft.com/office/drawing/2014/main" id="{FDF2CDE9-CF3D-463F-6244-7AABA01A18C5}"/>
              </a:ext>
            </a:extLst>
          </p:cNvPr>
          <p:cNvSpPr/>
          <p:nvPr/>
        </p:nvSpPr>
        <p:spPr>
          <a:xfrm>
            <a:off x="8198344" y="3297122"/>
            <a:ext cx="137490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59" name="TextBox 67">
            <a:extLst>
              <a:ext uri="{FF2B5EF4-FFF2-40B4-BE49-F238E27FC236}">
                <a16:creationId xmlns:a16="http://schemas.microsoft.com/office/drawing/2014/main" id="{49CA259E-6D89-4186-D1F9-C35ABBC0B39E}"/>
              </a:ext>
            </a:extLst>
          </p:cNvPr>
          <p:cNvSpPr/>
          <p:nvPr/>
        </p:nvSpPr>
        <p:spPr>
          <a:xfrm>
            <a:off x="5172287" y="2911664"/>
            <a:ext cx="15703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Irr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Audio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0" name="TextBox 68">
            <a:extLst>
              <a:ext uri="{FF2B5EF4-FFF2-40B4-BE49-F238E27FC236}">
                <a16:creationId xmlns:a16="http://schemas.microsoft.com/office/drawing/2014/main" id="{0DBD2DC4-FEFF-6668-4602-00FEF78329BA}"/>
              </a:ext>
            </a:extLst>
          </p:cNvPr>
          <p:cNvSpPr/>
          <p:nvPr/>
        </p:nvSpPr>
        <p:spPr>
          <a:xfrm>
            <a:off x="5406663" y="4189876"/>
            <a:ext cx="13863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Images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1" name="TextBox 77">
            <a:extLst>
              <a:ext uri="{FF2B5EF4-FFF2-40B4-BE49-F238E27FC236}">
                <a16:creationId xmlns:a16="http://schemas.microsoft.com/office/drawing/2014/main" id="{C1FDD82C-DDF1-8217-D3CC-51F57B95A599}"/>
              </a:ext>
            </a:extLst>
          </p:cNvPr>
          <p:cNvSpPr/>
          <p:nvPr/>
        </p:nvSpPr>
        <p:spPr>
          <a:xfrm>
            <a:off x="8258522" y="4166818"/>
            <a:ext cx="126154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Irregularity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Images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2" name="Rectangle 79">
            <a:extLst>
              <a:ext uri="{FF2B5EF4-FFF2-40B4-BE49-F238E27FC236}">
                <a16:creationId xmlns:a16="http://schemas.microsoft.com/office/drawing/2014/main" id="{80B7D5FA-ABC2-0E59-407E-CE1F33DCA9D1}"/>
              </a:ext>
            </a:extLst>
          </p:cNvPr>
          <p:cNvSpPr/>
          <p:nvPr/>
        </p:nvSpPr>
        <p:spPr>
          <a:xfrm>
            <a:off x="4030727" y="2889916"/>
            <a:ext cx="1220040" cy="114012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Audio Analyser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3" name="Rectangle 80">
            <a:extLst>
              <a:ext uri="{FF2B5EF4-FFF2-40B4-BE49-F238E27FC236}">
                <a16:creationId xmlns:a16="http://schemas.microsoft.com/office/drawing/2014/main" id="{9DBE07E3-91B2-9FAB-33E3-2EF756243C8A}"/>
              </a:ext>
            </a:extLst>
          </p:cNvPr>
          <p:cNvSpPr/>
          <p:nvPr/>
        </p:nvSpPr>
        <p:spPr>
          <a:xfrm>
            <a:off x="4225127" y="6405316"/>
            <a:ext cx="1784520" cy="45216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4" name="Rectangle 81">
            <a:extLst>
              <a:ext uri="{FF2B5EF4-FFF2-40B4-BE49-F238E27FC236}">
                <a16:creationId xmlns:a16="http://schemas.microsoft.com/office/drawing/2014/main" id="{3E5DE9E4-9450-7FD4-F152-B1A47CCBFDAE}"/>
              </a:ext>
            </a:extLst>
          </p:cNvPr>
          <p:cNvSpPr/>
          <p:nvPr/>
        </p:nvSpPr>
        <p:spPr>
          <a:xfrm>
            <a:off x="6648647" y="6405316"/>
            <a:ext cx="1784520" cy="43884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5" name="Connettore 2 44">
            <a:extLst>
              <a:ext uri="{FF2B5EF4-FFF2-40B4-BE49-F238E27FC236}">
                <a16:creationId xmlns:a16="http://schemas.microsoft.com/office/drawing/2014/main" id="{93B588C1-0ED6-BCB4-92FD-4EB90A1BB308}"/>
              </a:ext>
            </a:extLst>
          </p:cNvPr>
          <p:cNvSpPr/>
          <p:nvPr/>
        </p:nvSpPr>
        <p:spPr>
          <a:xfrm>
            <a:off x="4237367" y="6280036"/>
            <a:ext cx="1775160" cy="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66" name="Connettore 2 44">
            <a:extLst>
              <a:ext uri="{FF2B5EF4-FFF2-40B4-BE49-F238E27FC236}">
                <a16:creationId xmlns:a16="http://schemas.microsoft.com/office/drawing/2014/main" id="{FC8C143A-FEEF-C185-9A7D-A79ECE5EC811}"/>
              </a:ext>
            </a:extLst>
          </p:cNvPr>
          <p:cNvSpPr/>
          <p:nvPr/>
        </p:nvSpPr>
        <p:spPr>
          <a:xfrm flipV="1">
            <a:off x="6648647" y="6285076"/>
            <a:ext cx="1775880" cy="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67" name="Rectangle 101">
            <a:extLst>
              <a:ext uri="{FF2B5EF4-FFF2-40B4-BE49-F238E27FC236}">
                <a16:creationId xmlns:a16="http://schemas.microsoft.com/office/drawing/2014/main" id="{394460C5-E2DC-7C7A-4F80-BEE481E7C68B}"/>
              </a:ext>
            </a:extLst>
          </p:cNvPr>
          <p:cNvSpPr/>
          <p:nvPr/>
        </p:nvSpPr>
        <p:spPr>
          <a:xfrm>
            <a:off x="4030727" y="4386796"/>
            <a:ext cx="1220040" cy="56772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Video Analyser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8" name="TextBox 104">
            <a:extLst>
              <a:ext uri="{FF2B5EF4-FFF2-40B4-BE49-F238E27FC236}">
                <a16:creationId xmlns:a16="http://schemas.microsoft.com/office/drawing/2014/main" id="{155C1107-15D1-7EE5-7548-2CEE8658DC29}"/>
              </a:ext>
            </a:extLst>
          </p:cNvPr>
          <p:cNvSpPr/>
          <p:nvPr/>
        </p:nvSpPr>
        <p:spPr>
          <a:xfrm>
            <a:off x="4547619" y="4015636"/>
            <a:ext cx="139779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A. 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9" name="TextBox 105">
            <a:extLst>
              <a:ext uri="{FF2B5EF4-FFF2-40B4-BE49-F238E27FC236}">
                <a16:creationId xmlns:a16="http://schemas.microsoft.com/office/drawing/2014/main" id="{F8198FA1-EF52-9956-B9A3-BEA94E6E1131}"/>
              </a:ext>
            </a:extLst>
          </p:cNvPr>
          <p:cNvSpPr/>
          <p:nvPr/>
        </p:nvSpPr>
        <p:spPr>
          <a:xfrm>
            <a:off x="5243207" y="4534396"/>
            <a:ext cx="16398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V. 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0" name="Rectangle 106">
            <a:extLst>
              <a:ext uri="{FF2B5EF4-FFF2-40B4-BE49-F238E27FC236}">
                <a16:creationId xmlns:a16="http://schemas.microsoft.com/office/drawing/2014/main" id="{ACF85610-4E1F-4570-85CC-361E3078890E}"/>
              </a:ext>
            </a:extLst>
          </p:cNvPr>
          <p:cNvSpPr/>
          <p:nvPr/>
        </p:nvSpPr>
        <p:spPr>
          <a:xfrm>
            <a:off x="6731087" y="3126436"/>
            <a:ext cx="1536120" cy="182592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Tape Irregularity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Classification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1" name="Rectangle 107">
            <a:extLst>
              <a:ext uri="{FF2B5EF4-FFF2-40B4-BE49-F238E27FC236}">
                <a16:creationId xmlns:a16="http://schemas.microsoft.com/office/drawing/2014/main" id="{BCECA45E-9BD2-2E09-F311-930AB377B2F0}"/>
              </a:ext>
            </a:extLst>
          </p:cNvPr>
          <p:cNvSpPr/>
          <p:nvPr/>
        </p:nvSpPr>
        <p:spPr>
          <a:xfrm>
            <a:off x="6743327" y="1849636"/>
            <a:ext cx="1523880" cy="92016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Tape Audio Restoration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2" name="TextBox 111">
            <a:extLst>
              <a:ext uri="{FF2B5EF4-FFF2-40B4-BE49-F238E27FC236}">
                <a16:creationId xmlns:a16="http://schemas.microsoft.com/office/drawing/2014/main" id="{76B0B48E-E2DF-C46E-074F-B04B59971CE9}"/>
              </a:ext>
            </a:extLst>
          </p:cNvPr>
          <p:cNvSpPr/>
          <p:nvPr/>
        </p:nvSpPr>
        <p:spPr>
          <a:xfrm>
            <a:off x="5271407" y="3476004"/>
            <a:ext cx="150091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3" name="TextBox 113">
            <a:extLst>
              <a:ext uri="{FF2B5EF4-FFF2-40B4-BE49-F238E27FC236}">
                <a16:creationId xmlns:a16="http://schemas.microsoft.com/office/drawing/2014/main" id="{21BECA1F-3468-E78F-790F-A19245FE8C1B}"/>
              </a:ext>
            </a:extLst>
          </p:cNvPr>
          <p:cNvSpPr/>
          <p:nvPr/>
        </p:nvSpPr>
        <p:spPr>
          <a:xfrm>
            <a:off x="7019744" y="2776664"/>
            <a:ext cx="10494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4" name="TextBox 114">
            <a:extLst>
              <a:ext uri="{FF2B5EF4-FFF2-40B4-BE49-F238E27FC236}">
                <a16:creationId xmlns:a16="http://schemas.microsoft.com/office/drawing/2014/main" id="{49F66727-C315-A9F4-58D9-A4A99E7BF9A2}"/>
              </a:ext>
            </a:extLst>
          </p:cNvPr>
          <p:cNvSpPr/>
          <p:nvPr/>
        </p:nvSpPr>
        <p:spPr>
          <a:xfrm>
            <a:off x="1679207" y="2124636"/>
            <a:ext cx="141012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Preservation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Audio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5" name="CasellaDiTesto 7">
            <a:extLst>
              <a:ext uri="{FF2B5EF4-FFF2-40B4-BE49-F238E27FC236}">
                <a16:creationId xmlns:a16="http://schemas.microsoft.com/office/drawing/2014/main" id="{DEA01506-37DF-E507-CEB0-E6EA0E6E1590}"/>
              </a:ext>
            </a:extLst>
          </p:cNvPr>
          <p:cNvSpPr/>
          <p:nvPr/>
        </p:nvSpPr>
        <p:spPr>
          <a:xfrm>
            <a:off x="1414607" y="4553628"/>
            <a:ext cx="201384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8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Preservation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Audio-Visual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6" name="CasellaDiTesto 11">
            <a:extLst>
              <a:ext uri="{FF2B5EF4-FFF2-40B4-BE49-F238E27FC236}">
                <a16:creationId xmlns:a16="http://schemas.microsoft.com/office/drawing/2014/main" id="{C75FDCB4-58E1-D20A-012C-4021DFC7DF51}"/>
              </a:ext>
            </a:extLst>
          </p:cNvPr>
          <p:cNvSpPr/>
          <p:nvPr/>
        </p:nvSpPr>
        <p:spPr>
          <a:xfrm>
            <a:off x="10710527" y="3864022"/>
            <a:ext cx="138492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Preservation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Master Files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7" name="CasellaDiTesto 11">
            <a:extLst>
              <a:ext uri="{FF2B5EF4-FFF2-40B4-BE49-F238E27FC236}">
                <a16:creationId xmlns:a16="http://schemas.microsoft.com/office/drawing/2014/main" id="{A48B12C2-8185-BDFE-A6FF-BB6993BF7767}"/>
              </a:ext>
            </a:extLst>
          </p:cNvPr>
          <p:cNvSpPr/>
          <p:nvPr/>
        </p:nvSpPr>
        <p:spPr>
          <a:xfrm>
            <a:off x="10720967" y="2387662"/>
            <a:ext cx="144720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Access Copy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Files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8" name="CasellaDiTesto 6">
            <a:extLst>
              <a:ext uri="{FF2B5EF4-FFF2-40B4-BE49-F238E27FC236}">
                <a16:creationId xmlns:a16="http://schemas.microsoft.com/office/drawing/2014/main" id="{BAB1C701-CA91-A18A-1E51-7BE6B5E4BFFD}"/>
              </a:ext>
            </a:extLst>
          </p:cNvPr>
          <p:cNvSpPr/>
          <p:nvPr/>
        </p:nvSpPr>
        <p:spPr>
          <a:xfrm>
            <a:off x="8244527" y="1747276"/>
            <a:ext cx="124308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Restored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Audio Files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2C36AC69-29E1-0F6B-6532-4B3D2CCE75A3}"/>
              </a:ext>
            </a:extLst>
          </p:cNvPr>
          <p:cNvSpPr/>
          <p:nvPr/>
        </p:nvSpPr>
        <p:spPr>
          <a:xfrm>
            <a:off x="3356295" y="4022116"/>
            <a:ext cx="14000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V. Irreg. File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0" name="Rectangle 127">
            <a:extLst>
              <a:ext uri="{FF2B5EF4-FFF2-40B4-BE49-F238E27FC236}">
                <a16:creationId xmlns:a16="http://schemas.microsoft.com/office/drawing/2014/main" id="{B09FAFEB-EBC0-A9FE-095D-EA3793E88C92}"/>
              </a:ext>
            </a:extLst>
          </p:cNvPr>
          <p:cNvSpPr/>
          <p:nvPr/>
        </p:nvSpPr>
        <p:spPr>
          <a:xfrm>
            <a:off x="652487" y="5638876"/>
            <a:ext cx="10041480" cy="523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Controller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81" name="Straight Connector 128">
            <a:extLst>
              <a:ext uri="{FF2B5EF4-FFF2-40B4-BE49-F238E27FC236}">
                <a16:creationId xmlns:a16="http://schemas.microsoft.com/office/drawing/2014/main" id="{33B75E1B-68B1-8CA0-6FCB-30C220CDC21A}"/>
              </a:ext>
            </a:extLst>
          </p:cNvPr>
          <p:cNvSpPr/>
          <p:nvPr/>
        </p:nvSpPr>
        <p:spPr>
          <a:xfrm>
            <a:off x="674447" y="5503516"/>
            <a:ext cx="10012320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82" name="Left Brace 129">
            <a:extLst>
              <a:ext uri="{FF2B5EF4-FFF2-40B4-BE49-F238E27FC236}">
                <a16:creationId xmlns:a16="http://schemas.microsoft.com/office/drawing/2014/main" id="{7E25A9A1-2685-8B3F-1B48-5B2CF8DC91D2}"/>
              </a:ext>
            </a:extLst>
          </p:cNvPr>
          <p:cNvSpPr/>
          <p:nvPr/>
        </p:nvSpPr>
        <p:spPr>
          <a:xfrm>
            <a:off x="3186167" y="1597036"/>
            <a:ext cx="124920" cy="169812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83" name="Rectangle 131">
            <a:extLst>
              <a:ext uri="{FF2B5EF4-FFF2-40B4-BE49-F238E27FC236}">
                <a16:creationId xmlns:a16="http://schemas.microsoft.com/office/drawing/2014/main" id="{BB4FC21F-DB5F-AC92-99D6-E7AD5F337838}"/>
              </a:ext>
            </a:extLst>
          </p:cNvPr>
          <p:cNvSpPr/>
          <p:nvPr/>
        </p:nvSpPr>
        <p:spPr>
          <a:xfrm>
            <a:off x="8841407" y="6405676"/>
            <a:ext cx="1892880" cy="45216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MPAI Store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4" name="Straight Connector 132">
            <a:extLst>
              <a:ext uri="{FF2B5EF4-FFF2-40B4-BE49-F238E27FC236}">
                <a16:creationId xmlns:a16="http://schemas.microsoft.com/office/drawing/2014/main" id="{C8AA68AD-1822-8F0F-D6FA-1A0C2B3EE732}"/>
              </a:ext>
            </a:extLst>
          </p:cNvPr>
          <p:cNvSpPr/>
          <p:nvPr/>
        </p:nvSpPr>
        <p:spPr>
          <a:xfrm>
            <a:off x="8893967" y="6293356"/>
            <a:ext cx="1739160" cy="36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85" name="Rectangle 133">
            <a:extLst>
              <a:ext uri="{FF2B5EF4-FFF2-40B4-BE49-F238E27FC236}">
                <a16:creationId xmlns:a16="http://schemas.microsoft.com/office/drawing/2014/main" id="{E43C7D0A-85CB-96DB-006E-374FE4780025}"/>
              </a:ext>
            </a:extLst>
          </p:cNvPr>
          <p:cNvSpPr/>
          <p:nvPr/>
        </p:nvSpPr>
        <p:spPr>
          <a:xfrm>
            <a:off x="652487" y="1566556"/>
            <a:ext cx="941760" cy="3792240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User Agent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6" name="CasellaDiTesto 6">
            <a:extLst>
              <a:ext uri="{FF2B5EF4-FFF2-40B4-BE49-F238E27FC236}">
                <a16:creationId xmlns:a16="http://schemas.microsoft.com/office/drawing/2014/main" id="{DAFA0B09-D805-88A4-ABB4-2F3262E3FD48}"/>
              </a:ext>
            </a:extLst>
          </p:cNvPr>
          <p:cNvSpPr/>
          <p:nvPr/>
        </p:nvSpPr>
        <p:spPr>
          <a:xfrm>
            <a:off x="8432087" y="2246596"/>
            <a:ext cx="86940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Editing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List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7" name="Left Brace 59">
            <a:extLst>
              <a:ext uri="{FF2B5EF4-FFF2-40B4-BE49-F238E27FC236}">
                <a16:creationId xmlns:a16="http://schemas.microsoft.com/office/drawing/2014/main" id="{DDBCBF88-C260-B1D6-834A-0731D4FE0CFE}"/>
              </a:ext>
            </a:extLst>
          </p:cNvPr>
          <p:cNvSpPr/>
          <p:nvPr/>
        </p:nvSpPr>
        <p:spPr>
          <a:xfrm>
            <a:off x="3136241" y="3554716"/>
            <a:ext cx="271615" cy="176092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1E096E4-168E-6607-35E9-89872BD33A67}"/>
              </a:ext>
            </a:extLst>
          </p:cNvPr>
          <p:cNvCxnSpPr/>
          <p:nvPr/>
        </p:nvCxnSpPr>
        <p:spPr>
          <a:xfrm flipV="1">
            <a:off x="10494647" y="2712841"/>
            <a:ext cx="15355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161BCCC-B403-8EC6-5853-62C6EFA6D792}"/>
              </a:ext>
            </a:extLst>
          </p:cNvPr>
          <p:cNvCxnSpPr/>
          <p:nvPr/>
        </p:nvCxnSpPr>
        <p:spPr>
          <a:xfrm flipV="1">
            <a:off x="10504847" y="4186521"/>
            <a:ext cx="15355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09A1EF4-8EA5-693B-61B2-AEBDCAF1F428}"/>
              </a:ext>
            </a:extLst>
          </p:cNvPr>
          <p:cNvCxnSpPr/>
          <p:nvPr/>
        </p:nvCxnSpPr>
        <p:spPr>
          <a:xfrm flipV="1">
            <a:off x="3393850" y="1743052"/>
            <a:ext cx="6097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20201C6-C8EB-6992-5A6A-F7D039353095}"/>
              </a:ext>
            </a:extLst>
          </p:cNvPr>
          <p:cNvCxnSpPr/>
          <p:nvPr/>
        </p:nvCxnSpPr>
        <p:spPr>
          <a:xfrm flipV="1">
            <a:off x="3298970" y="2312078"/>
            <a:ext cx="3428157" cy="4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8DF9D6E-5CB9-148C-9BEE-5C5BB3A67510}"/>
              </a:ext>
            </a:extLst>
          </p:cNvPr>
          <p:cNvCxnSpPr/>
          <p:nvPr/>
        </p:nvCxnSpPr>
        <p:spPr>
          <a:xfrm flipV="1">
            <a:off x="3277170" y="3080073"/>
            <a:ext cx="75319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A2E9402-B0D7-9ABC-B5C1-B43164349BC9}"/>
              </a:ext>
            </a:extLst>
          </p:cNvPr>
          <p:cNvCxnSpPr/>
          <p:nvPr/>
        </p:nvCxnSpPr>
        <p:spPr>
          <a:xfrm flipV="1">
            <a:off x="3287888" y="4666516"/>
            <a:ext cx="75319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0EB8F74-866D-0267-541D-D4D444D2C532}"/>
              </a:ext>
            </a:extLst>
          </p:cNvPr>
          <p:cNvCxnSpPr/>
          <p:nvPr/>
        </p:nvCxnSpPr>
        <p:spPr>
          <a:xfrm flipV="1">
            <a:off x="3383690" y="5106012"/>
            <a:ext cx="6097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6E9F8B0-E894-ECD8-D3F4-4971DD96B5BA}"/>
              </a:ext>
            </a:extLst>
          </p:cNvPr>
          <p:cNvCxnSpPr/>
          <p:nvPr/>
        </p:nvCxnSpPr>
        <p:spPr>
          <a:xfrm flipV="1">
            <a:off x="5270935" y="3236452"/>
            <a:ext cx="14847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930C9C0-D3EE-7766-BCFE-C41F93909A73}"/>
              </a:ext>
            </a:extLst>
          </p:cNvPr>
          <p:cNvCxnSpPr/>
          <p:nvPr/>
        </p:nvCxnSpPr>
        <p:spPr>
          <a:xfrm flipV="1">
            <a:off x="5260775" y="3835892"/>
            <a:ext cx="14847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F84DA9E-013F-D0A9-3DF2-33B8C973E6AD}"/>
              </a:ext>
            </a:extLst>
          </p:cNvPr>
          <p:cNvCxnSpPr/>
          <p:nvPr/>
        </p:nvCxnSpPr>
        <p:spPr>
          <a:xfrm flipV="1">
            <a:off x="5250615" y="4526772"/>
            <a:ext cx="14847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4E12BD9-C283-D148-427C-FF2888415E0A}"/>
              </a:ext>
            </a:extLst>
          </p:cNvPr>
          <p:cNvCxnSpPr/>
          <p:nvPr/>
        </p:nvCxnSpPr>
        <p:spPr>
          <a:xfrm flipV="1">
            <a:off x="5250615" y="4841732"/>
            <a:ext cx="148471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32861E0-1B9C-B891-B94C-11B1600D07AC}"/>
              </a:ext>
            </a:extLst>
          </p:cNvPr>
          <p:cNvCxnSpPr/>
          <p:nvPr/>
        </p:nvCxnSpPr>
        <p:spPr>
          <a:xfrm>
            <a:off x="4820912" y="4028596"/>
            <a:ext cx="0" cy="37372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9EA7247-CBA4-F092-4381-00A93FD887A2}"/>
              </a:ext>
            </a:extLst>
          </p:cNvPr>
          <p:cNvCxnSpPr/>
          <p:nvPr/>
        </p:nvCxnSpPr>
        <p:spPr>
          <a:xfrm>
            <a:off x="4424672" y="4028596"/>
            <a:ext cx="0" cy="373724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A9F188D-19E7-E52D-3A03-475B27621F8D}"/>
              </a:ext>
            </a:extLst>
          </p:cNvPr>
          <p:cNvCxnSpPr/>
          <p:nvPr/>
        </p:nvCxnSpPr>
        <p:spPr>
          <a:xfrm>
            <a:off x="7536587" y="2752712"/>
            <a:ext cx="0" cy="373724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54451D6-462D-D0BF-F459-4ABD9121E2C8}"/>
              </a:ext>
            </a:extLst>
          </p:cNvPr>
          <p:cNvCxnSpPr/>
          <p:nvPr/>
        </p:nvCxnSpPr>
        <p:spPr>
          <a:xfrm flipV="1">
            <a:off x="8285385" y="4491238"/>
            <a:ext cx="12205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7F1684E-5B7D-8E04-150D-DAADEDA0BD89}"/>
              </a:ext>
            </a:extLst>
          </p:cNvPr>
          <p:cNvCxnSpPr/>
          <p:nvPr/>
        </p:nvCxnSpPr>
        <p:spPr>
          <a:xfrm flipV="1">
            <a:off x="8260490" y="3655070"/>
            <a:ext cx="12205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AFCF13F-EEB8-E4FC-8E90-B6683E108A9C}"/>
              </a:ext>
            </a:extLst>
          </p:cNvPr>
          <p:cNvCxnSpPr/>
          <p:nvPr/>
        </p:nvCxnSpPr>
        <p:spPr>
          <a:xfrm flipV="1">
            <a:off x="8263649" y="2585176"/>
            <a:ext cx="12205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BAC5363-EB65-D673-B219-39CFFADA3D8C}"/>
              </a:ext>
            </a:extLst>
          </p:cNvPr>
          <p:cNvCxnSpPr/>
          <p:nvPr/>
        </p:nvCxnSpPr>
        <p:spPr>
          <a:xfrm flipV="1">
            <a:off x="8253489" y="2077176"/>
            <a:ext cx="12205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6" name="TextBox 60">
            <a:extLst>
              <a:ext uri="{FF2B5EF4-FFF2-40B4-BE49-F238E27FC236}">
                <a16:creationId xmlns:a16="http://schemas.microsoft.com/office/drawing/2014/main" id="{6D493600-8659-2A3A-E748-6D86C04D968F}"/>
              </a:ext>
            </a:extLst>
          </p:cNvPr>
          <p:cNvSpPr/>
          <p:nvPr/>
        </p:nvSpPr>
        <p:spPr>
          <a:xfrm>
            <a:off x="8201884" y="3721443"/>
            <a:ext cx="137490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V. 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Irreg. File</a:t>
            </a:r>
            <a:endParaRPr lang="it-IT" sz="1800" b="0" strike="noStrike" spc="-1">
              <a:latin typeface="Arial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F8B992C-07A5-6129-0959-8CE65A87949B}"/>
              </a:ext>
            </a:extLst>
          </p:cNvPr>
          <p:cNvCxnSpPr/>
          <p:nvPr/>
        </p:nvCxnSpPr>
        <p:spPr>
          <a:xfrm flipV="1">
            <a:off x="8264030" y="4079391"/>
            <a:ext cx="12205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40BDA39-F5BF-5B25-3E68-4652E0D1D803}"/>
              </a:ext>
            </a:extLst>
          </p:cNvPr>
          <p:cNvCxnSpPr/>
          <p:nvPr/>
        </p:nvCxnSpPr>
        <p:spPr>
          <a:xfrm flipV="1">
            <a:off x="3291426" y="3798186"/>
            <a:ext cx="75319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087514-7E90-931A-F128-29FDF85D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1487" y="-2203"/>
            <a:ext cx="2860072" cy="1494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3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882D-A78E-3B34-028A-078EE1B7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Scene Description (Composite AIM)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43139-FEE0-17DE-62EB-7FC58D14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EA3C1-7D57-A032-8FA0-B6FDDE8A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5EBD8A72-4706-DC00-6F0C-67566CF9481F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814C20-CAB2-4E9B-3CB6-00D7B548BE61}"/>
              </a:ext>
            </a:extLst>
          </p:cNvPr>
          <p:cNvSpPr/>
          <p:nvPr/>
        </p:nvSpPr>
        <p:spPr>
          <a:xfrm>
            <a:off x="2140357" y="2580734"/>
            <a:ext cx="782867" cy="3273084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Analysis Transform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E1D695-419C-8F42-86BD-D1D722A51A4C}"/>
              </a:ext>
            </a:extLst>
          </p:cNvPr>
          <p:cNvSpPr/>
          <p:nvPr/>
        </p:nvSpPr>
        <p:spPr>
          <a:xfrm>
            <a:off x="4093558" y="2580733"/>
            <a:ext cx="782867" cy="274098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Source Localisation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FFC40EE8-787F-3111-9ECA-775B01F4633C}"/>
              </a:ext>
            </a:extLst>
          </p:cNvPr>
          <p:cNvSpPr/>
          <p:nvPr/>
        </p:nvSpPr>
        <p:spPr>
          <a:xfrm>
            <a:off x="5989786" y="2580734"/>
            <a:ext cx="782867" cy="3273081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Separation and Enhancement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5D19515-8D8E-5FD1-7546-5190A20DA3DA}"/>
              </a:ext>
            </a:extLst>
          </p:cNvPr>
          <p:cNvSpPr/>
          <p:nvPr/>
        </p:nvSpPr>
        <p:spPr>
          <a:xfrm>
            <a:off x="7971868" y="2580734"/>
            <a:ext cx="782867" cy="2698314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Synthesis Transform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49CB5D83-8806-A829-6BDE-6881CCE5E7C4}"/>
              </a:ext>
            </a:extLst>
          </p:cNvPr>
          <p:cNvSpPr/>
          <p:nvPr/>
        </p:nvSpPr>
        <p:spPr>
          <a:xfrm>
            <a:off x="630315" y="4034781"/>
            <a:ext cx="1320638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Object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CD1C43-C2C1-690D-8EAD-961944EE1E11}"/>
              </a:ext>
            </a:extLst>
          </p:cNvPr>
          <p:cNvCxnSpPr>
            <a:cxnSpLocks/>
          </p:cNvCxnSpPr>
          <p:nvPr/>
        </p:nvCxnSpPr>
        <p:spPr>
          <a:xfrm>
            <a:off x="2922807" y="4001805"/>
            <a:ext cx="117075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16A4F5-2E0E-8EFD-13A5-4114C2B48873}"/>
              </a:ext>
            </a:extLst>
          </p:cNvPr>
          <p:cNvCxnSpPr>
            <a:cxnSpLocks/>
          </p:cNvCxnSpPr>
          <p:nvPr/>
        </p:nvCxnSpPr>
        <p:spPr>
          <a:xfrm>
            <a:off x="4876425" y="4008008"/>
            <a:ext cx="1126559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6CDF9B-C96C-1F55-2074-3CAF35625E22}"/>
              </a:ext>
            </a:extLst>
          </p:cNvPr>
          <p:cNvCxnSpPr>
            <a:cxnSpLocks/>
          </p:cNvCxnSpPr>
          <p:nvPr/>
        </p:nvCxnSpPr>
        <p:spPr>
          <a:xfrm flipV="1">
            <a:off x="6781530" y="4002122"/>
            <a:ext cx="1199216" cy="374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D4071D-BD13-D068-4ED7-70E714202DE7}"/>
              </a:ext>
            </a:extLst>
          </p:cNvPr>
          <p:cNvCxnSpPr>
            <a:cxnSpLocks/>
          </p:cNvCxnSpPr>
          <p:nvPr/>
        </p:nvCxnSpPr>
        <p:spPr>
          <a:xfrm flipV="1">
            <a:off x="8763612" y="3998314"/>
            <a:ext cx="1285026" cy="429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6263E3-C9B6-BBF7-01DC-8B6C160D11E1}"/>
              </a:ext>
            </a:extLst>
          </p:cNvPr>
          <p:cNvCxnSpPr/>
          <p:nvPr/>
        </p:nvCxnSpPr>
        <p:spPr>
          <a:xfrm flipV="1">
            <a:off x="2936262" y="5673649"/>
            <a:ext cx="3053523" cy="2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7" name="Rettangolo 3">
            <a:extLst>
              <a:ext uri="{FF2B5EF4-FFF2-40B4-BE49-F238E27FC236}">
                <a16:creationId xmlns:a16="http://schemas.microsoft.com/office/drawing/2014/main" id="{2410232E-5C76-F6CD-DC77-E0FECE8528A2}"/>
              </a:ext>
            </a:extLst>
          </p:cNvPr>
          <p:cNvSpPr/>
          <p:nvPr/>
        </p:nvSpPr>
        <p:spPr>
          <a:xfrm>
            <a:off x="1956516" y="2121771"/>
            <a:ext cx="8963018" cy="42101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A6F3BC8F-3745-4A0F-3716-47B7B51C9E7D}"/>
              </a:ext>
            </a:extLst>
          </p:cNvPr>
          <p:cNvSpPr/>
          <p:nvPr/>
        </p:nvSpPr>
        <p:spPr>
          <a:xfrm>
            <a:off x="10852160" y="3998314"/>
            <a:ext cx="1340481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Scene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Descriptors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BBF0E4-430A-D3BD-35E2-AAFC44F48D89}"/>
              </a:ext>
            </a:extLst>
          </p:cNvPr>
          <p:cNvCxnSpPr/>
          <p:nvPr/>
        </p:nvCxnSpPr>
        <p:spPr>
          <a:xfrm flipV="1">
            <a:off x="10590466" y="4287452"/>
            <a:ext cx="1324788" cy="2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1CFCA0-33BC-4A88-A999-D760E6A2266F}"/>
              </a:ext>
            </a:extLst>
          </p:cNvPr>
          <p:cNvCxnSpPr>
            <a:cxnSpLocks/>
          </p:cNvCxnSpPr>
          <p:nvPr/>
        </p:nvCxnSpPr>
        <p:spPr>
          <a:xfrm>
            <a:off x="6764203" y="5673648"/>
            <a:ext cx="3312828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523671-ED40-53C1-AC90-D84BF356C731}"/>
              </a:ext>
            </a:extLst>
          </p:cNvPr>
          <p:cNvSpPr txBox="1"/>
          <p:nvPr/>
        </p:nvSpPr>
        <p:spPr>
          <a:xfrm>
            <a:off x="2818775" y="3711227"/>
            <a:ext cx="1409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Object (Transform)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1D1C57-F7F5-B58E-D49B-0719548DC5DF}"/>
              </a:ext>
            </a:extLst>
          </p:cNvPr>
          <p:cNvSpPr txBox="1"/>
          <p:nvPr/>
        </p:nvSpPr>
        <p:spPr>
          <a:xfrm>
            <a:off x="4836603" y="3721803"/>
            <a:ext cx="1160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Attitudes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EF178-0DD2-FDBE-BA4C-A8AB4A9468E1}"/>
              </a:ext>
            </a:extLst>
          </p:cNvPr>
          <p:cNvSpPr txBox="1"/>
          <p:nvPr/>
        </p:nvSpPr>
        <p:spPr>
          <a:xfrm>
            <a:off x="6679491" y="3712925"/>
            <a:ext cx="1405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Audio Objects (Transform)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D1FEA-C17E-9EC0-BED9-681CB03E2E17}"/>
              </a:ext>
            </a:extLst>
          </p:cNvPr>
          <p:cNvSpPr txBox="1"/>
          <p:nvPr/>
        </p:nvSpPr>
        <p:spPr>
          <a:xfrm>
            <a:off x="8733831" y="3708412"/>
            <a:ext cx="13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Audio Objects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85">
            <a:extLst>
              <a:ext uri="{FF2B5EF4-FFF2-40B4-BE49-F238E27FC236}">
                <a16:creationId xmlns:a16="http://schemas.microsoft.com/office/drawing/2014/main" id="{1038BF4B-713A-054C-6357-E4DC2E4F6C99}"/>
              </a:ext>
            </a:extLst>
          </p:cNvPr>
          <p:cNvSpPr/>
          <p:nvPr/>
        </p:nvSpPr>
        <p:spPr>
          <a:xfrm>
            <a:off x="7636051" y="5336721"/>
            <a:ext cx="221087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Scene</a:t>
            </a:r>
            <a:r>
              <a:rPr lang="it-IT" sz="1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Geometry </a:t>
            </a:r>
            <a:endParaRPr lang="en-GB" sz="16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A77868AC-D199-C548-2B59-5635F77B683C}"/>
              </a:ext>
            </a:extLst>
          </p:cNvPr>
          <p:cNvSpPr/>
          <p:nvPr/>
        </p:nvSpPr>
        <p:spPr>
          <a:xfrm>
            <a:off x="10048638" y="2237174"/>
            <a:ext cx="782867" cy="3977195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Descri</a:t>
            </a:r>
            <a:r>
              <a:rPr lang="en-GB" sz="1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ptors 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Multiplexing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7AE6FF-6016-FF73-F9CC-6D75C47A8527}"/>
              </a:ext>
            </a:extLst>
          </p:cNvPr>
          <p:cNvCxnSpPr>
            <a:cxnSpLocks/>
          </p:cNvCxnSpPr>
          <p:nvPr/>
        </p:nvCxnSpPr>
        <p:spPr>
          <a:xfrm>
            <a:off x="435725" y="4366497"/>
            <a:ext cx="170463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EADAFA-1E8A-74CB-B456-4BA5712006A7}"/>
              </a:ext>
            </a:extLst>
          </p:cNvPr>
          <p:cNvCxnSpPr>
            <a:cxnSpLocks/>
          </p:cNvCxnSpPr>
          <p:nvPr/>
        </p:nvCxnSpPr>
        <p:spPr>
          <a:xfrm>
            <a:off x="630315" y="2417008"/>
            <a:ext cx="941832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9" name="TextBox 156">
            <a:extLst>
              <a:ext uri="{FF2B5EF4-FFF2-40B4-BE49-F238E27FC236}">
                <a16:creationId xmlns:a16="http://schemas.microsoft.com/office/drawing/2014/main" id="{23B83A1B-7F49-FF11-7C4C-23ACF5A645EC}"/>
              </a:ext>
            </a:extLst>
          </p:cNvPr>
          <p:cNvSpPr/>
          <p:nvPr/>
        </p:nvSpPr>
        <p:spPr>
          <a:xfrm>
            <a:off x="550416" y="2045142"/>
            <a:ext cx="140135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Space-Time  </a:t>
            </a:r>
            <a:endParaRPr lang="it-IT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76BC95-AC28-6C23-52A3-F4FE488AC9ED}"/>
              </a:ext>
            </a:extLst>
          </p:cNvPr>
          <p:cNvCxnSpPr>
            <a:cxnSpLocks/>
          </p:cNvCxnSpPr>
          <p:nvPr/>
        </p:nvCxnSpPr>
        <p:spPr>
          <a:xfrm>
            <a:off x="631793" y="6005069"/>
            <a:ext cx="9416845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1" name="TextBox 156">
            <a:extLst>
              <a:ext uri="{FF2B5EF4-FFF2-40B4-BE49-F238E27FC236}">
                <a16:creationId xmlns:a16="http://schemas.microsoft.com/office/drawing/2014/main" id="{27F97A94-CE33-AE73-DE4E-A72457DD270A}"/>
              </a:ext>
            </a:extLst>
          </p:cNvPr>
          <p:cNvSpPr/>
          <p:nvPr/>
        </p:nvSpPr>
        <p:spPr>
          <a:xfrm>
            <a:off x="551894" y="5713105"/>
            <a:ext cx="140135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Scene Descriptors   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B7B657-D420-AE20-B98D-9979CEE67AAF}"/>
              </a:ext>
            </a:extLst>
          </p:cNvPr>
          <p:cNvSpPr txBox="1"/>
          <p:nvPr/>
        </p:nvSpPr>
        <p:spPr>
          <a:xfrm>
            <a:off x="3692405" y="5337322"/>
            <a:ext cx="2313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Object (Transform)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1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CB8532-292D-CA36-12AC-F4B6EF1C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MPAI-CAE – Six Degrees Audio </a:t>
            </a:r>
            <a:br>
              <a:rPr lang="en-US" dirty="0"/>
            </a:br>
            <a:r>
              <a:rPr lang="en-US" dirty="0"/>
              <a:t>(CAE-6DF)</a:t>
            </a:r>
            <a:endParaRPr lang="en-15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28B248-E3ED-2A50-063C-A5DF9642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732" y="1691936"/>
            <a:ext cx="10202586" cy="1280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Project targeting digital representations of acoustical </a:t>
            </a:r>
            <a:br>
              <a:rPr lang="en-US" dirty="0"/>
            </a:br>
            <a:r>
              <a:rPr lang="en-US" dirty="0"/>
              <a:t>scenes  and other synthetic Audio Objects for rendering arbitrary user-</a:t>
            </a:r>
            <a:br>
              <a:rPr lang="en-US" dirty="0"/>
            </a:br>
            <a:r>
              <a:rPr lang="en-US" dirty="0"/>
              <a:t>selected points of the audio scene in a perceptually veridical fashion. 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DCE48-9943-847B-E84A-AAAF2D23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8A02-69CE-4022-BC92-E0319BEAF265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47CA-C5A1-20CE-C458-D869308F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8815" y="6540357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31CB02-84FC-5B2C-308D-87F5D003BB8C}"/>
              </a:ext>
            </a:extLst>
          </p:cNvPr>
          <p:cNvGrpSpPr/>
          <p:nvPr/>
        </p:nvGrpSpPr>
        <p:grpSpPr>
          <a:xfrm>
            <a:off x="2467992" y="3204839"/>
            <a:ext cx="7546020" cy="3470280"/>
            <a:chOff x="2467992" y="2725445"/>
            <a:chExt cx="8460420" cy="3949674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217860AF-600B-68DD-A4E9-06BF164FC59B}"/>
                </a:ext>
              </a:extLst>
            </p:cNvPr>
            <p:cNvSpPr/>
            <p:nvPr/>
          </p:nvSpPr>
          <p:spPr>
            <a:xfrm>
              <a:off x="2467992" y="2764501"/>
              <a:ext cx="2369025" cy="175670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it-IT" sz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capture</a:t>
              </a:r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audio space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2972BF-CEB3-65B0-30E6-56B88CE0D0A5}"/>
                </a:ext>
              </a:extLst>
            </p:cNvPr>
            <p:cNvSpPr/>
            <p:nvPr/>
          </p:nvSpPr>
          <p:spPr>
            <a:xfrm>
              <a:off x="2982531" y="2990388"/>
              <a:ext cx="667293" cy="53353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4F0DCE-AD58-D880-06E4-8279B03A8702}"/>
                </a:ext>
              </a:extLst>
            </p:cNvPr>
            <p:cNvSpPr/>
            <p:nvPr/>
          </p:nvSpPr>
          <p:spPr>
            <a:xfrm>
              <a:off x="5434633" y="5863195"/>
              <a:ext cx="2789768" cy="8119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Computing Platform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B58581BB-2F09-58EE-8D55-5025C7012E70}"/>
                </a:ext>
              </a:extLst>
            </p:cNvPr>
            <p:cNvSpPr/>
            <p:nvPr/>
          </p:nvSpPr>
          <p:spPr>
            <a:xfrm>
              <a:off x="5099646" y="2725445"/>
              <a:ext cx="3317707" cy="2951684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Audio Space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B8C710-5B37-D439-A884-1B51AFDECA58}"/>
                </a:ext>
              </a:extLst>
            </p:cNvPr>
            <p:cNvSpPr/>
            <p:nvPr/>
          </p:nvSpPr>
          <p:spPr>
            <a:xfrm>
              <a:off x="6600386" y="2979171"/>
              <a:ext cx="643174" cy="57511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92B70E-D4C0-2525-D927-B929E130EC2C}"/>
                </a:ext>
              </a:extLst>
            </p:cNvPr>
            <p:cNvSpPr/>
            <p:nvPr/>
          </p:nvSpPr>
          <p:spPr>
            <a:xfrm>
              <a:off x="5758900" y="3819288"/>
              <a:ext cx="643174" cy="57511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BAE86B-1793-B190-B399-DD6B849B1E03}"/>
                </a:ext>
              </a:extLst>
            </p:cNvPr>
            <p:cNvSpPr/>
            <p:nvPr/>
          </p:nvSpPr>
          <p:spPr>
            <a:xfrm>
              <a:off x="7460631" y="3503539"/>
              <a:ext cx="643174" cy="575113"/>
            </a:xfrm>
            <a:prstGeom prst="rect">
              <a:avLst/>
            </a:prstGeom>
            <a:solidFill>
              <a:srgbClr val="8EC01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39CAD2-F358-E3A2-8DBF-47642665FDD3}"/>
                </a:ext>
              </a:extLst>
            </p:cNvPr>
            <p:cNvSpPr/>
            <p:nvPr/>
          </p:nvSpPr>
          <p:spPr>
            <a:xfrm>
              <a:off x="6568227" y="4376075"/>
              <a:ext cx="643174" cy="575113"/>
            </a:xfrm>
            <a:prstGeom prst="rect">
              <a:avLst/>
            </a:prstGeom>
            <a:solidFill>
              <a:srgbClr val="8EC01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5CB740DB-BF82-0A76-523E-1BFF191EAEC7}"/>
                </a:ext>
              </a:extLst>
            </p:cNvPr>
            <p:cNvSpPr/>
            <p:nvPr/>
          </p:nvSpPr>
          <p:spPr>
            <a:xfrm>
              <a:off x="8559387" y="3309361"/>
              <a:ext cx="2369025" cy="2241250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rendering audio space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3FFC6C-7482-800A-1D0C-AE7A1EBE8AEC}"/>
                </a:ext>
              </a:extLst>
            </p:cNvPr>
            <p:cNvSpPr/>
            <p:nvPr/>
          </p:nvSpPr>
          <p:spPr>
            <a:xfrm>
              <a:off x="3805258" y="3354767"/>
              <a:ext cx="667293" cy="53353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BAD953-C79F-F876-F0A8-1ABC69517CE9}"/>
                </a:ext>
              </a:extLst>
            </p:cNvPr>
            <p:cNvSpPr/>
            <p:nvPr/>
          </p:nvSpPr>
          <p:spPr>
            <a:xfrm>
              <a:off x="9577746" y="3616652"/>
              <a:ext cx="667293" cy="53353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298C35-3B45-BCD5-5D9B-A8AFA52DA2E4}"/>
                </a:ext>
              </a:extLst>
            </p:cNvPr>
            <p:cNvSpPr/>
            <p:nvPr/>
          </p:nvSpPr>
          <p:spPr>
            <a:xfrm>
              <a:off x="9837696" y="4350344"/>
              <a:ext cx="667293" cy="53353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audio scene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D39CAA-9A81-E538-5D0D-9D80B63E32A4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3649825" y="3257153"/>
              <a:ext cx="2950561" cy="957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61C81F4-6880-B00C-DFAC-2290E1317BE4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4472551" y="3621532"/>
              <a:ext cx="1286348" cy="485312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E77323E-7E8F-7A3D-CC0B-48D78F007AF5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7782218" y="4078652"/>
              <a:ext cx="1" cy="1784542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E6A0C7-4C4F-F29D-F52C-27A27B685841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6889814" y="4951188"/>
              <a:ext cx="0" cy="91200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A5640D1-C081-7A0F-68A7-9639C70AD4FA}"/>
                </a:ext>
              </a:extLst>
            </p:cNvPr>
            <p:cNvCxnSpPr>
              <a:cxnSpLocks/>
              <a:stCxn id="13" idx="3"/>
              <a:endCxn id="19" idx="1"/>
            </p:cNvCxnSpPr>
            <p:nvPr/>
          </p:nvCxnSpPr>
          <p:spPr>
            <a:xfrm>
              <a:off x="7243560" y="3266728"/>
              <a:ext cx="2334186" cy="61668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0BC510-B5A8-DD7D-C8CF-7E8C085BBC3B}"/>
                </a:ext>
              </a:extLst>
            </p:cNvPr>
            <p:cNvCxnSpPr>
              <a:stCxn id="15" idx="3"/>
              <a:endCxn id="19" idx="1"/>
            </p:cNvCxnSpPr>
            <p:nvPr/>
          </p:nvCxnSpPr>
          <p:spPr>
            <a:xfrm>
              <a:off x="8103806" y="3791096"/>
              <a:ext cx="1473941" cy="9232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E1FD09-F4DC-3EDA-4673-9D4319CCE150}"/>
                </a:ext>
              </a:extLst>
            </p:cNvPr>
            <p:cNvCxnSpPr>
              <a:stCxn id="16" idx="3"/>
              <a:endCxn id="19" idx="1"/>
            </p:cNvCxnSpPr>
            <p:nvPr/>
          </p:nvCxnSpPr>
          <p:spPr>
            <a:xfrm flipV="1">
              <a:off x="7211401" y="3883417"/>
              <a:ext cx="2366345" cy="78021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0CB8694-BC6A-6FFE-AA62-8A28C30D5CA6}"/>
                </a:ext>
              </a:extLst>
            </p:cNvPr>
            <p:cNvCxnSpPr>
              <a:cxnSpLocks/>
              <a:stCxn id="14" idx="3"/>
              <a:endCxn id="20" idx="1"/>
            </p:cNvCxnSpPr>
            <p:nvPr/>
          </p:nvCxnSpPr>
          <p:spPr>
            <a:xfrm>
              <a:off x="6402074" y="4106844"/>
              <a:ext cx="3435622" cy="51026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8AE9DD5-68F2-5F6E-9B3E-216B83B834B2}"/>
                </a:ext>
              </a:extLst>
            </p:cNvPr>
            <p:cNvCxnSpPr>
              <a:cxnSpLocks/>
              <a:stCxn id="15" idx="3"/>
              <a:endCxn id="20" idx="0"/>
            </p:cNvCxnSpPr>
            <p:nvPr/>
          </p:nvCxnSpPr>
          <p:spPr>
            <a:xfrm>
              <a:off x="8103806" y="3791096"/>
              <a:ext cx="2067537" cy="5592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D8E78C8-EF4C-2D89-2427-93D59BCE85DD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>
            <a:xfrm flipV="1">
              <a:off x="7211401" y="4617109"/>
              <a:ext cx="2626294" cy="4652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2221F2F-D307-8C42-2BA1-F83C410BF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45" y="17488"/>
            <a:ext cx="3314655" cy="18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3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B647-C109-FCE2-3C33-EBD741FD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Autonomous Vehicle – </a:t>
            </a:r>
            <a:br>
              <a:rPr lang="en-US" dirty="0"/>
            </a:br>
            <a:r>
              <a:rPr lang="en-US" dirty="0"/>
              <a:t>Technologies (CAV-TEC) V1.1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361B9-AE03-CEE5-BB20-B3D0F950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394F9-0280-13DA-D751-10922DA7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32DC83-3AAD-AED6-627D-DF61B1C88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1904999"/>
            <a:ext cx="10202586" cy="4703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Technical Specification: Connected Autonomous Vehicle </a:t>
            </a:r>
            <a:br>
              <a:rPr lang="en-GB" dirty="0"/>
            </a:br>
            <a:r>
              <a:rPr lang="en-GB" dirty="0"/>
              <a:t>(MPAI-CAV) –  Architecture  V1.0 specifies the Architecture of a CAV based on a Reference Model comprising:</a:t>
            </a:r>
          </a:p>
          <a:p>
            <a:r>
              <a:rPr lang="en-GB" dirty="0"/>
              <a:t>A CAV broken down into Subsystems for each of which the following is specified:</a:t>
            </a:r>
          </a:p>
          <a:p>
            <a:pPr lvl="1"/>
            <a:r>
              <a:rPr lang="en-GB" dirty="0"/>
              <a:t>Functions</a:t>
            </a:r>
          </a:p>
          <a:p>
            <a:pPr lvl="1"/>
            <a:r>
              <a:rPr lang="en-GB" dirty="0"/>
              <a:t>Input/output Data</a:t>
            </a:r>
          </a:p>
          <a:p>
            <a:pPr lvl="1"/>
            <a:r>
              <a:rPr lang="en-GB" dirty="0"/>
              <a:t>Topology of Components</a:t>
            </a:r>
          </a:p>
          <a:p>
            <a:r>
              <a:rPr lang="en-GB" dirty="0"/>
              <a:t>Each Subsystem broken down into Components of which the following is specified:</a:t>
            </a:r>
          </a:p>
          <a:p>
            <a:pPr lvl="1"/>
            <a:r>
              <a:rPr lang="en-GB" dirty="0"/>
              <a:t>Functions</a:t>
            </a:r>
          </a:p>
          <a:p>
            <a:pPr lvl="1"/>
            <a:r>
              <a:rPr lang="en-GB" dirty="0"/>
              <a:t>Input/output Data.</a:t>
            </a:r>
          </a:p>
          <a:p>
            <a:r>
              <a:rPr lang="en-GB" dirty="0"/>
              <a:t>Subsystems/Components are assumed to be implemented as AIWs/AIMs.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CA065908-C58F-111D-21B6-FC2670BA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325" y="1"/>
            <a:ext cx="3128670" cy="18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8410-88D8-4E10-E402-7B00C126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204231"/>
            <a:ext cx="10202586" cy="1055402"/>
          </a:xfrm>
        </p:spPr>
        <p:txBody>
          <a:bodyPr/>
          <a:lstStyle/>
          <a:p>
            <a:r>
              <a:rPr lang="en-US" dirty="0"/>
              <a:t>MPAI at-a-glance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5B1111D-04A5-18B4-7D24-1B36D7C2A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653231"/>
              </p:ext>
            </p:extLst>
          </p:nvPr>
        </p:nvGraphicFramePr>
        <p:xfrm>
          <a:off x="1334971" y="1193561"/>
          <a:ext cx="1020286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572">
                  <a:extLst>
                    <a:ext uri="{9D8B030D-6E8A-4147-A177-3AD203B41FA5}">
                      <a16:colId xmlns:a16="http://schemas.microsoft.com/office/drawing/2014/main" val="3582348456"/>
                    </a:ext>
                  </a:extLst>
                </a:gridCol>
                <a:gridCol w="2040572">
                  <a:extLst>
                    <a:ext uri="{9D8B030D-6E8A-4147-A177-3AD203B41FA5}">
                      <a16:colId xmlns:a16="http://schemas.microsoft.com/office/drawing/2014/main" val="2593214550"/>
                    </a:ext>
                  </a:extLst>
                </a:gridCol>
                <a:gridCol w="2040572">
                  <a:extLst>
                    <a:ext uri="{9D8B030D-6E8A-4147-A177-3AD203B41FA5}">
                      <a16:colId xmlns:a16="http://schemas.microsoft.com/office/drawing/2014/main" val="3434709290"/>
                    </a:ext>
                  </a:extLst>
                </a:gridCol>
                <a:gridCol w="2040572">
                  <a:extLst>
                    <a:ext uri="{9D8B030D-6E8A-4147-A177-3AD203B41FA5}">
                      <a16:colId xmlns:a16="http://schemas.microsoft.com/office/drawing/2014/main" val="3733059189"/>
                    </a:ext>
                  </a:extLst>
                </a:gridCol>
                <a:gridCol w="2040572">
                  <a:extLst>
                    <a:ext uri="{9D8B030D-6E8A-4147-A177-3AD203B41FA5}">
                      <a16:colId xmlns:a16="http://schemas.microsoft.com/office/drawing/2014/main" val="332776497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>
                          <a:hlinkClick r:id="rId2" action="ppaction://hlinksldjump"/>
                        </a:rPr>
                        <a:t>Who we are</a:t>
                      </a:r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796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Mission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Procedures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Method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Patents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Organisation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99709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D3267-3DD8-39D0-D9EC-F476FED4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ACC4-6B3D-763F-5859-7837D2B9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641932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EE6C50F-C9CE-DAA4-41AC-BE6A85DF2E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438298"/>
              </p:ext>
            </p:extLst>
          </p:nvPr>
        </p:nvGraphicFramePr>
        <p:xfrm>
          <a:off x="1334971" y="2097758"/>
          <a:ext cx="1020286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954">
                  <a:extLst>
                    <a:ext uri="{9D8B030D-6E8A-4147-A177-3AD203B41FA5}">
                      <a16:colId xmlns:a16="http://schemas.microsoft.com/office/drawing/2014/main" val="1615284068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1981834573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65537609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>
                          <a:hlinkClick r:id="rId8" action="ppaction://hlinksldjump"/>
                        </a:rPr>
                        <a:t>Approved Standards</a:t>
                      </a:r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276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Ecosystem governance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Execution of AI apps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CAV – Architecture 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69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CAV – Technologies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Audio enhancement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Company performance prediction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68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Human-Machine Communication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Multimodal conversation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Metaverse – Architecture</a:t>
                      </a:r>
                      <a:endParaRPr lang="en-GB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37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Metaverse – Technologies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Neural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Ntwk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Watermarking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Objects and scenes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52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Portable avatars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 Module Profiles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Data Types, Formats &amp; Attributes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47136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745BFE-FB45-FAA5-F359-6C10176BB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71268"/>
              </p:ext>
            </p:extLst>
          </p:nvPr>
        </p:nvGraphicFramePr>
        <p:xfrm>
          <a:off x="1320800" y="4515349"/>
          <a:ext cx="1020286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954">
                  <a:extLst>
                    <a:ext uri="{9D8B030D-6E8A-4147-A177-3AD203B41FA5}">
                      <a16:colId xmlns:a16="http://schemas.microsoft.com/office/drawing/2014/main" val="2019567176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3663627652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24714859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hlinkClick r:id="rId22" action="ppaction://hlinksldjump"/>
                        </a:rPr>
                        <a:t>Being developed</a:t>
                      </a:r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525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 for Health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Online Gaming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XR Venues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1746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4545B5-BA9E-DABC-9962-8DE24DB37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849436"/>
              </p:ext>
            </p:extLst>
          </p:nvPr>
        </p:nvGraphicFramePr>
        <p:xfrm>
          <a:off x="1320800" y="5396988"/>
          <a:ext cx="1020286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954">
                  <a:extLst>
                    <a:ext uri="{9D8B030D-6E8A-4147-A177-3AD203B41FA5}">
                      <a16:colId xmlns:a16="http://schemas.microsoft.com/office/drawing/2014/main" val="1368315045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3073910220"/>
                    </a:ext>
                  </a:extLst>
                </a:gridCol>
                <a:gridCol w="3400954">
                  <a:extLst>
                    <a:ext uri="{9D8B030D-6E8A-4147-A177-3AD203B41FA5}">
                      <a16:colId xmlns:a16="http://schemas.microsoft.com/office/drawing/2014/main" val="26216937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About to start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84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Six Degrees of Freedom Audio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Up-sampling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Fiter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for Video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End-to-End Video Coding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2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9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B647-C109-FCE2-3C33-EBD741FD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CAV-TEC – Reference Model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361B9-AE03-CEE5-BB20-B3D0F950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394F9-0280-13DA-D751-10922DA7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D5FB802-8453-68F2-2AF5-0829DB8D87B4}"/>
              </a:ext>
            </a:extLst>
          </p:cNvPr>
          <p:cNvSpPr/>
          <p:nvPr/>
        </p:nvSpPr>
        <p:spPr>
          <a:xfrm>
            <a:off x="2692440" y="2345377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Environment Sensing Subsystem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GB" sz="18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ESS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A0C9147-665D-45D6-5548-931571D062D6}"/>
              </a:ext>
            </a:extLst>
          </p:cNvPr>
          <p:cNvSpPr/>
          <p:nvPr/>
        </p:nvSpPr>
        <p:spPr>
          <a:xfrm>
            <a:off x="2692440" y="4027657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Human-CAV Interaction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(HCI)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97FD3-16F0-FAEF-486C-20EE853BD475}"/>
              </a:ext>
            </a:extLst>
          </p:cNvPr>
          <p:cNvSpPr/>
          <p:nvPr/>
        </p:nvSpPr>
        <p:spPr>
          <a:xfrm>
            <a:off x="5364000" y="2956541"/>
            <a:ext cx="1868760" cy="1795076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Autonomous Motion Subsystem (AMS)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AE7C4C-C900-8E94-45EE-5C62BA4544B2}"/>
              </a:ext>
            </a:extLst>
          </p:cNvPr>
          <p:cNvSpPr/>
          <p:nvPr/>
        </p:nvSpPr>
        <p:spPr>
          <a:xfrm>
            <a:off x="8025480" y="2292457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Motion Actuation Subsystem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(MAS)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3" name="Straight Arrow Connector 12">
            <a:extLst>
              <a:ext uri="{FF2B5EF4-FFF2-40B4-BE49-F238E27FC236}">
                <a16:creationId xmlns:a16="http://schemas.microsoft.com/office/drawing/2014/main" id="{72167E6F-C755-99DD-5C28-75564C35714C}"/>
              </a:ext>
            </a:extLst>
          </p:cNvPr>
          <p:cNvSpPr/>
          <p:nvPr/>
        </p:nvSpPr>
        <p:spPr>
          <a:xfrm>
            <a:off x="7214400" y="3362377"/>
            <a:ext cx="837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14" name="Straight Arrow Connector 13">
            <a:extLst>
              <a:ext uri="{FF2B5EF4-FFF2-40B4-BE49-F238E27FC236}">
                <a16:creationId xmlns:a16="http://schemas.microsoft.com/office/drawing/2014/main" id="{5796BD49-7D74-FFD7-5C2C-D97D102535A1}"/>
              </a:ext>
            </a:extLst>
          </p:cNvPr>
          <p:cNvSpPr/>
          <p:nvPr/>
        </p:nvSpPr>
        <p:spPr>
          <a:xfrm>
            <a:off x="7233120" y="4350217"/>
            <a:ext cx="76284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pic>
        <p:nvPicPr>
          <p:cNvPr id="15" name="Picture 30">
            <a:extLst>
              <a:ext uri="{FF2B5EF4-FFF2-40B4-BE49-F238E27FC236}">
                <a16:creationId xmlns:a16="http://schemas.microsoft.com/office/drawing/2014/main" id="{0B792420-BCFB-D6C5-145C-38329D58C95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020240" y="2481817"/>
            <a:ext cx="1246680" cy="8647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32">
            <a:extLst>
              <a:ext uri="{FF2B5EF4-FFF2-40B4-BE49-F238E27FC236}">
                <a16:creationId xmlns:a16="http://schemas.microsoft.com/office/drawing/2014/main" id="{5EDE1D90-B1EF-18DE-B785-CAEBE89A766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24480" y="2575417"/>
            <a:ext cx="1689840" cy="828000"/>
          </a:xfrm>
          <a:prstGeom prst="rect">
            <a:avLst/>
          </a:prstGeom>
          <a:ln w="0">
            <a:noFill/>
          </a:ln>
        </p:spPr>
      </p:pic>
      <p:sp>
        <p:nvSpPr>
          <p:cNvPr id="17" name="Straight Arrow Connector 23">
            <a:extLst>
              <a:ext uri="{FF2B5EF4-FFF2-40B4-BE49-F238E27FC236}">
                <a16:creationId xmlns:a16="http://schemas.microsoft.com/office/drawing/2014/main" id="{F4F6E038-A33D-13D1-49BA-FE208C87A31D}"/>
              </a:ext>
            </a:extLst>
          </p:cNvPr>
          <p:cNvSpPr/>
          <p:nvPr/>
        </p:nvSpPr>
        <p:spPr>
          <a:xfrm>
            <a:off x="4572000" y="2649937"/>
            <a:ext cx="3424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18" name="Straight Arrow Connector 25">
            <a:extLst>
              <a:ext uri="{FF2B5EF4-FFF2-40B4-BE49-F238E27FC236}">
                <a16:creationId xmlns:a16="http://schemas.microsoft.com/office/drawing/2014/main" id="{57EE0B53-DF1B-0D94-1251-265B1565288B}"/>
              </a:ext>
            </a:extLst>
          </p:cNvPr>
          <p:cNvSpPr/>
          <p:nvPr/>
        </p:nvSpPr>
        <p:spPr>
          <a:xfrm>
            <a:off x="4544280" y="5029177"/>
            <a:ext cx="34516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6625B83-B274-0D19-3462-7740DA9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34" y="4245672"/>
            <a:ext cx="803326" cy="8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61426D-AA4F-DC06-32F9-C7BE5FB2A554}"/>
              </a:ext>
            </a:extLst>
          </p:cNvPr>
          <p:cNvCxnSpPr>
            <a:cxnSpLocks/>
          </p:cNvCxnSpPr>
          <p:nvPr/>
        </p:nvCxnSpPr>
        <p:spPr>
          <a:xfrm flipV="1">
            <a:off x="4550758" y="4229562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60F17A-6743-5095-253E-5589F94DD245}"/>
              </a:ext>
            </a:extLst>
          </p:cNvPr>
          <p:cNvCxnSpPr>
            <a:cxnSpLocks/>
          </p:cNvCxnSpPr>
          <p:nvPr/>
        </p:nvCxnSpPr>
        <p:spPr>
          <a:xfrm flipV="1">
            <a:off x="4522399" y="4594616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93D3E1-64C3-95C0-14E0-62E67A0DA7C8}"/>
              </a:ext>
            </a:extLst>
          </p:cNvPr>
          <p:cNvCxnSpPr>
            <a:cxnSpLocks/>
          </p:cNvCxnSpPr>
          <p:nvPr/>
        </p:nvCxnSpPr>
        <p:spPr>
          <a:xfrm flipV="1">
            <a:off x="4564931" y="3106054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694140-C08C-EAF7-FDAF-5F3ACEC5B73B}"/>
              </a:ext>
            </a:extLst>
          </p:cNvPr>
          <p:cNvCxnSpPr>
            <a:cxnSpLocks/>
          </p:cNvCxnSpPr>
          <p:nvPr/>
        </p:nvCxnSpPr>
        <p:spPr>
          <a:xfrm flipV="1">
            <a:off x="4536572" y="3471108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E8EF86-A235-3405-6798-992CB8A74D15}"/>
              </a:ext>
            </a:extLst>
          </p:cNvPr>
          <p:cNvGrpSpPr/>
          <p:nvPr/>
        </p:nvGrpSpPr>
        <p:grpSpPr>
          <a:xfrm>
            <a:off x="7993028" y="3674260"/>
            <a:ext cx="1170720" cy="909977"/>
            <a:chOff x="7993028" y="3422333"/>
            <a:chExt cx="1170720" cy="90997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C641FDD8-7261-E9BD-1530-7D52E96D7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888" y="3422333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6B34B0DE-934D-EFBC-F5C0-CAF9CCA9C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3028" y="3532716"/>
              <a:ext cx="1170720" cy="643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0">
            <a:extLst>
              <a:ext uri="{FF2B5EF4-FFF2-40B4-BE49-F238E27FC236}">
                <a16:creationId xmlns:a16="http://schemas.microsoft.com/office/drawing/2014/main" id="{D999FF80-FE17-4CC0-E22A-893F2044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86" y="4690311"/>
            <a:ext cx="932759" cy="9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3D1BC23-08B6-7488-06A1-846E2F69FAE1}"/>
              </a:ext>
            </a:extLst>
          </p:cNvPr>
          <p:cNvGrpSpPr/>
          <p:nvPr/>
        </p:nvGrpSpPr>
        <p:grpSpPr>
          <a:xfrm>
            <a:off x="9233861" y="4594616"/>
            <a:ext cx="707760" cy="1028454"/>
            <a:chOff x="9382717" y="4342689"/>
            <a:chExt cx="707760" cy="1028454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B189332F-4584-A477-317E-07D2CF6EE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717" y="4343820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C74CF0F9-B462-14DE-4BEE-A4D6371E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6353" y="4342689"/>
              <a:ext cx="376899" cy="1028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198E0D-8633-2EC3-AD95-03C7583CF417}"/>
              </a:ext>
            </a:extLst>
          </p:cNvPr>
          <p:cNvGrpSpPr/>
          <p:nvPr/>
        </p:nvGrpSpPr>
        <p:grpSpPr>
          <a:xfrm>
            <a:off x="9092810" y="3628427"/>
            <a:ext cx="1046230" cy="969984"/>
            <a:chOff x="9092810" y="3376500"/>
            <a:chExt cx="1046230" cy="969984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9E031F5C-4291-C068-3B5B-9106393B1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810" y="3376500"/>
              <a:ext cx="1046230" cy="86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A75EB8B7-C401-7C28-5553-F32621A4A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7154" y="3436507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09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A34E-9F1E-6271-8E4C-23EE9387B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07" y="34448"/>
            <a:ext cx="2036596" cy="6574874"/>
          </a:xfrm>
        </p:spPr>
        <p:txBody>
          <a:bodyPr vert="vert270">
            <a:normAutofit/>
          </a:bodyPr>
          <a:lstStyle/>
          <a:p>
            <a:r>
              <a:rPr lang="en-US" dirty="0"/>
              <a:t>Reference Model: Environment Sensing Subsystem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9E40-CC3F-1B5A-C9F2-FF82F46C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75B42-9DC4-E0BD-3B3C-FF9B4BAD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366441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5A7F7-A023-B42C-A610-1BB6229480C9}"/>
              </a:ext>
            </a:extLst>
          </p:cNvPr>
          <p:cNvSpPr/>
          <p:nvPr/>
        </p:nvSpPr>
        <p:spPr>
          <a:xfrm>
            <a:off x="5889223" y="4888864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OfflineMap</a:t>
            </a:r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1AF6A-5A61-1B6A-1E4A-1FE2FF529E8D}"/>
              </a:ext>
            </a:extLst>
          </p:cNvPr>
          <p:cNvSpPr/>
          <p:nvPr/>
        </p:nvSpPr>
        <p:spPr>
          <a:xfrm>
            <a:off x="5889226" y="4156227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Ultrasound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BDF01-5291-D976-6205-78F62351BA43}"/>
              </a:ext>
            </a:extLst>
          </p:cNvPr>
          <p:cNvSpPr/>
          <p:nvPr/>
        </p:nvSpPr>
        <p:spPr>
          <a:xfrm>
            <a:off x="5902284" y="3419739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LiDAR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3E82F-8AD6-8B4F-C5D8-7C210BE11B11}"/>
              </a:ext>
            </a:extLst>
          </p:cNvPr>
          <p:cNvSpPr/>
          <p:nvPr/>
        </p:nvSpPr>
        <p:spPr>
          <a:xfrm>
            <a:off x="5893571" y="2694813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RADAR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55744E-2FB8-3D65-16E8-CEBFE9318516}"/>
              </a:ext>
            </a:extLst>
          </p:cNvPr>
          <p:cNvSpPr/>
          <p:nvPr/>
        </p:nvSpPr>
        <p:spPr>
          <a:xfrm>
            <a:off x="5893574" y="1962176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Visual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29BA62-88F1-0FBE-2230-80449D822393}"/>
              </a:ext>
            </a:extLst>
          </p:cNvPr>
          <p:cNvSpPr/>
          <p:nvPr/>
        </p:nvSpPr>
        <p:spPr>
          <a:xfrm>
            <a:off x="3696282" y="808353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Spatial Attitude Generation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59804F-C503-6E6A-B712-23518EDD2920}"/>
              </a:ext>
            </a:extLst>
          </p:cNvPr>
          <p:cNvCxnSpPr>
            <a:cxnSpLocks/>
          </p:cNvCxnSpPr>
          <p:nvPr/>
        </p:nvCxnSpPr>
        <p:spPr>
          <a:xfrm>
            <a:off x="7346605" y="1290284"/>
            <a:ext cx="0" cy="50267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D45BC-6C8F-BB12-B724-D583F43B51C9}"/>
              </a:ext>
            </a:extLst>
          </p:cNvPr>
          <p:cNvSpPr/>
          <p:nvPr/>
        </p:nvSpPr>
        <p:spPr>
          <a:xfrm>
            <a:off x="5876150" y="1229541"/>
            <a:ext cx="1140823" cy="653628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Audio Scene Description</a:t>
            </a:r>
            <a:endParaRPr lang="en-150" sz="14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4" name="Rectangle 102">
            <a:extLst>
              <a:ext uri="{FF2B5EF4-FFF2-40B4-BE49-F238E27FC236}">
                <a16:creationId xmlns:a16="http://schemas.microsoft.com/office/drawing/2014/main" id="{2D334F8A-70E8-6944-2D5C-22A6A04BE989}"/>
              </a:ext>
            </a:extLst>
          </p:cNvPr>
          <p:cNvSpPr/>
          <p:nvPr/>
        </p:nvSpPr>
        <p:spPr>
          <a:xfrm>
            <a:off x="11656008" y="495464"/>
            <a:ext cx="520340" cy="5034216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GB" sz="16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Autonomous Motion Subsystem</a:t>
            </a:r>
            <a:endParaRPr lang="it-IT" sz="16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D0C1B1A-E254-97D7-44E1-1F4CCB7DF66B}"/>
              </a:ext>
            </a:extLst>
          </p:cNvPr>
          <p:cNvSpPr/>
          <p:nvPr/>
        </p:nvSpPr>
        <p:spPr>
          <a:xfrm>
            <a:off x="10553329" y="500336"/>
            <a:ext cx="1173333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it-IT" sz="1600" spc="-1">
                <a:latin typeface="Calibri" panose="020F0502020204030204" pitchFamily="34" charset="0"/>
                <a:cs typeface="Calibri" panose="020F0502020204030204" pitchFamily="34" charset="0"/>
              </a:rPr>
              <a:t>Env. Descriprors</a:t>
            </a:r>
            <a:r>
              <a:rPr lang="it-IT" sz="16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3EE35-2E89-C402-78CA-7C1A85F3AA72}"/>
              </a:ext>
            </a:extLst>
          </p:cNvPr>
          <p:cNvCxnSpPr>
            <a:cxnSpLocks/>
          </p:cNvCxnSpPr>
          <p:nvPr/>
        </p:nvCxnSpPr>
        <p:spPr>
          <a:xfrm>
            <a:off x="10601770" y="802832"/>
            <a:ext cx="1062727" cy="0"/>
          </a:xfrm>
          <a:prstGeom prst="line">
            <a:avLst/>
          </a:prstGeom>
          <a:solidFill>
            <a:srgbClr val="92D050"/>
          </a:solidFill>
          <a:ln w="3175">
            <a:solidFill>
              <a:srgbClr val="32549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DD86F3-64C1-CCBD-F7DE-40FDDEF80E56}"/>
              </a:ext>
            </a:extLst>
          </p:cNvPr>
          <p:cNvSpPr txBox="1"/>
          <p:nvPr/>
        </p:nvSpPr>
        <p:spPr>
          <a:xfrm>
            <a:off x="10861494" y="199808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18" name="Rectangle 102">
            <a:extLst>
              <a:ext uri="{FF2B5EF4-FFF2-40B4-BE49-F238E27FC236}">
                <a16:creationId xmlns:a16="http://schemas.microsoft.com/office/drawing/2014/main" id="{11FE7F7F-FFF1-AEB8-0C04-34F1420F6A93}"/>
              </a:ext>
            </a:extLst>
          </p:cNvPr>
          <p:cNvSpPr/>
          <p:nvPr/>
        </p:nvSpPr>
        <p:spPr>
          <a:xfrm>
            <a:off x="1530080" y="528792"/>
            <a:ext cx="520340" cy="2729048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GB" sz="1600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Motion Actuation  Subsystem</a:t>
            </a:r>
            <a:endParaRPr lang="it-IT" sz="1600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9" name="Rectangle 49">
            <a:extLst>
              <a:ext uri="{FF2B5EF4-FFF2-40B4-BE49-F238E27FC236}">
                <a16:creationId xmlns:a16="http://schemas.microsoft.com/office/drawing/2014/main" id="{77200F11-DD40-0440-6016-3F84E069DB0C}"/>
              </a:ext>
            </a:extLst>
          </p:cNvPr>
          <p:cNvSpPr/>
          <p:nvPr/>
        </p:nvSpPr>
        <p:spPr>
          <a:xfrm>
            <a:off x="3632904" y="430607"/>
            <a:ext cx="7040705" cy="5149401"/>
          </a:xfrm>
          <a:prstGeom prst="rect">
            <a:avLst/>
          </a:prstGeom>
          <a:noFill/>
          <a:ln w="6350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 baseline="-25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90">
            <a:extLst>
              <a:ext uri="{FF2B5EF4-FFF2-40B4-BE49-F238E27FC236}">
                <a16:creationId xmlns:a16="http://schemas.microsoft.com/office/drawing/2014/main" id="{E3635895-E017-D687-CC26-4D7225439C10}"/>
              </a:ext>
            </a:extLst>
          </p:cNvPr>
          <p:cNvSpPr/>
          <p:nvPr/>
        </p:nvSpPr>
        <p:spPr>
          <a:xfrm>
            <a:off x="2327432" y="650149"/>
            <a:ext cx="135169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Spatial Attitude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79922E-7748-E6C7-4FDD-AAEED373E109}"/>
              </a:ext>
            </a:extLst>
          </p:cNvPr>
          <p:cNvSpPr txBox="1"/>
          <p:nvPr/>
        </p:nvSpPr>
        <p:spPr>
          <a:xfrm>
            <a:off x="2488490" y="1026431"/>
            <a:ext cx="1141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GNSS Object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A3679E-A310-2375-6896-8427465A7679}"/>
              </a:ext>
            </a:extLst>
          </p:cNvPr>
          <p:cNvCxnSpPr/>
          <p:nvPr/>
        </p:nvCxnSpPr>
        <p:spPr>
          <a:xfrm flipH="1">
            <a:off x="4818055" y="1115590"/>
            <a:ext cx="783308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3" name="TextBox 90">
            <a:extLst>
              <a:ext uri="{FF2B5EF4-FFF2-40B4-BE49-F238E27FC236}">
                <a16:creationId xmlns:a16="http://schemas.microsoft.com/office/drawing/2014/main" id="{FD6594D6-BC32-2A38-1C78-FDFB4EC202E0}"/>
              </a:ext>
            </a:extLst>
          </p:cNvPr>
          <p:cNvSpPr/>
          <p:nvPr/>
        </p:nvSpPr>
        <p:spPr>
          <a:xfrm>
            <a:off x="4777893" y="859119"/>
            <a:ext cx="8771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Spatial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Attitude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11B157-0A71-FE52-A9E7-D73F4C19EF50}"/>
              </a:ext>
            </a:extLst>
          </p:cNvPr>
          <p:cNvSpPr txBox="1"/>
          <p:nvPr/>
        </p:nvSpPr>
        <p:spPr>
          <a:xfrm>
            <a:off x="2512613" y="1367167"/>
            <a:ext cx="113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Audio Object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F2947C-32F3-1A56-CA0B-693AAA8B5801}"/>
              </a:ext>
            </a:extLst>
          </p:cNvPr>
          <p:cNvCxnSpPr>
            <a:cxnSpLocks/>
          </p:cNvCxnSpPr>
          <p:nvPr/>
        </p:nvCxnSpPr>
        <p:spPr>
          <a:xfrm>
            <a:off x="7326567" y="1597541"/>
            <a:ext cx="4337930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0DF6F8-8082-0699-7C27-B13B59201B21}"/>
              </a:ext>
            </a:extLst>
          </p:cNvPr>
          <p:cNvSpPr txBox="1"/>
          <p:nvPr/>
        </p:nvSpPr>
        <p:spPr>
          <a:xfrm>
            <a:off x="7926516" y="1104279"/>
            <a:ext cx="1970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Audio Scene Descriptors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11C055-85D9-E7D8-0770-C89A3EC17E0A}"/>
              </a:ext>
            </a:extLst>
          </p:cNvPr>
          <p:cNvSpPr txBox="1"/>
          <p:nvPr/>
        </p:nvSpPr>
        <p:spPr>
          <a:xfrm>
            <a:off x="9226847" y="1352377"/>
            <a:ext cx="673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B1AF3-6AE4-E1C2-B2D9-7B7A279372DF}"/>
              </a:ext>
            </a:extLst>
          </p:cNvPr>
          <p:cNvSpPr txBox="1"/>
          <p:nvPr/>
        </p:nvSpPr>
        <p:spPr>
          <a:xfrm>
            <a:off x="7416524" y="1578596"/>
            <a:ext cx="2482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EAFD75-5DB5-99BF-EF48-56D5F04ECD6D}"/>
              </a:ext>
            </a:extLst>
          </p:cNvPr>
          <p:cNvSpPr txBox="1"/>
          <p:nvPr/>
        </p:nvSpPr>
        <p:spPr>
          <a:xfrm>
            <a:off x="7755164" y="1838228"/>
            <a:ext cx="2163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Visual Scene Descriptors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9243E1-3A96-753D-6BE4-F4DDBFC10CC7}"/>
              </a:ext>
            </a:extLst>
          </p:cNvPr>
          <p:cNvSpPr txBox="1"/>
          <p:nvPr/>
        </p:nvSpPr>
        <p:spPr>
          <a:xfrm>
            <a:off x="9186417" y="2081155"/>
            <a:ext cx="711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06DB2D-645C-7308-C2C3-1D3714DEA6CD}"/>
              </a:ext>
            </a:extLst>
          </p:cNvPr>
          <p:cNvSpPr txBox="1"/>
          <p:nvPr/>
        </p:nvSpPr>
        <p:spPr>
          <a:xfrm>
            <a:off x="7466755" y="2297090"/>
            <a:ext cx="2430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Descriptors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8BE25-1C54-1A64-658A-7F59AE8BC258}"/>
              </a:ext>
            </a:extLst>
          </p:cNvPr>
          <p:cNvSpPr txBox="1"/>
          <p:nvPr/>
        </p:nvSpPr>
        <p:spPr>
          <a:xfrm>
            <a:off x="7742854" y="2563157"/>
            <a:ext cx="2160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RADAR Scene Descriptors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EDE47-21B8-1233-3BCB-465EAAED308E}"/>
              </a:ext>
            </a:extLst>
          </p:cNvPr>
          <p:cNvSpPr txBox="1"/>
          <p:nvPr/>
        </p:nvSpPr>
        <p:spPr>
          <a:xfrm>
            <a:off x="9088557" y="2806083"/>
            <a:ext cx="80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87AADC-B70E-5D64-5744-171DE2672464}"/>
              </a:ext>
            </a:extLst>
          </p:cNvPr>
          <p:cNvSpPr txBox="1"/>
          <p:nvPr/>
        </p:nvSpPr>
        <p:spPr>
          <a:xfrm>
            <a:off x="7451670" y="3022019"/>
            <a:ext cx="2441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ED0CE5-0058-7614-6E2D-E5E957237056}"/>
              </a:ext>
            </a:extLst>
          </p:cNvPr>
          <p:cNvSpPr txBox="1"/>
          <p:nvPr/>
        </p:nvSpPr>
        <p:spPr>
          <a:xfrm>
            <a:off x="7725434" y="3291935"/>
            <a:ext cx="2183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LiDAR Scene Descriptors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4016A8-CED1-67A2-8679-E4F8B0240530}"/>
              </a:ext>
            </a:extLst>
          </p:cNvPr>
          <p:cNvSpPr txBox="1"/>
          <p:nvPr/>
        </p:nvSpPr>
        <p:spPr>
          <a:xfrm>
            <a:off x="9348731" y="3534861"/>
            <a:ext cx="543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6EE5E3-4243-1D10-828E-B6F27B428172}"/>
              </a:ext>
            </a:extLst>
          </p:cNvPr>
          <p:cNvSpPr txBox="1"/>
          <p:nvPr/>
        </p:nvSpPr>
        <p:spPr>
          <a:xfrm>
            <a:off x="7353019" y="3750796"/>
            <a:ext cx="2538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5F89DB-EBF6-B5B7-0328-E2823BB4AC3D}"/>
              </a:ext>
            </a:extLst>
          </p:cNvPr>
          <p:cNvSpPr txBox="1"/>
          <p:nvPr/>
        </p:nvSpPr>
        <p:spPr>
          <a:xfrm>
            <a:off x="7505419" y="4012991"/>
            <a:ext cx="2382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Ultrasound Scene Descriptors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AC2D09-B414-7A94-7766-E556EADADC61}"/>
              </a:ext>
            </a:extLst>
          </p:cNvPr>
          <p:cNvSpPr txBox="1"/>
          <p:nvPr/>
        </p:nvSpPr>
        <p:spPr>
          <a:xfrm>
            <a:off x="9348731" y="4263631"/>
            <a:ext cx="541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97177E-5505-28D2-A263-5B4E70F51451}"/>
              </a:ext>
            </a:extLst>
          </p:cNvPr>
          <p:cNvSpPr txBox="1"/>
          <p:nvPr/>
        </p:nvSpPr>
        <p:spPr>
          <a:xfrm>
            <a:off x="7416524" y="4479569"/>
            <a:ext cx="2473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CD0146-3842-725B-0BD5-26BFCDDA63E6}"/>
              </a:ext>
            </a:extLst>
          </p:cNvPr>
          <p:cNvSpPr txBox="1"/>
          <p:nvPr/>
        </p:nvSpPr>
        <p:spPr>
          <a:xfrm>
            <a:off x="7451671" y="4962934"/>
            <a:ext cx="2441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Offline Map Scene Descriptors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9F46EB-231F-37FC-BB45-F372A1333AFA}"/>
              </a:ext>
            </a:extLst>
          </p:cNvPr>
          <p:cNvSpPr txBox="1"/>
          <p:nvPr/>
        </p:nvSpPr>
        <p:spPr>
          <a:xfrm>
            <a:off x="2406406" y="358304"/>
            <a:ext cx="12825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Weather Data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96D39B-0C4C-BC83-4191-341BEBFFC6EA}"/>
              </a:ext>
            </a:extLst>
          </p:cNvPr>
          <p:cNvCxnSpPr>
            <a:cxnSpLocks/>
          </p:cNvCxnSpPr>
          <p:nvPr/>
        </p:nvCxnSpPr>
        <p:spPr>
          <a:xfrm>
            <a:off x="7016973" y="1349532"/>
            <a:ext cx="2878381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68B4402-CEF6-5ED4-1B33-163025146617}"/>
              </a:ext>
            </a:extLst>
          </p:cNvPr>
          <p:cNvCxnSpPr/>
          <p:nvPr/>
        </p:nvCxnSpPr>
        <p:spPr>
          <a:xfrm>
            <a:off x="7037052" y="4255927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A0D849-F263-197C-373D-45FC69A89714}"/>
              </a:ext>
            </a:extLst>
          </p:cNvPr>
          <p:cNvCxnSpPr/>
          <p:nvPr/>
        </p:nvCxnSpPr>
        <p:spPr>
          <a:xfrm>
            <a:off x="7037481" y="4503817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783DD0-BCFE-57CF-B663-3AEEC4257D73}"/>
              </a:ext>
            </a:extLst>
          </p:cNvPr>
          <p:cNvCxnSpPr/>
          <p:nvPr/>
        </p:nvCxnSpPr>
        <p:spPr>
          <a:xfrm>
            <a:off x="7036350" y="3515584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CABBDF-4CBF-194F-0B5F-80AE983D34F7}"/>
              </a:ext>
            </a:extLst>
          </p:cNvPr>
          <p:cNvCxnSpPr/>
          <p:nvPr/>
        </p:nvCxnSpPr>
        <p:spPr>
          <a:xfrm>
            <a:off x="7028319" y="3752283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0F6D98-D831-2E98-A8A8-D7DD2860E972}"/>
              </a:ext>
            </a:extLst>
          </p:cNvPr>
          <p:cNvCxnSpPr/>
          <p:nvPr/>
        </p:nvCxnSpPr>
        <p:spPr>
          <a:xfrm>
            <a:off x="7046761" y="2786803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84BB9E7-4301-2F7D-8575-CDBD5131868B}"/>
              </a:ext>
            </a:extLst>
          </p:cNvPr>
          <p:cNvCxnSpPr/>
          <p:nvPr/>
        </p:nvCxnSpPr>
        <p:spPr>
          <a:xfrm>
            <a:off x="7042958" y="3038927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1BD9A44-0E1F-615F-CC39-33E4E5817195}"/>
              </a:ext>
            </a:extLst>
          </p:cNvPr>
          <p:cNvCxnSpPr/>
          <p:nvPr/>
        </p:nvCxnSpPr>
        <p:spPr>
          <a:xfrm>
            <a:off x="7034412" y="2061881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FAAB3CF-D38D-491A-CBA3-C56217382676}"/>
              </a:ext>
            </a:extLst>
          </p:cNvPr>
          <p:cNvCxnSpPr/>
          <p:nvPr/>
        </p:nvCxnSpPr>
        <p:spPr>
          <a:xfrm>
            <a:off x="7027415" y="159754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4857885-182A-5BD8-F004-942C53E06B16}"/>
              </a:ext>
            </a:extLst>
          </p:cNvPr>
          <p:cNvSpPr txBox="1"/>
          <p:nvPr/>
        </p:nvSpPr>
        <p:spPr>
          <a:xfrm>
            <a:off x="2494840" y="2114786"/>
            <a:ext cx="113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Visual Object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06C839-86A4-0F7F-8789-EC3A191ECDDB}"/>
              </a:ext>
            </a:extLst>
          </p:cNvPr>
          <p:cNvSpPr txBox="1"/>
          <p:nvPr/>
        </p:nvSpPr>
        <p:spPr>
          <a:xfrm>
            <a:off x="2419105" y="2826922"/>
            <a:ext cx="1230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RADAR Object 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5E5A53-177D-F89C-CAD1-82E14F6928C2}"/>
              </a:ext>
            </a:extLst>
          </p:cNvPr>
          <p:cNvSpPr txBox="1"/>
          <p:nvPr/>
        </p:nvSpPr>
        <p:spPr>
          <a:xfrm>
            <a:off x="2456001" y="3539189"/>
            <a:ext cx="118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LiDAR Object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A46711-32FA-DA49-846F-A0747CC1E1F1}"/>
              </a:ext>
            </a:extLst>
          </p:cNvPr>
          <p:cNvSpPr txBox="1"/>
          <p:nvPr/>
        </p:nvSpPr>
        <p:spPr>
          <a:xfrm>
            <a:off x="2118081" y="4304890"/>
            <a:ext cx="1519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Ultrasound Object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D7F978-53FD-BF6B-D7DE-1AF6DAB64251}"/>
              </a:ext>
            </a:extLst>
          </p:cNvPr>
          <p:cNvSpPr txBox="1"/>
          <p:nvPr/>
        </p:nvSpPr>
        <p:spPr>
          <a:xfrm>
            <a:off x="2025018" y="5015980"/>
            <a:ext cx="161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Offline Map Object </a:t>
            </a:r>
            <a:endParaRPr lang="en-150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5545041-17F9-92A7-9D07-D39CDCDA06C2}"/>
              </a:ext>
            </a:extLst>
          </p:cNvPr>
          <p:cNvCxnSpPr>
            <a:cxnSpLocks/>
          </p:cNvCxnSpPr>
          <p:nvPr/>
        </p:nvCxnSpPr>
        <p:spPr>
          <a:xfrm>
            <a:off x="5601363" y="733389"/>
            <a:ext cx="16289" cy="4796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290FEF4-4774-02CD-A83C-F1892DC06BA2}"/>
              </a:ext>
            </a:extLst>
          </p:cNvPr>
          <p:cNvCxnSpPr/>
          <p:nvPr/>
        </p:nvCxnSpPr>
        <p:spPr>
          <a:xfrm>
            <a:off x="5620638" y="2138768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EEB6D8D-FB90-7AA2-8265-ADE90BFBE5EC}"/>
              </a:ext>
            </a:extLst>
          </p:cNvPr>
          <p:cNvCxnSpPr/>
          <p:nvPr/>
        </p:nvCxnSpPr>
        <p:spPr>
          <a:xfrm>
            <a:off x="5632395" y="2887035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4AE7726-8D81-C2CD-8C0F-477993754D48}"/>
              </a:ext>
            </a:extLst>
          </p:cNvPr>
          <p:cNvCxnSpPr/>
          <p:nvPr/>
        </p:nvCxnSpPr>
        <p:spPr>
          <a:xfrm>
            <a:off x="5624555" y="3650518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2983BB-6F4B-854B-8296-EF3B23705A1E}"/>
              </a:ext>
            </a:extLst>
          </p:cNvPr>
          <p:cNvCxnSpPr/>
          <p:nvPr/>
        </p:nvCxnSpPr>
        <p:spPr>
          <a:xfrm>
            <a:off x="5636312" y="4360687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688903D-3D38-01DE-5DD3-6B6B6E436981}"/>
              </a:ext>
            </a:extLst>
          </p:cNvPr>
          <p:cNvCxnSpPr/>
          <p:nvPr/>
        </p:nvCxnSpPr>
        <p:spPr>
          <a:xfrm>
            <a:off x="5620632" y="5127351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892D71-DBBB-4B14-FBB9-BF9D85BC7000}"/>
              </a:ext>
            </a:extLst>
          </p:cNvPr>
          <p:cNvCxnSpPr/>
          <p:nvPr/>
        </p:nvCxnSpPr>
        <p:spPr>
          <a:xfrm>
            <a:off x="5632389" y="1443779"/>
            <a:ext cx="281104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4" name="Rectangle 56">
            <a:extLst>
              <a:ext uri="{FF2B5EF4-FFF2-40B4-BE49-F238E27FC236}">
                <a16:creationId xmlns:a16="http://schemas.microsoft.com/office/drawing/2014/main" id="{1454F31E-182B-D7B9-AFB0-81CBFF753038}"/>
              </a:ext>
            </a:extLst>
          </p:cNvPr>
          <p:cNvSpPr/>
          <p:nvPr/>
        </p:nvSpPr>
        <p:spPr>
          <a:xfrm>
            <a:off x="3541749" y="5735717"/>
            <a:ext cx="5806982" cy="339243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Controller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Straight Connector 57">
            <a:extLst>
              <a:ext uri="{FF2B5EF4-FFF2-40B4-BE49-F238E27FC236}">
                <a16:creationId xmlns:a16="http://schemas.microsoft.com/office/drawing/2014/main" id="{4EDF46BA-8C46-4E9C-E8FF-2D7E5101878A}"/>
              </a:ext>
            </a:extLst>
          </p:cNvPr>
          <p:cNvSpPr/>
          <p:nvPr/>
        </p:nvSpPr>
        <p:spPr>
          <a:xfrm>
            <a:off x="3558161" y="5647892"/>
            <a:ext cx="7155175" cy="25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51">
            <a:extLst>
              <a:ext uri="{FF2B5EF4-FFF2-40B4-BE49-F238E27FC236}">
                <a16:creationId xmlns:a16="http://schemas.microsoft.com/office/drawing/2014/main" id="{65A98702-5846-DB2F-83B2-5461075A2DF2}"/>
              </a:ext>
            </a:extLst>
          </p:cNvPr>
          <p:cNvSpPr/>
          <p:nvPr/>
        </p:nvSpPr>
        <p:spPr>
          <a:xfrm>
            <a:off x="5608670" y="6232235"/>
            <a:ext cx="1027145" cy="3797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Global Storage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52">
            <a:extLst>
              <a:ext uri="{FF2B5EF4-FFF2-40B4-BE49-F238E27FC236}">
                <a16:creationId xmlns:a16="http://schemas.microsoft.com/office/drawing/2014/main" id="{213D259E-59CD-01E6-8EA9-06D65B095DA2}"/>
              </a:ext>
            </a:extLst>
          </p:cNvPr>
          <p:cNvSpPr/>
          <p:nvPr/>
        </p:nvSpPr>
        <p:spPr>
          <a:xfrm>
            <a:off x="6710072" y="6231768"/>
            <a:ext cx="681155" cy="3805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Access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5">
            <a:extLst>
              <a:ext uri="{FF2B5EF4-FFF2-40B4-BE49-F238E27FC236}">
                <a16:creationId xmlns:a16="http://schemas.microsoft.com/office/drawing/2014/main" id="{646872C1-5B28-C768-D45A-FBBC9A728439}"/>
              </a:ext>
            </a:extLst>
          </p:cNvPr>
          <p:cNvSpPr/>
          <p:nvPr/>
        </p:nvSpPr>
        <p:spPr>
          <a:xfrm>
            <a:off x="4389280" y="6230447"/>
            <a:ext cx="1144289" cy="381793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</a:t>
            </a: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-cation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EED4105-A68E-3115-D5DB-B69F4EDDDF3F}"/>
              </a:ext>
            </a:extLst>
          </p:cNvPr>
          <p:cNvCxnSpPr>
            <a:cxnSpLocks/>
          </p:cNvCxnSpPr>
          <p:nvPr/>
        </p:nvCxnSpPr>
        <p:spPr>
          <a:xfrm>
            <a:off x="5612211" y="6143352"/>
            <a:ext cx="1034629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9A47D3C-CDFC-F29F-AD4E-F2A943C35EBF}"/>
              </a:ext>
            </a:extLst>
          </p:cNvPr>
          <p:cNvCxnSpPr>
            <a:cxnSpLocks/>
          </p:cNvCxnSpPr>
          <p:nvPr/>
        </p:nvCxnSpPr>
        <p:spPr>
          <a:xfrm flipV="1">
            <a:off x="6718228" y="6143895"/>
            <a:ext cx="695892" cy="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1" name="Rectangle 4">
            <a:extLst>
              <a:ext uri="{FF2B5EF4-FFF2-40B4-BE49-F238E27FC236}">
                <a16:creationId xmlns:a16="http://schemas.microsoft.com/office/drawing/2014/main" id="{3C4B652E-EF9B-5CC4-D81F-3797E408618B}"/>
              </a:ext>
            </a:extLst>
          </p:cNvPr>
          <p:cNvSpPr/>
          <p:nvPr/>
        </p:nvSpPr>
        <p:spPr>
          <a:xfrm>
            <a:off x="9825513" y="6217226"/>
            <a:ext cx="1001662" cy="38186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Attestation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Service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0B4A1F-4FCC-D5AC-80D9-59A5E5089F20}"/>
              </a:ext>
            </a:extLst>
          </p:cNvPr>
          <p:cNvSpPr/>
          <p:nvPr/>
        </p:nvSpPr>
        <p:spPr>
          <a:xfrm>
            <a:off x="8755245" y="6227460"/>
            <a:ext cx="1001662" cy="38186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Encryption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Service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4">
            <a:extLst>
              <a:ext uri="{FF2B5EF4-FFF2-40B4-BE49-F238E27FC236}">
                <a16:creationId xmlns:a16="http://schemas.microsoft.com/office/drawing/2014/main" id="{C884B8CB-9A70-E2FD-FBDC-824A5BFC05B7}"/>
              </a:ext>
            </a:extLst>
          </p:cNvPr>
          <p:cNvSpPr/>
          <p:nvPr/>
        </p:nvSpPr>
        <p:spPr>
          <a:xfrm>
            <a:off x="7476390" y="6229586"/>
            <a:ext cx="1220655" cy="38186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Communication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Service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646899A-8432-9618-D940-CFF8DCF598BC}"/>
              </a:ext>
            </a:extLst>
          </p:cNvPr>
          <p:cNvCxnSpPr>
            <a:cxnSpLocks/>
          </p:cNvCxnSpPr>
          <p:nvPr/>
        </p:nvCxnSpPr>
        <p:spPr>
          <a:xfrm flipV="1">
            <a:off x="7503775" y="6153604"/>
            <a:ext cx="3308315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A26200-4965-68F9-3C8F-97626646E2A5}"/>
              </a:ext>
            </a:extLst>
          </p:cNvPr>
          <p:cNvCxnSpPr>
            <a:cxnSpLocks/>
          </p:cNvCxnSpPr>
          <p:nvPr/>
        </p:nvCxnSpPr>
        <p:spPr>
          <a:xfrm flipV="1">
            <a:off x="4396034" y="6144093"/>
            <a:ext cx="1133937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E01BC3BC-F2E2-F9D0-2EED-2E1008B260F7}"/>
              </a:ext>
            </a:extLst>
          </p:cNvPr>
          <p:cNvSpPr/>
          <p:nvPr/>
        </p:nvSpPr>
        <p:spPr>
          <a:xfrm>
            <a:off x="3481901" y="6220939"/>
            <a:ext cx="833606" cy="377595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MPAI Store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84F9BD-97DA-0D77-A9BA-1CCE3C75AF23}"/>
              </a:ext>
            </a:extLst>
          </p:cNvPr>
          <p:cNvCxnSpPr>
            <a:cxnSpLocks/>
          </p:cNvCxnSpPr>
          <p:nvPr/>
        </p:nvCxnSpPr>
        <p:spPr>
          <a:xfrm flipV="1">
            <a:off x="3474759" y="6153609"/>
            <a:ext cx="846854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6217702-0AA0-862C-4EEA-E5891ECBB471}"/>
              </a:ext>
            </a:extLst>
          </p:cNvPr>
          <p:cNvCxnSpPr>
            <a:cxnSpLocks/>
          </p:cNvCxnSpPr>
          <p:nvPr/>
        </p:nvCxnSpPr>
        <p:spPr>
          <a:xfrm>
            <a:off x="7326567" y="2297089"/>
            <a:ext cx="4331580" cy="2338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BEAB7EA-EFED-A6F3-6AA0-3460694B26EC}"/>
              </a:ext>
            </a:extLst>
          </p:cNvPr>
          <p:cNvSpPr txBox="1"/>
          <p:nvPr/>
        </p:nvSpPr>
        <p:spPr>
          <a:xfrm>
            <a:off x="10857684" y="129958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Alert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B80BC80-357C-56CA-43C6-702C603C691E}"/>
              </a:ext>
            </a:extLst>
          </p:cNvPr>
          <p:cNvCxnSpPr>
            <a:cxnSpLocks/>
          </p:cNvCxnSpPr>
          <p:nvPr/>
        </p:nvCxnSpPr>
        <p:spPr>
          <a:xfrm>
            <a:off x="7333564" y="3042378"/>
            <a:ext cx="433728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6F08701-8EC3-E7EC-46D6-EC5007E71B5E}"/>
              </a:ext>
            </a:extLst>
          </p:cNvPr>
          <p:cNvCxnSpPr>
            <a:cxnSpLocks/>
          </p:cNvCxnSpPr>
          <p:nvPr/>
        </p:nvCxnSpPr>
        <p:spPr>
          <a:xfrm>
            <a:off x="7326567" y="3753043"/>
            <a:ext cx="4333049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AEDF35-1011-B232-03CF-27131D227015}"/>
              </a:ext>
            </a:extLst>
          </p:cNvPr>
          <p:cNvCxnSpPr>
            <a:cxnSpLocks/>
          </p:cNvCxnSpPr>
          <p:nvPr/>
        </p:nvCxnSpPr>
        <p:spPr>
          <a:xfrm flipV="1">
            <a:off x="7330800" y="4503361"/>
            <a:ext cx="4321817" cy="448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608BE1-588D-5BB5-7BCF-94233494D68C}"/>
              </a:ext>
            </a:extLst>
          </p:cNvPr>
          <p:cNvCxnSpPr/>
          <p:nvPr/>
        </p:nvCxnSpPr>
        <p:spPr>
          <a:xfrm>
            <a:off x="7055581" y="2298943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00536FB-C467-38F0-BE8B-15F19E4A7723}"/>
              </a:ext>
            </a:extLst>
          </p:cNvPr>
          <p:cNvCxnSpPr>
            <a:cxnSpLocks/>
          </p:cNvCxnSpPr>
          <p:nvPr/>
        </p:nvCxnSpPr>
        <p:spPr>
          <a:xfrm>
            <a:off x="7326567" y="5225277"/>
            <a:ext cx="2561091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A164BFC-FEF7-783C-F5F8-22BA2C4F9608}"/>
              </a:ext>
            </a:extLst>
          </p:cNvPr>
          <p:cNvCxnSpPr>
            <a:cxnSpLocks/>
          </p:cNvCxnSpPr>
          <p:nvPr/>
        </p:nvCxnSpPr>
        <p:spPr>
          <a:xfrm>
            <a:off x="2027560" y="954781"/>
            <a:ext cx="169087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55C876A-154C-0475-AE68-9CF61C5D26ED}"/>
              </a:ext>
            </a:extLst>
          </p:cNvPr>
          <p:cNvCxnSpPr>
            <a:cxnSpLocks/>
          </p:cNvCxnSpPr>
          <p:nvPr/>
        </p:nvCxnSpPr>
        <p:spPr>
          <a:xfrm>
            <a:off x="7036155" y="1816390"/>
            <a:ext cx="2845871" cy="467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A6F3BDE-B915-9BF3-A3E3-EFFF535CFEC6}"/>
              </a:ext>
            </a:extLst>
          </p:cNvPr>
          <p:cNvCxnSpPr>
            <a:cxnSpLocks/>
          </p:cNvCxnSpPr>
          <p:nvPr/>
        </p:nvCxnSpPr>
        <p:spPr>
          <a:xfrm>
            <a:off x="7036155" y="2540290"/>
            <a:ext cx="2845871" cy="467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D9ACFCD-4B4B-E001-0EEC-04AC8039A697}"/>
              </a:ext>
            </a:extLst>
          </p:cNvPr>
          <p:cNvCxnSpPr>
            <a:cxnSpLocks/>
          </p:cNvCxnSpPr>
          <p:nvPr/>
        </p:nvCxnSpPr>
        <p:spPr>
          <a:xfrm>
            <a:off x="7029805" y="3257840"/>
            <a:ext cx="2845871" cy="467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89024C0-0EF4-9A05-6550-6513B9FD1D08}"/>
              </a:ext>
            </a:extLst>
          </p:cNvPr>
          <p:cNvCxnSpPr>
            <a:cxnSpLocks/>
          </p:cNvCxnSpPr>
          <p:nvPr/>
        </p:nvCxnSpPr>
        <p:spPr>
          <a:xfrm>
            <a:off x="7036155" y="3994440"/>
            <a:ext cx="2845871" cy="467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6BBB665-EDFF-7892-E5A7-2E1D320870A0}"/>
              </a:ext>
            </a:extLst>
          </p:cNvPr>
          <p:cNvCxnSpPr>
            <a:cxnSpLocks/>
          </p:cNvCxnSpPr>
          <p:nvPr/>
        </p:nvCxnSpPr>
        <p:spPr>
          <a:xfrm>
            <a:off x="7036155" y="4731040"/>
            <a:ext cx="2845871" cy="467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A394E50-9FFD-3EAA-8178-A5BC647FF438}"/>
              </a:ext>
            </a:extLst>
          </p:cNvPr>
          <p:cNvCxnSpPr/>
          <p:nvPr/>
        </p:nvCxnSpPr>
        <p:spPr>
          <a:xfrm flipV="1">
            <a:off x="2052141" y="634741"/>
            <a:ext cx="7802367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92A7CBB-EC1D-2AC1-2872-02B1B2552EE3}"/>
              </a:ext>
            </a:extLst>
          </p:cNvPr>
          <p:cNvCxnSpPr>
            <a:cxnSpLocks/>
          </p:cNvCxnSpPr>
          <p:nvPr/>
        </p:nvCxnSpPr>
        <p:spPr>
          <a:xfrm>
            <a:off x="2406406" y="167487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2997ADA-5C81-B90D-749A-342A87DBC340}"/>
              </a:ext>
            </a:extLst>
          </p:cNvPr>
          <p:cNvCxnSpPr>
            <a:cxnSpLocks/>
          </p:cNvCxnSpPr>
          <p:nvPr/>
        </p:nvCxnSpPr>
        <p:spPr>
          <a:xfrm>
            <a:off x="2433076" y="242163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8C8C4AE-EA3F-0107-A99E-13B2CB625235}"/>
              </a:ext>
            </a:extLst>
          </p:cNvPr>
          <p:cNvCxnSpPr>
            <a:cxnSpLocks/>
          </p:cNvCxnSpPr>
          <p:nvPr/>
        </p:nvCxnSpPr>
        <p:spPr>
          <a:xfrm>
            <a:off x="2448316" y="313410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9CDA854-1279-7090-9E70-627934DBBDB3}"/>
              </a:ext>
            </a:extLst>
          </p:cNvPr>
          <p:cNvCxnSpPr>
            <a:cxnSpLocks/>
          </p:cNvCxnSpPr>
          <p:nvPr/>
        </p:nvCxnSpPr>
        <p:spPr>
          <a:xfrm>
            <a:off x="2440696" y="384657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C36CE3A-FA32-8F1E-C3BF-D92679207A51}"/>
              </a:ext>
            </a:extLst>
          </p:cNvPr>
          <p:cNvCxnSpPr>
            <a:cxnSpLocks/>
          </p:cNvCxnSpPr>
          <p:nvPr/>
        </p:nvCxnSpPr>
        <p:spPr>
          <a:xfrm>
            <a:off x="2421646" y="461619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7BBECB0-2E25-3F2D-3C84-3B5FCD8067C9}"/>
              </a:ext>
            </a:extLst>
          </p:cNvPr>
          <p:cNvCxnSpPr>
            <a:cxnSpLocks/>
          </p:cNvCxnSpPr>
          <p:nvPr/>
        </p:nvCxnSpPr>
        <p:spPr>
          <a:xfrm>
            <a:off x="2425456" y="5328661"/>
            <a:ext cx="346300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5502DD7-D125-19F9-E490-5DF007B1A369}"/>
              </a:ext>
            </a:extLst>
          </p:cNvPr>
          <p:cNvCxnSpPr/>
          <p:nvPr/>
        </p:nvCxnSpPr>
        <p:spPr>
          <a:xfrm flipV="1">
            <a:off x="2456001" y="1333241"/>
            <a:ext cx="1231422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92BCF459-1486-F8E9-7834-AEFE0C5D8D2A}"/>
              </a:ext>
            </a:extLst>
          </p:cNvPr>
          <p:cNvSpPr txBox="1"/>
          <p:nvPr/>
        </p:nvSpPr>
        <p:spPr>
          <a:xfrm>
            <a:off x="10895784" y="274357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477035-FCE6-DFFB-3420-3F4706172E50}"/>
              </a:ext>
            </a:extLst>
          </p:cNvPr>
          <p:cNvSpPr txBox="1"/>
          <p:nvPr/>
        </p:nvSpPr>
        <p:spPr>
          <a:xfrm>
            <a:off x="10899594" y="345604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2FDC35-37EE-1AC1-8ED1-D668683AA3F0}"/>
              </a:ext>
            </a:extLst>
          </p:cNvPr>
          <p:cNvSpPr txBox="1"/>
          <p:nvPr/>
        </p:nvSpPr>
        <p:spPr>
          <a:xfrm>
            <a:off x="10903404" y="420280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Alert</a:t>
            </a:r>
          </a:p>
        </p:txBody>
      </p:sp>
      <p:sp>
        <p:nvSpPr>
          <p:cNvPr id="102" name="Rectangle 102">
            <a:extLst>
              <a:ext uri="{FF2B5EF4-FFF2-40B4-BE49-F238E27FC236}">
                <a16:creationId xmlns:a16="http://schemas.microsoft.com/office/drawing/2014/main" id="{FFB1FC3D-0093-D8B9-D06F-7CF2C23A918F}"/>
              </a:ext>
            </a:extLst>
          </p:cNvPr>
          <p:cNvSpPr/>
          <p:nvPr/>
        </p:nvSpPr>
        <p:spPr>
          <a:xfrm>
            <a:off x="9865463" y="495464"/>
            <a:ext cx="729172" cy="5034216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Environment Description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5D0E1D8-48C7-BA97-D89F-5AA66ADDEE47}"/>
              </a:ext>
            </a:extLst>
          </p:cNvPr>
          <p:cNvCxnSpPr/>
          <p:nvPr/>
        </p:nvCxnSpPr>
        <p:spPr>
          <a:xfrm flipV="1">
            <a:off x="7355661" y="2063491"/>
            <a:ext cx="2486064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D25BAE3-807C-84D4-AA27-A538C0623F44}"/>
              </a:ext>
            </a:extLst>
          </p:cNvPr>
          <p:cNvCxnSpPr/>
          <p:nvPr/>
        </p:nvCxnSpPr>
        <p:spPr>
          <a:xfrm flipV="1">
            <a:off x="7367091" y="2783581"/>
            <a:ext cx="2486064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881D069-7000-1C77-7946-8C9C9C46B437}"/>
              </a:ext>
            </a:extLst>
          </p:cNvPr>
          <p:cNvCxnSpPr/>
          <p:nvPr/>
        </p:nvCxnSpPr>
        <p:spPr>
          <a:xfrm flipV="1">
            <a:off x="7378521" y="3515101"/>
            <a:ext cx="2486064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20DC5CB-EBEA-8568-EEDE-DF5E938F638C}"/>
              </a:ext>
            </a:extLst>
          </p:cNvPr>
          <p:cNvCxnSpPr/>
          <p:nvPr/>
        </p:nvCxnSpPr>
        <p:spPr>
          <a:xfrm flipV="1">
            <a:off x="7367091" y="4258051"/>
            <a:ext cx="2486064" cy="1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4FD088E-B5FD-4584-DBDE-A2FD9227FDA6}"/>
              </a:ext>
            </a:extLst>
          </p:cNvPr>
          <p:cNvCxnSpPr/>
          <p:nvPr/>
        </p:nvCxnSpPr>
        <p:spPr>
          <a:xfrm>
            <a:off x="7042655" y="147562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DDE7656-86DC-CC91-CF4D-46C90F413982}"/>
              </a:ext>
            </a:extLst>
          </p:cNvPr>
          <p:cNvCxnSpPr/>
          <p:nvPr/>
        </p:nvCxnSpPr>
        <p:spPr>
          <a:xfrm>
            <a:off x="7057895" y="217666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C92506-893E-DAAC-D8D3-76E6440CACF5}"/>
              </a:ext>
            </a:extLst>
          </p:cNvPr>
          <p:cNvCxnSpPr/>
          <p:nvPr/>
        </p:nvCxnSpPr>
        <p:spPr>
          <a:xfrm>
            <a:off x="7061705" y="292342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41B3F3D-9ACA-FF33-C0F1-1CEE53AE93EC}"/>
              </a:ext>
            </a:extLst>
          </p:cNvPr>
          <p:cNvCxnSpPr/>
          <p:nvPr/>
        </p:nvCxnSpPr>
        <p:spPr>
          <a:xfrm>
            <a:off x="7042655" y="363589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C039914B-F0FC-8F53-0E17-17D021A866B3}"/>
              </a:ext>
            </a:extLst>
          </p:cNvPr>
          <p:cNvCxnSpPr/>
          <p:nvPr/>
        </p:nvCxnSpPr>
        <p:spPr>
          <a:xfrm>
            <a:off x="7035035" y="4382655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72964DC-31BB-B166-E35A-382089AA63D0}"/>
              </a:ext>
            </a:extLst>
          </p:cNvPr>
          <p:cNvCxnSpPr/>
          <p:nvPr/>
        </p:nvCxnSpPr>
        <p:spPr>
          <a:xfrm>
            <a:off x="7040862" y="5219857"/>
            <a:ext cx="299152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13" name="TextBox 90">
            <a:extLst>
              <a:ext uri="{FF2B5EF4-FFF2-40B4-BE49-F238E27FC236}">
                <a16:creationId xmlns:a16="http://schemas.microsoft.com/office/drawing/2014/main" id="{27736189-90D3-4E3F-FE9E-2E6CEBA4663A}"/>
              </a:ext>
            </a:extLst>
          </p:cNvPr>
          <p:cNvSpPr/>
          <p:nvPr/>
        </p:nvSpPr>
        <p:spPr>
          <a:xfrm>
            <a:off x="10557139" y="4950416"/>
            <a:ext cx="1173333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it-IT" sz="1600" spc="-1" dirty="0">
                <a:latin typeface="Calibri" panose="020F0502020204030204" pitchFamily="34" charset="0"/>
                <a:cs typeface="Calibri" panose="020F0502020204030204" pitchFamily="34" charset="0"/>
              </a:rPr>
              <a:t>Env. Descriprors</a:t>
            </a:r>
            <a:r>
              <a:rPr lang="it-IT" sz="16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3BD8410-A51E-634F-6CB4-6075700DCD2A}"/>
              </a:ext>
            </a:extLst>
          </p:cNvPr>
          <p:cNvCxnSpPr>
            <a:cxnSpLocks/>
          </p:cNvCxnSpPr>
          <p:nvPr/>
        </p:nvCxnSpPr>
        <p:spPr>
          <a:xfrm>
            <a:off x="10605580" y="5252912"/>
            <a:ext cx="1062727" cy="0"/>
          </a:xfrm>
          <a:prstGeom prst="line">
            <a:avLst/>
          </a:prstGeom>
          <a:solidFill>
            <a:srgbClr val="92D050"/>
          </a:solidFill>
          <a:ln w="3175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cxnSp>
    </p:spTree>
    <p:extLst>
      <p:ext uri="{BB962C8B-B14F-4D97-AF65-F5344CB8AC3E}">
        <p14:creationId xmlns:p14="http://schemas.microsoft.com/office/powerpoint/2010/main" val="173910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B4D6-01A9-ED7C-0BC0-8F510B55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Model: Autonomous Motion Subsystem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1386F-F921-235E-361B-9D1926FA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70F10-31F9-7CBE-D49D-C54962A7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67D25364-F293-386D-16DB-BE56712C12B6}"/>
              </a:ext>
            </a:extLst>
          </p:cNvPr>
          <p:cNvSpPr/>
          <p:nvPr/>
        </p:nvSpPr>
        <p:spPr>
          <a:xfrm>
            <a:off x="3072369" y="1707385"/>
            <a:ext cx="6672960" cy="37324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74A0AB2C-B535-D352-DE27-2D29A291C614}"/>
              </a:ext>
            </a:extLst>
          </p:cNvPr>
          <p:cNvSpPr/>
          <p:nvPr/>
        </p:nvSpPr>
        <p:spPr>
          <a:xfrm>
            <a:off x="4785880" y="2757524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DBFD827-AFFF-ED24-1F58-758A13E17064}"/>
              </a:ext>
            </a:extLst>
          </p:cNvPr>
          <p:cNvSpPr/>
          <p:nvPr/>
        </p:nvSpPr>
        <p:spPr>
          <a:xfrm>
            <a:off x="3084322" y="4492678"/>
            <a:ext cx="613158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Route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68E7E4-8CF6-7B48-46C6-0E8364E15054}"/>
              </a:ext>
            </a:extLst>
          </p:cNvPr>
          <p:cNvCxnSpPr>
            <a:cxnSpLocks/>
          </p:cNvCxnSpPr>
          <p:nvPr/>
        </p:nvCxnSpPr>
        <p:spPr>
          <a:xfrm>
            <a:off x="8983695" y="4193110"/>
            <a:ext cx="1920165" cy="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B6C9D136-DDBF-189A-6683-27689B95522D}"/>
              </a:ext>
            </a:extLst>
          </p:cNvPr>
          <p:cNvSpPr/>
          <p:nvPr/>
        </p:nvSpPr>
        <p:spPr>
          <a:xfrm>
            <a:off x="1340984" y="5644447"/>
            <a:ext cx="5039857" cy="405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Controller</a:t>
            </a:r>
            <a:endParaRPr lang="it-IT" sz="1200" b="0" strike="noStrike" spc="-1"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49B693-8D0B-A88C-81A4-429B6AE61E63}"/>
              </a:ext>
            </a:extLst>
          </p:cNvPr>
          <p:cNvCxnSpPr>
            <a:cxnSpLocks/>
          </p:cNvCxnSpPr>
          <p:nvPr/>
        </p:nvCxnSpPr>
        <p:spPr>
          <a:xfrm>
            <a:off x="1327734" y="5536025"/>
            <a:ext cx="5039857" cy="937"/>
          </a:xfrm>
          <a:prstGeom prst="line">
            <a:avLst/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" name="Rectangle 51">
            <a:extLst>
              <a:ext uri="{FF2B5EF4-FFF2-40B4-BE49-F238E27FC236}">
                <a16:creationId xmlns:a16="http://schemas.microsoft.com/office/drawing/2014/main" id="{BE6AB659-2D8C-6CD5-E934-9DC1D1389A61}"/>
              </a:ext>
            </a:extLst>
          </p:cNvPr>
          <p:cNvSpPr/>
          <p:nvPr/>
        </p:nvSpPr>
        <p:spPr>
          <a:xfrm>
            <a:off x="3479615" y="6264000"/>
            <a:ext cx="1027145" cy="4794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3" name="Rectangle 52">
            <a:extLst>
              <a:ext uri="{FF2B5EF4-FFF2-40B4-BE49-F238E27FC236}">
                <a16:creationId xmlns:a16="http://schemas.microsoft.com/office/drawing/2014/main" id="{12C03B6A-0A10-1790-3740-B292ED0F574A}"/>
              </a:ext>
            </a:extLst>
          </p:cNvPr>
          <p:cNvSpPr/>
          <p:nvPr/>
        </p:nvSpPr>
        <p:spPr>
          <a:xfrm>
            <a:off x="4581017" y="6263323"/>
            <a:ext cx="681155" cy="4805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Access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181C292-226C-328E-9ED9-637D22B20F2C}"/>
              </a:ext>
            </a:extLst>
          </p:cNvPr>
          <p:cNvSpPr/>
          <p:nvPr/>
        </p:nvSpPr>
        <p:spPr>
          <a:xfrm>
            <a:off x="2260225" y="6261405"/>
            <a:ext cx="1144289" cy="482084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Communication</a:t>
            </a:r>
            <a:endParaRPr lang="it-IT" sz="1100" b="0" strike="noStrike" spc="-1" dirty="0"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A52B05-7E68-5BDD-88CE-7A4E9EEDB35B}"/>
              </a:ext>
            </a:extLst>
          </p:cNvPr>
          <p:cNvCxnSpPr>
            <a:cxnSpLocks/>
          </p:cNvCxnSpPr>
          <p:nvPr/>
        </p:nvCxnSpPr>
        <p:spPr>
          <a:xfrm>
            <a:off x="3483156" y="6151590"/>
            <a:ext cx="1034629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92D201-F6E5-AD0E-224A-AC022D3F3F31}"/>
              </a:ext>
            </a:extLst>
          </p:cNvPr>
          <p:cNvCxnSpPr>
            <a:cxnSpLocks/>
          </p:cNvCxnSpPr>
          <p:nvPr/>
        </p:nvCxnSpPr>
        <p:spPr>
          <a:xfrm flipV="1">
            <a:off x="4589173" y="6152378"/>
            <a:ext cx="695892" cy="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7" name="Rectangle 4">
            <a:extLst>
              <a:ext uri="{FF2B5EF4-FFF2-40B4-BE49-F238E27FC236}">
                <a16:creationId xmlns:a16="http://schemas.microsoft.com/office/drawing/2014/main" id="{65079BFF-299B-F24C-46F9-84B50E3227B2}"/>
              </a:ext>
            </a:extLst>
          </p:cNvPr>
          <p:cNvSpPr/>
          <p:nvPr/>
        </p:nvSpPr>
        <p:spPr>
          <a:xfrm>
            <a:off x="7696458" y="6253647"/>
            <a:ext cx="1001662" cy="48217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Attestation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687DEB-0F31-9D7C-A618-A5D7202CF624}"/>
              </a:ext>
            </a:extLst>
          </p:cNvPr>
          <p:cNvSpPr/>
          <p:nvPr/>
        </p:nvSpPr>
        <p:spPr>
          <a:xfrm>
            <a:off x="6626190" y="6257069"/>
            <a:ext cx="1001662" cy="48217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Encryption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B5C9F9E8-6EC8-4828-DF48-19B2DCFB7952}"/>
              </a:ext>
            </a:extLst>
          </p:cNvPr>
          <p:cNvSpPr/>
          <p:nvPr/>
        </p:nvSpPr>
        <p:spPr>
          <a:xfrm>
            <a:off x="5347335" y="6260155"/>
            <a:ext cx="1220655" cy="48217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Service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87DC60-8DE0-951E-53AB-CFBC675D1550}"/>
              </a:ext>
            </a:extLst>
          </p:cNvPr>
          <p:cNvCxnSpPr>
            <a:cxnSpLocks/>
          </p:cNvCxnSpPr>
          <p:nvPr/>
        </p:nvCxnSpPr>
        <p:spPr>
          <a:xfrm flipV="1">
            <a:off x="5374720" y="6166470"/>
            <a:ext cx="3308315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861F76-7842-2660-78AD-343661B212CD}"/>
              </a:ext>
            </a:extLst>
          </p:cNvPr>
          <p:cNvCxnSpPr>
            <a:cxnSpLocks/>
          </p:cNvCxnSpPr>
          <p:nvPr/>
        </p:nvCxnSpPr>
        <p:spPr>
          <a:xfrm flipV="1">
            <a:off x="2266979" y="6152666"/>
            <a:ext cx="1133937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27D73DD-7855-452D-4654-38D55D3CFDE3}"/>
              </a:ext>
            </a:extLst>
          </p:cNvPr>
          <p:cNvSpPr/>
          <p:nvPr/>
        </p:nvSpPr>
        <p:spPr>
          <a:xfrm>
            <a:off x="1352846" y="6247605"/>
            <a:ext cx="833606" cy="476785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FFFFFF"/>
                </a:solidFill>
                <a:latin typeface="Calibri"/>
                <a:ea typeface="DejaVu Sans"/>
              </a:rPr>
              <a:t>MPAI Store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FA663B-2624-AE23-BC7B-D260A681FF66}"/>
              </a:ext>
            </a:extLst>
          </p:cNvPr>
          <p:cNvCxnSpPr>
            <a:cxnSpLocks/>
          </p:cNvCxnSpPr>
          <p:nvPr/>
        </p:nvCxnSpPr>
        <p:spPr>
          <a:xfrm flipV="1">
            <a:off x="1345704" y="6166477"/>
            <a:ext cx="846854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4" name="Rectangle 53">
            <a:extLst>
              <a:ext uri="{FF2B5EF4-FFF2-40B4-BE49-F238E27FC236}">
                <a16:creationId xmlns:a16="http://schemas.microsoft.com/office/drawing/2014/main" id="{54FBA8F1-7696-8DDB-E4D2-A95851BE3641}"/>
              </a:ext>
            </a:extLst>
          </p:cNvPr>
          <p:cNvSpPr/>
          <p:nvPr/>
        </p:nvSpPr>
        <p:spPr>
          <a:xfrm>
            <a:off x="10903860" y="4087467"/>
            <a:ext cx="738628" cy="1073945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Environment Sensing Subsystem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268BC123-DF50-25BC-3602-373C71AEC5DD}"/>
              </a:ext>
            </a:extLst>
          </p:cNvPr>
          <p:cNvSpPr/>
          <p:nvPr/>
        </p:nvSpPr>
        <p:spPr>
          <a:xfrm>
            <a:off x="10878278" y="1789232"/>
            <a:ext cx="750326" cy="736685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Remote AMSs</a:t>
            </a:r>
            <a:endParaRPr lang="it-IT" sz="14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9B82A5-1747-0DF1-9037-EAD4168C1B1B}"/>
              </a:ext>
            </a:extLst>
          </p:cNvPr>
          <p:cNvCxnSpPr>
            <a:cxnSpLocks/>
          </p:cNvCxnSpPr>
          <p:nvPr/>
        </p:nvCxnSpPr>
        <p:spPr>
          <a:xfrm flipV="1">
            <a:off x="8957623" y="3349827"/>
            <a:ext cx="1952201" cy="1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7" name="TextBox 67">
            <a:extLst>
              <a:ext uri="{FF2B5EF4-FFF2-40B4-BE49-F238E27FC236}">
                <a16:creationId xmlns:a16="http://schemas.microsoft.com/office/drawing/2014/main" id="{54E96501-B64E-DDAA-793C-5FE14D063DEE}"/>
              </a:ext>
            </a:extLst>
          </p:cNvPr>
          <p:cNvSpPr/>
          <p:nvPr/>
        </p:nvSpPr>
        <p:spPr>
          <a:xfrm>
            <a:off x="9704972" y="3062690"/>
            <a:ext cx="1252757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AMS-MAS msg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7">
            <a:extLst>
              <a:ext uri="{FF2B5EF4-FFF2-40B4-BE49-F238E27FC236}">
                <a16:creationId xmlns:a16="http://schemas.microsoft.com/office/drawing/2014/main" id="{E42BC740-D69F-4256-784A-2CD09C3D2CDE}"/>
              </a:ext>
            </a:extLst>
          </p:cNvPr>
          <p:cNvSpPr/>
          <p:nvPr/>
        </p:nvSpPr>
        <p:spPr>
          <a:xfrm>
            <a:off x="10362735" y="3901176"/>
            <a:ext cx="571571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2431AD-A714-28B0-A6CD-205F60606980}"/>
              </a:ext>
            </a:extLst>
          </p:cNvPr>
          <p:cNvCxnSpPr>
            <a:cxnSpLocks/>
          </p:cNvCxnSpPr>
          <p:nvPr/>
        </p:nvCxnSpPr>
        <p:spPr>
          <a:xfrm>
            <a:off x="8894985" y="4335411"/>
            <a:ext cx="0" cy="726214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0" name="TextBox 4">
            <a:extLst>
              <a:ext uri="{FF2B5EF4-FFF2-40B4-BE49-F238E27FC236}">
                <a16:creationId xmlns:a16="http://schemas.microsoft.com/office/drawing/2014/main" id="{16AB8218-9924-30FB-E69C-249EE91F1B20}"/>
              </a:ext>
            </a:extLst>
          </p:cNvPr>
          <p:cNvSpPr/>
          <p:nvPr/>
        </p:nvSpPr>
        <p:spPr>
          <a:xfrm>
            <a:off x="9767848" y="1942443"/>
            <a:ext cx="1116513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Full Environ.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DC8883B-A65C-4EF4-716C-8E1C8BB0511D}"/>
              </a:ext>
            </a:extLst>
          </p:cNvPr>
          <p:cNvCxnSpPr>
            <a:cxnSpLocks/>
            <a:endCxn id="30" idx="3"/>
          </p:cNvCxnSpPr>
          <p:nvPr/>
        </p:nvCxnSpPr>
        <p:spPr>
          <a:xfrm>
            <a:off x="9624107" y="2179609"/>
            <a:ext cx="1260254" cy="1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2" name="TextBox 67">
            <a:extLst>
              <a:ext uri="{FF2B5EF4-FFF2-40B4-BE49-F238E27FC236}">
                <a16:creationId xmlns:a16="http://schemas.microsoft.com/office/drawing/2014/main" id="{4DAD5904-923A-6901-26CE-6A2250BCDBC8}"/>
              </a:ext>
            </a:extLst>
          </p:cNvPr>
          <p:cNvSpPr/>
          <p:nvPr/>
        </p:nvSpPr>
        <p:spPr>
          <a:xfrm>
            <a:off x="9773877" y="4859809"/>
            <a:ext cx="901442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33" name="TextBox 67">
            <a:extLst>
              <a:ext uri="{FF2B5EF4-FFF2-40B4-BE49-F238E27FC236}">
                <a16:creationId xmlns:a16="http://schemas.microsoft.com/office/drawing/2014/main" id="{FFEB5B1F-35A4-E32A-7DC3-B6A9EA030628}"/>
              </a:ext>
            </a:extLst>
          </p:cNvPr>
          <p:cNvSpPr/>
          <p:nvPr/>
        </p:nvSpPr>
        <p:spPr>
          <a:xfrm>
            <a:off x="7355289" y="2636907"/>
            <a:ext cx="889965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Road &amp;</a:t>
            </a: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CAV State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67">
            <a:extLst>
              <a:ext uri="{FF2B5EF4-FFF2-40B4-BE49-F238E27FC236}">
                <a16:creationId xmlns:a16="http://schemas.microsoft.com/office/drawing/2014/main" id="{F8813AF8-B975-ADAD-951E-45FBFCD0A839}"/>
              </a:ext>
            </a:extLst>
          </p:cNvPr>
          <p:cNvSpPr/>
          <p:nvPr/>
        </p:nvSpPr>
        <p:spPr>
          <a:xfrm>
            <a:off x="8201813" y="4302438"/>
            <a:ext cx="552439" cy="670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MAS  msg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5F0E8F74-2472-B7FA-D476-1CAED79B181C}"/>
              </a:ext>
            </a:extLst>
          </p:cNvPr>
          <p:cNvSpPr/>
          <p:nvPr/>
        </p:nvSpPr>
        <p:spPr>
          <a:xfrm>
            <a:off x="10891260" y="2964744"/>
            <a:ext cx="750326" cy="932727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Motion Actuation Subsystem 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D022C537-7102-DE4B-72C9-DC06A30F2F82}"/>
              </a:ext>
            </a:extLst>
          </p:cNvPr>
          <p:cNvSpPr/>
          <p:nvPr/>
        </p:nvSpPr>
        <p:spPr>
          <a:xfrm>
            <a:off x="1317794" y="3349806"/>
            <a:ext cx="685645" cy="887856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Human-CAV Interaction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CDDD1AA3-BA5C-2D05-6BB4-123585C80930}"/>
              </a:ext>
            </a:extLst>
          </p:cNvPr>
          <p:cNvSpPr/>
          <p:nvPr/>
        </p:nvSpPr>
        <p:spPr>
          <a:xfrm>
            <a:off x="1969729" y="1722288"/>
            <a:ext cx="1218369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Basic Environ.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67">
            <a:extLst>
              <a:ext uri="{FF2B5EF4-FFF2-40B4-BE49-F238E27FC236}">
                <a16:creationId xmlns:a16="http://schemas.microsoft.com/office/drawing/2014/main" id="{A232A7B1-2BDF-8C92-F912-8171526B459A}"/>
              </a:ext>
            </a:extLst>
          </p:cNvPr>
          <p:cNvSpPr/>
          <p:nvPr/>
        </p:nvSpPr>
        <p:spPr>
          <a:xfrm>
            <a:off x="2178021" y="3554922"/>
            <a:ext cx="948458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AMS-HCI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Message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F3BEC4D5-3DFC-94A2-5E11-776F81CB80E5}"/>
              </a:ext>
            </a:extLst>
          </p:cNvPr>
          <p:cNvSpPr/>
          <p:nvPr/>
        </p:nvSpPr>
        <p:spPr>
          <a:xfrm>
            <a:off x="1312067" y="4434266"/>
            <a:ext cx="668750" cy="957821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User Agent</a:t>
            </a:r>
            <a:endParaRPr lang="it-IT" sz="1600" b="0" strike="noStrike" spc="-1">
              <a:latin typeface="Arial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BA177D-15CF-E7F7-C270-B6DF7BF5641A}"/>
              </a:ext>
            </a:extLst>
          </p:cNvPr>
          <p:cNvCxnSpPr>
            <a:cxnSpLocks/>
          </p:cNvCxnSpPr>
          <p:nvPr/>
        </p:nvCxnSpPr>
        <p:spPr>
          <a:xfrm>
            <a:off x="2005201" y="1969417"/>
            <a:ext cx="1159684" cy="1445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1" name="Rectangle 2">
            <a:extLst>
              <a:ext uri="{FF2B5EF4-FFF2-40B4-BE49-F238E27FC236}">
                <a16:creationId xmlns:a16="http://schemas.microsoft.com/office/drawing/2014/main" id="{5B86C6F3-18B1-3096-B32F-838BD0C3E6DE}"/>
              </a:ext>
            </a:extLst>
          </p:cNvPr>
          <p:cNvSpPr/>
          <p:nvPr/>
        </p:nvSpPr>
        <p:spPr>
          <a:xfrm>
            <a:off x="1319556" y="1728107"/>
            <a:ext cx="685645" cy="985395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Environment Sensing Subsystem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F93906-09A3-682D-15B7-48FE45AB1872}"/>
              </a:ext>
            </a:extLst>
          </p:cNvPr>
          <p:cNvCxnSpPr>
            <a:cxnSpLocks/>
          </p:cNvCxnSpPr>
          <p:nvPr/>
        </p:nvCxnSpPr>
        <p:spPr>
          <a:xfrm flipV="1">
            <a:off x="1958392" y="3792974"/>
            <a:ext cx="1211473" cy="6269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3054844-3386-0CBC-2259-F656C2ABFF8C}"/>
              </a:ext>
            </a:extLst>
          </p:cNvPr>
          <p:cNvCxnSpPr>
            <a:cxnSpLocks/>
          </p:cNvCxnSpPr>
          <p:nvPr/>
        </p:nvCxnSpPr>
        <p:spPr>
          <a:xfrm>
            <a:off x="9531323" y="5152208"/>
            <a:ext cx="1203983" cy="0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2EE05DD-C36D-A916-02B7-CEA1E15A5BD0}"/>
              </a:ext>
            </a:extLst>
          </p:cNvPr>
          <p:cNvCxnSpPr>
            <a:cxnSpLocks/>
          </p:cNvCxnSpPr>
          <p:nvPr/>
        </p:nvCxnSpPr>
        <p:spPr>
          <a:xfrm>
            <a:off x="9201288" y="2636907"/>
            <a:ext cx="0" cy="2318374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5" name="TextBox 67">
            <a:extLst>
              <a:ext uri="{FF2B5EF4-FFF2-40B4-BE49-F238E27FC236}">
                <a16:creationId xmlns:a16="http://schemas.microsoft.com/office/drawing/2014/main" id="{08A96358-7DC7-9263-09BB-22ADF71E1684}"/>
              </a:ext>
            </a:extLst>
          </p:cNvPr>
          <p:cNvSpPr/>
          <p:nvPr/>
        </p:nvSpPr>
        <p:spPr>
          <a:xfrm>
            <a:off x="7833106" y="4494264"/>
            <a:ext cx="340286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Alert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id="{4AC3FBD3-80AF-93A2-B10E-EB6495CC2D10}"/>
              </a:ext>
            </a:extLst>
          </p:cNvPr>
          <p:cNvSpPr/>
          <p:nvPr/>
        </p:nvSpPr>
        <p:spPr>
          <a:xfrm>
            <a:off x="1984969" y="2251878"/>
            <a:ext cx="1218369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Full Environ.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AEFB96-D505-63E0-86C8-5C95A3F1E328}"/>
              </a:ext>
            </a:extLst>
          </p:cNvPr>
          <p:cNvCxnSpPr>
            <a:cxnSpLocks/>
          </p:cNvCxnSpPr>
          <p:nvPr/>
        </p:nvCxnSpPr>
        <p:spPr>
          <a:xfrm>
            <a:off x="2020441" y="2499007"/>
            <a:ext cx="1159684" cy="1445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8" name="TextBox 67">
            <a:extLst>
              <a:ext uri="{FF2B5EF4-FFF2-40B4-BE49-F238E27FC236}">
                <a16:creationId xmlns:a16="http://schemas.microsoft.com/office/drawing/2014/main" id="{4E025364-87CB-D092-25FF-CA75A9941FFB}"/>
              </a:ext>
            </a:extLst>
          </p:cNvPr>
          <p:cNvSpPr/>
          <p:nvPr/>
        </p:nvSpPr>
        <p:spPr>
          <a:xfrm>
            <a:off x="8933667" y="2700118"/>
            <a:ext cx="561157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9F26F068-6D10-2708-F66E-2A8FD3529CC2}"/>
              </a:ext>
            </a:extLst>
          </p:cNvPr>
          <p:cNvSpPr/>
          <p:nvPr/>
        </p:nvSpPr>
        <p:spPr>
          <a:xfrm>
            <a:off x="9200047" y="4472774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67">
            <a:extLst>
              <a:ext uri="{FF2B5EF4-FFF2-40B4-BE49-F238E27FC236}">
                <a16:creationId xmlns:a16="http://schemas.microsoft.com/office/drawing/2014/main" id="{49EB642D-4388-5036-2E19-258C61CBFABA}"/>
              </a:ext>
            </a:extLst>
          </p:cNvPr>
          <p:cNvSpPr/>
          <p:nvPr/>
        </p:nvSpPr>
        <p:spPr>
          <a:xfrm>
            <a:off x="6327969" y="4401514"/>
            <a:ext cx="561157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44B7CB9-7984-9F25-19AF-88EA2EB8E49C}"/>
              </a:ext>
            </a:extLst>
          </p:cNvPr>
          <p:cNvCxnSpPr>
            <a:cxnSpLocks/>
          </p:cNvCxnSpPr>
          <p:nvPr/>
        </p:nvCxnSpPr>
        <p:spPr>
          <a:xfrm>
            <a:off x="7685083" y="4313401"/>
            <a:ext cx="0" cy="62692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2" name="TextBox 67">
            <a:extLst>
              <a:ext uri="{FF2B5EF4-FFF2-40B4-BE49-F238E27FC236}">
                <a16:creationId xmlns:a16="http://schemas.microsoft.com/office/drawing/2014/main" id="{D22094EF-CBDF-9E08-8793-8DEEC3DAA2E6}"/>
              </a:ext>
            </a:extLst>
          </p:cNvPr>
          <p:cNvSpPr/>
          <p:nvPr/>
        </p:nvSpPr>
        <p:spPr>
          <a:xfrm>
            <a:off x="7339382" y="4312378"/>
            <a:ext cx="718288" cy="670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Road &amp;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CAV State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5FD91BE-170D-EFFE-0CD6-06E4250B3F58}"/>
              </a:ext>
            </a:extLst>
          </p:cNvPr>
          <p:cNvCxnSpPr>
            <a:cxnSpLocks/>
          </p:cNvCxnSpPr>
          <p:nvPr/>
        </p:nvCxnSpPr>
        <p:spPr>
          <a:xfrm>
            <a:off x="8476490" y="4239961"/>
            <a:ext cx="0" cy="726214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4" name="TextBox 67">
            <a:extLst>
              <a:ext uri="{FF2B5EF4-FFF2-40B4-BE49-F238E27FC236}">
                <a16:creationId xmlns:a16="http://schemas.microsoft.com/office/drawing/2014/main" id="{508B3C84-3AF2-8730-B115-97B43E5CCC73}"/>
              </a:ext>
            </a:extLst>
          </p:cNvPr>
          <p:cNvSpPr/>
          <p:nvPr/>
        </p:nvSpPr>
        <p:spPr>
          <a:xfrm>
            <a:off x="8631549" y="4390884"/>
            <a:ext cx="561157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55" name="TextBox 67">
            <a:extLst>
              <a:ext uri="{FF2B5EF4-FFF2-40B4-BE49-F238E27FC236}">
                <a16:creationId xmlns:a16="http://schemas.microsoft.com/office/drawing/2014/main" id="{CA323B1C-2A53-EF45-46D0-33BE66636A63}"/>
              </a:ext>
            </a:extLst>
          </p:cNvPr>
          <p:cNvSpPr/>
          <p:nvPr/>
        </p:nvSpPr>
        <p:spPr>
          <a:xfrm>
            <a:off x="3538977" y="4390284"/>
            <a:ext cx="561157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0EDFD-C0A9-0D52-5CFD-E22F2C10E18C}"/>
              </a:ext>
            </a:extLst>
          </p:cNvPr>
          <p:cNvCxnSpPr>
            <a:cxnSpLocks/>
          </p:cNvCxnSpPr>
          <p:nvPr/>
        </p:nvCxnSpPr>
        <p:spPr>
          <a:xfrm>
            <a:off x="8983695" y="3780157"/>
            <a:ext cx="1929939" cy="0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7" name="TextBox 65">
            <a:extLst>
              <a:ext uri="{FF2B5EF4-FFF2-40B4-BE49-F238E27FC236}">
                <a16:creationId xmlns:a16="http://schemas.microsoft.com/office/drawing/2014/main" id="{786834BB-44FB-9D6C-8F8D-946922AAB0EB}"/>
              </a:ext>
            </a:extLst>
          </p:cNvPr>
          <p:cNvSpPr/>
          <p:nvPr/>
        </p:nvSpPr>
        <p:spPr>
          <a:xfrm>
            <a:off x="6079138" y="2765548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65">
            <a:extLst>
              <a:ext uri="{FF2B5EF4-FFF2-40B4-BE49-F238E27FC236}">
                <a16:creationId xmlns:a16="http://schemas.microsoft.com/office/drawing/2014/main" id="{FAB7088E-9CD3-234B-2A43-0F067CB11411}"/>
              </a:ext>
            </a:extLst>
          </p:cNvPr>
          <p:cNvSpPr/>
          <p:nvPr/>
        </p:nvSpPr>
        <p:spPr>
          <a:xfrm>
            <a:off x="8481770" y="2775375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5F11D50-3157-2B33-63EF-5CE948E86920}"/>
              </a:ext>
            </a:extLst>
          </p:cNvPr>
          <p:cNvCxnSpPr>
            <a:cxnSpLocks/>
          </p:cNvCxnSpPr>
          <p:nvPr/>
        </p:nvCxnSpPr>
        <p:spPr>
          <a:xfrm>
            <a:off x="3599059" y="265164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0" name="TextBox 65">
            <a:extLst>
              <a:ext uri="{FF2B5EF4-FFF2-40B4-BE49-F238E27FC236}">
                <a16:creationId xmlns:a16="http://schemas.microsoft.com/office/drawing/2014/main" id="{D3CAD529-3C14-4B6E-DE20-93FAA83CA611}"/>
              </a:ext>
            </a:extLst>
          </p:cNvPr>
          <p:cNvSpPr/>
          <p:nvPr/>
        </p:nvSpPr>
        <p:spPr>
          <a:xfrm>
            <a:off x="3388604" y="2775169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4C365407-5AF6-AA62-77FF-CF06AB70E310}"/>
              </a:ext>
            </a:extLst>
          </p:cNvPr>
          <p:cNvSpPr/>
          <p:nvPr/>
        </p:nvSpPr>
        <p:spPr>
          <a:xfrm>
            <a:off x="3987976" y="3277913"/>
            <a:ext cx="653105" cy="244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Route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50DFFBBB-7C42-E68A-32E7-61DBC9F932C6}"/>
              </a:ext>
            </a:extLst>
          </p:cNvPr>
          <p:cNvSpPr/>
          <p:nvPr/>
        </p:nvSpPr>
        <p:spPr>
          <a:xfrm>
            <a:off x="5383124" y="3284968"/>
            <a:ext cx="550705" cy="244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Path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16">
            <a:extLst>
              <a:ext uri="{FF2B5EF4-FFF2-40B4-BE49-F238E27FC236}">
                <a16:creationId xmlns:a16="http://schemas.microsoft.com/office/drawing/2014/main" id="{38C65842-B0C2-AFCD-190E-59CE66D77562}"/>
              </a:ext>
            </a:extLst>
          </p:cNvPr>
          <p:cNvSpPr/>
          <p:nvPr/>
        </p:nvSpPr>
        <p:spPr>
          <a:xfrm>
            <a:off x="5855757" y="3166140"/>
            <a:ext cx="846618" cy="1237465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Motion Selection Planning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CA794CB6-56C6-55C5-6FE0-446B3A887F1C}"/>
              </a:ext>
            </a:extLst>
          </p:cNvPr>
          <p:cNvSpPr/>
          <p:nvPr/>
        </p:nvSpPr>
        <p:spPr>
          <a:xfrm>
            <a:off x="7515498" y="3164731"/>
            <a:ext cx="1442126" cy="1201619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Traffic Obstacle Avoidance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65D4F38-06BC-949A-638B-80E74CF115DC}"/>
              </a:ext>
            </a:extLst>
          </p:cNvPr>
          <p:cNvCxnSpPr>
            <a:cxnSpLocks/>
          </p:cNvCxnSpPr>
          <p:nvPr/>
        </p:nvCxnSpPr>
        <p:spPr>
          <a:xfrm flipV="1">
            <a:off x="6709275" y="3542220"/>
            <a:ext cx="799322" cy="227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6" name="Rectangle 16">
            <a:extLst>
              <a:ext uri="{FF2B5EF4-FFF2-40B4-BE49-F238E27FC236}">
                <a16:creationId xmlns:a16="http://schemas.microsoft.com/office/drawing/2014/main" id="{259434BF-56E1-F7A6-4B52-3BBA96C2269C}"/>
              </a:ext>
            </a:extLst>
          </p:cNvPr>
          <p:cNvSpPr/>
          <p:nvPr/>
        </p:nvSpPr>
        <p:spPr>
          <a:xfrm>
            <a:off x="3165223" y="3174592"/>
            <a:ext cx="846618" cy="1201619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Route Selection Planning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EEB2FA79-BE46-F357-D726-AA4AC560199D}"/>
              </a:ext>
            </a:extLst>
          </p:cNvPr>
          <p:cNvSpPr/>
          <p:nvPr/>
        </p:nvSpPr>
        <p:spPr>
          <a:xfrm>
            <a:off x="6655452" y="3294988"/>
            <a:ext cx="950173" cy="244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Trajectory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16">
            <a:extLst>
              <a:ext uri="{FF2B5EF4-FFF2-40B4-BE49-F238E27FC236}">
                <a16:creationId xmlns:a16="http://schemas.microsoft.com/office/drawing/2014/main" id="{AAFF9540-DD0B-6D00-02C6-9CC08C5457B0}"/>
              </a:ext>
            </a:extLst>
          </p:cNvPr>
          <p:cNvSpPr/>
          <p:nvPr/>
        </p:nvSpPr>
        <p:spPr>
          <a:xfrm>
            <a:off x="4562499" y="3159090"/>
            <a:ext cx="846618" cy="1250945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Path Selection Planning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6546F42-1ADF-F657-7785-C55548A33C51}"/>
              </a:ext>
            </a:extLst>
          </p:cNvPr>
          <p:cNvCxnSpPr>
            <a:cxnSpLocks/>
          </p:cNvCxnSpPr>
          <p:nvPr/>
        </p:nvCxnSpPr>
        <p:spPr>
          <a:xfrm>
            <a:off x="3349885" y="4358173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76FC8CC-68C7-A92E-E178-33B7AC706B10}"/>
              </a:ext>
            </a:extLst>
          </p:cNvPr>
          <p:cNvCxnSpPr>
            <a:cxnSpLocks/>
          </p:cNvCxnSpPr>
          <p:nvPr/>
        </p:nvCxnSpPr>
        <p:spPr>
          <a:xfrm>
            <a:off x="3781419" y="4364392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1" name="TextBox 5">
            <a:extLst>
              <a:ext uri="{FF2B5EF4-FFF2-40B4-BE49-F238E27FC236}">
                <a16:creationId xmlns:a16="http://schemas.microsoft.com/office/drawing/2014/main" id="{5307EF3D-BB6F-899A-0640-D337F291FBE4}"/>
              </a:ext>
            </a:extLst>
          </p:cNvPr>
          <p:cNvSpPr/>
          <p:nvPr/>
        </p:nvSpPr>
        <p:spPr>
          <a:xfrm>
            <a:off x="4545758" y="4510326"/>
            <a:ext cx="51075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Path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67">
            <a:extLst>
              <a:ext uri="{FF2B5EF4-FFF2-40B4-BE49-F238E27FC236}">
                <a16:creationId xmlns:a16="http://schemas.microsoft.com/office/drawing/2014/main" id="{6D7B6046-AE48-649C-3F7A-D581807FB735}"/>
              </a:ext>
            </a:extLst>
          </p:cNvPr>
          <p:cNvSpPr/>
          <p:nvPr/>
        </p:nvSpPr>
        <p:spPr>
          <a:xfrm>
            <a:off x="4981163" y="4407932"/>
            <a:ext cx="561157" cy="474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 </a:t>
            </a: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4F9D053-152C-1033-C8BC-659B92650288}"/>
              </a:ext>
            </a:extLst>
          </p:cNvPr>
          <p:cNvCxnSpPr>
            <a:cxnSpLocks/>
          </p:cNvCxnSpPr>
          <p:nvPr/>
        </p:nvCxnSpPr>
        <p:spPr>
          <a:xfrm>
            <a:off x="4826361" y="4377626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CA5A1C7-6274-FE8E-99C0-25AB86F5DBE3}"/>
              </a:ext>
            </a:extLst>
          </p:cNvPr>
          <p:cNvCxnSpPr>
            <a:cxnSpLocks/>
          </p:cNvCxnSpPr>
          <p:nvPr/>
        </p:nvCxnSpPr>
        <p:spPr>
          <a:xfrm>
            <a:off x="8050105" y="4359320"/>
            <a:ext cx="0" cy="62692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2CE11EE-DB06-999E-3618-CE0651A3A140}"/>
              </a:ext>
            </a:extLst>
          </p:cNvPr>
          <p:cNvCxnSpPr>
            <a:cxnSpLocks/>
          </p:cNvCxnSpPr>
          <p:nvPr/>
        </p:nvCxnSpPr>
        <p:spPr>
          <a:xfrm>
            <a:off x="6569206" y="4395475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6" name="TextBox 67">
            <a:extLst>
              <a:ext uri="{FF2B5EF4-FFF2-40B4-BE49-F238E27FC236}">
                <a16:creationId xmlns:a16="http://schemas.microsoft.com/office/drawing/2014/main" id="{23ABC041-F354-B97A-B52A-94BFF55B7B91}"/>
              </a:ext>
            </a:extLst>
          </p:cNvPr>
          <p:cNvSpPr/>
          <p:nvPr/>
        </p:nvSpPr>
        <p:spPr>
          <a:xfrm>
            <a:off x="9703369" y="3494221"/>
            <a:ext cx="1252757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AMS-MAS msg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54D470-7BC6-63A8-18F8-C3DD079876BB}"/>
              </a:ext>
            </a:extLst>
          </p:cNvPr>
          <p:cNvSpPr/>
          <p:nvPr/>
        </p:nvSpPr>
        <p:spPr>
          <a:xfrm>
            <a:off x="3164884" y="1784735"/>
            <a:ext cx="6451249" cy="875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Full Environment Description</a:t>
            </a:r>
            <a:endParaRPr lang="it-IT" sz="14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78" name="Rectangle 56">
            <a:extLst>
              <a:ext uri="{FF2B5EF4-FFF2-40B4-BE49-F238E27FC236}">
                <a16:creationId xmlns:a16="http://schemas.microsoft.com/office/drawing/2014/main" id="{0D217FF7-2B05-43B0-94EB-46808FAA19A9}"/>
              </a:ext>
            </a:extLst>
          </p:cNvPr>
          <p:cNvSpPr/>
          <p:nvPr/>
        </p:nvSpPr>
        <p:spPr>
          <a:xfrm>
            <a:off x="3164885" y="4955281"/>
            <a:ext cx="6380448" cy="390079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AMS Memory</a:t>
            </a:r>
            <a:endParaRPr lang="it-IT" sz="1600" b="0" strike="noStrike" spc="-1" dirty="0">
              <a:latin typeface="Arial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768F52F-0F0F-F6C9-2DDA-4E599465A54B}"/>
              </a:ext>
            </a:extLst>
          </p:cNvPr>
          <p:cNvCxnSpPr>
            <a:cxnSpLocks/>
          </p:cNvCxnSpPr>
          <p:nvPr/>
        </p:nvCxnSpPr>
        <p:spPr>
          <a:xfrm>
            <a:off x="6007461" y="4370006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0" name="TextBox 5">
            <a:extLst>
              <a:ext uri="{FF2B5EF4-FFF2-40B4-BE49-F238E27FC236}">
                <a16:creationId xmlns:a16="http://schemas.microsoft.com/office/drawing/2014/main" id="{AF281C4B-133A-624D-BA15-C75453BF8C6A}"/>
              </a:ext>
            </a:extLst>
          </p:cNvPr>
          <p:cNvSpPr/>
          <p:nvPr/>
        </p:nvSpPr>
        <p:spPr>
          <a:xfrm>
            <a:off x="5539122" y="4507459"/>
            <a:ext cx="950173" cy="244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Trajectory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E896ACE-37DC-CD81-56A8-FB9F4AA82D80}"/>
              </a:ext>
            </a:extLst>
          </p:cNvPr>
          <p:cNvCxnSpPr>
            <a:cxnSpLocks/>
          </p:cNvCxnSpPr>
          <p:nvPr/>
        </p:nvCxnSpPr>
        <p:spPr>
          <a:xfrm>
            <a:off x="5195931" y="4404296"/>
            <a:ext cx="0" cy="607966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DA41C10-4DE3-EAB5-BF95-C90BB6548CE2}"/>
              </a:ext>
            </a:extLst>
          </p:cNvPr>
          <p:cNvCxnSpPr>
            <a:cxnSpLocks/>
          </p:cNvCxnSpPr>
          <p:nvPr/>
        </p:nvCxnSpPr>
        <p:spPr>
          <a:xfrm>
            <a:off x="4997329" y="263259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363A122-2543-68CD-F5DC-99DACCADD3F7}"/>
              </a:ext>
            </a:extLst>
          </p:cNvPr>
          <p:cNvCxnSpPr>
            <a:cxnSpLocks/>
          </p:cNvCxnSpPr>
          <p:nvPr/>
        </p:nvCxnSpPr>
        <p:spPr>
          <a:xfrm>
            <a:off x="6281299" y="262497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8E77D70-839A-C476-23C5-DE51572486CA}"/>
              </a:ext>
            </a:extLst>
          </p:cNvPr>
          <p:cNvCxnSpPr>
            <a:cxnSpLocks/>
          </p:cNvCxnSpPr>
          <p:nvPr/>
        </p:nvCxnSpPr>
        <p:spPr>
          <a:xfrm>
            <a:off x="7793869" y="265164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B396959-0498-3143-93DF-D11D2BAC7353}"/>
              </a:ext>
            </a:extLst>
          </p:cNvPr>
          <p:cNvCxnSpPr>
            <a:cxnSpLocks/>
          </p:cNvCxnSpPr>
          <p:nvPr/>
        </p:nvCxnSpPr>
        <p:spPr>
          <a:xfrm>
            <a:off x="8723509" y="266688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8BA0B85-2E61-D406-61CB-9662D897E423}"/>
              </a:ext>
            </a:extLst>
          </p:cNvPr>
          <p:cNvCxnSpPr>
            <a:cxnSpLocks/>
          </p:cNvCxnSpPr>
          <p:nvPr/>
        </p:nvCxnSpPr>
        <p:spPr>
          <a:xfrm>
            <a:off x="9433698" y="2663577"/>
            <a:ext cx="0" cy="2318374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7" name="TextBox 65">
            <a:extLst>
              <a:ext uri="{FF2B5EF4-FFF2-40B4-BE49-F238E27FC236}">
                <a16:creationId xmlns:a16="http://schemas.microsoft.com/office/drawing/2014/main" id="{30AC4DA9-245A-63B4-4EE2-A26FCEE37FFB}"/>
              </a:ext>
            </a:extLst>
          </p:cNvPr>
          <p:cNvSpPr/>
          <p:nvPr/>
        </p:nvSpPr>
        <p:spPr>
          <a:xfrm>
            <a:off x="8074100" y="2779185"/>
            <a:ext cx="461899" cy="278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FED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E69407B-1735-7010-BC34-4F0F26E85E0E}"/>
              </a:ext>
            </a:extLst>
          </p:cNvPr>
          <p:cNvCxnSpPr>
            <a:cxnSpLocks/>
          </p:cNvCxnSpPr>
          <p:nvPr/>
        </p:nvCxnSpPr>
        <p:spPr>
          <a:xfrm>
            <a:off x="8315839" y="2659267"/>
            <a:ext cx="0" cy="541650"/>
          </a:xfrm>
          <a:prstGeom prst="straightConnector1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9" name="TextBox 5">
            <a:extLst>
              <a:ext uri="{FF2B5EF4-FFF2-40B4-BE49-F238E27FC236}">
                <a16:creationId xmlns:a16="http://schemas.microsoft.com/office/drawing/2014/main" id="{DB29F2C7-D7BE-CEC1-0527-CEBD8E00EDCF}"/>
              </a:ext>
            </a:extLst>
          </p:cNvPr>
          <p:cNvSpPr/>
          <p:nvPr/>
        </p:nvSpPr>
        <p:spPr>
          <a:xfrm>
            <a:off x="3890004" y="3855621"/>
            <a:ext cx="81359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Request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4B3E263-212B-1C27-4F25-BA9F94C660BD}"/>
              </a:ext>
            </a:extLst>
          </p:cNvPr>
          <p:cNvCxnSpPr>
            <a:cxnSpLocks/>
          </p:cNvCxnSpPr>
          <p:nvPr/>
        </p:nvCxnSpPr>
        <p:spPr>
          <a:xfrm>
            <a:off x="4011841" y="4114286"/>
            <a:ext cx="554555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1" name="TextBox 5">
            <a:extLst>
              <a:ext uri="{FF2B5EF4-FFF2-40B4-BE49-F238E27FC236}">
                <a16:creationId xmlns:a16="http://schemas.microsoft.com/office/drawing/2014/main" id="{002C7614-D585-0531-EB37-9EEA5CE52DA4}"/>
              </a:ext>
            </a:extLst>
          </p:cNvPr>
          <p:cNvSpPr/>
          <p:nvPr/>
        </p:nvSpPr>
        <p:spPr>
          <a:xfrm>
            <a:off x="5368221" y="3862676"/>
            <a:ext cx="54506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Req. 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8635C71-744B-FBC0-B8E8-BCE4290A50E1}"/>
              </a:ext>
            </a:extLst>
          </p:cNvPr>
          <p:cNvCxnSpPr>
            <a:cxnSpLocks/>
          </p:cNvCxnSpPr>
          <p:nvPr/>
        </p:nvCxnSpPr>
        <p:spPr>
          <a:xfrm flipV="1">
            <a:off x="6734082" y="4119928"/>
            <a:ext cx="799322" cy="227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3" name="TextBox 5">
            <a:extLst>
              <a:ext uri="{FF2B5EF4-FFF2-40B4-BE49-F238E27FC236}">
                <a16:creationId xmlns:a16="http://schemas.microsoft.com/office/drawing/2014/main" id="{F8E5CB0D-732B-DAE7-C835-601303703863}"/>
              </a:ext>
            </a:extLst>
          </p:cNvPr>
          <p:cNvSpPr/>
          <p:nvPr/>
        </p:nvSpPr>
        <p:spPr>
          <a:xfrm>
            <a:off x="6757890" y="3872696"/>
            <a:ext cx="77365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Request</a:t>
            </a:r>
            <a:endParaRPr lang="it-IT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55E8856-032B-2919-4593-8789257865DE}"/>
              </a:ext>
            </a:extLst>
          </p:cNvPr>
          <p:cNvCxnSpPr>
            <a:cxnSpLocks/>
          </p:cNvCxnSpPr>
          <p:nvPr/>
        </p:nvCxnSpPr>
        <p:spPr>
          <a:xfrm>
            <a:off x="5413567" y="3562964"/>
            <a:ext cx="44693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5A132F7-B804-1630-8D42-5D91C17C9A96}"/>
              </a:ext>
            </a:extLst>
          </p:cNvPr>
          <p:cNvCxnSpPr>
            <a:cxnSpLocks/>
          </p:cNvCxnSpPr>
          <p:nvPr/>
        </p:nvCxnSpPr>
        <p:spPr>
          <a:xfrm>
            <a:off x="5449004" y="4130039"/>
            <a:ext cx="446932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2BECDE1-4E0C-049A-DB06-E747E18137B9}"/>
              </a:ext>
            </a:extLst>
          </p:cNvPr>
          <p:cNvCxnSpPr>
            <a:cxnSpLocks/>
          </p:cNvCxnSpPr>
          <p:nvPr/>
        </p:nvCxnSpPr>
        <p:spPr>
          <a:xfrm>
            <a:off x="4026462" y="3565555"/>
            <a:ext cx="554555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</p:spTree>
    <p:extLst>
      <p:ext uri="{BB962C8B-B14F-4D97-AF65-F5344CB8AC3E}">
        <p14:creationId xmlns:p14="http://schemas.microsoft.com/office/powerpoint/2010/main" val="416302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2B1637-B1C4-6E9E-017E-82511ABD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Connected Autonomous Vehicles (MPAI-CAV) – Technologies V1.0</a:t>
            </a:r>
            <a:endParaRPr lang="en-15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ED8E9F-4A57-0B09-D648-231FCF62E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0789" y="1904999"/>
            <a:ext cx="10093821" cy="4553427"/>
          </a:xfrm>
        </p:spPr>
        <p:txBody>
          <a:bodyPr>
            <a:normAutofit/>
          </a:bodyPr>
          <a:lstStyle/>
          <a:p>
            <a:r>
              <a:rPr lang="en-US" dirty="0"/>
              <a:t>To execute its mission, a CAV uses a range of sensors to create a digital twin of the environment it traverses.</a:t>
            </a:r>
          </a:p>
          <a:p>
            <a:r>
              <a:rPr lang="en-US" dirty="0"/>
              <a:t>MPAI-CAV represents the environment’s digital twin with a Data Type called </a:t>
            </a:r>
            <a:r>
              <a:rPr lang="en-US" i="1" dirty="0"/>
              <a:t>Basic Environment Descriptors </a:t>
            </a:r>
            <a:r>
              <a:rPr lang="en-US" dirty="0"/>
              <a:t>(CAV-BED).</a:t>
            </a:r>
          </a:p>
          <a:p>
            <a:r>
              <a:rPr lang="en-US" dirty="0"/>
              <a:t>CAV-BED includes: </a:t>
            </a:r>
          </a:p>
          <a:p>
            <a:pPr lvl="1"/>
            <a:r>
              <a:rPr lang="en-US" dirty="0"/>
              <a:t>Audio-Visual Scene Descriptors (OSD-AVS). </a:t>
            </a:r>
          </a:p>
          <a:p>
            <a:pPr lvl="1"/>
            <a:r>
              <a:rPr lang="en-US" dirty="0"/>
              <a:t>CAV-specific data, e.g., Other Environment Data (humidity, etc.) and Road State.</a:t>
            </a:r>
          </a:p>
          <a:p>
            <a:r>
              <a:rPr lang="en-US" dirty="0"/>
              <a:t>A CAV exchanges portions of its BED with other CAVs in range.</a:t>
            </a:r>
          </a:p>
          <a:p>
            <a:r>
              <a:rPr lang="en-US" dirty="0"/>
              <a:t>Therefore, the CAV produces Full Environment Descriptors, yet another OSD-AVS environment representation integrated by other CAV-specific data.</a:t>
            </a:r>
          </a:p>
          <a:p>
            <a:endParaRPr lang="en-US" dirty="0"/>
          </a:p>
          <a:p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43692-2416-0542-DF85-E82335B2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FC8A02-69CE-4022-BC92-E0319BEAF265}" type="datetime5">
              <a:rPr lang="en-US" smtClean="0"/>
              <a:pPr>
                <a:spcAft>
                  <a:spcPts val="600"/>
                </a:spcAft>
              </a:pPr>
              <a:t>11-May-25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E20-B3BB-6959-606D-02AA9C7D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800954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F218E0-B16D-20A2-613C-ABCE0D8E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33" y="0"/>
            <a:ext cx="909699" cy="3183038"/>
          </a:xfrm>
        </p:spPr>
        <p:txBody>
          <a:bodyPr vert="vert270">
            <a:normAutofit/>
          </a:bodyPr>
          <a:lstStyle/>
          <a:p>
            <a:r>
              <a:rPr lang="en-GB" dirty="0"/>
              <a:t>CAV Data Types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80144-E1A5-D8E6-DB4A-C63C8887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2A794-6B91-8429-37A5-835E23B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A91A79B-8B77-8639-E1E8-04788D6A4E0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8559339"/>
              </p:ext>
            </p:extLst>
          </p:nvPr>
        </p:nvGraphicFramePr>
        <p:xfrm>
          <a:off x="1050982" y="98950"/>
          <a:ext cx="11197982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531">
                  <a:extLst>
                    <a:ext uri="{9D8B030D-6E8A-4147-A177-3AD203B41FA5}">
                      <a16:colId xmlns:a16="http://schemas.microsoft.com/office/drawing/2014/main" val="2600857046"/>
                    </a:ext>
                  </a:extLst>
                </a:gridCol>
                <a:gridCol w="2959629">
                  <a:extLst>
                    <a:ext uri="{9D8B030D-6E8A-4147-A177-3AD203B41FA5}">
                      <a16:colId xmlns:a16="http://schemas.microsoft.com/office/drawing/2014/main" val="449388995"/>
                    </a:ext>
                  </a:extLst>
                </a:gridCol>
                <a:gridCol w="2765367">
                  <a:extLst>
                    <a:ext uri="{9D8B030D-6E8A-4147-A177-3AD203B41FA5}">
                      <a16:colId xmlns:a16="http://schemas.microsoft.com/office/drawing/2014/main" val="2320141838"/>
                    </a:ext>
                  </a:extLst>
                </a:gridCol>
                <a:gridCol w="2890455">
                  <a:extLst>
                    <a:ext uri="{9D8B030D-6E8A-4147-A177-3AD203B41FA5}">
                      <a16:colId xmlns:a16="http://schemas.microsoft.com/office/drawing/2014/main" val="505574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HCI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ESS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AMS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MAS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78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"/>
                        </a:rPr>
                        <a:t>3D Model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"/>
                        </a:rPr>
                        <a:t>Alert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"/>
                        </a:rPr>
                        <a:t>AMS-MAS Message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"/>
                        </a:rPr>
                        <a:t>Brake Command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9320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6"/>
                        </a:rPr>
                        <a:t>AMS-HCI Message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7"/>
                        </a:rPr>
                        <a:t>Basic Environment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8"/>
                        </a:rPr>
                        <a:t>AMS Data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9"/>
                        </a:rPr>
                        <a:t>Brake Response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514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0"/>
                        </a:rPr>
                        <a:t>Annotation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1"/>
                        </a:rPr>
                        <a:t>Bounding Box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2"/>
                        </a:rPr>
                        <a:t>CAV Identifier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3"/>
                        </a:rPr>
                        <a:t>Motor Command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20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4"/>
                        </a:rPr>
                        <a:t>Audio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5"/>
                        </a:rPr>
                        <a:t>Coordinates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6"/>
                        </a:rPr>
                        <a:t>CAV State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7"/>
                        </a:rPr>
                        <a:t>Motor Response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264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8"/>
                        </a:rPr>
                        <a:t>AV Scene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19"/>
                        </a:rPr>
                        <a:t>GNSS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0"/>
                        </a:rPr>
                        <a:t>Ego-Remote AMS Message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1"/>
                        </a:rPr>
                        <a:t>Spatial Data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61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2"/>
                        </a:rPr>
                        <a:t>Body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3"/>
                        </a:rPr>
                        <a:t>LiDAR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4"/>
                        </a:rPr>
                        <a:t>Full Environment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5"/>
                        </a:rPr>
                        <a:t>Weather Data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300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6"/>
                        </a:rPr>
                        <a:t>Ego-Remote HCI Message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7"/>
                        </a:rPr>
                        <a:t>LiDAR Scene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8"/>
                        </a:rPr>
                        <a:t>Road Attributes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29"/>
                        </a:rPr>
                        <a:t>Wheel Command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0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0"/>
                        </a:rPr>
                        <a:t>Face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1"/>
                        </a:rPr>
                        <a:t>Location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2"/>
                        </a:rPr>
                        <a:t>Route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3"/>
                        </a:rPr>
                        <a:t>Wheel Response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3091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4"/>
                        </a:rPr>
                        <a:t>Instance Identifier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5"/>
                        </a:rPr>
                        <a:t>Offline Map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HCI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ESS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2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6"/>
                        </a:rPr>
                        <a:t>Meaning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7"/>
                        </a:rPr>
                        <a:t>Offline Map Scene Descriptors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8"/>
                        </a:rPr>
                        <a:t>Text Object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39"/>
                        </a:rPr>
                        <a:t>Spatial Attitude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8600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0"/>
                        </a:rPr>
                        <a:t>Orientation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1"/>
                        </a:rPr>
                        <a:t>Path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2"/>
                        </a:rPr>
                        <a:t>Visual Object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3"/>
                        </a:rPr>
                        <a:t>Time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369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4"/>
                        </a:rPr>
                        <a:t>Perceptible Entity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5"/>
                        </a:rPr>
                        <a:t>Point of View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6"/>
                        </a:rPr>
                        <a:t>Traffic Rules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144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7"/>
                        </a:rPr>
                        <a:t>Personal Preferences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8"/>
                        </a:rPr>
                        <a:t>Position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49"/>
                        </a:rPr>
                        <a:t>Traffic Sign Objects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3674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0"/>
                        </a:rPr>
                        <a:t>Personal Profile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1"/>
                        </a:rPr>
                        <a:t>RADAR Object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2"/>
                        </a:rPr>
                        <a:t>Trajectory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4933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3"/>
                        </a:rPr>
                        <a:t>Personal Status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4"/>
                        </a:rPr>
                        <a:t>RADAR Scene Descriptors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5"/>
                        </a:rPr>
                        <a:t>Ultrasound Object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6479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6"/>
                        </a:rPr>
                        <a:t>Portable Avatar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7"/>
                        </a:rPr>
                        <a:t>Road State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8"/>
                        </a:rPr>
                        <a:t>Ultrasound Scene Descriptors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9074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59"/>
                        </a:rPr>
                        <a:t>Speech Object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hlinkClick r:id="rId60"/>
                        </a:rPr>
                        <a:t>Space-Time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5610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57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6C3E0-580F-4E21-AA25-D03FC123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1968139"/>
            <a:ext cx="3360930" cy="3188652"/>
          </a:xfrm>
        </p:spPr>
        <p:txBody>
          <a:bodyPr>
            <a:noAutofit/>
          </a:bodyPr>
          <a:lstStyle/>
          <a:p>
            <a:pPr algn="r"/>
            <a:r>
              <a:rPr lang="it-IT" sz="2800" b="1" dirty="0"/>
              <a:t>The «AI-based Compression and Understanding of Industrial Data» standard</a:t>
            </a:r>
            <a:br>
              <a:rPr lang="it-IT" sz="2800" b="1" dirty="0"/>
            </a:br>
            <a:r>
              <a:rPr lang="it-IT" sz="1800" i="1" dirty="0"/>
              <a:t>Company Performance Prediction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3490F0-316D-405D-89BE-5C0D4D70A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981" y="1663894"/>
            <a:ext cx="6773501" cy="3492897"/>
          </a:xfrm>
        </p:spPr>
        <p:txBody>
          <a:bodyPr anchor="ctr">
            <a:noAutofit/>
          </a:bodyPr>
          <a:lstStyle/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dirty="0"/>
              <a:t>Predicts the performance of a company </a:t>
            </a:r>
            <a:r>
              <a:rPr lang="en-GB" sz="2800" dirty="0"/>
              <a:t>in a time horizon </a:t>
            </a:r>
            <a:r>
              <a:rPr lang="en-GB" sz="2600" dirty="0"/>
              <a:t>based on:</a:t>
            </a:r>
          </a:p>
          <a:p>
            <a:pPr lvl="1"/>
            <a:r>
              <a:rPr lang="en-GB" sz="2600" dirty="0"/>
              <a:t>Financial risks</a:t>
            </a:r>
          </a:p>
          <a:p>
            <a:pPr lvl="1"/>
            <a:r>
              <a:rPr lang="en-GB" sz="2600" dirty="0"/>
              <a:t>Vertical risks (i.e., seismic and cyber)</a:t>
            </a:r>
          </a:p>
          <a:p>
            <a:pPr lvl="1"/>
            <a:r>
              <a:rPr lang="en-GB" sz="2400" dirty="0"/>
              <a:t>Governance data. </a:t>
            </a:r>
            <a:endParaRPr lang="it-IT" sz="2400" dirty="0"/>
          </a:p>
          <a:p>
            <a:r>
              <a:rPr lang="en-GB" sz="2600" dirty="0"/>
              <a:t>Performance is </a:t>
            </a:r>
            <a:r>
              <a:rPr lang="en-GB" sz="2400" dirty="0"/>
              <a:t> Default probability,  </a:t>
            </a:r>
            <a:r>
              <a:rPr lang="en-GB" dirty="0"/>
              <a:t>D</a:t>
            </a:r>
            <a:r>
              <a:rPr lang="en-GB" sz="2400" dirty="0"/>
              <a:t>iscontinuity probability.  Organisational Index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86363-3228-A1C4-7B52-86D6F334845C}"/>
              </a:ext>
            </a:extLst>
          </p:cNvPr>
          <p:cNvSpPr txBox="1">
            <a:spLocks/>
          </p:cNvSpPr>
          <p:nvPr/>
        </p:nvSpPr>
        <p:spPr>
          <a:xfrm>
            <a:off x="1302027" y="624110"/>
            <a:ext cx="1020258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Compression and Understanding of </a:t>
            </a:r>
            <a:br>
              <a:rPr lang="en-US" dirty="0"/>
            </a:br>
            <a:r>
              <a:rPr lang="en-US" dirty="0"/>
              <a:t>Financial Data (MPAI-CUI) V1.1</a:t>
            </a:r>
            <a:endParaRPr lang="en-150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137290B6-BCE6-A830-AA38-56262971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429" y="14511"/>
            <a:ext cx="3025571" cy="19536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5F0C-6A33-019C-E904-7C3DFEA336F2}"/>
              </a:ext>
            </a:extLst>
          </p:cNvPr>
          <p:cNvSpPr txBox="1">
            <a:spLocks/>
          </p:cNvSpPr>
          <p:nvPr/>
        </p:nvSpPr>
        <p:spPr>
          <a:xfrm>
            <a:off x="994707" y="5694744"/>
            <a:ext cx="10509906" cy="114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CUI-CPP Company Performance Prediction 2.0 is being developed. </a:t>
            </a:r>
          </a:p>
        </p:txBody>
      </p:sp>
    </p:spTree>
    <p:extLst>
      <p:ext uri="{BB962C8B-B14F-4D97-AF65-F5344CB8AC3E}">
        <p14:creationId xmlns:p14="http://schemas.microsoft.com/office/powerpoint/2010/main" val="130001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93E5-55C7-D6C3-CB94-503A080C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</a:rPr>
              <a:t>MPAI-CUI V1.1 – Reference Model</a:t>
            </a:r>
            <a:br>
              <a:rPr lang="en-150" dirty="0">
                <a:ea typeface="Calibri" panose="020F0502020204030204" pitchFamily="34" charset="0"/>
              </a:rPr>
            </a:br>
            <a:endParaRPr lang="en-150" dirty="0"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44037-F05E-A116-0821-09415223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>
                <a:ea typeface="Calibri" panose="020F0502020204030204" pitchFamily="34" charset="0"/>
              </a:rPr>
              <a:t>11-May-25</a:t>
            </a:fld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6AEB5-AC29-DB13-8D54-1AF50100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4EA5AA12-40D4-91D1-275E-EC9E19BDC831}"/>
              </a:ext>
            </a:extLst>
          </p:cNvPr>
          <p:cNvSpPr/>
          <p:nvPr/>
        </p:nvSpPr>
        <p:spPr>
          <a:xfrm>
            <a:off x="3389554" y="1671120"/>
            <a:ext cx="7238465" cy="293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AC636617-83A0-6AFF-E57F-66C6BD2358F1}"/>
              </a:ext>
            </a:extLst>
          </p:cNvPr>
          <p:cNvSpPr/>
          <p:nvPr/>
        </p:nvSpPr>
        <p:spPr>
          <a:xfrm>
            <a:off x="941864" y="4819320"/>
            <a:ext cx="9707400" cy="522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Controller</a:t>
            </a:r>
            <a:endParaRPr lang="it-IT" sz="1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traight Connector 142">
            <a:extLst>
              <a:ext uri="{FF2B5EF4-FFF2-40B4-BE49-F238E27FC236}">
                <a16:creationId xmlns:a16="http://schemas.microsoft.com/office/drawing/2014/main" id="{5863816B-EE61-F14F-63E0-26444EE95DEC}"/>
              </a:ext>
            </a:extLst>
          </p:cNvPr>
          <p:cNvSpPr/>
          <p:nvPr/>
        </p:nvSpPr>
        <p:spPr>
          <a:xfrm>
            <a:off x="918104" y="4715640"/>
            <a:ext cx="9727920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48">
            <a:extLst>
              <a:ext uri="{FF2B5EF4-FFF2-40B4-BE49-F238E27FC236}">
                <a16:creationId xmlns:a16="http://schemas.microsoft.com/office/drawing/2014/main" id="{F7466D16-E90F-517B-9F1D-0DF2D6598275}"/>
              </a:ext>
            </a:extLst>
          </p:cNvPr>
          <p:cNvSpPr/>
          <p:nvPr/>
        </p:nvSpPr>
        <p:spPr>
          <a:xfrm>
            <a:off x="3272504" y="5599080"/>
            <a:ext cx="1725120" cy="58752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</a:t>
            </a:r>
            <a:endParaRPr lang="it-IT" sz="1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traight Connector 149">
            <a:extLst>
              <a:ext uri="{FF2B5EF4-FFF2-40B4-BE49-F238E27FC236}">
                <a16:creationId xmlns:a16="http://schemas.microsoft.com/office/drawing/2014/main" id="{294B2359-90A0-CEA7-BE5E-78574D3A5903}"/>
              </a:ext>
            </a:extLst>
          </p:cNvPr>
          <p:cNvSpPr/>
          <p:nvPr/>
        </p:nvSpPr>
        <p:spPr>
          <a:xfrm>
            <a:off x="3241904" y="5474160"/>
            <a:ext cx="1756440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0">
            <a:extLst>
              <a:ext uri="{FF2B5EF4-FFF2-40B4-BE49-F238E27FC236}">
                <a16:creationId xmlns:a16="http://schemas.microsoft.com/office/drawing/2014/main" id="{80092BF4-7723-CF55-70B1-08D5E3AD67D6}"/>
              </a:ext>
            </a:extLst>
          </p:cNvPr>
          <p:cNvSpPr/>
          <p:nvPr/>
        </p:nvSpPr>
        <p:spPr>
          <a:xfrm>
            <a:off x="6559664" y="5594760"/>
            <a:ext cx="1806840" cy="58752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Storage</a:t>
            </a:r>
            <a:endParaRPr lang="it-IT" sz="1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id="{E50DD4F6-F3E4-38F8-38C9-AE9A09F207B0}"/>
              </a:ext>
            </a:extLst>
          </p:cNvPr>
          <p:cNvSpPr/>
          <p:nvPr/>
        </p:nvSpPr>
        <p:spPr>
          <a:xfrm>
            <a:off x="9370904" y="5579640"/>
            <a:ext cx="1279440" cy="58752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MPAI Store</a:t>
            </a:r>
            <a:endParaRPr lang="it-IT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traight Connector 39">
            <a:extLst>
              <a:ext uri="{FF2B5EF4-FFF2-40B4-BE49-F238E27FC236}">
                <a16:creationId xmlns:a16="http://schemas.microsoft.com/office/drawing/2014/main" id="{FBE4F30E-2FE0-7ACF-E276-EE84E7F6C53A}"/>
              </a:ext>
            </a:extLst>
          </p:cNvPr>
          <p:cNvSpPr/>
          <p:nvPr/>
        </p:nvSpPr>
        <p:spPr>
          <a:xfrm>
            <a:off x="9423464" y="5447160"/>
            <a:ext cx="1175760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Straight Connector 52">
            <a:extLst>
              <a:ext uri="{FF2B5EF4-FFF2-40B4-BE49-F238E27FC236}">
                <a16:creationId xmlns:a16="http://schemas.microsoft.com/office/drawing/2014/main" id="{EB11547C-93F8-322A-0031-B2C51F3CBAA1}"/>
              </a:ext>
            </a:extLst>
          </p:cNvPr>
          <p:cNvSpPr/>
          <p:nvPr/>
        </p:nvSpPr>
        <p:spPr>
          <a:xfrm>
            <a:off x="6573704" y="5477760"/>
            <a:ext cx="1756080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ttangolo 1">
            <a:extLst>
              <a:ext uri="{FF2B5EF4-FFF2-40B4-BE49-F238E27FC236}">
                <a16:creationId xmlns:a16="http://schemas.microsoft.com/office/drawing/2014/main" id="{CB667A13-A562-EE08-B54E-330BBD829C0D}"/>
              </a:ext>
            </a:extLst>
          </p:cNvPr>
          <p:cNvSpPr/>
          <p:nvPr/>
        </p:nvSpPr>
        <p:spPr>
          <a:xfrm>
            <a:off x="3594704" y="2048980"/>
            <a:ext cx="1450800" cy="85415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 Data  Assessment</a:t>
            </a:r>
            <a:endParaRPr lang="it-IT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asellaDiTesto 19">
            <a:extLst>
              <a:ext uri="{FF2B5EF4-FFF2-40B4-BE49-F238E27FC236}">
                <a16:creationId xmlns:a16="http://schemas.microsoft.com/office/drawing/2014/main" id="{59E1CC8E-EDEB-0928-7B9B-2BCE3743E49E}"/>
              </a:ext>
            </a:extLst>
          </p:cNvPr>
          <p:cNvSpPr/>
          <p:nvPr/>
        </p:nvSpPr>
        <p:spPr>
          <a:xfrm>
            <a:off x="7865744" y="3926440"/>
            <a:ext cx="1037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ttangolo 53">
            <a:extLst>
              <a:ext uri="{FF2B5EF4-FFF2-40B4-BE49-F238E27FC236}">
                <a16:creationId xmlns:a16="http://schemas.microsoft.com/office/drawing/2014/main" id="{456F58B5-DEF5-93DD-58B3-06C35E0AE1CF}"/>
              </a:ext>
            </a:extLst>
          </p:cNvPr>
          <p:cNvSpPr/>
          <p:nvPr/>
        </p:nvSpPr>
        <p:spPr>
          <a:xfrm>
            <a:off x="3603704" y="2977376"/>
            <a:ext cx="1441800" cy="840424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Data Assessment</a:t>
            </a:r>
            <a:endParaRPr lang="it-IT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ttangolo 54">
            <a:extLst>
              <a:ext uri="{FF2B5EF4-FFF2-40B4-BE49-F238E27FC236}">
                <a16:creationId xmlns:a16="http://schemas.microsoft.com/office/drawing/2014/main" id="{D3E353C0-4852-47A0-5338-DEBD588EDE64}"/>
              </a:ext>
            </a:extLst>
          </p:cNvPr>
          <p:cNvSpPr/>
          <p:nvPr/>
        </p:nvSpPr>
        <p:spPr>
          <a:xfrm>
            <a:off x="3596504" y="3923280"/>
            <a:ext cx="1448640" cy="56772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 Generation</a:t>
            </a:r>
            <a:endParaRPr lang="it-IT" sz="1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asellaDiTesto 63">
            <a:extLst>
              <a:ext uri="{FF2B5EF4-FFF2-40B4-BE49-F238E27FC236}">
                <a16:creationId xmlns:a16="http://schemas.microsoft.com/office/drawing/2014/main" id="{287F942B-E0AE-14A2-F494-71016E9D4F54}"/>
              </a:ext>
            </a:extLst>
          </p:cNvPr>
          <p:cNvSpPr/>
          <p:nvPr/>
        </p:nvSpPr>
        <p:spPr>
          <a:xfrm>
            <a:off x="10557104" y="1863720"/>
            <a:ext cx="15973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Organisational</a:t>
            </a: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Index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CasellaDiTesto 64">
            <a:extLst>
              <a:ext uri="{FF2B5EF4-FFF2-40B4-BE49-F238E27FC236}">
                <a16:creationId xmlns:a16="http://schemas.microsoft.com/office/drawing/2014/main" id="{48E700C6-859A-B29C-1E1C-953627272383}"/>
              </a:ext>
            </a:extLst>
          </p:cNvPr>
          <p:cNvSpPr/>
          <p:nvPr/>
        </p:nvSpPr>
        <p:spPr>
          <a:xfrm>
            <a:off x="10831064" y="2643120"/>
            <a:ext cx="11102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Default Probability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CasellaDiTesto 83">
            <a:extLst>
              <a:ext uri="{FF2B5EF4-FFF2-40B4-BE49-F238E27FC236}">
                <a16:creationId xmlns:a16="http://schemas.microsoft.com/office/drawing/2014/main" id="{CDA51A7A-7C45-84D3-41D9-90EAFBFB13D9}"/>
              </a:ext>
            </a:extLst>
          </p:cNvPr>
          <p:cNvSpPr/>
          <p:nvPr/>
        </p:nvSpPr>
        <p:spPr>
          <a:xfrm>
            <a:off x="10510224" y="3653920"/>
            <a:ext cx="15678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</a:t>
            </a:r>
          </a:p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ontinuity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sz="1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ttangolo 57">
            <a:extLst>
              <a:ext uri="{FF2B5EF4-FFF2-40B4-BE49-F238E27FC236}">
                <a16:creationId xmlns:a16="http://schemas.microsoft.com/office/drawing/2014/main" id="{2D9307FD-48FE-7AB0-F86C-087B97582444}"/>
              </a:ext>
            </a:extLst>
          </p:cNvPr>
          <p:cNvSpPr/>
          <p:nvPr/>
        </p:nvSpPr>
        <p:spPr>
          <a:xfrm>
            <a:off x="9049064" y="3519360"/>
            <a:ext cx="1448640" cy="84600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 Result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Perturbation</a:t>
            </a:r>
            <a:endParaRPr lang="it-IT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CasellaDiTesto 64">
            <a:extLst>
              <a:ext uri="{FF2B5EF4-FFF2-40B4-BE49-F238E27FC236}">
                <a16:creationId xmlns:a16="http://schemas.microsoft.com/office/drawing/2014/main" id="{5D49C2BD-4180-7DD0-FC9B-A694B85F9AAA}"/>
              </a:ext>
            </a:extLst>
          </p:cNvPr>
          <p:cNvSpPr/>
          <p:nvPr/>
        </p:nvSpPr>
        <p:spPr>
          <a:xfrm>
            <a:off x="7763864" y="3432600"/>
            <a:ext cx="124056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Default Probability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">
            <a:extLst>
              <a:ext uri="{FF2B5EF4-FFF2-40B4-BE49-F238E27FC236}">
                <a16:creationId xmlns:a16="http://schemas.microsoft.com/office/drawing/2014/main" id="{73474027-98B7-B37D-FC14-A727C1137F72}"/>
              </a:ext>
            </a:extLst>
          </p:cNvPr>
          <p:cNvSpPr/>
          <p:nvPr/>
        </p:nvSpPr>
        <p:spPr>
          <a:xfrm>
            <a:off x="2159104" y="2169560"/>
            <a:ext cx="1196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CasellaDiTesto 7">
            <a:extLst>
              <a:ext uri="{FF2B5EF4-FFF2-40B4-BE49-F238E27FC236}">
                <a16:creationId xmlns:a16="http://schemas.microsoft.com/office/drawing/2014/main" id="{FF19D5C9-F5DD-D42F-0010-8BD37AF16830}"/>
              </a:ext>
            </a:extLst>
          </p:cNvPr>
          <p:cNvSpPr/>
          <p:nvPr/>
        </p:nvSpPr>
        <p:spPr>
          <a:xfrm>
            <a:off x="2100344" y="3901680"/>
            <a:ext cx="11718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CasellaDiTesto 32">
            <a:extLst>
              <a:ext uri="{FF2B5EF4-FFF2-40B4-BE49-F238E27FC236}">
                <a16:creationId xmlns:a16="http://schemas.microsoft.com/office/drawing/2014/main" id="{098A8162-BAE5-D0EB-EF19-909BEDA712F8}"/>
              </a:ext>
            </a:extLst>
          </p:cNvPr>
          <p:cNvSpPr/>
          <p:nvPr/>
        </p:nvSpPr>
        <p:spPr>
          <a:xfrm>
            <a:off x="2018984" y="2830680"/>
            <a:ext cx="10436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Statement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CasellaDiTesto 16">
            <a:extLst>
              <a:ext uri="{FF2B5EF4-FFF2-40B4-BE49-F238E27FC236}">
                <a16:creationId xmlns:a16="http://schemas.microsoft.com/office/drawing/2014/main" id="{D408E2E9-A51C-D317-E7C3-714546405890}"/>
              </a:ext>
            </a:extLst>
          </p:cNvPr>
          <p:cNvSpPr/>
          <p:nvPr/>
        </p:nvSpPr>
        <p:spPr>
          <a:xfrm>
            <a:off x="5096709" y="2256070"/>
            <a:ext cx="13147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 Features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CasellaDiTesto 15">
            <a:extLst>
              <a:ext uri="{FF2B5EF4-FFF2-40B4-BE49-F238E27FC236}">
                <a16:creationId xmlns:a16="http://schemas.microsoft.com/office/drawing/2014/main" id="{D0D9EC5E-0EAA-FD8A-7ECC-0FA2C829B824}"/>
              </a:ext>
            </a:extLst>
          </p:cNvPr>
          <p:cNvSpPr/>
          <p:nvPr/>
        </p:nvSpPr>
        <p:spPr>
          <a:xfrm>
            <a:off x="5225864" y="3140280"/>
            <a:ext cx="1037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Features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02502DDC-3DEB-33BD-7F34-07C2CD3B85B2}"/>
              </a:ext>
            </a:extLst>
          </p:cNvPr>
          <p:cNvSpPr/>
          <p:nvPr/>
        </p:nvSpPr>
        <p:spPr>
          <a:xfrm>
            <a:off x="2234344" y="1658880"/>
            <a:ext cx="1076939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 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Left Brace 8">
            <a:extLst>
              <a:ext uri="{FF2B5EF4-FFF2-40B4-BE49-F238E27FC236}">
                <a16:creationId xmlns:a16="http://schemas.microsoft.com/office/drawing/2014/main" id="{9C716441-E6B8-97CF-1786-3654E425E237}"/>
              </a:ext>
            </a:extLst>
          </p:cNvPr>
          <p:cNvSpPr/>
          <p:nvPr/>
        </p:nvSpPr>
        <p:spPr>
          <a:xfrm>
            <a:off x="2989184" y="2696040"/>
            <a:ext cx="120240" cy="83772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40">
            <a:extLst>
              <a:ext uri="{FF2B5EF4-FFF2-40B4-BE49-F238E27FC236}">
                <a16:creationId xmlns:a16="http://schemas.microsoft.com/office/drawing/2014/main" id="{8B67C1B5-8065-29BF-CF84-5D2CF29E49D9}"/>
              </a:ext>
            </a:extLst>
          </p:cNvPr>
          <p:cNvSpPr/>
          <p:nvPr/>
        </p:nvSpPr>
        <p:spPr>
          <a:xfrm>
            <a:off x="941864" y="1679040"/>
            <a:ext cx="941760" cy="2917080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Agent</a:t>
            </a:r>
            <a:endParaRPr lang="it-IT" sz="1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3FFB1F3-CF57-5C29-0E7D-80C645B1FDEE}"/>
              </a:ext>
            </a:extLst>
          </p:cNvPr>
          <p:cNvCxnSpPr/>
          <p:nvPr/>
        </p:nvCxnSpPr>
        <p:spPr>
          <a:xfrm flipV="1">
            <a:off x="2115432" y="1945656"/>
            <a:ext cx="4319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AB3C773-47D7-0DA3-616C-A9A64FC3ECEE}"/>
              </a:ext>
            </a:extLst>
          </p:cNvPr>
          <p:cNvCxnSpPr/>
          <p:nvPr/>
        </p:nvCxnSpPr>
        <p:spPr>
          <a:xfrm flipV="1">
            <a:off x="7754232" y="2179336"/>
            <a:ext cx="4319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9FA386-6B4D-BD25-9F19-AE3801873497}"/>
              </a:ext>
            </a:extLst>
          </p:cNvPr>
          <p:cNvCxnSpPr/>
          <p:nvPr/>
        </p:nvCxnSpPr>
        <p:spPr>
          <a:xfrm flipV="1">
            <a:off x="7754232" y="2951496"/>
            <a:ext cx="4319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49AC5F-EBA8-A659-304D-30988B9E6228}"/>
              </a:ext>
            </a:extLst>
          </p:cNvPr>
          <p:cNvCxnSpPr/>
          <p:nvPr/>
        </p:nvCxnSpPr>
        <p:spPr>
          <a:xfrm flipV="1">
            <a:off x="5020347" y="4207120"/>
            <a:ext cx="40450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2BABBC2-7F5E-59B8-BB84-49CEA2D18670}"/>
              </a:ext>
            </a:extLst>
          </p:cNvPr>
          <p:cNvCxnSpPr/>
          <p:nvPr/>
        </p:nvCxnSpPr>
        <p:spPr>
          <a:xfrm flipV="1">
            <a:off x="10497432" y="3957336"/>
            <a:ext cx="166759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A4290D0-3A80-9DD9-CE53-0CB468FCC1E1}"/>
              </a:ext>
            </a:extLst>
          </p:cNvPr>
          <p:cNvCxnSpPr/>
          <p:nvPr/>
        </p:nvCxnSpPr>
        <p:spPr>
          <a:xfrm flipV="1">
            <a:off x="7764392" y="3733816"/>
            <a:ext cx="13018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6A4F81B-A474-451C-30CA-D7312F2C39EC}"/>
              </a:ext>
            </a:extLst>
          </p:cNvPr>
          <p:cNvCxnSpPr/>
          <p:nvPr/>
        </p:nvCxnSpPr>
        <p:spPr>
          <a:xfrm flipV="1">
            <a:off x="5031352" y="2534936"/>
            <a:ext cx="14034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D149101-17DA-54A5-B8A6-DB2594F7218C}"/>
              </a:ext>
            </a:extLst>
          </p:cNvPr>
          <p:cNvCxnSpPr/>
          <p:nvPr/>
        </p:nvCxnSpPr>
        <p:spPr>
          <a:xfrm flipV="1">
            <a:off x="5041512" y="3429016"/>
            <a:ext cx="14034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D45433-FC80-2B60-BC33-F3F780873879}"/>
              </a:ext>
            </a:extLst>
          </p:cNvPr>
          <p:cNvCxnSpPr/>
          <p:nvPr/>
        </p:nvCxnSpPr>
        <p:spPr>
          <a:xfrm flipV="1">
            <a:off x="3089757" y="2770286"/>
            <a:ext cx="509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26AE419-782C-A0AE-3C2D-C81FD4C35DAA}"/>
              </a:ext>
            </a:extLst>
          </p:cNvPr>
          <p:cNvCxnSpPr/>
          <p:nvPr/>
        </p:nvCxnSpPr>
        <p:spPr>
          <a:xfrm flipV="1">
            <a:off x="3089757" y="3420526"/>
            <a:ext cx="50935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619DEA2-FE70-ED3F-ADD9-9C80AD6010D0}"/>
              </a:ext>
            </a:extLst>
          </p:cNvPr>
          <p:cNvCxnSpPr/>
          <p:nvPr/>
        </p:nvCxnSpPr>
        <p:spPr>
          <a:xfrm flipV="1">
            <a:off x="2193274" y="2498536"/>
            <a:ext cx="14034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35E7AEF-F0E6-9B97-997A-0F85A76ABD7F}"/>
              </a:ext>
            </a:extLst>
          </p:cNvPr>
          <p:cNvCxnSpPr/>
          <p:nvPr/>
        </p:nvCxnSpPr>
        <p:spPr>
          <a:xfrm flipV="1">
            <a:off x="2193274" y="4195256"/>
            <a:ext cx="14034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2" name="Rettangolo 56">
            <a:extLst>
              <a:ext uri="{FF2B5EF4-FFF2-40B4-BE49-F238E27FC236}">
                <a16:creationId xmlns:a16="http://schemas.microsoft.com/office/drawing/2014/main" id="{C650C6D3-662A-2C13-8ECF-D29FE62ABC7B}"/>
              </a:ext>
            </a:extLst>
          </p:cNvPr>
          <p:cNvSpPr/>
          <p:nvPr/>
        </p:nvSpPr>
        <p:spPr>
          <a:xfrm>
            <a:off x="6439783" y="1827720"/>
            <a:ext cx="1420013" cy="221328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Discontinuity and Default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</a:t>
            </a:r>
            <a:endParaRPr lang="it-IT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B01C4221-7CE5-AAE6-8850-0CEDEC33FA24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57437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1347-DC3B-A77E-E6A6-7E939152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5" y="624110"/>
            <a:ext cx="9736055" cy="1280890"/>
          </a:xfrm>
        </p:spPr>
        <p:txBody>
          <a:bodyPr/>
          <a:lstStyle/>
          <a:p>
            <a:r>
              <a:rPr lang="en-US" dirty="0"/>
              <a:t>Human and Machine Communication </a:t>
            </a:r>
            <a:br>
              <a:rPr lang="en-US" dirty="0"/>
            </a:br>
            <a:r>
              <a:rPr lang="en-US" dirty="0"/>
              <a:t>(MPAI-HMC) V2.0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4793-B865-2935-469D-2A380CC8B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Enables new forms of communication between </a:t>
            </a:r>
            <a:br>
              <a:rPr lang="en-GB" dirty="0"/>
            </a:br>
            <a:r>
              <a:rPr lang="en-GB" dirty="0"/>
              <a:t>communicating participants called Entities:</a:t>
            </a:r>
          </a:p>
          <a:p>
            <a:pPr lvl="1"/>
            <a:r>
              <a:rPr lang="en-GB" dirty="0"/>
              <a:t>humans </a:t>
            </a:r>
            <a:r>
              <a:rPr lang="en-GB" i="1" dirty="0"/>
              <a:t>present</a:t>
            </a:r>
            <a:r>
              <a:rPr lang="en-GB" dirty="0"/>
              <a:t> in a </a:t>
            </a:r>
            <a:r>
              <a:rPr lang="en-GB" u="sng" dirty="0"/>
              <a:t>real space</a:t>
            </a:r>
            <a:r>
              <a:rPr lang="en-GB" dirty="0"/>
              <a:t> or </a:t>
            </a:r>
            <a:r>
              <a:rPr lang="en-GB" i="1" dirty="0"/>
              <a:t>represented</a:t>
            </a:r>
            <a:r>
              <a:rPr lang="en-GB" dirty="0"/>
              <a:t> in a </a:t>
            </a:r>
            <a:r>
              <a:rPr lang="en-GB" u="sng" dirty="0"/>
              <a:t>Virtual Space</a:t>
            </a:r>
            <a:r>
              <a:rPr lang="en-GB" dirty="0"/>
              <a:t>, or</a:t>
            </a:r>
          </a:p>
          <a:p>
            <a:pPr lvl="1"/>
            <a:r>
              <a:rPr lang="en-GB" dirty="0"/>
              <a:t>Machines </a:t>
            </a:r>
            <a:r>
              <a:rPr lang="en-GB" i="1" dirty="0"/>
              <a:t>represented</a:t>
            </a:r>
            <a:r>
              <a:rPr lang="en-GB" dirty="0"/>
              <a:t> in a </a:t>
            </a:r>
            <a:r>
              <a:rPr lang="en-GB" u="sng" dirty="0"/>
              <a:t>Virtual Space</a:t>
            </a:r>
            <a:r>
              <a:rPr lang="en-GB" dirty="0"/>
              <a:t> or </a:t>
            </a:r>
            <a:r>
              <a:rPr lang="en-GB" i="1" dirty="0"/>
              <a:t>rendered</a:t>
            </a:r>
            <a:r>
              <a:rPr lang="en-GB" dirty="0"/>
              <a:t> in a </a:t>
            </a:r>
            <a:r>
              <a:rPr lang="en-GB" u="sng" dirty="0"/>
              <a:t>real space</a:t>
            </a:r>
            <a:r>
              <a:rPr lang="en-GB" dirty="0"/>
              <a:t> as speaking avatars. </a:t>
            </a:r>
          </a:p>
          <a:p>
            <a:r>
              <a:rPr lang="en-GB" dirty="0"/>
              <a:t>Entities acts in a Context using text, speech, face, gesture embedded is audio-visual scenes.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C91A-EC91-37FE-FF28-26FE0EB4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5D54F-8F66-2608-A7CB-8DE0CBB6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CA31374-43D1-849C-212D-8D9F3BA1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0" y="0"/>
            <a:ext cx="3386137" cy="20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9B4F8-7F57-E7EF-926C-CF741DF2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pic>
        <p:nvPicPr>
          <p:cNvPr id="2" name="Picture 1" descr="A person sitting at a desk with a computer and a globe&#10;&#10;Description automatically generated">
            <a:extLst>
              <a:ext uri="{FF2B5EF4-FFF2-40B4-BE49-F238E27FC236}">
                <a16:creationId xmlns:a16="http://schemas.microsoft.com/office/drawing/2014/main" id="{3E75103E-F355-60AA-8043-0B779E66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86" y="1992806"/>
            <a:ext cx="2042597" cy="20425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4D1794-A39F-FF08-5C6D-DB6FD747FCFF}"/>
              </a:ext>
            </a:extLst>
          </p:cNvPr>
          <p:cNvGrpSpPr/>
          <p:nvPr/>
        </p:nvGrpSpPr>
        <p:grpSpPr>
          <a:xfrm>
            <a:off x="1506609" y="3014105"/>
            <a:ext cx="3709177" cy="3699887"/>
            <a:chOff x="1506609" y="3014105"/>
            <a:chExt cx="3709177" cy="36998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049C37-4E83-627D-E23A-866614A72815}"/>
                </a:ext>
              </a:extLst>
            </p:cNvPr>
            <p:cNvSpPr txBox="1"/>
            <p:nvPr/>
          </p:nvSpPr>
          <p:spPr>
            <a:xfrm flipH="1">
              <a:off x="1506609" y="6001350"/>
              <a:ext cx="561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#1</a:t>
              </a:r>
              <a:endPara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56CF5C-F953-95A3-8BBF-0889D4687300}"/>
                </a:ext>
              </a:extLst>
            </p:cNvPr>
            <p:cNvGrpSpPr/>
            <p:nvPr/>
          </p:nvGrpSpPr>
          <p:grpSpPr>
            <a:xfrm>
              <a:off x="1924242" y="3014105"/>
              <a:ext cx="3291544" cy="3699887"/>
              <a:chOff x="1924242" y="3014105"/>
              <a:chExt cx="3291544" cy="369988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63B2FA-DF5C-424C-AEE7-A112BF0693AB}"/>
                  </a:ext>
                </a:extLst>
              </p:cNvPr>
              <p:cNvSpPr txBox="1"/>
              <p:nvPr/>
            </p:nvSpPr>
            <p:spPr>
              <a:xfrm>
                <a:off x="1924242" y="6067661"/>
                <a:ext cx="29263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Real scene or representation 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a Virtual Scene</a:t>
                </a:r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E565156-E651-48C9-C561-5BD9BF010129}"/>
                  </a:ext>
                </a:extLst>
              </p:cNvPr>
              <p:cNvGrpSpPr/>
              <p:nvPr/>
            </p:nvGrpSpPr>
            <p:grpSpPr>
              <a:xfrm>
                <a:off x="2227858" y="3014105"/>
                <a:ext cx="2987928" cy="2990141"/>
                <a:chOff x="2227858" y="3014105"/>
                <a:chExt cx="2987928" cy="2990141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36A1405-411D-0B22-56EA-0BF05BE9E7A9}"/>
                    </a:ext>
                  </a:extLst>
                </p:cNvPr>
                <p:cNvCxnSpPr>
                  <a:cxnSpLocks/>
                  <a:stCxn id="28" idx="3"/>
                  <a:endCxn id="2" idx="1"/>
                </p:cNvCxnSpPr>
                <p:nvPr/>
              </p:nvCxnSpPr>
              <p:spPr>
                <a:xfrm flipV="1">
                  <a:off x="4178406" y="3014105"/>
                  <a:ext cx="1037380" cy="2014867"/>
                </a:xfrm>
                <a:prstGeom prst="line">
                  <a:avLst/>
                </a:prstGeom>
                <a:ln w="28575">
                  <a:headEnd type="arrow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 descr="A person sitting on a bench with a crowd of people&#10;&#10;Description automatically generated">
                  <a:extLst>
                    <a:ext uri="{FF2B5EF4-FFF2-40B4-BE49-F238E27FC236}">
                      <a16:creationId xmlns:a16="http://schemas.microsoft.com/office/drawing/2014/main" id="{5F98F0AF-E3E2-EFEF-D47C-A812CCEAE4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7858" y="4053698"/>
                  <a:ext cx="1950548" cy="1950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99C467-93C9-A10C-7058-29F2FECBB15C}"/>
              </a:ext>
            </a:extLst>
          </p:cNvPr>
          <p:cNvGrpSpPr/>
          <p:nvPr/>
        </p:nvGrpSpPr>
        <p:grpSpPr>
          <a:xfrm>
            <a:off x="2190745" y="624135"/>
            <a:ext cx="2961033" cy="2478411"/>
            <a:chOff x="2254753" y="624135"/>
            <a:chExt cx="2961033" cy="247841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755749-C320-346D-0854-A83871B2A3A1}"/>
                </a:ext>
              </a:extLst>
            </p:cNvPr>
            <p:cNvSpPr txBox="1"/>
            <p:nvPr/>
          </p:nvSpPr>
          <p:spPr>
            <a:xfrm>
              <a:off x="2916448" y="2650965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Virtual Scene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088423-41A4-98F4-693B-C32FC2B9E81F}"/>
                </a:ext>
              </a:extLst>
            </p:cNvPr>
            <p:cNvSpPr txBox="1"/>
            <p:nvPr/>
          </p:nvSpPr>
          <p:spPr>
            <a:xfrm>
              <a:off x="2331953" y="2579326"/>
              <a:ext cx="5469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#2</a:t>
              </a:r>
              <a:endPara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531FB4A-2F54-C121-E7A4-D4B5B213E926}"/>
                </a:ext>
              </a:extLst>
            </p:cNvPr>
            <p:cNvGrpSpPr/>
            <p:nvPr/>
          </p:nvGrpSpPr>
          <p:grpSpPr>
            <a:xfrm>
              <a:off x="2254753" y="624135"/>
              <a:ext cx="2961033" cy="2389970"/>
              <a:chOff x="2254753" y="624135"/>
              <a:chExt cx="2961033" cy="238997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A03B860-E186-0FE5-86C3-40AEACC907D4}"/>
                  </a:ext>
                </a:extLst>
              </p:cNvPr>
              <p:cNvCxnSpPr>
                <a:cxnSpLocks/>
                <a:stCxn id="36" idx="3"/>
                <a:endCxn id="2" idx="1"/>
              </p:cNvCxnSpPr>
              <p:nvPr/>
            </p:nvCxnSpPr>
            <p:spPr>
              <a:xfrm>
                <a:off x="4205301" y="1589381"/>
                <a:ext cx="1010485" cy="1424724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6" name="Picture 35" descr="A person looking at a robot&#10;&#10;Description automatically generated">
                <a:extLst>
                  <a:ext uri="{FF2B5EF4-FFF2-40B4-BE49-F238E27FC236}">
                    <a16:creationId xmlns:a16="http://schemas.microsoft.com/office/drawing/2014/main" id="{9FB86CCC-A137-FCCF-2B32-C5060BD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4753" y="624135"/>
                <a:ext cx="1950548" cy="1930491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10AF0-8306-2C91-4A16-A02CDB6444B2}"/>
              </a:ext>
            </a:extLst>
          </p:cNvPr>
          <p:cNvGrpSpPr/>
          <p:nvPr/>
        </p:nvGrpSpPr>
        <p:grpSpPr>
          <a:xfrm>
            <a:off x="7258383" y="2996687"/>
            <a:ext cx="3632870" cy="3485038"/>
            <a:chOff x="7258383" y="3014105"/>
            <a:chExt cx="3632870" cy="348503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07ECD3-36ED-4A14-7218-ECCF00C966FF}"/>
                </a:ext>
              </a:extLst>
            </p:cNvPr>
            <p:cNvSpPr txBox="1"/>
            <p:nvPr/>
          </p:nvSpPr>
          <p:spPr>
            <a:xfrm>
              <a:off x="8806259" y="6038364"/>
              <a:ext cx="2084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Real or virtual scene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F2D55B-05AC-4C69-CAF7-B4D0F3FEEF93}"/>
                </a:ext>
              </a:extLst>
            </p:cNvPr>
            <p:cNvSpPr txBox="1"/>
            <p:nvPr/>
          </p:nvSpPr>
          <p:spPr>
            <a:xfrm>
              <a:off x="8239917" y="5975923"/>
              <a:ext cx="723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#4</a:t>
              </a:r>
              <a:endPara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A person in a suit&#10;&#10;Description automatically generated">
              <a:extLst>
                <a:ext uri="{FF2B5EF4-FFF2-40B4-BE49-F238E27FC236}">
                  <a16:creationId xmlns:a16="http://schemas.microsoft.com/office/drawing/2014/main" id="{5B41FA11-EC2A-329C-A040-FF10DCCE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531" y="4086473"/>
              <a:ext cx="1925510" cy="1925510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C4DDDF8-5DE2-47FD-19C5-F3C125DB47AB}"/>
                </a:ext>
              </a:extLst>
            </p:cNvPr>
            <p:cNvCxnSpPr>
              <a:cxnSpLocks/>
              <a:stCxn id="2" idx="3"/>
              <a:endCxn id="40" idx="1"/>
            </p:cNvCxnSpPr>
            <p:nvPr/>
          </p:nvCxnSpPr>
          <p:spPr>
            <a:xfrm>
              <a:off x="7258383" y="3014105"/>
              <a:ext cx="1416148" cy="2035123"/>
            </a:xfrm>
            <a:prstGeom prst="line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048087-324D-6FE5-3610-5EB7D097232C}"/>
              </a:ext>
            </a:extLst>
          </p:cNvPr>
          <p:cNvCxnSpPr>
            <a:cxnSpLocks/>
          </p:cNvCxnSpPr>
          <p:nvPr/>
        </p:nvCxnSpPr>
        <p:spPr>
          <a:xfrm>
            <a:off x="4178406" y="5046390"/>
            <a:ext cx="4496125" cy="2838"/>
          </a:xfrm>
          <a:prstGeom prst="line">
            <a:avLst/>
          </a:prstGeom>
          <a:ln w="28575">
            <a:prstDash val="dash"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102DDF6-2341-0BCD-8407-D962B0278C0F}"/>
              </a:ext>
            </a:extLst>
          </p:cNvPr>
          <p:cNvSpPr txBox="1"/>
          <p:nvPr/>
        </p:nvSpPr>
        <p:spPr>
          <a:xfrm>
            <a:off x="4977995" y="3982495"/>
            <a:ext cx="2522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 Virtual Scene or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rendered as a real scene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E417DF-144C-E08C-F7FC-BEDA224EBDB0}"/>
              </a:ext>
            </a:extLst>
          </p:cNvPr>
          <p:cNvGrpSpPr/>
          <p:nvPr/>
        </p:nvGrpSpPr>
        <p:grpSpPr>
          <a:xfrm>
            <a:off x="7258383" y="537302"/>
            <a:ext cx="3289562" cy="2565244"/>
            <a:chOff x="7258383" y="537302"/>
            <a:chExt cx="3289562" cy="256524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C292CD-A755-1387-B5A6-516B755F6045}"/>
                </a:ext>
              </a:extLst>
            </p:cNvPr>
            <p:cNvSpPr txBox="1"/>
            <p:nvPr/>
          </p:nvSpPr>
          <p:spPr>
            <a:xfrm>
              <a:off x="9005280" y="2619854"/>
              <a:ext cx="1542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Virtual Scene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75D6C3-77C7-BEA6-6119-668DC0C81D7F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7258383" y="1453068"/>
              <a:ext cx="1293660" cy="1561037"/>
            </a:xfrm>
            <a:prstGeom prst="line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B730C2E-F980-B9D1-4552-6027DE24933F}"/>
                </a:ext>
              </a:extLst>
            </p:cNvPr>
            <p:cNvSpPr txBox="1"/>
            <p:nvPr/>
          </p:nvSpPr>
          <p:spPr>
            <a:xfrm>
              <a:off x="8530777" y="2579326"/>
              <a:ext cx="723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#3</a:t>
              </a:r>
              <a:endPara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8" name="Picture 47" descr="A person sitting at a desk&#10;&#10;Description automatically generated">
              <a:extLst>
                <a:ext uri="{FF2B5EF4-FFF2-40B4-BE49-F238E27FC236}">
                  <a16:creationId xmlns:a16="http://schemas.microsoft.com/office/drawing/2014/main" id="{DC82E83E-0510-2F31-CC78-442AA5618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477" y="537302"/>
              <a:ext cx="1899810" cy="1899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8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E6522338-7984-0318-C5AB-84AFF622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358293"/>
            <a:ext cx="10182707" cy="866360"/>
          </a:xfrm>
        </p:spPr>
        <p:txBody>
          <a:bodyPr/>
          <a:lstStyle/>
          <a:p>
            <a:r>
              <a:rPr lang="en-US" dirty="0"/>
              <a:t>MPAI-HMC V2.0 Reference Model</a:t>
            </a:r>
            <a:endParaRPr lang="en-GB" dirty="0"/>
          </a:p>
        </p:txBody>
      </p:sp>
      <p:sp>
        <p:nvSpPr>
          <p:cNvPr id="25" name="Arrow: Right 24">
            <a:hlinkClick r:id="rId3" action="ppaction://hlinksldjump"/>
            <a:extLst>
              <a:ext uri="{FF2B5EF4-FFF2-40B4-BE49-F238E27FC236}">
                <a16:creationId xmlns:a16="http://schemas.microsoft.com/office/drawing/2014/main" id="{89173B1E-AA0E-D10E-4E06-810FAEE38935}"/>
              </a:ext>
            </a:extLst>
          </p:cNvPr>
          <p:cNvSpPr/>
          <p:nvPr/>
        </p:nvSpPr>
        <p:spPr>
          <a:xfrm rot="10800000">
            <a:off x="35484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E417673B-78C0-8AD3-9B74-2C56BCA18ECA}"/>
              </a:ext>
            </a:extLst>
          </p:cNvPr>
          <p:cNvSpPr/>
          <p:nvPr/>
        </p:nvSpPr>
        <p:spPr>
          <a:xfrm>
            <a:off x="2815317" y="1156592"/>
            <a:ext cx="8191944" cy="439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 sz="1400"/>
          </a:p>
        </p:txBody>
      </p:sp>
      <p:sp>
        <p:nvSpPr>
          <p:cNvPr id="30" name="TextBox 74">
            <a:extLst>
              <a:ext uri="{FF2B5EF4-FFF2-40B4-BE49-F238E27FC236}">
                <a16:creationId xmlns:a16="http://schemas.microsoft.com/office/drawing/2014/main" id="{9DD99570-8101-F1FC-6F52-C128EC673C37}"/>
              </a:ext>
            </a:extLst>
          </p:cNvPr>
          <p:cNvSpPr/>
          <p:nvPr/>
        </p:nvSpPr>
        <p:spPr>
          <a:xfrm>
            <a:off x="2129547" y="4712441"/>
            <a:ext cx="73010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Visual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32" name="Rectangle 126">
            <a:extLst>
              <a:ext uri="{FF2B5EF4-FFF2-40B4-BE49-F238E27FC236}">
                <a16:creationId xmlns:a16="http://schemas.microsoft.com/office/drawing/2014/main" id="{36211FAD-95CE-A4C6-6952-AE8DC6BB4892}"/>
              </a:ext>
            </a:extLst>
          </p:cNvPr>
          <p:cNvSpPr/>
          <p:nvPr/>
        </p:nvSpPr>
        <p:spPr>
          <a:xfrm>
            <a:off x="2927863" y="3816515"/>
            <a:ext cx="580829" cy="1676731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/>
                <a:ea typeface="DejaVu Sans"/>
              </a:rPr>
              <a:t>Audio-Visual Scene Description</a:t>
            </a:r>
            <a:endParaRPr lang="it-IT" sz="1400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F48C4B-1E3D-5FD7-A2F6-E8592F554397}"/>
              </a:ext>
            </a:extLst>
          </p:cNvPr>
          <p:cNvCxnSpPr>
            <a:cxnSpLocks/>
          </p:cNvCxnSpPr>
          <p:nvPr/>
        </p:nvCxnSpPr>
        <p:spPr>
          <a:xfrm>
            <a:off x="2099993" y="4959296"/>
            <a:ext cx="86611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4" name="TextBox 74">
            <a:extLst>
              <a:ext uri="{FF2B5EF4-FFF2-40B4-BE49-F238E27FC236}">
                <a16:creationId xmlns:a16="http://schemas.microsoft.com/office/drawing/2014/main" id="{A75EDE99-59E1-20FC-5FFE-6CA3C3462C08}"/>
              </a:ext>
            </a:extLst>
          </p:cNvPr>
          <p:cNvSpPr/>
          <p:nvPr/>
        </p:nvSpPr>
        <p:spPr>
          <a:xfrm>
            <a:off x="2058458" y="2773905"/>
            <a:ext cx="78580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Selector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55" name="Rectangle 111">
            <a:extLst>
              <a:ext uri="{FF2B5EF4-FFF2-40B4-BE49-F238E27FC236}">
                <a16:creationId xmlns:a16="http://schemas.microsoft.com/office/drawing/2014/main" id="{F8B7E78C-BF05-C401-C754-FFC1AC4A76E9}"/>
              </a:ext>
            </a:extLst>
          </p:cNvPr>
          <p:cNvSpPr/>
          <p:nvPr/>
        </p:nvSpPr>
        <p:spPr>
          <a:xfrm>
            <a:off x="2916799" y="1253291"/>
            <a:ext cx="587542" cy="1673065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GB" sz="1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 Scene Integration &amp; Description</a:t>
            </a:r>
            <a:endParaRPr lang="it-IT" sz="1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74">
            <a:extLst>
              <a:ext uri="{FF2B5EF4-FFF2-40B4-BE49-F238E27FC236}">
                <a16:creationId xmlns:a16="http://schemas.microsoft.com/office/drawing/2014/main" id="{ED349434-A997-DA56-24F8-D119F631476F}"/>
              </a:ext>
            </a:extLst>
          </p:cNvPr>
          <p:cNvSpPr/>
          <p:nvPr/>
        </p:nvSpPr>
        <p:spPr>
          <a:xfrm>
            <a:off x="1933334" y="1857975"/>
            <a:ext cx="895835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Input Portable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Avatar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5A4390A-3F60-5EA4-688D-4A8FDB9BB560}"/>
              </a:ext>
            </a:extLst>
          </p:cNvPr>
          <p:cNvCxnSpPr>
            <a:cxnSpLocks/>
          </p:cNvCxnSpPr>
          <p:nvPr/>
        </p:nvCxnSpPr>
        <p:spPr>
          <a:xfrm>
            <a:off x="2060624" y="2108594"/>
            <a:ext cx="86611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0" name="TextBox 53">
            <a:extLst>
              <a:ext uri="{FF2B5EF4-FFF2-40B4-BE49-F238E27FC236}">
                <a16:creationId xmlns:a16="http://schemas.microsoft.com/office/drawing/2014/main" id="{49E5E06C-24AD-A21A-121E-4C8D2CBDF36D}"/>
              </a:ext>
            </a:extLst>
          </p:cNvPr>
          <p:cNvSpPr/>
          <p:nvPr/>
        </p:nvSpPr>
        <p:spPr>
          <a:xfrm>
            <a:off x="3548146" y="1854593"/>
            <a:ext cx="108481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AV Scene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Descriptors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C0AEDEE-82C1-EF74-75DC-FBCE1D633001}"/>
              </a:ext>
            </a:extLst>
          </p:cNvPr>
          <p:cNvCxnSpPr>
            <a:cxnSpLocks/>
          </p:cNvCxnSpPr>
          <p:nvPr/>
        </p:nvCxnSpPr>
        <p:spPr>
          <a:xfrm>
            <a:off x="3503412" y="2126284"/>
            <a:ext cx="107090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497FAC-2628-339E-18A8-E599870FD5C5}"/>
              </a:ext>
            </a:extLst>
          </p:cNvPr>
          <p:cNvCxnSpPr>
            <a:cxnSpLocks/>
          </p:cNvCxnSpPr>
          <p:nvPr/>
        </p:nvCxnSpPr>
        <p:spPr>
          <a:xfrm>
            <a:off x="3500586" y="4639898"/>
            <a:ext cx="107090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9" name="Rectangle 111">
            <a:extLst>
              <a:ext uri="{FF2B5EF4-FFF2-40B4-BE49-F238E27FC236}">
                <a16:creationId xmlns:a16="http://schemas.microsoft.com/office/drawing/2014/main" id="{3ED210D7-6A13-111A-68C4-17E460A8001A}"/>
              </a:ext>
            </a:extLst>
          </p:cNvPr>
          <p:cNvSpPr/>
          <p:nvPr/>
        </p:nvSpPr>
        <p:spPr>
          <a:xfrm>
            <a:off x="4571575" y="1247454"/>
            <a:ext cx="587542" cy="4245787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Entity and Context Understanding</a:t>
            </a:r>
            <a:endParaRPr lang="it-IT" sz="1400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80" name="TextBox 6">
            <a:extLst>
              <a:ext uri="{FF2B5EF4-FFF2-40B4-BE49-F238E27FC236}">
                <a16:creationId xmlns:a16="http://schemas.microsoft.com/office/drawing/2014/main" id="{A5EFEBD3-4FAB-76F2-35E2-91C62AAE2F35}"/>
              </a:ext>
            </a:extLst>
          </p:cNvPr>
          <p:cNvSpPr/>
          <p:nvPr/>
        </p:nvSpPr>
        <p:spPr>
          <a:xfrm>
            <a:off x="6586003" y="2768477"/>
            <a:ext cx="109260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Meaning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81" name="TextBox 6">
            <a:extLst>
              <a:ext uri="{FF2B5EF4-FFF2-40B4-BE49-F238E27FC236}">
                <a16:creationId xmlns:a16="http://schemas.microsoft.com/office/drawing/2014/main" id="{D5ECD939-4660-6C62-9633-8189F06F7D76}"/>
              </a:ext>
            </a:extLst>
          </p:cNvPr>
          <p:cNvSpPr/>
          <p:nvPr/>
        </p:nvSpPr>
        <p:spPr>
          <a:xfrm>
            <a:off x="6712943" y="3949941"/>
            <a:ext cx="88596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Machine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Text  Obj.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4B3FEB8-7032-DB98-9527-21E254E96967}"/>
              </a:ext>
            </a:extLst>
          </p:cNvPr>
          <p:cNvCxnSpPr>
            <a:cxnSpLocks/>
          </p:cNvCxnSpPr>
          <p:nvPr/>
        </p:nvCxnSpPr>
        <p:spPr>
          <a:xfrm>
            <a:off x="6752588" y="1670941"/>
            <a:ext cx="227052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B8A38BF-1B51-1B23-3501-7FA3A706D91A}"/>
              </a:ext>
            </a:extLst>
          </p:cNvPr>
          <p:cNvCxnSpPr>
            <a:cxnSpLocks/>
          </p:cNvCxnSpPr>
          <p:nvPr/>
        </p:nvCxnSpPr>
        <p:spPr>
          <a:xfrm>
            <a:off x="6548324" y="4208903"/>
            <a:ext cx="980974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D010752-6CB1-174F-4FAC-89FA2F0D9C94}"/>
              </a:ext>
            </a:extLst>
          </p:cNvPr>
          <p:cNvCxnSpPr>
            <a:cxnSpLocks/>
          </p:cNvCxnSpPr>
          <p:nvPr/>
        </p:nvCxnSpPr>
        <p:spPr>
          <a:xfrm>
            <a:off x="6599903" y="3073224"/>
            <a:ext cx="980974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5" name="TextBox 6">
            <a:extLst>
              <a:ext uri="{FF2B5EF4-FFF2-40B4-BE49-F238E27FC236}">
                <a16:creationId xmlns:a16="http://schemas.microsoft.com/office/drawing/2014/main" id="{4DBF3864-7F9C-B7EC-A10E-570A666D278C}"/>
              </a:ext>
            </a:extLst>
          </p:cNvPr>
          <p:cNvSpPr/>
          <p:nvPr/>
        </p:nvSpPr>
        <p:spPr>
          <a:xfrm>
            <a:off x="7477376" y="1365225"/>
            <a:ext cx="1543454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Machine Avatar ID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D49C79E-7A2C-695E-7B25-5BED7CC0154F}"/>
              </a:ext>
            </a:extLst>
          </p:cNvPr>
          <p:cNvCxnSpPr>
            <a:cxnSpLocks/>
          </p:cNvCxnSpPr>
          <p:nvPr/>
        </p:nvCxnSpPr>
        <p:spPr>
          <a:xfrm>
            <a:off x="9277468" y="1974031"/>
            <a:ext cx="281282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3730F5A-224E-F5A9-44C8-AF107E84DAC9}"/>
              </a:ext>
            </a:extLst>
          </p:cNvPr>
          <p:cNvSpPr txBox="1"/>
          <p:nvPr/>
        </p:nvSpPr>
        <p:spPr>
          <a:xfrm>
            <a:off x="11046532" y="1720518"/>
            <a:ext cx="1029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</a:p>
          <a:p>
            <a:pPr algn="ctr"/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</a:p>
          <a:p>
            <a:pPr algn="ctr"/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Avatar 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F6E8CFB-8974-65A3-91F3-EEE112BB9B5B}"/>
              </a:ext>
            </a:extLst>
          </p:cNvPr>
          <p:cNvCxnSpPr>
            <a:cxnSpLocks/>
          </p:cNvCxnSpPr>
          <p:nvPr/>
        </p:nvCxnSpPr>
        <p:spPr>
          <a:xfrm>
            <a:off x="10893869" y="3872153"/>
            <a:ext cx="105926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9" name="TextBox 53">
            <a:extLst>
              <a:ext uri="{FF2B5EF4-FFF2-40B4-BE49-F238E27FC236}">
                <a16:creationId xmlns:a16="http://schemas.microsoft.com/office/drawing/2014/main" id="{D1A2E9FD-0761-DDD7-DEC4-417254E3207F}"/>
              </a:ext>
            </a:extLst>
          </p:cNvPr>
          <p:cNvSpPr/>
          <p:nvPr/>
        </p:nvSpPr>
        <p:spPr>
          <a:xfrm>
            <a:off x="11072866" y="3612408"/>
            <a:ext cx="91953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Output Audio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90" name="Rectangle 111">
            <a:extLst>
              <a:ext uri="{FF2B5EF4-FFF2-40B4-BE49-F238E27FC236}">
                <a16:creationId xmlns:a16="http://schemas.microsoft.com/office/drawing/2014/main" id="{69DD1D63-6374-FD5F-1FC6-25925EC0C506}"/>
              </a:ext>
            </a:extLst>
          </p:cNvPr>
          <p:cNvSpPr/>
          <p:nvPr/>
        </p:nvSpPr>
        <p:spPr>
          <a:xfrm>
            <a:off x="10304780" y="2753399"/>
            <a:ext cx="587542" cy="2294073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it-IT" sz="1400" spc="-1">
                <a:solidFill>
                  <a:srgbClr val="000000"/>
                </a:solidFill>
                <a:latin typeface="Calibri"/>
                <a:ea typeface="DejaVu Sans"/>
              </a:rPr>
              <a:t>Audio-Visual Scene Rendering</a:t>
            </a:r>
          </a:p>
        </p:txBody>
      </p:sp>
      <p:sp>
        <p:nvSpPr>
          <p:cNvPr id="91" name="TextBox 74">
            <a:extLst>
              <a:ext uri="{FF2B5EF4-FFF2-40B4-BE49-F238E27FC236}">
                <a16:creationId xmlns:a16="http://schemas.microsoft.com/office/drawing/2014/main" id="{8685F424-0412-961E-BBF9-57C13DB66326}"/>
              </a:ext>
            </a:extLst>
          </p:cNvPr>
          <p:cNvSpPr/>
          <p:nvPr/>
        </p:nvSpPr>
        <p:spPr>
          <a:xfrm>
            <a:off x="2113123" y="3337964"/>
            <a:ext cx="73010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Text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8B1A9DC-E4FE-114E-0798-02D161807F12}"/>
              </a:ext>
            </a:extLst>
          </p:cNvPr>
          <p:cNvCxnSpPr>
            <a:cxnSpLocks/>
          </p:cNvCxnSpPr>
          <p:nvPr/>
        </p:nvCxnSpPr>
        <p:spPr>
          <a:xfrm>
            <a:off x="2136837" y="3583760"/>
            <a:ext cx="2431778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3" name="Rectangle 7">
            <a:extLst>
              <a:ext uri="{FF2B5EF4-FFF2-40B4-BE49-F238E27FC236}">
                <a16:creationId xmlns:a16="http://schemas.microsoft.com/office/drawing/2014/main" id="{97C14A88-A3B3-B359-9482-8B58F159EDDF}"/>
              </a:ext>
            </a:extLst>
          </p:cNvPr>
          <p:cNvSpPr/>
          <p:nvPr/>
        </p:nvSpPr>
        <p:spPr>
          <a:xfrm>
            <a:off x="1067133" y="5794455"/>
            <a:ext cx="6174975" cy="3439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Controller</a:t>
            </a:r>
            <a:endParaRPr lang="it-IT" sz="1200" b="0" strike="noStrike" spc="-1">
              <a:latin typeface="Arial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A08A240-609C-3EBF-A42F-97318A6E010E}"/>
              </a:ext>
            </a:extLst>
          </p:cNvPr>
          <p:cNvCxnSpPr>
            <a:cxnSpLocks/>
          </p:cNvCxnSpPr>
          <p:nvPr/>
        </p:nvCxnSpPr>
        <p:spPr>
          <a:xfrm flipV="1">
            <a:off x="1052623" y="5691115"/>
            <a:ext cx="6189483" cy="20193"/>
          </a:xfrm>
          <a:prstGeom prst="line">
            <a:avLst/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5" name="Rectangle 51">
            <a:extLst>
              <a:ext uri="{FF2B5EF4-FFF2-40B4-BE49-F238E27FC236}">
                <a16:creationId xmlns:a16="http://schemas.microsoft.com/office/drawing/2014/main" id="{B17B1BD2-1F78-EA75-B391-27E761AAA4EE}"/>
              </a:ext>
            </a:extLst>
          </p:cNvPr>
          <p:cNvSpPr/>
          <p:nvPr/>
        </p:nvSpPr>
        <p:spPr>
          <a:xfrm>
            <a:off x="3407242" y="6306869"/>
            <a:ext cx="1124745" cy="369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96" name="Rectangle 1">
            <a:extLst>
              <a:ext uri="{FF2B5EF4-FFF2-40B4-BE49-F238E27FC236}">
                <a16:creationId xmlns:a16="http://schemas.microsoft.com/office/drawing/2014/main" id="{927F67BD-537F-0269-7BF4-5AAAC084AEEF}"/>
              </a:ext>
            </a:extLst>
          </p:cNvPr>
          <p:cNvSpPr/>
          <p:nvPr/>
        </p:nvSpPr>
        <p:spPr>
          <a:xfrm>
            <a:off x="1084806" y="6285531"/>
            <a:ext cx="912816" cy="36726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FFFFFF"/>
                </a:solidFill>
                <a:latin typeface="Calibri"/>
                <a:ea typeface="DejaVu Sans"/>
              </a:rPr>
              <a:t>MPAI Store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97" name="Rectangle 52">
            <a:extLst>
              <a:ext uri="{FF2B5EF4-FFF2-40B4-BE49-F238E27FC236}">
                <a16:creationId xmlns:a16="http://schemas.microsoft.com/office/drawing/2014/main" id="{47F7B134-3580-01E5-AA9D-04D6E0D5FB8E}"/>
              </a:ext>
            </a:extLst>
          </p:cNvPr>
          <p:cNvSpPr/>
          <p:nvPr/>
        </p:nvSpPr>
        <p:spPr>
          <a:xfrm>
            <a:off x="4613301" y="6306347"/>
            <a:ext cx="745879" cy="370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Access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98" name="Rectangle 5">
            <a:extLst>
              <a:ext uri="{FF2B5EF4-FFF2-40B4-BE49-F238E27FC236}">
                <a16:creationId xmlns:a16="http://schemas.microsoft.com/office/drawing/2014/main" id="{EF94D85D-50CA-9FBF-F4C8-D0300D7AB624}"/>
              </a:ext>
            </a:extLst>
          </p:cNvPr>
          <p:cNvSpPr/>
          <p:nvPr/>
        </p:nvSpPr>
        <p:spPr>
          <a:xfrm>
            <a:off x="2071984" y="6304870"/>
            <a:ext cx="1253020" cy="371342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EA748A8-EB0B-F0C5-116A-8DD66B18FE40}"/>
              </a:ext>
            </a:extLst>
          </p:cNvPr>
          <p:cNvCxnSpPr>
            <a:cxnSpLocks/>
          </p:cNvCxnSpPr>
          <p:nvPr/>
        </p:nvCxnSpPr>
        <p:spPr>
          <a:xfrm>
            <a:off x="3411120" y="6220281"/>
            <a:ext cx="1132941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6D25929-84F3-7445-0144-7C777D68F7AC}"/>
              </a:ext>
            </a:extLst>
          </p:cNvPr>
          <p:cNvCxnSpPr>
            <a:cxnSpLocks/>
          </p:cNvCxnSpPr>
          <p:nvPr/>
        </p:nvCxnSpPr>
        <p:spPr>
          <a:xfrm flipV="1">
            <a:off x="4622231" y="6220888"/>
            <a:ext cx="762016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1" name="Rectangle 4">
            <a:extLst>
              <a:ext uri="{FF2B5EF4-FFF2-40B4-BE49-F238E27FC236}">
                <a16:creationId xmlns:a16="http://schemas.microsoft.com/office/drawing/2014/main" id="{57D23AC9-5960-2CCA-C669-E97171483A83}"/>
              </a:ext>
            </a:extLst>
          </p:cNvPr>
          <p:cNvSpPr/>
          <p:nvPr/>
        </p:nvSpPr>
        <p:spPr>
          <a:xfrm>
            <a:off x="8739875" y="6290090"/>
            <a:ext cx="1401760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Attestation 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1D25727-5AE1-B083-B722-0B6AEAAE2D4C}"/>
              </a:ext>
            </a:extLst>
          </p:cNvPr>
          <p:cNvSpPr/>
          <p:nvPr/>
        </p:nvSpPr>
        <p:spPr>
          <a:xfrm>
            <a:off x="7242106" y="6301530"/>
            <a:ext cx="1401760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Encryption 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03" name="Rectangle 4">
            <a:extLst>
              <a:ext uri="{FF2B5EF4-FFF2-40B4-BE49-F238E27FC236}">
                <a16:creationId xmlns:a16="http://schemas.microsoft.com/office/drawing/2014/main" id="{84E07A2B-DD88-99A7-8D22-E3B92A04A56B}"/>
              </a:ext>
            </a:extLst>
          </p:cNvPr>
          <p:cNvSpPr/>
          <p:nvPr/>
        </p:nvSpPr>
        <p:spPr>
          <a:xfrm>
            <a:off x="5452434" y="6303907"/>
            <a:ext cx="1708226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 Service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1A4CE1B-A3FB-ACA2-8E83-D4A97226849B}"/>
              </a:ext>
            </a:extLst>
          </p:cNvPr>
          <p:cNvCxnSpPr>
            <a:cxnSpLocks/>
          </p:cNvCxnSpPr>
          <p:nvPr/>
        </p:nvCxnSpPr>
        <p:spPr>
          <a:xfrm flipV="1">
            <a:off x="5490758" y="6231743"/>
            <a:ext cx="4629767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6D03FDC-B5DC-A6C3-637F-9DD3A8BCC105}"/>
              </a:ext>
            </a:extLst>
          </p:cNvPr>
          <p:cNvCxnSpPr>
            <a:cxnSpLocks/>
          </p:cNvCxnSpPr>
          <p:nvPr/>
        </p:nvCxnSpPr>
        <p:spPr>
          <a:xfrm flipV="1">
            <a:off x="1069789" y="6223039"/>
            <a:ext cx="927323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68021D1-83F7-11A3-AE49-7D9077D3B2B0}"/>
              </a:ext>
            </a:extLst>
          </p:cNvPr>
          <p:cNvCxnSpPr>
            <a:cxnSpLocks/>
          </p:cNvCxnSpPr>
          <p:nvPr/>
        </p:nvCxnSpPr>
        <p:spPr>
          <a:xfrm flipV="1">
            <a:off x="2081421" y="6221110"/>
            <a:ext cx="1241684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7" name="TextBox 53">
            <a:extLst>
              <a:ext uri="{FF2B5EF4-FFF2-40B4-BE49-F238E27FC236}">
                <a16:creationId xmlns:a16="http://schemas.microsoft.com/office/drawing/2014/main" id="{BDC3D818-2886-83E2-29C6-AD036708C3DD}"/>
              </a:ext>
            </a:extLst>
          </p:cNvPr>
          <p:cNvSpPr/>
          <p:nvPr/>
        </p:nvSpPr>
        <p:spPr>
          <a:xfrm>
            <a:off x="3583585" y="4388955"/>
            <a:ext cx="108481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AV Scene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Descriptors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08" name="Rectangle 40">
            <a:extLst>
              <a:ext uri="{FF2B5EF4-FFF2-40B4-BE49-F238E27FC236}">
                <a16:creationId xmlns:a16="http://schemas.microsoft.com/office/drawing/2014/main" id="{B8637C87-940D-5060-1FB8-0901787EBF49}"/>
              </a:ext>
            </a:extLst>
          </p:cNvPr>
          <p:cNvSpPr/>
          <p:nvPr/>
        </p:nvSpPr>
        <p:spPr>
          <a:xfrm>
            <a:off x="1101347" y="1146692"/>
            <a:ext cx="770595" cy="4470192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User Agent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1C5DF2F-7AF8-0AA4-11FC-772E2179E197}"/>
              </a:ext>
            </a:extLst>
          </p:cNvPr>
          <p:cNvSpPr txBox="1"/>
          <p:nvPr/>
        </p:nvSpPr>
        <p:spPr>
          <a:xfrm>
            <a:off x="9545480" y="3585507"/>
            <a:ext cx="810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Output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Avatar 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7123CE-2C3C-D6C0-3844-B0B42ECAECBD}"/>
              </a:ext>
            </a:extLst>
          </p:cNvPr>
          <p:cNvCxnSpPr>
            <a:cxnSpLocks/>
          </p:cNvCxnSpPr>
          <p:nvPr/>
        </p:nvCxnSpPr>
        <p:spPr>
          <a:xfrm>
            <a:off x="9380489" y="3857008"/>
            <a:ext cx="95599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43DFEB2-7C15-D460-FED7-48FE16F89EAA}"/>
              </a:ext>
            </a:extLst>
          </p:cNvPr>
          <p:cNvCxnSpPr>
            <a:cxnSpLocks/>
          </p:cNvCxnSpPr>
          <p:nvPr/>
        </p:nvCxnSpPr>
        <p:spPr>
          <a:xfrm>
            <a:off x="10897679" y="4550333"/>
            <a:ext cx="105926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12" name="TextBox 53">
            <a:extLst>
              <a:ext uri="{FF2B5EF4-FFF2-40B4-BE49-F238E27FC236}">
                <a16:creationId xmlns:a16="http://schemas.microsoft.com/office/drawing/2014/main" id="{116E9E87-8C5F-A02F-48DA-59711599B4DC}"/>
              </a:ext>
            </a:extLst>
          </p:cNvPr>
          <p:cNvSpPr/>
          <p:nvPr/>
        </p:nvSpPr>
        <p:spPr>
          <a:xfrm>
            <a:off x="11076676" y="4290588"/>
            <a:ext cx="91953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Output Visual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113" name="TextBox 74">
            <a:extLst>
              <a:ext uri="{FF2B5EF4-FFF2-40B4-BE49-F238E27FC236}">
                <a16:creationId xmlns:a16="http://schemas.microsoft.com/office/drawing/2014/main" id="{6721F378-99C1-8CDA-469C-2AAAC77F0231}"/>
              </a:ext>
            </a:extLst>
          </p:cNvPr>
          <p:cNvSpPr/>
          <p:nvPr/>
        </p:nvSpPr>
        <p:spPr>
          <a:xfrm>
            <a:off x="2129901" y="4167874"/>
            <a:ext cx="73010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Audio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3F42239-03F8-C787-0206-560319C3191B}"/>
              </a:ext>
            </a:extLst>
          </p:cNvPr>
          <p:cNvCxnSpPr>
            <a:cxnSpLocks/>
          </p:cNvCxnSpPr>
          <p:nvPr/>
        </p:nvCxnSpPr>
        <p:spPr>
          <a:xfrm>
            <a:off x="2088917" y="4426705"/>
            <a:ext cx="86611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5001907-56EC-C084-DE8D-58E2861F5B9D}"/>
              </a:ext>
            </a:extLst>
          </p:cNvPr>
          <p:cNvCxnSpPr>
            <a:cxnSpLocks/>
          </p:cNvCxnSpPr>
          <p:nvPr/>
        </p:nvCxnSpPr>
        <p:spPr>
          <a:xfrm>
            <a:off x="2162632" y="3053863"/>
            <a:ext cx="2431778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16" name="TextBox 6">
            <a:extLst>
              <a:ext uri="{FF2B5EF4-FFF2-40B4-BE49-F238E27FC236}">
                <a16:creationId xmlns:a16="http://schemas.microsoft.com/office/drawing/2014/main" id="{C54217BC-1C98-BDF0-0BC9-2B405CA3EB07}"/>
              </a:ext>
            </a:extLst>
          </p:cNvPr>
          <p:cNvSpPr/>
          <p:nvPr/>
        </p:nvSpPr>
        <p:spPr>
          <a:xfrm>
            <a:off x="5183669" y="3351650"/>
            <a:ext cx="94761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Personal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Status 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117" name="TextBox 164">
            <a:extLst>
              <a:ext uri="{FF2B5EF4-FFF2-40B4-BE49-F238E27FC236}">
                <a16:creationId xmlns:a16="http://schemas.microsoft.com/office/drawing/2014/main" id="{908D2CF4-6709-DD5D-9ADC-45014AFEEBA6}"/>
              </a:ext>
            </a:extLst>
          </p:cNvPr>
          <p:cNvSpPr/>
          <p:nvPr/>
        </p:nvSpPr>
        <p:spPr>
          <a:xfrm>
            <a:off x="5193256" y="2744041"/>
            <a:ext cx="95223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Meaning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118" name="TextBox 164">
            <a:extLst>
              <a:ext uri="{FF2B5EF4-FFF2-40B4-BE49-F238E27FC236}">
                <a16:creationId xmlns:a16="http://schemas.microsoft.com/office/drawing/2014/main" id="{EDF8E1D6-F8EF-BDB6-5853-291F6C5BD783}"/>
              </a:ext>
            </a:extLst>
          </p:cNvPr>
          <p:cNvSpPr/>
          <p:nvPr/>
        </p:nvSpPr>
        <p:spPr>
          <a:xfrm>
            <a:off x="5113784" y="2234246"/>
            <a:ext cx="109260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Text Object 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006C2E2-C0B6-A247-0EEF-0AB61FF501F4}"/>
              </a:ext>
            </a:extLst>
          </p:cNvPr>
          <p:cNvCxnSpPr>
            <a:cxnSpLocks/>
          </p:cNvCxnSpPr>
          <p:nvPr/>
        </p:nvCxnSpPr>
        <p:spPr>
          <a:xfrm>
            <a:off x="5145639" y="3604985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7D4554B-D9A7-6D5D-FEF6-BFDAF446025D}"/>
              </a:ext>
            </a:extLst>
          </p:cNvPr>
          <p:cNvCxnSpPr>
            <a:cxnSpLocks/>
          </p:cNvCxnSpPr>
          <p:nvPr/>
        </p:nvCxnSpPr>
        <p:spPr>
          <a:xfrm>
            <a:off x="5136072" y="4215815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6D6B556-8CB1-3B5F-2665-0EDB163D00F7}"/>
              </a:ext>
            </a:extLst>
          </p:cNvPr>
          <p:cNvCxnSpPr>
            <a:cxnSpLocks/>
          </p:cNvCxnSpPr>
          <p:nvPr/>
        </p:nvCxnSpPr>
        <p:spPr>
          <a:xfrm>
            <a:off x="5136266" y="2543013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2" name="TextBox 164">
            <a:extLst>
              <a:ext uri="{FF2B5EF4-FFF2-40B4-BE49-F238E27FC236}">
                <a16:creationId xmlns:a16="http://schemas.microsoft.com/office/drawing/2014/main" id="{78695704-74F8-45D9-DA01-74866228D722}"/>
              </a:ext>
            </a:extLst>
          </p:cNvPr>
          <p:cNvSpPr/>
          <p:nvPr/>
        </p:nvSpPr>
        <p:spPr>
          <a:xfrm>
            <a:off x="5130991" y="1672384"/>
            <a:ext cx="1037573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Entity ID 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359278E-01F5-11AC-D2E8-9F821EB34CA0}"/>
              </a:ext>
            </a:extLst>
          </p:cNvPr>
          <p:cNvCxnSpPr>
            <a:cxnSpLocks/>
          </p:cNvCxnSpPr>
          <p:nvPr/>
        </p:nvCxnSpPr>
        <p:spPr>
          <a:xfrm>
            <a:off x="5140398" y="1983029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9CCFCD1-D880-FE84-FF75-FC45E1C2A2F4}"/>
              </a:ext>
            </a:extLst>
          </p:cNvPr>
          <p:cNvCxnSpPr>
            <a:cxnSpLocks/>
          </p:cNvCxnSpPr>
          <p:nvPr/>
        </p:nvCxnSpPr>
        <p:spPr>
          <a:xfrm>
            <a:off x="5142304" y="4802000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5" name="TextBox 164">
            <a:extLst>
              <a:ext uri="{FF2B5EF4-FFF2-40B4-BE49-F238E27FC236}">
                <a16:creationId xmlns:a16="http://schemas.microsoft.com/office/drawing/2014/main" id="{83BD8869-1502-8B20-CE0C-870FC5D63F96}"/>
              </a:ext>
            </a:extLst>
          </p:cNvPr>
          <p:cNvSpPr/>
          <p:nvPr/>
        </p:nvSpPr>
        <p:spPr>
          <a:xfrm>
            <a:off x="5094305" y="4496542"/>
            <a:ext cx="114089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Instance ID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970B5E8-E6CE-ABC8-16FE-F79EBDFCA835}"/>
              </a:ext>
            </a:extLst>
          </p:cNvPr>
          <p:cNvCxnSpPr>
            <a:cxnSpLocks/>
          </p:cNvCxnSpPr>
          <p:nvPr/>
        </p:nvCxnSpPr>
        <p:spPr>
          <a:xfrm>
            <a:off x="5147770" y="3055634"/>
            <a:ext cx="102554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7" name="TextBox 6">
            <a:extLst>
              <a:ext uri="{FF2B5EF4-FFF2-40B4-BE49-F238E27FC236}">
                <a16:creationId xmlns:a16="http://schemas.microsoft.com/office/drawing/2014/main" id="{BFC2646B-24C6-3BB9-BE09-30025B3058D7}"/>
              </a:ext>
            </a:extLst>
          </p:cNvPr>
          <p:cNvSpPr/>
          <p:nvPr/>
        </p:nvSpPr>
        <p:spPr>
          <a:xfrm>
            <a:off x="5130991" y="3953726"/>
            <a:ext cx="106389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AV Scene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Geometry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250CFA6-BFC4-94BA-A4F0-C9057BD6804B}"/>
              </a:ext>
            </a:extLst>
          </p:cNvPr>
          <p:cNvCxnSpPr>
            <a:cxnSpLocks/>
          </p:cNvCxnSpPr>
          <p:nvPr/>
        </p:nvCxnSpPr>
        <p:spPr>
          <a:xfrm>
            <a:off x="6743063" y="2385316"/>
            <a:ext cx="227052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9" name="TextBox 6">
            <a:extLst>
              <a:ext uri="{FF2B5EF4-FFF2-40B4-BE49-F238E27FC236}">
                <a16:creationId xmlns:a16="http://schemas.microsoft.com/office/drawing/2014/main" id="{E0AE5EE1-E7B7-C3B2-3800-2C9DEF23E2B6}"/>
              </a:ext>
            </a:extLst>
          </p:cNvPr>
          <p:cNvSpPr/>
          <p:nvPr/>
        </p:nvSpPr>
        <p:spPr>
          <a:xfrm>
            <a:off x="7035718" y="2082835"/>
            <a:ext cx="203441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Machine Personal Status 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3AF0BC82-371D-7699-2054-6198F80C2980}"/>
              </a:ext>
            </a:extLst>
          </p:cNvPr>
          <p:cNvCxnSpPr>
            <a:cxnSpLocks/>
          </p:cNvCxnSpPr>
          <p:nvPr/>
        </p:nvCxnSpPr>
        <p:spPr>
          <a:xfrm>
            <a:off x="6743063" y="4877056"/>
            <a:ext cx="227052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1" name="TextBox 6">
            <a:extLst>
              <a:ext uri="{FF2B5EF4-FFF2-40B4-BE49-F238E27FC236}">
                <a16:creationId xmlns:a16="http://schemas.microsoft.com/office/drawing/2014/main" id="{970174DB-203C-66D5-5749-8B1E323098DE}"/>
              </a:ext>
            </a:extLst>
          </p:cNvPr>
          <p:cNvSpPr/>
          <p:nvPr/>
        </p:nvSpPr>
        <p:spPr>
          <a:xfrm>
            <a:off x="7477376" y="4576686"/>
            <a:ext cx="1565983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Machine Text   Obj.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132" name="Rectangle 111">
            <a:extLst>
              <a:ext uri="{FF2B5EF4-FFF2-40B4-BE49-F238E27FC236}">
                <a16:creationId xmlns:a16="http://schemas.microsoft.com/office/drawing/2014/main" id="{C0947B25-08C1-1D25-86C7-8FDA1C05DBF7}"/>
              </a:ext>
            </a:extLst>
          </p:cNvPr>
          <p:cNvSpPr/>
          <p:nvPr/>
        </p:nvSpPr>
        <p:spPr>
          <a:xfrm>
            <a:off x="6150820" y="1250371"/>
            <a:ext cx="587542" cy="4245787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it-IT" sz="1400" spc="-1" dirty="0">
                <a:solidFill>
                  <a:srgbClr val="000000"/>
                </a:solidFill>
                <a:latin typeface="Calibri"/>
                <a:ea typeface="DejaVu Sans"/>
              </a:rPr>
              <a:t>Entity </a:t>
            </a:r>
            <a:r>
              <a:rPr lang="it-IT" sz="1400" spc="-1" dirty="0" err="1">
                <a:solidFill>
                  <a:srgbClr val="000000"/>
                </a:solidFill>
                <a:latin typeface="Calibri"/>
                <a:ea typeface="DejaVu Sans"/>
              </a:rPr>
              <a:t>Dialogue</a:t>
            </a:r>
            <a:r>
              <a:rPr lang="it-IT" sz="1400" spc="-1" dirty="0">
                <a:solidFill>
                  <a:srgbClr val="000000"/>
                </a:solidFill>
                <a:latin typeface="Calibri"/>
                <a:ea typeface="DejaVu Sans"/>
              </a:rPr>
              <a:t> Processing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4240895-C8BF-AFE5-6F7F-79D8673720E6}"/>
              </a:ext>
            </a:extLst>
          </p:cNvPr>
          <p:cNvCxnSpPr>
            <a:cxnSpLocks/>
          </p:cNvCxnSpPr>
          <p:nvPr/>
        </p:nvCxnSpPr>
        <p:spPr>
          <a:xfrm>
            <a:off x="8064006" y="3671706"/>
            <a:ext cx="980974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CA6C662-C0A2-996E-676C-1747BDC0AD80}"/>
              </a:ext>
            </a:extLst>
          </p:cNvPr>
          <p:cNvSpPr/>
          <p:nvPr/>
        </p:nvSpPr>
        <p:spPr>
          <a:xfrm>
            <a:off x="7511455" y="2612031"/>
            <a:ext cx="581469" cy="1942949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en-US" sz="1400" spc="-1">
                <a:solidFill>
                  <a:srgbClr val="000000"/>
                </a:solidFill>
                <a:latin typeface="Calibri"/>
                <a:ea typeface="DejaVu Sans"/>
              </a:rPr>
              <a:t>Text-to-Text </a:t>
            </a:r>
            <a:r>
              <a:rPr lang="en-US" sz="1400" spc="-1" dirty="0">
                <a:solidFill>
                  <a:srgbClr val="000000"/>
                </a:solidFill>
                <a:latin typeface="Calibri"/>
                <a:ea typeface="DejaVu Sans"/>
              </a:rPr>
              <a:t>Translation</a:t>
            </a:r>
            <a:endParaRPr lang="en-150" sz="1400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35" name="TextBox 6">
            <a:extLst>
              <a:ext uri="{FF2B5EF4-FFF2-40B4-BE49-F238E27FC236}">
                <a16:creationId xmlns:a16="http://schemas.microsoft.com/office/drawing/2014/main" id="{2A7B7AFA-5E63-7AC1-6B85-F5A948FC5F44}"/>
              </a:ext>
            </a:extLst>
          </p:cNvPr>
          <p:cNvSpPr/>
          <p:nvPr/>
        </p:nvSpPr>
        <p:spPr>
          <a:xfrm>
            <a:off x="8092925" y="3388077"/>
            <a:ext cx="954336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Machine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  <a:latin typeface="Calibri"/>
                <a:ea typeface="DejaVu Sans"/>
              </a:rPr>
              <a:t>Translated Text Obj.  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136" name="Rectangle 111">
            <a:extLst>
              <a:ext uri="{FF2B5EF4-FFF2-40B4-BE49-F238E27FC236}">
                <a16:creationId xmlns:a16="http://schemas.microsoft.com/office/drawing/2014/main" id="{760C7A15-5AE1-E472-6162-E9FACB6777ED}"/>
              </a:ext>
            </a:extLst>
          </p:cNvPr>
          <p:cNvSpPr/>
          <p:nvPr/>
        </p:nvSpPr>
        <p:spPr>
          <a:xfrm>
            <a:off x="9023111" y="1253289"/>
            <a:ext cx="587542" cy="3794184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/>
            <a:r>
              <a:rPr lang="it-IT" sz="1400" spc="-1">
                <a:solidFill>
                  <a:srgbClr val="000000"/>
                </a:solidFill>
                <a:latin typeface="Calibri"/>
                <a:ea typeface="DejaVu Sans"/>
              </a:rPr>
              <a:t>Personal Status Display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124C953-91AF-2FD3-1B7B-9BD44F59BF30}"/>
              </a:ext>
            </a:extLst>
          </p:cNvPr>
          <p:cNvCxnSpPr>
            <a:cxnSpLocks/>
          </p:cNvCxnSpPr>
          <p:nvPr/>
        </p:nvCxnSpPr>
        <p:spPr>
          <a:xfrm>
            <a:off x="6758303" y="5315206"/>
            <a:ext cx="5194826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8" name="TextBox 53">
            <a:extLst>
              <a:ext uri="{FF2B5EF4-FFF2-40B4-BE49-F238E27FC236}">
                <a16:creationId xmlns:a16="http://schemas.microsoft.com/office/drawing/2014/main" id="{06C464A9-166D-C6CE-CDB8-222E97B498C5}"/>
              </a:ext>
            </a:extLst>
          </p:cNvPr>
          <p:cNvSpPr/>
          <p:nvPr/>
        </p:nvSpPr>
        <p:spPr>
          <a:xfrm>
            <a:off x="11091916" y="5037348"/>
            <a:ext cx="91953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Output Text</a:t>
            </a:r>
            <a:endParaRPr lang="it-IT" sz="1400" b="0" strike="noStrike" spc="-1" dirty="0"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8B7E2AE-C1DE-12E7-D8F2-44D19393D41C}"/>
              </a:ext>
            </a:extLst>
          </p:cNvPr>
          <p:cNvCxnSpPr>
            <a:cxnSpLocks/>
          </p:cNvCxnSpPr>
          <p:nvPr/>
        </p:nvCxnSpPr>
        <p:spPr>
          <a:xfrm>
            <a:off x="10897679" y="3224453"/>
            <a:ext cx="105926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40" name="TextBox 53">
            <a:extLst>
              <a:ext uri="{FF2B5EF4-FFF2-40B4-BE49-F238E27FC236}">
                <a16:creationId xmlns:a16="http://schemas.microsoft.com/office/drawing/2014/main" id="{4A0D6DB3-1161-AA32-C254-C381BCF0BFDB}"/>
              </a:ext>
            </a:extLst>
          </p:cNvPr>
          <p:cNvSpPr/>
          <p:nvPr/>
        </p:nvSpPr>
        <p:spPr>
          <a:xfrm>
            <a:off x="11076676" y="2964708"/>
            <a:ext cx="91953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Output Speech</a:t>
            </a:r>
            <a:endParaRPr lang="it-IT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8CCA5-69C4-5190-C75F-07531893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0" r="-2" b="16707"/>
          <a:stretch/>
        </p:blipFill>
        <p:spPr>
          <a:xfrm>
            <a:off x="1302026" y="2314574"/>
            <a:ext cx="10202586" cy="4505739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AD9967-F9EB-C535-DBD3-303D75DE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2585137"/>
            <a:ext cx="10023681" cy="1468800"/>
          </a:xfrm>
        </p:spPr>
        <p:txBody>
          <a:bodyPr anchor="t">
            <a:normAutofit/>
          </a:bodyPr>
          <a:lstStyle/>
          <a:p>
            <a:r>
              <a:rPr lang="en-GB" dirty="0"/>
              <a:t>Who we 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9186-99D7-A568-7255-68AE638B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799F3B-F9C8-4D6A-AD75-2CEC128004FE}" type="datetime1">
              <a:rPr lang="en-US" smtClean="0"/>
              <a:pPr>
                <a:spcAft>
                  <a:spcPts val="600"/>
                </a:spcAft>
              </a:pPr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60B29-866C-C446-BB9B-5DB57836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492251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F2FA-4E9E-2A4C-1C94-4B228DB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09"/>
            <a:ext cx="10202586" cy="1461865"/>
          </a:xfrm>
        </p:spPr>
        <p:txBody>
          <a:bodyPr>
            <a:noAutofit/>
          </a:bodyPr>
          <a:lstStyle/>
          <a:p>
            <a:r>
              <a:rPr lang="it-IT" dirty="0"/>
              <a:t>Multimodal Conversation (MPAI-MMC) </a:t>
            </a:r>
            <a:br>
              <a:rPr lang="it-IT" dirty="0"/>
            </a:br>
            <a:r>
              <a:rPr lang="it-IT" dirty="0"/>
              <a:t>V2.3</a:t>
            </a:r>
            <a:br>
              <a:rPr lang="it-IT" dirty="0"/>
            </a:b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2C14-1ADB-BD73-2016-7483E586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i="1" dirty="0">
                <a:ea typeface="SimSun" panose="02010600030101010101" pitchFamily="2" charset="-122"/>
              </a:rPr>
              <a:t>Technical Specification: Multimodal Conversation (MPAI-MMC) V2 </a:t>
            </a:r>
            <a:r>
              <a:rPr lang="en-GB" dirty="0">
                <a:ea typeface="SimSun" panose="02010600030101010101" pitchFamily="2" charset="-122"/>
              </a:rPr>
              <a:t>specifies: </a:t>
            </a:r>
            <a:endParaRPr lang="it-IT" dirty="0">
              <a:ea typeface="SimSun" panose="02010600030101010101" pitchFamily="2" charset="-122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Data Formats for analysis of text, speech, and other non-verbal components as used in human-machine and machine-machine conversation applications.</a:t>
            </a:r>
            <a:endParaRPr lang="it-IT" dirty="0">
              <a:ea typeface="SimSun" panose="02010600030101010101" pitchFamily="2" charset="-122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Use Cases implemented in the AI Framework 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Using Data Formats from MPAI-MMC and other MPAI standards.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Providing recognised applications in the Multimodal Conversation domain.</a:t>
            </a:r>
          </a:p>
          <a:p>
            <a:pPr marL="0" lvl="0" indent="0" algn="just">
              <a:buNone/>
            </a:pPr>
            <a:r>
              <a:rPr lang="en-GB" dirty="0">
                <a:ea typeface="SimSun" panose="02010600030101010101" pitchFamily="2" charset="-122"/>
              </a:rPr>
              <a:t>MPAI-MMC V2 includes 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Seven use cases (Conversation with Emotion, Human-CAV Interaction,…)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One composite AIM (i.e., an AIM that includes AIMs)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ea typeface="SimSun" panose="02010600030101010101" pitchFamily="2" charset="-122"/>
              </a:rPr>
              <a:t>Several Data Types (i.e., standard data formats).</a:t>
            </a:r>
            <a:endParaRPr lang="it-IT" dirty="0">
              <a:ea typeface="SimSun" panose="02010600030101010101" pitchFamily="2" charset="-12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09C50-7FC1-B356-E243-53B0FFA9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F339A-7680-7367-19C1-52386F3E1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05BE11AE-897E-ABED-9064-9EE2DEED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462" y="1"/>
            <a:ext cx="30605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42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CC9DC-5B64-3AED-5695-B83333DB174E}"/>
              </a:ext>
            </a:extLst>
          </p:cNvPr>
          <p:cNvGrpSpPr/>
          <p:nvPr/>
        </p:nvGrpSpPr>
        <p:grpSpPr>
          <a:xfrm>
            <a:off x="-6195" y="719091"/>
            <a:ext cx="12143328" cy="6168752"/>
            <a:chOff x="-6195" y="492578"/>
            <a:chExt cx="12143328" cy="6395265"/>
          </a:xfrm>
        </p:grpSpPr>
        <p:sp>
          <p:nvSpPr>
            <p:cNvPr id="3" name="Rectangle 32">
              <a:extLst>
                <a:ext uri="{FF2B5EF4-FFF2-40B4-BE49-F238E27FC236}">
                  <a16:creationId xmlns:a16="http://schemas.microsoft.com/office/drawing/2014/main" id="{323F59B1-8D93-CCDC-72AD-7084BCAEA5C4}"/>
                </a:ext>
              </a:extLst>
            </p:cNvPr>
            <p:cNvSpPr/>
            <p:nvPr/>
          </p:nvSpPr>
          <p:spPr>
            <a:xfrm>
              <a:off x="2982135" y="2317827"/>
              <a:ext cx="567981" cy="77128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err="1">
                  <a:solidFill>
                    <a:srgbClr val="000000"/>
                  </a:solidFill>
                  <a:latin typeface="Calibri"/>
                  <a:ea typeface="DejaVu Sans"/>
                </a:rPr>
                <a:t>Aut</a:t>
              </a: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. Speech Recognition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6DC899D3-3645-CCCE-7D1E-838FA183869D}"/>
                </a:ext>
              </a:extLst>
            </p:cNvPr>
            <p:cNvSpPr/>
            <p:nvPr/>
          </p:nvSpPr>
          <p:spPr>
            <a:xfrm>
              <a:off x="4753247" y="4212538"/>
              <a:ext cx="1156152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Face </a:t>
              </a:r>
              <a:r>
                <a:rPr lang="en-US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Descriptors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62BFAAD2-03EB-BE7E-695B-EAE525E0B24C}"/>
                </a:ext>
              </a:extLst>
            </p:cNvPr>
            <p:cNvSpPr/>
            <p:nvPr/>
          </p:nvSpPr>
          <p:spPr>
            <a:xfrm>
              <a:off x="4680919" y="4515232"/>
              <a:ext cx="1311468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Body </a:t>
              </a:r>
              <a:r>
                <a:rPr lang="en-US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Descriptors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6" name="TextBox 67">
              <a:extLst>
                <a:ext uri="{FF2B5EF4-FFF2-40B4-BE49-F238E27FC236}">
                  <a16:creationId xmlns:a16="http://schemas.microsoft.com/office/drawing/2014/main" id="{BA3C88E5-DB16-0127-F914-856BE280F846}"/>
                </a:ext>
              </a:extLst>
            </p:cNvPr>
            <p:cNvSpPr/>
            <p:nvPr/>
          </p:nvSpPr>
          <p:spPr>
            <a:xfrm>
              <a:off x="4833264" y="1842339"/>
              <a:ext cx="1002140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Speech Object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8BF6DF4-2EE4-C6CB-7CAD-C86236EADF45}"/>
                </a:ext>
              </a:extLst>
            </p:cNvPr>
            <p:cNvCxnSpPr>
              <a:cxnSpLocks/>
            </p:cNvCxnSpPr>
            <p:nvPr/>
          </p:nvCxnSpPr>
          <p:spPr>
            <a:xfrm>
              <a:off x="2059069" y="2099096"/>
              <a:ext cx="384915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75670EFB-0B39-FB24-FCF1-0C218D66E008}"/>
                </a:ext>
              </a:extLst>
            </p:cNvPr>
            <p:cNvSpPr/>
            <p:nvPr/>
          </p:nvSpPr>
          <p:spPr>
            <a:xfrm>
              <a:off x="2278516" y="2478319"/>
              <a:ext cx="624281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Speech 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Object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17AF067A-5FD4-7F59-E865-CE7397D1C7E1}"/>
                </a:ext>
              </a:extLst>
            </p:cNvPr>
            <p:cNvSpPr/>
            <p:nvPr/>
          </p:nvSpPr>
          <p:spPr>
            <a:xfrm>
              <a:off x="4822001" y="1097069"/>
              <a:ext cx="1007985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Speech Object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43B230B-DDAA-6016-6DA7-4ACD46FE4284}"/>
                </a:ext>
              </a:extLst>
            </p:cNvPr>
            <p:cNvCxnSpPr>
              <a:cxnSpLocks/>
            </p:cNvCxnSpPr>
            <p:nvPr/>
          </p:nvCxnSpPr>
          <p:spPr>
            <a:xfrm>
              <a:off x="2039422" y="1358915"/>
              <a:ext cx="3789454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F14C32ED-2BAD-5F9E-BDB9-369BA523D97D}"/>
                </a:ext>
              </a:extLst>
            </p:cNvPr>
            <p:cNvSpPr/>
            <p:nvPr/>
          </p:nvSpPr>
          <p:spPr>
            <a:xfrm>
              <a:off x="4999715" y="4938045"/>
              <a:ext cx="860052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Face </a:t>
              </a:r>
              <a:r>
                <a:rPr lang="en-US" sz="1000" spc="-1">
                  <a:solidFill>
                    <a:srgbClr val="000000"/>
                  </a:solidFill>
                  <a:latin typeface="Calibri"/>
                  <a:ea typeface="DejaVu Sans"/>
                </a:rPr>
                <a:t>Object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2" name="Rectangle 33">
              <a:extLst>
                <a:ext uri="{FF2B5EF4-FFF2-40B4-BE49-F238E27FC236}">
                  <a16:creationId xmlns:a16="http://schemas.microsoft.com/office/drawing/2014/main" id="{89B3E57B-96E5-C171-CB6C-8547C15B8AC5}"/>
                </a:ext>
              </a:extLst>
            </p:cNvPr>
            <p:cNvSpPr/>
            <p:nvPr/>
          </p:nvSpPr>
          <p:spPr>
            <a:xfrm>
              <a:off x="5857630" y="4945421"/>
              <a:ext cx="533524" cy="8076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Face ID Recognition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4" name="TextBox 122">
              <a:extLst>
                <a:ext uri="{FF2B5EF4-FFF2-40B4-BE49-F238E27FC236}">
                  <a16:creationId xmlns:a16="http://schemas.microsoft.com/office/drawing/2014/main" id="{78995764-7C5D-4B60-15BC-60E8322943B1}"/>
                </a:ext>
              </a:extLst>
            </p:cNvPr>
            <p:cNvSpPr/>
            <p:nvPr/>
          </p:nvSpPr>
          <p:spPr>
            <a:xfrm>
              <a:off x="6491869" y="5067968"/>
              <a:ext cx="646120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Face ID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5" name="Rectangle 126">
              <a:extLst>
                <a:ext uri="{FF2B5EF4-FFF2-40B4-BE49-F238E27FC236}">
                  <a16:creationId xmlns:a16="http://schemas.microsoft.com/office/drawing/2014/main" id="{03455060-C8AC-3559-99AB-B8CF046635C9}"/>
                </a:ext>
              </a:extLst>
            </p:cNvPr>
            <p:cNvSpPr/>
            <p:nvPr/>
          </p:nvSpPr>
          <p:spPr>
            <a:xfrm>
              <a:off x="7205817" y="1072704"/>
              <a:ext cx="531618" cy="468041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Entity Dialogue Processing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40396C80-5F9B-72C9-DFCC-D55B113A6985}"/>
                </a:ext>
              </a:extLst>
            </p:cNvPr>
            <p:cNvSpPr/>
            <p:nvPr/>
          </p:nvSpPr>
          <p:spPr>
            <a:xfrm>
              <a:off x="5828876" y="1081453"/>
              <a:ext cx="528821" cy="76607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Speaker ID Recognition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7" name="TextBox 122">
              <a:extLst>
                <a:ext uri="{FF2B5EF4-FFF2-40B4-BE49-F238E27FC236}">
                  <a16:creationId xmlns:a16="http://schemas.microsoft.com/office/drawing/2014/main" id="{87EDA0F3-DD1F-F0EB-A015-F2C6781933F3}"/>
                </a:ext>
              </a:extLst>
            </p:cNvPr>
            <p:cNvSpPr/>
            <p:nvPr/>
          </p:nvSpPr>
          <p:spPr>
            <a:xfrm>
              <a:off x="6279164" y="1205766"/>
              <a:ext cx="1007985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Speaker ID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8" name="TextBox 150">
              <a:extLst>
                <a:ext uri="{FF2B5EF4-FFF2-40B4-BE49-F238E27FC236}">
                  <a16:creationId xmlns:a16="http://schemas.microsoft.com/office/drawing/2014/main" id="{51ED66F0-989F-84B5-CD24-720F362FE7C4}"/>
                </a:ext>
              </a:extLst>
            </p:cNvPr>
            <p:cNvSpPr/>
            <p:nvPr/>
          </p:nvSpPr>
          <p:spPr>
            <a:xfrm>
              <a:off x="7730052" y="2061842"/>
              <a:ext cx="759764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Machine Text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E667E590-7925-6020-9148-F99C7B0CB931}"/>
                </a:ext>
              </a:extLst>
            </p:cNvPr>
            <p:cNvSpPr/>
            <p:nvPr/>
          </p:nvSpPr>
          <p:spPr>
            <a:xfrm>
              <a:off x="8544051" y="1081453"/>
              <a:ext cx="574939" cy="139686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/>
              <a:r>
                <a:rPr lang="en-US" sz="1000" spc="-1" dirty="0">
                  <a:solidFill>
                    <a:srgbClr val="000000"/>
                  </a:solidFill>
                  <a:latin typeface="Calibri"/>
                  <a:ea typeface="DejaVu Sans"/>
                </a:rPr>
                <a:t>Personal Status Display</a:t>
              </a:r>
              <a:endParaRPr lang="it-IT" sz="1000" spc="-1" dirty="0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TextBox 121">
              <a:extLst>
                <a:ext uri="{FF2B5EF4-FFF2-40B4-BE49-F238E27FC236}">
                  <a16:creationId xmlns:a16="http://schemas.microsoft.com/office/drawing/2014/main" id="{9B74B4F9-6733-526E-888C-74DEB32DBEFB}"/>
                </a:ext>
              </a:extLst>
            </p:cNvPr>
            <p:cNvSpPr/>
            <p:nvPr/>
          </p:nvSpPr>
          <p:spPr>
            <a:xfrm>
              <a:off x="7628985" y="1255777"/>
              <a:ext cx="971471" cy="5728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Machine 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Personal  Status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6808DFE-BA42-C114-2C5B-99087BD9404C}"/>
                </a:ext>
              </a:extLst>
            </p:cNvPr>
            <p:cNvCxnSpPr>
              <a:cxnSpLocks/>
            </p:cNvCxnSpPr>
            <p:nvPr/>
          </p:nvCxnSpPr>
          <p:spPr>
            <a:xfrm>
              <a:off x="2026298" y="4476925"/>
              <a:ext cx="383133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1DA12B-9219-3A36-516F-4A8D1B88D7BE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3550116" y="2703468"/>
              <a:ext cx="779788" cy="0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23" name="TextBox 67">
              <a:extLst>
                <a:ext uri="{FF2B5EF4-FFF2-40B4-BE49-F238E27FC236}">
                  <a16:creationId xmlns:a16="http://schemas.microsoft.com/office/drawing/2014/main" id="{A78E54DD-6F80-2BA1-9A4C-8B17ECA6184C}"/>
                </a:ext>
              </a:extLst>
            </p:cNvPr>
            <p:cNvSpPr/>
            <p:nvPr/>
          </p:nvSpPr>
          <p:spPr>
            <a:xfrm>
              <a:off x="3471938" y="2483222"/>
              <a:ext cx="874587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 err="1">
                  <a:solidFill>
                    <a:srgbClr val="000000"/>
                  </a:solidFill>
                  <a:latin typeface="Calibri"/>
                  <a:ea typeface="DejaVu Sans"/>
                </a:rPr>
                <a:t>Recognised</a:t>
              </a: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Text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5E8FB31-44F1-5360-792A-9790D119C693}"/>
                </a:ext>
              </a:extLst>
            </p:cNvPr>
            <p:cNvCxnSpPr>
              <a:cxnSpLocks/>
            </p:cNvCxnSpPr>
            <p:nvPr/>
          </p:nvCxnSpPr>
          <p:spPr>
            <a:xfrm>
              <a:off x="6379721" y="1468413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41F20A8C-0288-C631-4AB9-7BA5154CB557}"/>
                </a:ext>
              </a:extLst>
            </p:cNvPr>
            <p:cNvSpPr/>
            <p:nvPr/>
          </p:nvSpPr>
          <p:spPr>
            <a:xfrm>
              <a:off x="1532285" y="492578"/>
              <a:ext cx="9029487" cy="536677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150" sz="1000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2B530682-18EF-3E65-B179-07B16FB8F970}"/>
                </a:ext>
              </a:extLst>
            </p:cNvPr>
            <p:cNvSpPr/>
            <p:nvPr/>
          </p:nvSpPr>
          <p:spPr>
            <a:xfrm>
              <a:off x="6373864" y="4310601"/>
              <a:ext cx="871692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Personal Status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9FD75DB9-0FF5-45B5-D3B3-F3451CA052A6}"/>
                </a:ext>
              </a:extLst>
            </p:cNvPr>
            <p:cNvSpPr/>
            <p:nvPr/>
          </p:nvSpPr>
          <p:spPr>
            <a:xfrm>
              <a:off x="2990900" y="3210590"/>
              <a:ext cx="567981" cy="90432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Visual Object Identification</a:t>
              </a:r>
              <a:endParaRPr lang="it-IT" sz="1000" b="0" strike="noStrike" spc="-1" dirty="0">
                <a:latin typeface="Arial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14F3BDB-A159-3FDA-D25C-D32B5E8E7A54}"/>
                </a:ext>
              </a:extLst>
            </p:cNvPr>
            <p:cNvCxnSpPr>
              <a:cxnSpLocks/>
            </p:cNvCxnSpPr>
            <p:nvPr/>
          </p:nvCxnSpPr>
          <p:spPr>
            <a:xfrm>
              <a:off x="6407754" y="5332526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F2D63CF-D960-8110-029B-95BA57C82EC6}"/>
                </a:ext>
              </a:extLst>
            </p:cNvPr>
            <p:cNvCxnSpPr>
              <a:cxnSpLocks/>
            </p:cNvCxnSpPr>
            <p:nvPr/>
          </p:nvCxnSpPr>
          <p:spPr>
            <a:xfrm>
              <a:off x="2029845" y="4778181"/>
              <a:ext cx="383133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30" name="TextBox 154">
              <a:extLst>
                <a:ext uri="{FF2B5EF4-FFF2-40B4-BE49-F238E27FC236}">
                  <a16:creationId xmlns:a16="http://schemas.microsoft.com/office/drawing/2014/main" id="{9B9E0BED-69A6-5A93-E2A0-0AB66FA247B5}"/>
                </a:ext>
              </a:extLst>
            </p:cNvPr>
            <p:cNvSpPr/>
            <p:nvPr/>
          </p:nvSpPr>
          <p:spPr>
            <a:xfrm>
              <a:off x="6387637" y="2709951"/>
              <a:ext cx="856653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NLU Text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35A77F1-6048-ADEA-A1C3-FD936CBA3F6D}"/>
                </a:ext>
              </a:extLst>
            </p:cNvPr>
            <p:cNvCxnSpPr>
              <a:cxnSpLocks/>
            </p:cNvCxnSpPr>
            <p:nvPr/>
          </p:nvCxnSpPr>
          <p:spPr>
            <a:xfrm>
              <a:off x="7737435" y="1474904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195ACCD-2A89-81AD-9C5D-D0BC4C7BCD75}"/>
                </a:ext>
              </a:extLst>
            </p:cNvPr>
            <p:cNvCxnSpPr>
              <a:cxnSpLocks/>
            </p:cNvCxnSpPr>
            <p:nvPr/>
          </p:nvCxnSpPr>
          <p:spPr>
            <a:xfrm>
              <a:off x="7746144" y="2280722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C8DFB88A-922F-3EBA-7194-359E0B0E6ED0}"/>
                </a:ext>
              </a:extLst>
            </p:cNvPr>
            <p:cNvSpPr/>
            <p:nvPr/>
          </p:nvSpPr>
          <p:spPr>
            <a:xfrm>
              <a:off x="43897" y="4259890"/>
              <a:ext cx="519515" cy="1577135"/>
            </a:xfrm>
            <a:prstGeom prst="rect">
              <a:avLst/>
            </a:prstGeom>
            <a:solidFill>
              <a:srgbClr val="FF6699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User Agent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3093DD-93CA-9D72-3AA6-660CD5A8FF1E}"/>
                </a:ext>
              </a:extLst>
            </p:cNvPr>
            <p:cNvCxnSpPr>
              <a:cxnSpLocks/>
            </p:cNvCxnSpPr>
            <p:nvPr/>
          </p:nvCxnSpPr>
          <p:spPr>
            <a:xfrm>
              <a:off x="2093839" y="3638625"/>
              <a:ext cx="921086" cy="0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4FD7DC-F7FF-721E-C933-8759F9B5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8753" y="4181260"/>
              <a:ext cx="1089589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38" name="Rectangle 90">
              <a:extLst>
                <a:ext uri="{FF2B5EF4-FFF2-40B4-BE49-F238E27FC236}">
                  <a16:creationId xmlns:a16="http://schemas.microsoft.com/office/drawing/2014/main" id="{E871F61D-C812-754C-036D-6690D60C4F6E}"/>
                </a:ext>
              </a:extLst>
            </p:cNvPr>
            <p:cNvSpPr/>
            <p:nvPr/>
          </p:nvSpPr>
          <p:spPr>
            <a:xfrm>
              <a:off x="75469" y="752211"/>
              <a:ext cx="487943" cy="133075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Autonomous Motion </a:t>
              </a:r>
              <a:endParaRPr lang="it-IT" sz="10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Subsystem</a:t>
              </a:r>
              <a:endParaRPr lang="it-IT" sz="10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00D6-8A61-0F70-0386-F571F88047C1}"/>
                </a:ext>
              </a:extLst>
            </p:cNvPr>
            <p:cNvSpPr txBox="1"/>
            <p:nvPr/>
          </p:nvSpPr>
          <p:spPr>
            <a:xfrm>
              <a:off x="589090" y="492578"/>
              <a:ext cx="1004011" cy="255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>
                  <a:latin typeface="Calibri" panose="020F0502020204030204" pitchFamily="34" charset="0"/>
                  <a:cs typeface="Calibri" panose="020F0502020204030204" pitchFamily="34" charset="0"/>
                </a:rPr>
                <a:t>Point of </a:t>
              </a:r>
              <a:r>
                <a:rPr lang="it-IT" sz="1000" err="1">
                  <a:latin typeface="Calibri" panose="020F0502020204030204" pitchFamily="34" charset="0"/>
                  <a:cs typeface="Calibri" panose="020F0502020204030204" pitchFamily="34" charset="0"/>
                </a:rPr>
                <a:t>View</a:t>
              </a:r>
              <a:endParaRPr lang="it-IT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94">
              <a:extLst>
                <a:ext uri="{FF2B5EF4-FFF2-40B4-BE49-F238E27FC236}">
                  <a16:creationId xmlns:a16="http://schemas.microsoft.com/office/drawing/2014/main" id="{AF54EE28-809C-AB6C-2BDF-1ECFF9F766FE}"/>
                </a:ext>
              </a:extLst>
            </p:cNvPr>
            <p:cNvSpPr/>
            <p:nvPr/>
          </p:nvSpPr>
          <p:spPr>
            <a:xfrm>
              <a:off x="8959485" y="1600487"/>
              <a:ext cx="976674" cy="5728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</a:rPr>
                <a:t>Machine Portable </a:t>
              </a:r>
              <a:endParaRPr lang="it-IT" sz="1000" spc="-1">
                <a:solidFill>
                  <a:srgbClr val="000000"/>
                </a:solidFill>
                <a:latin typeface="Calibri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it-IT" sz="1000" spc="-1">
                  <a:solidFill>
                    <a:srgbClr val="000000"/>
                  </a:solidFill>
                  <a:latin typeface="Calibri"/>
                </a:rPr>
                <a:t>Avatar</a:t>
              </a:r>
            </a:p>
          </p:txBody>
        </p:sp>
        <p:sp>
          <p:nvSpPr>
            <p:cNvPr id="41" name="TextBox 158">
              <a:extLst>
                <a:ext uri="{FF2B5EF4-FFF2-40B4-BE49-F238E27FC236}">
                  <a16:creationId xmlns:a16="http://schemas.microsoft.com/office/drawing/2014/main" id="{E448809A-2D52-084C-9F63-3B0BDB25B469}"/>
                </a:ext>
              </a:extLst>
            </p:cNvPr>
            <p:cNvSpPr/>
            <p:nvPr/>
          </p:nvSpPr>
          <p:spPr>
            <a:xfrm>
              <a:off x="6317270" y="2192545"/>
              <a:ext cx="918771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Meaning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A6128ACD-95D2-75AB-4EBE-79613EA2B209}"/>
                </a:ext>
              </a:extLst>
            </p:cNvPr>
            <p:cNvSpPr/>
            <p:nvPr/>
          </p:nvSpPr>
          <p:spPr>
            <a:xfrm>
              <a:off x="7056" y="6018268"/>
              <a:ext cx="6501290" cy="34392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Controller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772BBB-0F38-8E48-5668-82850F8DF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195" y="5933427"/>
              <a:ext cx="6501290" cy="16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44" name="Rectangle 51">
              <a:extLst>
                <a:ext uri="{FF2B5EF4-FFF2-40B4-BE49-F238E27FC236}">
                  <a16:creationId xmlns:a16="http://schemas.microsoft.com/office/drawing/2014/main" id="{9852226B-199A-5D1E-8BB6-4D4B5391A12C}"/>
                </a:ext>
              </a:extLst>
            </p:cNvPr>
            <p:cNvSpPr/>
            <p:nvPr/>
          </p:nvSpPr>
          <p:spPr>
            <a:xfrm>
              <a:off x="2156524" y="6518226"/>
              <a:ext cx="1027145" cy="36933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Global Storage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45" name="Rectangle 52">
              <a:extLst>
                <a:ext uri="{FF2B5EF4-FFF2-40B4-BE49-F238E27FC236}">
                  <a16:creationId xmlns:a16="http://schemas.microsoft.com/office/drawing/2014/main" id="{6033E993-DFE9-29D1-D881-E4FDD1C787C6}"/>
                </a:ext>
              </a:extLst>
            </p:cNvPr>
            <p:cNvSpPr/>
            <p:nvPr/>
          </p:nvSpPr>
          <p:spPr>
            <a:xfrm>
              <a:off x="3257926" y="6517704"/>
              <a:ext cx="681155" cy="3701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Access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6502FEE7-3225-EECE-B508-6301D1917A7E}"/>
                </a:ext>
              </a:extLst>
            </p:cNvPr>
            <p:cNvSpPr/>
            <p:nvPr/>
          </p:nvSpPr>
          <p:spPr>
            <a:xfrm>
              <a:off x="937134" y="6516227"/>
              <a:ext cx="1144289" cy="371342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Communication</a:t>
              </a:r>
              <a:endParaRPr lang="it-IT" sz="1000" b="0" strike="noStrike" spc="-1" dirty="0">
                <a:latin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9FF56B4-3F2E-C993-C0B7-9EF27407C952}"/>
                </a:ext>
              </a:extLst>
            </p:cNvPr>
            <p:cNvCxnSpPr>
              <a:cxnSpLocks/>
            </p:cNvCxnSpPr>
            <p:nvPr/>
          </p:nvCxnSpPr>
          <p:spPr>
            <a:xfrm>
              <a:off x="2160065" y="6431638"/>
              <a:ext cx="103462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39B9985-3AA9-46EC-221C-B9AC8C185E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6082" y="6432245"/>
              <a:ext cx="695892" cy="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A7ABA187-5EB8-1C5E-6E41-C97B5B708C55}"/>
                </a:ext>
              </a:extLst>
            </p:cNvPr>
            <p:cNvSpPr/>
            <p:nvPr/>
          </p:nvSpPr>
          <p:spPr>
            <a:xfrm>
              <a:off x="7026416" y="6501447"/>
              <a:ext cx="1280121" cy="37141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Attestation Service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AE5A9E0-6A86-1633-7BFE-AFEE3AE3DA6F}"/>
                </a:ext>
              </a:extLst>
            </p:cNvPr>
            <p:cNvSpPr/>
            <p:nvPr/>
          </p:nvSpPr>
          <p:spPr>
            <a:xfrm>
              <a:off x="5658617" y="6512887"/>
              <a:ext cx="1280121" cy="37141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Encryption Service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51" name="Rectangle 4">
              <a:extLst>
                <a:ext uri="{FF2B5EF4-FFF2-40B4-BE49-F238E27FC236}">
                  <a16:creationId xmlns:a16="http://schemas.microsoft.com/office/drawing/2014/main" id="{E89514BE-A555-2FF7-A75E-7AA8AEE3EA99}"/>
                </a:ext>
              </a:extLst>
            </p:cNvPr>
            <p:cNvSpPr/>
            <p:nvPr/>
          </p:nvSpPr>
          <p:spPr>
            <a:xfrm>
              <a:off x="4024244" y="6515264"/>
              <a:ext cx="1559994" cy="37141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Communication Service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12FDE28-B459-80C8-981B-9FC3D36B0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9242" y="6443100"/>
              <a:ext cx="4228017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30CEB62-4868-607C-5DF8-226001959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888" y="6432467"/>
              <a:ext cx="1133937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674838-A7EC-C554-7CAD-ED574805F507}"/>
                </a:ext>
              </a:extLst>
            </p:cNvPr>
            <p:cNvSpPr/>
            <p:nvPr/>
          </p:nvSpPr>
          <p:spPr>
            <a:xfrm>
              <a:off x="29755" y="6505597"/>
              <a:ext cx="833606" cy="3672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MPAI Store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AC303E-4098-E761-96A8-48D30A0814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13" y="6443105"/>
              <a:ext cx="846854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56" name="Rectangle 175">
              <a:extLst>
                <a:ext uri="{FF2B5EF4-FFF2-40B4-BE49-F238E27FC236}">
                  <a16:creationId xmlns:a16="http://schemas.microsoft.com/office/drawing/2014/main" id="{8087C887-B5FD-1A5C-50D5-489BC2AE429D}"/>
                </a:ext>
              </a:extLst>
            </p:cNvPr>
            <p:cNvSpPr/>
            <p:nvPr/>
          </p:nvSpPr>
          <p:spPr>
            <a:xfrm>
              <a:off x="54867" y="2442442"/>
              <a:ext cx="522704" cy="146879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Environment Sensing </a:t>
              </a: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Subsystem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57" name="TextBox 6">
              <a:extLst>
                <a:ext uri="{FF2B5EF4-FFF2-40B4-BE49-F238E27FC236}">
                  <a16:creationId xmlns:a16="http://schemas.microsoft.com/office/drawing/2014/main" id="{8F01859C-3ADD-A7D9-FADA-06E3A4FAC07D}"/>
                </a:ext>
              </a:extLst>
            </p:cNvPr>
            <p:cNvSpPr/>
            <p:nvPr/>
          </p:nvSpPr>
          <p:spPr>
            <a:xfrm>
              <a:off x="4822249" y="3923546"/>
              <a:ext cx="1037503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it-IT" sz="1000" spc="-1">
                  <a:latin typeface="Calibri" panose="020F0502020204030204" pitchFamily="34" charset="0"/>
                  <a:cs typeface="Calibri" panose="020F0502020204030204" pitchFamily="34" charset="0"/>
                </a:rPr>
                <a:t>Participant </a:t>
              </a: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IDs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8D493F-A3B6-1A71-A760-F0E193C3F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10" y="2454654"/>
              <a:ext cx="1089589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61" name="TextBox 158">
              <a:extLst>
                <a:ext uri="{FF2B5EF4-FFF2-40B4-BE49-F238E27FC236}">
                  <a16:creationId xmlns:a16="http://schemas.microsoft.com/office/drawing/2014/main" id="{A8ABD4FC-3AE2-4FED-78D3-5991C9127212}"/>
                </a:ext>
              </a:extLst>
            </p:cNvPr>
            <p:cNvSpPr/>
            <p:nvPr/>
          </p:nvSpPr>
          <p:spPr>
            <a:xfrm>
              <a:off x="4902447" y="2192843"/>
              <a:ext cx="918771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Meaning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2A63C0-1763-316F-04B3-1BEF25C646F1}"/>
                </a:ext>
              </a:extLst>
            </p:cNvPr>
            <p:cNvSpPr txBox="1"/>
            <p:nvPr/>
          </p:nvSpPr>
          <p:spPr>
            <a:xfrm>
              <a:off x="521207" y="3212867"/>
              <a:ext cx="1071894" cy="255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Calibri" panose="020F0502020204030204" pitchFamily="34" charset="0"/>
                  <a:cs typeface="Calibri" panose="020F0502020204030204" pitchFamily="34" charset="0"/>
                </a:rPr>
                <a:t>Input Visual </a:t>
              </a:r>
              <a:endParaRPr lang="it-IT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7">
              <a:extLst>
                <a:ext uri="{FF2B5EF4-FFF2-40B4-BE49-F238E27FC236}">
                  <a16:creationId xmlns:a16="http://schemas.microsoft.com/office/drawing/2014/main" id="{0AE4BE81-1796-D663-A6CF-E8FEDF4CDFC2}"/>
                </a:ext>
              </a:extLst>
            </p:cNvPr>
            <p:cNvSpPr/>
            <p:nvPr/>
          </p:nvSpPr>
          <p:spPr>
            <a:xfrm>
              <a:off x="684164" y="787785"/>
              <a:ext cx="833425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spc="-1">
                  <a:solidFill>
                    <a:srgbClr val="000000"/>
                  </a:solidFill>
                  <a:latin typeface="Calibri"/>
                  <a:ea typeface="DejaVu Sans"/>
                </a:rPr>
                <a:t>AV Scene</a:t>
              </a: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Descriptors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64" name="Rectangle 7">
              <a:extLst>
                <a:ext uri="{FF2B5EF4-FFF2-40B4-BE49-F238E27FC236}">
                  <a16:creationId xmlns:a16="http://schemas.microsoft.com/office/drawing/2014/main" id="{03F1289D-C34B-325B-D383-666FBDD8309E}"/>
                </a:ext>
              </a:extLst>
            </p:cNvPr>
            <p:cNvSpPr/>
            <p:nvPr/>
          </p:nvSpPr>
          <p:spPr>
            <a:xfrm>
              <a:off x="9852151" y="574954"/>
              <a:ext cx="574939" cy="191631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/>
              <a:r>
                <a:rPr lang="en-US" sz="1000" spc="-1" dirty="0">
                  <a:solidFill>
                    <a:srgbClr val="000000"/>
                  </a:solidFill>
                  <a:latin typeface="Calibri"/>
                  <a:ea typeface="DejaVu Sans"/>
                </a:rPr>
                <a:t>Audio=-Visual Scene Rendering</a:t>
              </a:r>
              <a:endParaRPr lang="it-IT" sz="1000" spc="-1" dirty="0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A4FCE2-B133-334B-3296-EDBA441F0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0132" y="1825244"/>
              <a:ext cx="696341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66" name="TextBox 239">
              <a:extLst>
                <a:ext uri="{FF2B5EF4-FFF2-40B4-BE49-F238E27FC236}">
                  <a16:creationId xmlns:a16="http://schemas.microsoft.com/office/drawing/2014/main" id="{2F0C9035-400D-9A36-B572-77725D0E2485}"/>
                </a:ext>
              </a:extLst>
            </p:cNvPr>
            <p:cNvSpPr/>
            <p:nvPr/>
          </p:nvSpPr>
          <p:spPr>
            <a:xfrm>
              <a:off x="10569153" y="2377954"/>
              <a:ext cx="995730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Output </a:t>
              </a: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Text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382DAFE-F8A9-A0B8-8C9B-D42BF2CFED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355" y="991793"/>
              <a:ext cx="9310963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35F007-19E8-0FC8-8605-2AD2044ABF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356" y="754057"/>
              <a:ext cx="9156959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CFF3E7-17B9-2B07-4AE3-26CC3E437A6F}"/>
                </a:ext>
              </a:extLst>
            </p:cNvPr>
            <p:cNvCxnSpPr>
              <a:cxnSpLocks/>
            </p:cNvCxnSpPr>
            <p:nvPr/>
          </p:nvCxnSpPr>
          <p:spPr>
            <a:xfrm>
              <a:off x="2084512" y="2702983"/>
              <a:ext cx="921086" cy="0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43BEDB2-AB77-B082-D28C-B22F7C5AD3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3394" y="1890131"/>
              <a:ext cx="5133577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71" name="TextBox 158">
              <a:extLst>
                <a:ext uri="{FF2B5EF4-FFF2-40B4-BE49-F238E27FC236}">
                  <a16:creationId xmlns:a16="http://schemas.microsoft.com/office/drawing/2014/main" id="{3B17E408-84AE-B9D9-1FBB-F3E77AF72A02}"/>
                </a:ext>
              </a:extLst>
            </p:cNvPr>
            <p:cNvSpPr/>
            <p:nvPr/>
          </p:nvSpPr>
          <p:spPr>
            <a:xfrm>
              <a:off x="6327909" y="1684995"/>
              <a:ext cx="918771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AV Scene Descriptors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1DC71DE-7BD3-EFCE-B5CC-1D047B6753C9}"/>
                </a:ext>
              </a:extLst>
            </p:cNvPr>
            <p:cNvCxnSpPr>
              <a:cxnSpLocks/>
            </p:cNvCxnSpPr>
            <p:nvPr/>
          </p:nvCxnSpPr>
          <p:spPr>
            <a:xfrm>
              <a:off x="6400134" y="2444546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65CD8B0-71C7-F346-AE3C-8F83F85BDC1A}"/>
                </a:ext>
              </a:extLst>
            </p:cNvPr>
            <p:cNvCxnSpPr>
              <a:cxnSpLocks/>
            </p:cNvCxnSpPr>
            <p:nvPr/>
          </p:nvCxnSpPr>
          <p:spPr>
            <a:xfrm>
              <a:off x="5865113" y="2454654"/>
              <a:ext cx="54264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5129D31-39DF-2E16-D465-4CAE99B1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53247" y="3662664"/>
              <a:ext cx="2436499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3F208F5-109D-6A64-A98C-90694D398DD7}"/>
                </a:ext>
              </a:extLst>
            </p:cNvPr>
            <p:cNvCxnSpPr>
              <a:cxnSpLocks/>
            </p:cNvCxnSpPr>
            <p:nvPr/>
          </p:nvCxnSpPr>
          <p:spPr>
            <a:xfrm>
              <a:off x="6400134" y="4513376"/>
              <a:ext cx="81855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76" name="TextBox 122">
              <a:extLst>
                <a:ext uri="{FF2B5EF4-FFF2-40B4-BE49-F238E27FC236}">
                  <a16:creationId xmlns:a16="http://schemas.microsoft.com/office/drawing/2014/main" id="{FEF15054-373C-C507-5AE3-04A0E25652C0}"/>
                </a:ext>
              </a:extLst>
            </p:cNvPr>
            <p:cNvSpPr/>
            <p:nvPr/>
          </p:nvSpPr>
          <p:spPr>
            <a:xfrm>
              <a:off x="6430548" y="3440354"/>
              <a:ext cx="757592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Visual Object ID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77" name="Rectangle 40">
              <a:extLst>
                <a:ext uri="{FF2B5EF4-FFF2-40B4-BE49-F238E27FC236}">
                  <a16:creationId xmlns:a16="http://schemas.microsoft.com/office/drawing/2014/main" id="{2670ABE0-FB83-A236-07EE-BDD4144DA977}"/>
                </a:ext>
              </a:extLst>
            </p:cNvPr>
            <p:cNvSpPr/>
            <p:nvPr/>
          </p:nvSpPr>
          <p:spPr>
            <a:xfrm>
              <a:off x="4289098" y="2185494"/>
              <a:ext cx="502047" cy="21110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Natural Language Understanding</a:t>
              </a:r>
              <a:endParaRPr lang="it-IT" sz="1000" b="0" strike="noStrike" spc="-1" dirty="0">
                <a:latin typeface="Arial"/>
              </a:endParaRPr>
            </a:p>
          </p:txBody>
        </p:sp>
        <p:sp>
          <p:nvSpPr>
            <p:cNvPr id="79" name="TextBox 6">
              <a:extLst>
                <a:ext uri="{FF2B5EF4-FFF2-40B4-BE49-F238E27FC236}">
                  <a16:creationId xmlns:a16="http://schemas.microsoft.com/office/drawing/2014/main" id="{70B18B74-696E-04E6-771A-857BC08DA560}"/>
                </a:ext>
              </a:extLst>
            </p:cNvPr>
            <p:cNvSpPr/>
            <p:nvPr/>
          </p:nvSpPr>
          <p:spPr>
            <a:xfrm>
              <a:off x="3471614" y="2942640"/>
              <a:ext cx="909588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Visual Scene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Descriptors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1210E07-7E66-247C-2A62-27B1AC18C212}"/>
                </a:ext>
              </a:extLst>
            </p:cNvPr>
            <p:cNvCxnSpPr>
              <a:cxnSpLocks/>
            </p:cNvCxnSpPr>
            <p:nvPr/>
          </p:nvCxnSpPr>
          <p:spPr>
            <a:xfrm>
              <a:off x="3536356" y="3654490"/>
              <a:ext cx="779788" cy="0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E55993F-3689-EC99-4215-75AD560D095A}"/>
                </a:ext>
              </a:extLst>
            </p:cNvPr>
            <p:cNvCxnSpPr>
              <a:cxnSpLocks/>
            </p:cNvCxnSpPr>
            <p:nvPr/>
          </p:nvCxnSpPr>
          <p:spPr>
            <a:xfrm>
              <a:off x="557593" y="3474156"/>
              <a:ext cx="110287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85" name="TextBox 239">
              <a:extLst>
                <a:ext uri="{FF2B5EF4-FFF2-40B4-BE49-F238E27FC236}">
                  <a16:creationId xmlns:a16="http://schemas.microsoft.com/office/drawing/2014/main" id="{73A0C185-5018-D284-9EAE-98AD8AB0CC68}"/>
                </a:ext>
              </a:extLst>
            </p:cNvPr>
            <p:cNvSpPr/>
            <p:nvPr/>
          </p:nvSpPr>
          <p:spPr>
            <a:xfrm>
              <a:off x="10562488" y="1583838"/>
              <a:ext cx="995730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Output Visual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1735199-BDFD-1D84-3717-AC45480F3B9D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095" y="1356038"/>
              <a:ext cx="1088097" cy="0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D09F653-1340-02C1-22CA-C9EF6879325B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091" y="1847107"/>
              <a:ext cx="1088097" cy="0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88" name="TextBox 239">
              <a:extLst>
                <a:ext uri="{FF2B5EF4-FFF2-40B4-BE49-F238E27FC236}">
                  <a16:creationId xmlns:a16="http://schemas.microsoft.com/office/drawing/2014/main" id="{1D3CEA2D-8467-C8FD-922C-8BB256183893}"/>
                </a:ext>
              </a:extLst>
            </p:cNvPr>
            <p:cNvSpPr/>
            <p:nvPr/>
          </p:nvSpPr>
          <p:spPr>
            <a:xfrm>
              <a:off x="10569152" y="1087643"/>
              <a:ext cx="995730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Output </a:t>
              </a: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Audio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89" name="Rectangle 175">
              <a:extLst>
                <a:ext uri="{FF2B5EF4-FFF2-40B4-BE49-F238E27FC236}">
                  <a16:creationId xmlns:a16="http://schemas.microsoft.com/office/drawing/2014/main" id="{40C8DCCA-7F18-82D8-F8ED-9F2640AC559A}"/>
                </a:ext>
              </a:extLst>
            </p:cNvPr>
            <p:cNvSpPr/>
            <p:nvPr/>
          </p:nvSpPr>
          <p:spPr>
            <a:xfrm>
              <a:off x="11600296" y="4168284"/>
              <a:ext cx="536837" cy="1358021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Autonomous Motion Subsystem 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91" name="TextBox 178">
              <a:extLst>
                <a:ext uri="{FF2B5EF4-FFF2-40B4-BE49-F238E27FC236}">
                  <a16:creationId xmlns:a16="http://schemas.microsoft.com/office/drawing/2014/main" id="{57ED6BC6-FCA2-AB3F-75D1-1C8FF253AD28}"/>
                </a:ext>
              </a:extLst>
            </p:cNvPr>
            <p:cNvSpPr/>
            <p:nvPr/>
          </p:nvSpPr>
          <p:spPr>
            <a:xfrm>
              <a:off x="10600658" y="4632001"/>
              <a:ext cx="845680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AMS-HCI 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Message</a:t>
              </a:r>
              <a:endParaRPr lang="it-IT" sz="1000" b="0" strike="noStrike" spc="-1" dirty="0">
                <a:latin typeface="Arial"/>
              </a:endParaRPr>
            </a:p>
          </p:txBody>
        </p:sp>
        <p:sp>
          <p:nvSpPr>
            <p:cNvPr id="92" name="Rectangle 175">
              <a:extLst>
                <a:ext uri="{FF2B5EF4-FFF2-40B4-BE49-F238E27FC236}">
                  <a16:creationId xmlns:a16="http://schemas.microsoft.com/office/drawing/2014/main" id="{F66ABF88-3B9F-ABD7-2DE5-4C5697550D7B}"/>
                </a:ext>
              </a:extLst>
            </p:cNvPr>
            <p:cNvSpPr/>
            <p:nvPr/>
          </p:nvSpPr>
          <p:spPr>
            <a:xfrm>
              <a:off x="11586314" y="2870185"/>
              <a:ext cx="533896" cy="84360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90000" tIns="45000" rIns="90000" bIns="45000" anchor="ctr">
              <a:noAutofit/>
            </a:bodyPr>
            <a:lstStyle/>
            <a:p>
              <a:pPr algn="ctr"/>
              <a:r>
                <a:rPr lang="en-GB" sz="1000" spc="-1">
                  <a:solidFill>
                    <a:srgbClr val="000000"/>
                  </a:solidFill>
                  <a:latin typeface="Calibri"/>
                </a:rPr>
                <a:t>Remote HCIs</a:t>
              </a:r>
              <a:endParaRPr lang="it-IT" sz="1000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3" name="TextBox 177">
              <a:extLst>
                <a:ext uri="{FF2B5EF4-FFF2-40B4-BE49-F238E27FC236}">
                  <a16:creationId xmlns:a16="http://schemas.microsoft.com/office/drawing/2014/main" id="{567F9727-B080-C5E8-F42B-090923DCA807}"/>
                </a:ext>
              </a:extLst>
            </p:cNvPr>
            <p:cNvSpPr/>
            <p:nvPr/>
          </p:nvSpPr>
          <p:spPr>
            <a:xfrm>
              <a:off x="10582706" y="3071766"/>
              <a:ext cx="1053817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 dirty="0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Ego-Remote</a:t>
              </a:r>
              <a:r>
                <a:rPr lang="en-GB" sz="1000" spc="-1" dirty="0">
                  <a:solidFill>
                    <a:srgbClr val="000000"/>
                  </a:solidFill>
                  <a:ea typeface="DejaVu Sans"/>
                </a:rPr>
                <a:t> HCI </a:t>
              </a:r>
              <a:r>
                <a:rPr lang="it-IT" sz="1000" b="0" strike="noStrike" spc="-1" dirty="0"/>
                <a:t>Message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9D4716C-F6F3-3911-F0AE-4E1748A4E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2130" y="3288659"/>
              <a:ext cx="3834184" cy="1"/>
            </a:xfrm>
            <a:prstGeom prst="line">
              <a:avLst/>
            </a:prstGeom>
            <a:ln>
              <a:solidFill>
                <a:srgbClr val="0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6C3B5B-981E-008C-A18D-568B52551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116" y="4828810"/>
              <a:ext cx="3834184" cy="1"/>
            </a:xfrm>
            <a:prstGeom prst="line">
              <a:avLst/>
            </a:prstGeom>
            <a:ln>
              <a:solidFill>
                <a:srgbClr val="0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966A836-40AE-02BD-D92B-AD5FDCA0030D}"/>
                </a:ext>
              </a:extLst>
            </p:cNvPr>
            <p:cNvCxnSpPr/>
            <p:nvPr/>
          </p:nvCxnSpPr>
          <p:spPr>
            <a:xfrm flipV="1">
              <a:off x="2157836" y="3148004"/>
              <a:ext cx="2128937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FB8054A-7800-FD49-A333-371E86241209}"/>
                </a:ext>
              </a:extLst>
            </p:cNvPr>
            <p:cNvSpPr txBox="1"/>
            <p:nvPr/>
          </p:nvSpPr>
          <p:spPr>
            <a:xfrm>
              <a:off x="525900" y="2634040"/>
              <a:ext cx="1071894" cy="255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Calibri" panose="020F0502020204030204" pitchFamily="34" charset="0"/>
                  <a:cs typeface="Calibri" panose="020F0502020204030204" pitchFamily="34" charset="0"/>
                </a:rPr>
                <a:t>Input Audio</a:t>
              </a:r>
              <a:endParaRPr lang="it-IT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A70AB7AF-67A5-E962-A88F-0102B8B6B23B}"/>
                </a:ext>
              </a:extLst>
            </p:cNvPr>
            <p:cNvCxnSpPr>
              <a:cxnSpLocks/>
            </p:cNvCxnSpPr>
            <p:nvPr/>
          </p:nvCxnSpPr>
          <p:spPr>
            <a:xfrm>
              <a:off x="553360" y="2895207"/>
              <a:ext cx="110287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03" name="TextBox 67">
              <a:extLst>
                <a:ext uri="{FF2B5EF4-FFF2-40B4-BE49-F238E27FC236}">
                  <a16:creationId xmlns:a16="http://schemas.microsoft.com/office/drawing/2014/main" id="{92D79D57-0A65-BA3B-BF96-2FC9C2C6041A}"/>
                </a:ext>
              </a:extLst>
            </p:cNvPr>
            <p:cNvSpPr/>
            <p:nvPr/>
          </p:nvSpPr>
          <p:spPr>
            <a:xfrm>
              <a:off x="720066" y="2014692"/>
              <a:ext cx="806868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Input Text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20B3F29-E13B-8CB2-9597-D18164D4962E}"/>
                </a:ext>
              </a:extLst>
            </p:cNvPr>
            <p:cNvCxnSpPr>
              <a:cxnSpLocks/>
            </p:cNvCxnSpPr>
            <p:nvPr/>
          </p:nvCxnSpPr>
          <p:spPr>
            <a:xfrm>
              <a:off x="574527" y="2269033"/>
              <a:ext cx="371457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51A453DF-4B64-A459-977E-26D427AECF3B}"/>
                </a:ext>
              </a:extLst>
            </p:cNvPr>
            <p:cNvCxnSpPr>
              <a:cxnSpLocks/>
            </p:cNvCxnSpPr>
            <p:nvPr/>
          </p:nvCxnSpPr>
          <p:spPr>
            <a:xfrm>
              <a:off x="2173554" y="4182266"/>
              <a:ext cx="212663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07" name="TextBox 6">
              <a:extLst>
                <a:ext uri="{FF2B5EF4-FFF2-40B4-BE49-F238E27FC236}">
                  <a16:creationId xmlns:a16="http://schemas.microsoft.com/office/drawing/2014/main" id="{6EF8E1D6-6D83-8422-50E7-1D15D6306DC7}"/>
                </a:ext>
              </a:extLst>
            </p:cNvPr>
            <p:cNvSpPr/>
            <p:nvPr/>
          </p:nvSpPr>
          <p:spPr>
            <a:xfrm>
              <a:off x="3518709" y="3963219"/>
              <a:ext cx="829358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it-IT" sz="1000" spc="-1" err="1">
                  <a:latin typeface="Calibri" panose="020F0502020204030204" pitchFamily="34" charset="0"/>
                  <a:cs typeface="Calibri" panose="020F0502020204030204" pitchFamily="34" charset="0"/>
                </a:rPr>
                <a:t>Participant</a:t>
              </a:r>
              <a:endParaRPr lang="it-IT" sz="1000" spc="-1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 err="1">
                  <a:latin typeface="Calibri" panose="020F0502020204030204" pitchFamily="34" charset="0"/>
                  <a:cs typeface="Calibri" panose="020F0502020204030204" pitchFamily="34" charset="0"/>
                </a:rPr>
                <a:t>IDs</a:t>
              </a:r>
              <a:endParaRPr lang="it-IT" sz="10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6A5BDE5-CB77-9CA3-4C07-9497ED3C75A1}"/>
                </a:ext>
              </a:extLst>
            </p:cNvPr>
            <p:cNvSpPr txBox="1"/>
            <p:nvPr/>
          </p:nvSpPr>
          <p:spPr>
            <a:xfrm>
              <a:off x="2121969" y="3421315"/>
              <a:ext cx="923666" cy="414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>
                  <a:latin typeface="Calibri" panose="020F0502020204030204" pitchFamily="34" charset="0"/>
                  <a:cs typeface="Calibri" panose="020F0502020204030204" pitchFamily="34" charset="0"/>
                </a:rPr>
                <a:t>Visual Scene Descriptors</a:t>
              </a:r>
            </a:p>
          </p:txBody>
        </p:sp>
        <p:sp>
          <p:nvSpPr>
            <p:cNvPr id="109" name="TextBox 6">
              <a:extLst>
                <a:ext uri="{FF2B5EF4-FFF2-40B4-BE49-F238E27FC236}">
                  <a16:creationId xmlns:a16="http://schemas.microsoft.com/office/drawing/2014/main" id="{D5B4AD2E-EFB6-2571-AB30-26F23214279C}"/>
                </a:ext>
              </a:extLst>
            </p:cNvPr>
            <p:cNvSpPr/>
            <p:nvPr/>
          </p:nvSpPr>
          <p:spPr>
            <a:xfrm>
              <a:off x="3558396" y="3451319"/>
              <a:ext cx="755072" cy="4132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Visual 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it-IT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Object ID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EAAB566-08A8-741B-6E9C-F1E0F3BAE03D}"/>
                </a:ext>
              </a:extLst>
            </p:cNvPr>
            <p:cNvCxnSpPr>
              <a:cxnSpLocks/>
            </p:cNvCxnSpPr>
            <p:nvPr/>
          </p:nvCxnSpPr>
          <p:spPr>
            <a:xfrm>
              <a:off x="4788686" y="2985723"/>
              <a:ext cx="2436499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0C8509A-4F4C-B87E-A424-27CE91554881}"/>
                </a:ext>
              </a:extLst>
            </p:cNvPr>
            <p:cNvSpPr/>
            <p:nvPr/>
          </p:nvSpPr>
          <p:spPr>
            <a:xfrm>
              <a:off x="5849495" y="1940788"/>
              <a:ext cx="531618" cy="292029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Personal Status Extraction</a:t>
              </a:r>
              <a:endParaRPr lang="it-IT" sz="1000" b="0" strike="noStrike" spc="-1">
                <a:latin typeface="Arial"/>
              </a:endParaRPr>
            </a:p>
          </p:txBody>
        </p:sp>
        <p:sp>
          <p:nvSpPr>
            <p:cNvPr id="58" name="TextBox 67">
              <a:extLst>
                <a:ext uri="{FF2B5EF4-FFF2-40B4-BE49-F238E27FC236}">
                  <a16:creationId xmlns:a16="http://schemas.microsoft.com/office/drawing/2014/main" id="{DDC72A52-DF62-AA51-8A41-EF5DC5244215}"/>
                </a:ext>
              </a:extLst>
            </p:cNvPr>
            <p:cNvSpPr/>
            <p:nvPr/>
          </p:nvSpPr>
          <p:spPr>
            <a:xfrm>
              <a:off x="4286774" y="1453656"/>
              <a:ext cx="1562448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Speech Scene Geometry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76449DC-01D7-35EE-8A66-0DF2EBE6A5BD}"/>
                </a:ext>
              </a:extLst>
            </p:cNvPr>
            <p:cNvCxnSpPr>
              <a:cxnSpLocks/>
            </p:cNvCxnSpPr>
            <p:nvPr/>
          </p:nvCxnSpPr>
          <p:spPr>
            <a:xfrm>
              <a:off x="2058657" y="1715502"/>
              <a:ext cx="3789454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81" name="TextBox 67">
              <a:extLst>
                <a:ext uri="{FF2B5EF4-FFF2-40B4-BE49-F238E27FC236}">
                  <a16:creationId xmlns:a16="http://schemas.microsoft.com/office/drawing/2014/main" id="{F52E4078-D32C-DDF1-B8FE-A4FF8EE43FE2}"/>
                </a:ext>
              </a:extLst>
            </p:cNvPr>
            <p:cNvSpPr/>
            <p:nvPr/>
          </p:nvSpPr>
          <p:spPr>
            <a:xfrm>
              <a:off x="4346525" y="5330143"/>
              <a:ext cx="1523594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Visual Scene Geometry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F5DB62F-2650-F797-63F4-65D86B894E1C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092" y="907303"/>
              <a:ext cx="1088097" cy="0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13" name="TextBox 239">
              <a:extLst>
                <a:ext uri="{FF2B5EF4-FFF2-40B4-BE49-F238E27FC236}">
                  <a16:creationId xmlns:a16="http://schemas.microsoft.com/office/drawing/2014/main" id="{0A84A9BD-46DF-2681-6FA8-A788466E2CA6}"/>
                </a:ext>
              </a:extLst>
            </p:cNvPr>
            <p:cNvSpPr/>
            <p:nvPr/>
          </p:nvSpPr>
          <p:spPr>
            <a:xfrm>
              <a:off x="10569149" y="647372"/>
              <a:ext cx="1053816" cy="2537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0" spc="-1">
                  <a:solidFill>
                    <a:srgbClr val="000000"/>
                  </a:solidFill>
                  <a:latin typeface="Calibri"/>
                  <a:ea typeface="DejaVu Sans"/>
                </a:rPr>
                <a:t>Output </a:t>
              </a:r>
              <a:r>
                <a:rPr lang="en-GB" sz="1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Speech</a:t>
              </a:r>
              <a:endParaRPr lang="it-IT" sz="1000" b="0" strike="noStrike" spc="-1">
                <a:latin typeface="Arial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68866FD-D246-2DBD-B6F9-5B96B76FA75C}"/>
                </a:ext>
              </a:extLst>
            </p:cNvPr>
            <p:cNvCxnSpPr/>
            <p:nvPr/>
          </p:nvCxnSpPr>
          <p:spPr>
            <a:xfrm flipV="1">
              <a:off x="7730592" y="2637094"/>
              <a:ext cx="3747212" cy="1"/>
            </a:xfrm>
            <a:prstGeom prst="line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5317313-0193-EC0F-73E7-3090A4C34CFB}"/>
                </a:ext>
              </a:extLst>
            </p:cNvPr>
            <p:cNvCxnSpPr>
              <a:cxnSpLocks/>
            </p:cNvCxnSpPr>
            <p:nvPr/>
          </p:nvCxnSpPr>
          <p:spPr>
            <a:xfrm>
              <a:off x="2046308" y="5198201"/>
              <a:ext cx="383133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3FE43D7-2CC0-9833-6968-C6F318BE1F3E}"/>
                </a:ext>
              </a:extLst>
            </p:cNvPr>
            <p:cNvCxnSpPr>
              <a:cxnSpLocks/>
            </p:cNvCxnSpPr>
            <p:nvPr/>
          </p:nvCxnSpPr>
          <p:spPr>
            <a:xfrm>
              <a:off x="2036783" y="5588726"/>
              <a:ext cx="383133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105" name="Rectangle 13">
              <a:extLst>
                <a:ext uri="{FF2B5EF4-FFF2-40B4-BE49-F238E27FC236}">
                  <a16:creationId xmlns:a16="http://schemas.microsoft.com/office/drawing/2014/main" id="{763B5535-3821-879A-D7E4-1509861C3250}"/>
                </a:ext>
              </a:extLst>
            </p:cNvPr>
            <p:cNvSpPr/>
            <p:nvPr/>
          </p:nvSpPr>
          <p:spPr>
            <a:xfrm>
              <a:off x="1632220" y="1062071"/>
              <a:ext cx="541334" cy="469104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000" b="0" strike="noStrike" spc="-1">
                  <a:latin typeface="Calibri" panose="020F0502020204030204" pitchFamily="34" charset="0"/>
                  <a:cs typeface="Calibri" panose="020F0502020204030204" pitchFamily="34" charset="0"/>
                </a:rPr>
                <a:t>Audio-Visual Scene Description</a:t>
              </a:r>
              <a:endParaRPr lang="it-IT" sz="10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itle 34">
            <a:extLst>
              <a:ext uri="{FF2B5EF4-FFF2-40B4-BE49-F238E27FC236}">
                <a16:creationId xmlns:a16="http://schemas.microsoft.com/office/drawing/2014/main" id="{C8649659-7301-18A2-60E0-304233F8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30723"/>
            <a:ext cx="11169569" cy="1280890"/>
          </a:xfrm>
        </p:spPr>
        <p:txBody>
          <a:bodyPr/>
          <a:lstStyle/>
          <a:p>
            <a:r>
              <a:rPr lang="en-US" dirty="0"/>
              <a:t>Reference Model: Human-CAV Interaction V2.3 (MMC-HCI)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168143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EC41-3783-B6EF-BD3A-4897DDCC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304513"/>
            <a:ext cx="10182707" cy="1280890"/>
          </a:xfrm>
        </p:spPr>
        <p:txBody>
          <a:bodyPr/>
          <a:lstStyle/>
          <a:p>
            <a:r>
              <a:rPr lang="en-US" dirty="0"/>
              <a:t>Virtual Meeting Secretary (MMC-VMS) V2.3</a:t>
            </a:r>
            <a:endParaRPr lang="en-GB" dirty="0"/>
          </a:p>
        </p:txBody>
      </p:sp>
      <p:sp>
        <p:nvSpPr>
          <p:cNvPr id="76" name="Rectangle 4">
            <a:extLst>
              <a:ext uri="{FF2B5EF4-FFF2-40B4-BE49-F238E27FC236}">
                <a16:creationId xmlns:a16="http://schemas.microsoft.com/office/drawing/2014/main" id="{689C4878-2138-F3F2-FFC6-268B6B6DE29C}"/>
              </a:ext>
            </a:extLst>
          </p:cNvPr>
          <p:cNvSpPr/>
          <p:nvPr/>
        </p:nvSpPr>
        <p:spPr>
          <a:xfrm>
            <a:off x="1846218" y="1369044"/>
            <a:ext cx="9308806" cy="4276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77" name="Rectangle 40">
            <a:extLst>
              <a:ext uri="{FF2B5EF4-FFF2-40B4-BE49-F238E27FC236}">
                <a16:creationId xmlns:a16="http://schemas.microsoft.com/office/drawing/2014/main" id="{12C9F887-3544-9EEA-D749-8471AC472703}"/>
              </a:ext>
            </a:extLst>
          </p:cNvPr>
          <p:cNvSpPr/>
          <p:nvPr/>
        </p:nvSpPr>
        <p:spPr>
          <a:xfrm>
            <a:off x="5194944" y="1845958"/>
            <a:ext cx="518888" cy="1930776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Natural Language Understanding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78" name="TextBox 154">
            <a:extLst>
              <a:ext uri="{FF2B5EF4-FFF2-40B4-BE49-F238E27FC236}">
                <a16:creationId xmlns:a16="http://schemas.microsoft.com/office/drawing/2014/main" id="{DF267F46-1706-BECB-0AC5-2601E80198AF}"/>
              </a:ext>
            </a:extLst>
          </p:cNvPr>
          <p:cNvSpPr/>
          <p:nvPr/>
        </p:nvSpPr>
        <p:spPr>
          <a:xfrm>
            <a:off x="5736683" y="3311329"/>
            <a:ext cx="91108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Meaning</a:t>
            </a:r>
          </a:p>
        </p:txBody>
      </p:sp>
      <p:sp>
        <p:nvSpPr>
          <p:cNvPr id="79" name="TextBox 6">
            <a:extLst>
              <a:ext uri="{FF2B5EF4-FFF2-40B4-BE49-F238E27FC236}">
                <a16:creationId xmlns:a16="http://schemas.microsoft.com/office/drawing/2014/main" id="{94ADB5F8-3E4F-0E70-6BCA-366C16AEB8F3}"/>
              </a:ext>
            </a:extLst>
          </p:cNvPr>
          <p:cNvSpPr/>
          <p:nvPr/>
        </p:nvSpPr>
        <p:spPr>
          <a:xfrm>
            <a:off x="8352618" y="4873932"/>
            <a:ext cx="82908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Input Personal Status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0" name="Rectangle 126">
            <a:extLst>
              <a:ext uri="{FF2B5EF4-FFF2-40B4-BE49-F238E27FC236}">
                <a16:creationId xmlns:a16="http://schemas.microsoft.com/office/drawing/2014/main" id="{69A9651C-4CDF-758E-50A6-CD26BDE43588}"/>
              </a:ext>
            </a:extLst>
          </p:cNvPr>
          <p:cNvSpPr/>
          <p:nvPr/>
        </p:nvSpPr>
        <p:spPr>
          <a:xfrm>
            <a:off x="9118310" y="1492615"/>
            <a:ext cx="441800" cy="4058642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Entity Dialogue Processing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1" name="TextBox 158">
            <a:extLst>
              <a:ext uri="{FF2B5EF4-FFF2-40B4-BE49-F238E27FC236}">
                <a16:creationId xmlns:a16="http://schemas.microsoft.com/office/drawing/2014/main" id="{A18A16E8-AA3C-7CBA-5B65-B631814CB461}"/>
              </a:ext>
            </a:extLst>
          </p:cNvPr>
          <p:cNvSpPr/>
          <p:nvPr/>
        </p:nvSpPr>
        <p:spPr>
          <a:xfrm>
            <a:off x="8222653" y="2028648"/>
            <a:ext cx="8460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Meaning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2" name="TextBox 157">
            <a:extLst>
              <a:ext uri="{FF2B5EF4-FFF2-40B4-BE49-F238E27FC236}">
                <a16:creationId xmlns:a16="http://schemas.microsoft.com/office/drawing/2014/main" id="{4F09709B-41C5-6F75-A697-AE8998E671AD}"/>
              </a:ext>
            </a:extLst>
          </p:cNvPr>
          <p:cNvSpPr/>
          <p:nvPr/>
        </p:nvSpPr>
        <p:spPr>
          <a:xfrm>
            <a:off x="8305996" y="3105816"/>
            <a:ext cx="87425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Edited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Summary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FA8CACC-B5AE-8806-27F3-4712FB749402}"/>
              </a:ext>
            </a:extLst>
          </p:cNvPr>
          <p:cNvCxnSpPr>
            <a:cxnSpLocks/>
          </p:cNvCxnSpPr>
          <p:nvPr/>
        </p:nvCxnSpPr>
        <p:spPr>
          <a:xfrm>
            <a:off x="8316738" y="3358327"/>
            <a:ext cx="840686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4" name="TextBox 142">
            <a:extLst>
              <a:ext uri="{FF2B5EF4-FFF2-40B4-BE49-F238E27FC236}">
                <a16:creationId xmlns:a16="http://schemas.microsoft.com/office/drawing/2014/main" id="{65A60218-79D2-BD26-4912-9D23D428E5F2}"/>
              </a:ext>
            </a:extLst>
          </p:cNvPr>
          <p:cNvSpPr/>
          <p:nvPr/>
        </p:nvSpPr>
        <p:spPr>
          <a:xfrm>
            <a:off x="8075779" y="1396020"/>
            <a:ext cx="105788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 Text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5" name="TextBox 6">
            <a:extLst>
              <a:ext uri="{FF2B5EF4-FFF2-40B4-BE49-F238E27FC236}">
                <a16:creationId xmlns:a16="http://schemas.microsoft.com/office/drawing/2014/main" id="{E14470F8-39CA-38F1-069E-1F780156A934}"/>
              </a:ext>
            </a:extLst>
          </p:cNvPr>
          <p:cNvSpPr/>
          <p:nvPr/>
        </p:nvSpPr>
        <p:spPr>
          <a:xfrm>
            <a:off x="7040457" y="4145442"/>
            <a:ext cx="82908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Input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Personal Status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56943CD-610A-883E-FC72-970DD89C68C6}"/>
              </a:ext>
            </a:extLst>
          </p:cNvPr>
          <p:cNvSpPr txBox="1"/>
          <p:nvPr/>
        </p:nvSpPr>
        <p:spPr>
          <a:xfrm>
            <a:off x="11129391" y="2000744"/>
            <a:ext cx="875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Summary</a:t>
            </a:r>
            <a:endParaRPr lang="en-US" sz="140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401FC8E-F713-B3FF-40B9-DCB742317E49}"/>
              </a:ext>
            </a:extLst>
          </p:cNvPr>
          <p:cNvCxnSpPr>
            <a:cxnSpLocks/>
          </p:cNvCxnSpPr>
          <p:nvPr/>
        </p:nvCxnSpPr>
        <p:spPr>
          <a:xfrm>
            <a:off x="284850" y="5725863"/>
            <a:ext cx="5777935" cy="0"/>
          </a:xfrm>
          <a:prstGeom prst="line">
            <a:avLst/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8" name="Rectangle 138">
            <a:extLst>
              <a:ext uri="{FF2B5EF4-FFF2-40B4-BE49-F238E27FC236}">
                <a16:creationId xmlns:a16="http://schemas.microsoft.com/office/drawing/2014/main" id="{70C49518-402F-3827-5EA5-E78B7754B1C1}"/>
              </a:ext>
            </a:extLst>
          </p:cNvPr>
          <p:cNvSpPr/>
          <p:nvPr/>
        </p:nvSpPr>
        <p:spPr>
          <a:xfrm>
            <a:off x="326424" y="1418736"/>
            <a:ext cx="681292" cy="4201194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FFFFFF"/>
                </a:solidFill>
                <a:latin typeface="Calibri"/>
                <a:ea typeface="DejaVu Sans"/>
              </a:rPr>
              <a:t>User Agent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89" name="TextBox 154">
            <a:extLst>
              <a:ext uri="{FF2B5EF4-FFF2-40B4-BE49-F238E27FC236}">
                <a16:creationId xmlns:a16="http://schemas.microsoft.com/office/drawing/2014/main" id="{897ACB69-F5A0-8A5E-A178-2CB2A26A615F}"/>
              </a:ext>
            </a:extLst>
          </p:cNvPr>
          <p:cNvSpPr/>
          <p:nvPr/>
        </p:nvSpPr>
        <p:spPr>
          <a:xfrm>
            <a:off x="7985633" y="1712338"/>
            <a:ext cx="111791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Refined Text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0" name="TextBox 150">
            <a:extLst>
              <a:ext uri="{FF2B5EF4-FFF2-40B4-BE49-F238E27FC236}">
                <a16:creationId xmlns:a16="http://schemas.microsoft.com/office/drawing/2014/main" id="{58704156-99AE-4ADC-DEF1-5E036D9DF8D9}"/>
              </a:ext>
            </a:extLst>
          </p:cNvPr>
          <p:cNvSpPr/>
          <p:nvPr/>
        </p:nvSpPr>
        <p:spPr>
          <a:xfrm>
            <a:off x="9555292" y="4508656"/>
            <a:ext cx="94329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VS Text 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1" name="TextBox 121">
            <a:extLst>
              <a:ext uri="{FF2B5EF4-FFF2-40B4-BE49-F238E27FC236}">
                <a16:creationId xmlns:a16="http://schemas.microsoft.com/office/drawing/2014/main" id="{160FFF7A-62DD-D949-1405-E17B4A1D628E}"/>
              </a:ext>
            </a:extLst>
          </p:cNvPr>
          <p:cNvSpPr/>
          <p:nvPr/>
        </p:nvSpPr>
        <p:spPr>
          <a:xfrm>
            <a:off x="9609767" y="3430096"/>
            <a:ext cx="1035393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VS Personal Status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2" name="Rectangle 13">
            <a:extLst>
              <a:ext uri="{FF2B5EF4-FFF2-40B4-BE49-F238E27FC236}">
                <a16:creationId xmlns:a16="http://schemas.microsoft.com/office/drawing/2014/main" id="{89184E33-4016-A4A9-DA79-CD5E9A77A1C7}"/>
              </a:ext>
            </a:extLst>
          </p:cNvPr>
          <p:cNvSpPr/>
          <p:nvPr/>
        </p:nvSpPr>
        <p:spPr>
          <a:xfrm>
            <a:off x="6592313" y="3295731"/>
            <a:ext cx="470132" cy="22555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Personal Status Extraction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3" name="TextBox 67">
            <a:extLst>
              <a:ext uri="{FF2B5EF4-FFF2-40B4-BE49-F238E27FC236}">
                <a16:creationId xmlns:a16="http://schemas.microsoft.com/office/drawing/2014/main" id="{5F4F0300-80F0-FBC3-346B-3301656ECFE6}"/>
              </a:ext>
            </a:extLst>
          </p:cNvPr>
          <p:cNvSpPr/>
          <p:nvPr/>
        </p:nvSpPr>
        <p:spPr>
          <a:xfrm>
            <a:off x="4201447" y="2429327"/>
            <a:ext cx="104606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Recognised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Text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4" name="TextBox 67">
            <a:extLst>
              <a:ext uri="{FF2B5EF4-FFF2-40B4-BE49-F238E27FC236}">
                <a16:creationId xmlns:a16="http://schemas.microsoft.com/office/drawing/2014/main" id="{DF6EA4C8-73F1-E283-7140-9FBBA7512356}"/>
              </a:ext>
            </a:extLst>
          </p:cNvPr>
          <p:cNvSpPr/>
          <p:nvPr/>
        </p:nvSpPr>
        <p:spPr>
          <a:xfrm>
            <a:off x="2510152" y="2391088"/>
            <a:ext cx="114295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 Speech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3370989-B6E6-0CC1-034C-2B9A044F2F8B}"/>
              </a:ext>
            </a:extLst>
          </p:cNvPr>
          <p:cNvCxnSpPr>
            <a:cxnSpLocks/>
          </p:cNvCxnSpPr>
          <p:nvPr/>
        </p:nvCxnSpPr>
        <p:spPr>
          <a:xfrm>
            <a:off x="8292786" y="4314792"/>
            <a:ext cx="840686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6" name="TextBox 157">
            <a:extLst>
              <a:ext uri="{FF2B5EF4-FFF2-40B4-BE49-F238E27FC236}">
                <a16:creationId xmlns:a16="http://schemas.microsoft.com/office/drawing/2014/main" id="{41262FC2-5AC5-2E0F-C8DB-FC3205EEDFE9}"/>
              </a:ext>
            </a:extLst>
          </p:cNvPr>
          <p:cNvSpPr/>
          <p:nvPr/>
        </p:nvSpPr>
        <p:spPr>
          <a:xfrm>
            <a:off x="8289233" y="4004987"/>
            <a:ext cx="87425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Summary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7" name="TextBox 119">
            <a:extLst>
              <a:ext uri="{FF2B5EF4-FFF2-40B4-BE49-F238E27FC236}">
                <a16:creationId xmlns:a16="http://schemas.microsoft.com/office/drawing/2014/main" id="{DD307E58-7534-A9D4-0855-C263BA245BED}"/>
              </a:ext>
            </a:extLst>
          </p:cNvPr>
          <p:cNvSpPr/>
          <p:nvPr/>
        </p:nvSpPr>
        <p:spPr>
          <a:xfrm>
            <a:off x="5595814" y="4520503"/>
            <a:ext cx="11148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Body Descriptors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9B3FFC2-D4AF-788C-9C70-9360ED6D3B7E}"/>
              </a:ext>
            </a:extLst>
          </p:cNvPr>
          <p:cNvCxnSpPr>
            <a:cxnSpLocks/>
          </p:cNvCxnSpPr>
          <p:nvPr/>
        </p:nvCxnSpPr>
        <p:spPr>
          <a:xfrm>
            <a:off x="9565316" y="2288488"/>
            <a:ext cx="2586207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9" name="Rectangle 40">
            <a:extLst>
              <a:ext uri="{FF2B5EF4-FFF2-40B4-BE49-F238E27FC236}">
                <a16:creationId xmlns:a16="http://schemas.microsoft.com/office/drawing/2014/main" id="{E8AD5A28-FBD1-ED6E-8DAA-936255D16B53}"/>
              </a:ext>
            </a:extLst>
          </p:cNvPr>
          <p:cNvSpPr/>
          <p:nvPr/>
        </p:nvSpPr>
        <p:spPr>
          <a:xfrm>
            <a:off x="10623886" y="2609081"/>
            <a:ext cx="423502" cy="29421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Personal Status Display</a:t>
            </a:r>
          </a:p>
        </p:txBody>
      </p:sp>
      <p:sp>
        <p:nvSpPr>
          <p:cNvPr id="100" name="Rectangle 32">
            <a:extLst>
              <a:ext uri="{FF2B5EF4-FFF2-40B4-BE49-F238E27FC236}">
                <a16:creationId xmlns:a16="http://schemas.microsoft.com/office/drawing/2014/main" id="{339C9A41-0D2C-74EA-DDBF-514A4468C59E}"/>
              </a:ext>
            </a:extLst>
          </p:cNvPr>
          <p:cNvSpPr/>
          <p:nvPr/>
        </p:nvSpPr>
        <p:spPr>
          <a:xfrm>
            <a:off x="1966964" y="1492614"/>
            <a:ext cx="542647" cy="4058615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>
                <a:latin typeface="Calibri" panose="020F0502020204030204" pitchFamily="34" charset="0"/>
                <a:cs typeface="Calibri" panose="020F0502020204030204" pitchFamily="34" charset="0"/>
              </a:rPr>
              <a:t>Portable Avatar </a:t>
            </a: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Demultiplexing</a:t>
            </a:r>
          </a:p>
        </p:txBody>
      </p:sp>
      <p:sp>
        <p:nvSpPr>
          <p:cNvPr id="101" name="TextBox 119">
            <a:extLst>
              <a:ext uri="{FF2B5EF4-FFF2-40B4-BE49-F238E27FC236}">
                <a16:creationId xmlns:a16="http://schemas.microsoft.com/office/drawing/2014/main" id="{B7AE6556-A565-2F1F-9E34-CF3910B02808}"/>
              </a:ext>
            </a:extLst>
          </p:cNvPr>
          <p:cNvSpPr/>
          <p:nvPr/>
        </p:nvSpPr>
        <p:spPr>
          <a:xfrm>
            <a:off x="5597104" y="4975347"/>
            <a:ext cx="109130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Face Descriptors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0031BED-FD60-904C-C46A-21687D1EB410}"/>
              </a:ext>
            </a:extLst>
          </p:cNvPr>
          <p:cNvCxnSpPr>
            <a:cxnSpLocks/>
          </p:cNvCxnSpPr>
          <p:nvPr/>
        </p:nvCxnSpPr>
        <p:spPr>
          <a:xfrm>
            <a:off x="2506932" y="2701537"/>
            <a:ext cx="1197062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C7EEDC5-C114-DA6D-7F34-59EF144C7B40}"/>
              </a:ext>
            </a:extLst>
          </p:cNvPr>
          <p:cNvCxnSpPr/>
          <p:nvPr/>
        </p:nvCxnSpPr>
        <p:spPr>
          <a:xfrm flipV="1">
            <a:off x="2525891" y="1705472"/>
            <a:ext cx="6585037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4" name="TextBox 142">
            <a:extLst>
              <a:ext uri="{FF2B5EF4-FFF2-40B4-BE49-F238E27FC236}">
                <a16:creationId xmlns:a16="http://schemas.microsoft.com/office/drawing/2014/main" id="{118CAACB-F368-C078-10D4-C5DAE01BBF49}"/>
              </a:ext>
            </a:extLst>
          </p:cNvPr>
          <p:cNvSpPr/>
          <p:nvPr/>
        </p:nvSpPr>
        <p:spPr>
          <a:xfrm>
            <a:off x="2618783" y="3311925"/>
            <a:ext cx="965033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 Text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05" name="TextBox 62">
            <a:extLst>
              <a:ext uri="{FF2B5EF4-FFF2-40B4-BE49-F238E27FC236}">
                <a16:creationId xmlns:a16="http://schemas.microsoft.com/office/drawing/2014/main" id="{70A12521-41E5-F274-FBDF-19643DEDB254}"/>
              </a:ext>
            </a:extLst>
          </p:cNvPr>
          <p:cNvSpPr/>
          <p:nvPr/>
        </p:nvSpPr>
        <p:spPr>
          <a:xfrm>
            <a:off x="1019448" y="3306147"/>
            <a:ext cx="92792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Portable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Avatars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06" name="TextBox 62">
            <a:extLst>
              <a:ext uri="{FF2B5EF4-FFF2-40B4-BE49-F238E27FC236}">
                <a16:creationId xmlns:a16="http://schemas.microsoft.com/office/drawing/2014/main" id="{4F9CD8B2-F222-C663-8348-B5AB54C04427}"/>
              </a:ext>
            </a:extLst>
          </p:cNvPr>
          <p:cNvSpPr/>
          <p:nvPr/>
        </p:nvSpPr>
        <p:spPr>
          <a:xfrm>
            <a:off x="11072225" y="3819631"/>
            <a:ext cx="113047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VS Portable Avatar </a:t>
            </a:r>
          </a:p>
        </p:txBody>
      </p:sp>
      <p:sp>
        <p:nvSpPr>
          <p:cNvPr id="107" name="Rectangle 40">
            <a:extLst>
              <a:ext uri="{FF2B5EF4-FFF2-40B4-BE49-F238E27FC236}">
                <a16:creationId xmlns:a16="http://schemas.microsoft.com/office/drawing/2014/main" id="{97BB83E6-332F-C4E2-8C2F-631E903EBA33}"/>
              </a:ext>
            </a:extLst>
          </p:cNvPr>
          <p:cNvSpPr/>
          <p:nvPr/>
        </p:nvSpPr>
        <p:spPr>
          <a:xfrm>
            <a:off x="3682559" y="1845958"/>
            <a:ext cx="518888" cy="1677477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Autom</a:t>
            </a:r>
            <a:r>
              <a:rPr lang="en-GB" sz="1400" spc="-1">
                <a:solidFill>
                  <a:srgbClr val="000000"/>
                </a:solidFill>
                <a:latin typeface="Calibri"/>
                <a:ea typeface="DejaVu Sans"/>
              </a:rPr>
              <a:t>atic </a:t>
            </a: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Speech Recognition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08" name="TextBox 158">
            <a:extLst>
              <a:ext uri="{FF2B5EF4-FFF2-40B4-BE49-F238E27FC236}">
                <a16:creationId xmlns:a16="http://schemas.microsoft.com/office/drawing/2014/main" id="{C167C1BF-1FCB-2DDC-7C2B-DADBE6A135FF}"/>
              </a:ext>
            </a:extLst>
          </p:cNvPr>
          <p:cNvSpPr/>
          <p:nvPr/>
        </p:nvSpPr>
        <p:spPr>
          <a:xfrm>
            <a:off x="7056292" y="2341775"/>
            <a:ext cx="8460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Meaning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CB98AA6-F85E-FC38-D498-018EE064EE3D}"/>
              </a:ext>
            </a:extLst>
          </p:cNvPr>
          <p:cNvCxnSpPr>
            <a:cxnSpLocks/>
          </p:cNvCxnSpPr>
          <p:nvPr/>
        </p:nvCxnSpPr>
        <p:spPr>
          <a:xfrm>
            <a:off x="5712304" y="2673735"/>
            <a:ext cx="2207640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FAEA3B9-F1EB-C5BB-5CE1-3787F30C9E11}"/>
              </a:ext>
            </a:extLst>
          </p:cNvPr>
          <p:cNvCxnSpPr/>
          <p:nvPr/>
        </p:nvCxnSpPr>
        <p:spPr>
          <a:xfrm flipV="1">
            <a:off x="5705979" y="2022895"/>
            <a:ext cx="3395539" cy="4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4686443-0458-CA32-9921-2D2B85132FD7}"/>
              </a:ext>
            </a:extLst>
          </p:cNvPr>
          <p:cNvCxnSpPr/>
          <p:nvPr/>
        </p:nvCxnSpPr>
        <p:spPr>
          <a:xfrm flipV="1">
            <a:off x="5720798" y="2324631"/>
            <a:ext cx="3395539" cy="4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FE1B038-E787-D1A6-E408-489876C3FF99}"/>
              </a:ext>
            </a:extLst>
          </p:cNvPr>
          <p:cNvCxnSpPr/>
          <p:nvPr/>
        </p:nvCxnSpPr>
        <p:spPr>
          <a:xfrm flipV="1">
            <a:off x="7076769" y="4406073"/>
            <a:ext cx="809084" cy="4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33C29AA-9513-9563-0813-B49405BCD89C}"/>
              </a:ext>
            </a:extLst>
          </p:cNvPr>
          <p:cNvCxnSpPr>
            <a:cxnSpLocks/>
          </p:cNvCxnSpPr>
          <p:nvPr/>
        </p:nvCxnSpPr>
        <p:spPr>
          <a:xfrm>
            <a:off x="7069827" y="5132364"/>
            <a:ext cx="2041101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C6E7E61-0F45-613C-1CEB-DCB5F5AD6ADC}"/>
              </a:ext>
            </a:extLst>
          </p:cNvPr>
          <p:cNvCxnSpPr/>
          <p:nvPr/>
        </p:nvCxnSpPr>
        <p:spPr>
          <a:xfrm flipV="1">
            <a:off x="4222523" y="2696231"/>
            <a:ext cx="991387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F7CF87C-95AA-A8F7-2B78-E06763565801}"/>
              </a:ext>
            </a:extLst>
          </p:cNvPr>
          <p:cNvCxnSpPr/>
          <p:nvPr/>
        </p:nvCxnSpPr>
        <p:spPr>
          <a:xfrm flipV="1">
            <a:off x="2542313" y="3622061"/>
            <a:ext cx="2671597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C206125-47C3-8AFF-519C-1122B3E199ED}"/>
              </a:ext>
            </a:extLst>
          </p:cNvPr>
          <p:cNvCxnSpPr/>
          <p:nvPr/>
        </p:nvCxnSpPr>
        <p:spPr>
          <a:xfrm flipV="1">
            <a:off x="5704547" y="3619696"/>
            <a:ext cx="904883" cy="4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6EAF0F7-7C15-8939-3A55-5F4ACF2CB414}"/>
              </a:ext>
            </a:extLst>
          </p:cNvPr>
          <p:cNvCxnSpPr/>
          <p:nvPr/>
        </p:nvCxnSpPr>
        <p:spPr>
          <a:xfrm flipV="1">
            <a:off x="9551316" y="4867138"/>
            <a:ext cx="109797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44F3661-6D06-0E8E-08C7-AF7A166C6BFC}"/>
              </a:ext>
            </a:extLst>
          </p:cNvPr>
          <p:cNvCxnSpPr/>
          <p:nvPr/>
        </p:nvCxnSpPr>
        <p:spPr>
          <a:xfrm flipV="1">
            <a:off x="9565316" y="3698992"/>
            <a:ext cx="109797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B4820FD8-AF7A-F6EC-7CF6-4F6B4381E80C}"/>
              </a:ext>
            </a:extLst>
          </p:cNvPr>
          <p:cNvCxnSpPr>
            <a:cxnSpLocks/>
          </p:cNvCxnSpPr>
          <p:nvPr/>
        </p:nvCxnSpPr>
        <p:spPr>
          <a:xfrm>
            <a:off x="5704547" y="2986970"/>
            <a:ext cx="2207640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0" name="TextBox 154">
            <a:extLst>
              <a:ext uri="{FF2B5EF4-FFF2-40B4-BE49-F238E27FC236}">
                <a16:creationId xmlns:a16="http://schemas.microsoft.com/office/drawing/2014/main" id="{6A57A9F3-8B45-5972-307C-56F8807D8065}"/>
              </a:ext>
            </a:extLst>
          </p:cNvPr>
          <p:cNvSpPr/>
          <p:nvPr/>
        </p:nvSpPr>
        <p:spPr>
          <a:xfrm>
            <a:off x="6814325" y="2674834"/>
            <a:ext cx="111791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Refined Text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21" name="TextBox 154">
            <a:extLst>
              <a:ext uri="{FF2B5EF4-FFF2-40B4-BE49-F238E27FC236}">
                <a16:creationId xmlns:a16="http://schemas.microsoft.com/office/drawing/2014/main" id="{E08F290D-505D-7B61-9DBC-F224E2EBDF77}"/>
              </a:ext>
            </a:extLst>
          </p:cNvPr>
          <p:cNvSpPr/>
          <p:nvPr/>
        </p:nvSpPr>
        <p:spPr>
          <a:xfrm>
            <a:off x="5729507" y="4063787"/>
            <a:ext cx="91108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Avatar ID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97DFD59-0B00-806A-D5E8-5F384D9762CB}"/>
              </a:ext>
            </a:extLst>
          </p:cNvPr>
          <p:cNvCxnSpPr/>
          <p:nvPr/>
        </p:nvCxnSpPr>
        <p:spPr>
          <a:xfrm flipV="1">
            <a:off x="7071399" y="3973585"/>
            <a:ext cx="809084" cy="4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3" name="TextBox 154">
            <a:extLst>
              <a:ext uri="{FF2B5EF4-FFF2-40B4-BE49-F238E27FC236}">
                <a16:creationId xmlns:a16="http://schemas.microsoft.com/office/drawing/2014/main" id="{9F001CA6-3323-B7F2-F2D7-91D11F87D6F5}"/>
              </a:ext>
            </a:extLst>
          </p:cNvPr>
          <p:cNvSpPr/>
          <p:nvPr/>
        </p:nvSpPr>
        <p:spPr>
          <a:xfrm>
            <a:off x="7018737" y="3668768"/>
            <a:ext cx="91108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Avatar ID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F288BC1-F87C-C54A-EE8D-41157FE8697F}"/>
              </a:ext>
            </a:extLst>
          </p:cNvPr>
          <p:cNvCxnSpPr/>
          <p:nvPr/>
        </p:nvCxnSpPr>
        <p:spPr>
          <a:xfrm flipV="1">
            <a:off x="11053553" y="4096424"/>
            <a:ext cx="109797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05FE113-0AB5-88A0-0FAF-BC5CB8B9457A}"/>
              </a:ext>
            </a:extLst>
          </p:cNvPr>
          <p:cNvCxnSpPr/>
          <p:nvPr/>
        </p:nvCxnSpPr>
        <p:spPr>
          <a:xfrm flipV="1">
            <a:off x="2476862" y="4332540"/>
            <a:ext cx="4123591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7934FDD7-FDD9-C6CE-0D69-E535EEE3814B}"/>
              </a:ext>
            </a:extLst>
          </p:cNvPr>
          <p:cNvCxnSpPr/>
          <p:nvPr/>
        </p:nvCxnSpPr>
        <p:spPr>
          <a:xfrm flipV="1">
            <a:off x="2495148" y="4783635"/>
            <a:ext cx="4123591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943573-BCD7-CEB2-802A-8634F2A7ABE6}"/>
              </a:ext>
            </a:extLst>
          </p:cNvPr>
          <p:cNvCxnSpPr/>
          <p:nvPr/>
        </p:nvCxnSpPr>
        <p:spPr>
          <a:xfrm flipV="1">
            <a:off x="2497828" y="5231928"/>
            <a:ext cx="4123591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8" name="Rectangle 40">
            <a:extLst>
              <a:ext uri="{FF2B5EF4-FFF2-40B4-BE49-F238E27FC236}">
                <a16:creationId xmlns:a16="http://schemas.microsoft.com/office/drawing/2014/main" id="{9DE58C99-46BF-CBFE-AD15-87A17DBD80D4}"/>
              </a:ext>
            </a:extLst>
          </p:cNvPr>
          <p:cNvSpPr/>
          <p:nvPr/>
        </p:nvSpPr>
        <p:spPr>
          <a:xfrm>
            <a:off x="7894249" y="2390114"/>
            <a:ext cx="438475" cy="2652155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Summary Creation Module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4E3B4EB-43B1-6DE8-9C64-A9648FD84022}"/>
              </a:ext>
            </a:extLst>
          </p:cNvPr>
          <p:cNvCxnSpPr/>
          <p:nvPr/>
        </p:nvCxnSpPr>
        <p:spPr>
          <a:xfrm flipV="1">
            <a:off x="1075927" y="3554376"/>
            <a:ext cx="904883" cy="4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C9ACDA8-7028-391D-4926-D973E1CFCFA7}"/>
              </a:ext>
            </a:extLst>
          </p:cNvPr>
          <p:cNvCxnSpPr>
            <a:cxnSpLocks/>
          </p:cNvCxnSpPr>
          <p:nvPr/>
        </p:nvCxnSpPr>
        <p:spPr>
          <a:xfrm>
            <a:off x="9777602" y="2873516"/>
            <a:ext cx="840686" cy="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1" name="TextBox 121">
            <a:extLst>
              <a:ext uri="{FF2B5EF4-FFF2-40B4-BE49-F238E27FC236}">
                <a16:creationId xmlns:a16="http://schemas.microsoft.com/office/drawing/2014/main" id="{04D4A7FB-6815-A5C6-653A-98A73693232B}"/>
              </a:ext>
            </a:extLst>
          </p:cNvPr>
          <p:cNvSpPr/>
          <p:nvPr/>
        </p:nvSpPr>
        <p:spPr>
          <a:xfrm>
            <a:off x="9709913" y="2615846"/>
            <a:ext cx="1035393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VS Avatar Model</a:t>
            </a:r>
            <a:endParaRPr lang="it-IT" sz="1400" b="0" strike="noStrike" spc="-1"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55278B3-4DFF-D180-21A9-66B0659D18C4}"/>
              </a:ext>
            </a:extLst>
          </p:cNvPr>
          <p:cNvCxnSpPr/>
          <p:nvPr/>
        </p:nvCxnSpPr>
        <p:spPr>
          <a:xfrm flipV="1">
            <a:off x="2498628" y="3997253"/>
            <a:ext cx="4123591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3" name="TextBox 67">
            <a:extLst>
              <a:ext uri="{FF2B5EF4-FFF2-40B4-BE49-F238E27FC236}">
                <a16:creationId xmlns:a16="http://schemas.microsoft.com/office/drawing/2014/main" id="{7905594F-B8A8-FADA-B406-FFAFD1648046}"/>
              </a:ext>
            </a:extLst>
          </p:cNvPr>
          <p:cNvSpPr/>
          <p:nvPr/>
        </p:nvSpPr>
        <p:spPr>
          <a:xfrm>
            <a:off x="5453960" y="3694032"/>
            <a:ext cx="114295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Input Speech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34" name="Rectangle 7">
            <a:extLst>
              <a:ext uri="{FF2B5EF4-FFF2-40B4-BE49-F238E27FC236}">
                <a16:creationId xmlns:a16="http://schemas.microsoft.com/office/drawing/2014/main" id="{9242A3E9-D7FA-EFC3-8EDF-1CC284ED6080}"/>
              </a:ext>
            </a:extLst>
          </p:cNvPr>
          <p:cNvSpPr/>
          <p:nvPr/>
        </p:nvSpPr>
        <p:spPr>
          <a:xfrm>
            <a:off x="348990" y="5810037"/>
            <a:ext cx="5713796" cy="3439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Controller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135" name="Rectangle 51">
            <a:extLst>
              <a:ext uri="{FF2B5EF4-FFF2-40B4-BE49-F238E27FC236}">
                <a16:creationId xmlns:a16="http://schemas.microsoft.com/office/drawing/2014/main" id="{423B90F0-900C-26AB-F48E-63C1C212A290}"/>
              </a:ext>
            </a:extLst>
          </p:cNvPr>
          <p:cNvSpPr/>
          <p:nvPr/>
        </p:nvSpPr>
        <p:spPr>
          <a:xfrm>
            <a:off x="2514328" y="6322451"/>
            <a:ext cx="1040743" cy="369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36" name="Rectangle 1">
            <a:extLst>
              <a:ext uri="{FF2B5EF4-FFF2-40B4-BE49-F238E27FC236}">
                <a16:creationId xmlns:a16="http://schemas.microsoft.com/office/drawing/2014/main" id="{DFF82340-FC5D-292B-3D9B-C58BE5511451}"/>
              </a:ext>
            </a:extLst>
          </p:cNvPr>
          <p:cNvSpPr/>
          <p:nvPr/>
        </p:nvSpPr>
        <p:spPr>
          <a:xfrm>
            <a:off x="365343" y="6301113"/>
            <a:ext cx="844642" cy="36726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FFFFFF"/>
                </a:solidFill>
                <a:latin typeface="Calibri"/>
                <a:ea typeface="DejaVu Sans"/>
              </a:rPr>
              <a:t>MPAI Store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37" name="Rectangle 52">
            <a:extLst>
              <a:ext uri="{FF2B5EF4-FFF2-40B4-BE49-F238E27FC236}">
                <a16:creationId xmlns:a16="http://schemas.microsoft.com/office/drawing/2014/main" id="{7B9E40E6-B97F-B225-994B-C510E2714B1F}"/>
              </a:ext>
            </a:extLst>
          </p:cNvPr>
          <p:cNvSpPr/>
          <p:nvPr/>
        </p:nvSpPr>
        <p:spPr>
          <a:xfrm>
            <a:off x="3630312" y="6321929"/>
            <a:ext cx="690173" cy="370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Access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38" name="Rectangle 5">
            <a:extLst>
              <a:ext uri="{FF2B5EF4-FFF2-40B4-BE49-F238E27FC236}">
                <a16:creationId xmlns:a16="http://schemas.microsoft.com/office/drawing/2014/main" id="{36781D64-A064-7568-9986-F8871084345B}"/>
              </a:ext>
            </a:extLst>
          </p:cNvPr>
          <p:cNvSpPr/>
          <p:nvPr/>
        </p:nvSpPr>
        <p:spPr>
          <a:xfrm>
            <a:off x="1278794" y="6320452"/>
            <a:ext cx="1159438" cy="371342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Communi</a:t>
            </a: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-cation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AA5D77B-D4CC-5F72-DBD5-81AAB23815F3}"/>
              </a:ext>
            </a:extLst>
          </p:cNvPr>
          <p:cNvCxnSpPr>
            <a:cxnSpLocks/>
          </p:cNvCxnSpPr>
          <p:nvPr/>
        </p:nvCxnSpPr>
        <p:spPr>
          <a:xfrm>
            <a:off x="2517916" y="6235863"/>
            <a:ext cx="104832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95C7D97-B214-5802-BA91-A9CBB4BF7206}"/>
              </a:ext>
            </a:extLst>
          </p:cNvPr>
          <p:cNvCxnSpPr>
            <a:cxnSpLocks/>
          </p:cNvCxnSpPr>
          <p:nvPr/>
        </p:nvCxnSpPr>
        <p:spPr>
          <a:xfrm flipV="1">
            <a:off x="3638575" y="6236470"/>
            <a:ext cx="705105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41" name="Rectangle 4">
            <a:extLst>
              <a:ext uri="{FF2B5EF4-FFF2-40B4-BE49-F238E27FC236}">
                <a16:creationId xmlns:a16="http://schemas.microsoft.com/office/drawing/2014/main" id="{D2E5919A-2402-BED1-79E6-D6715FB1590C}"/>
              </a:ext>
            </a:extLst>
          </p:cNvPr>
          <p:cNvSpPr/>
          <p:nvPr/>
        </p:nvSpPr>
        <p:spPr>
          <a:xfrm>
            <a:off x="7448693" y="6305672"/>
            <a:ext cx="1297069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Attestation 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22C0E2C-D926-C8D3-F800-3558D849F257}"/>
              </a:ext>
            </a:extLst>
          </p:cNvPr>
          <p:cNvSpPr/>
          <p:nvPr/>
        </p:nvSpPr>
        <p:spPr>
          <a:xfrm>
            <a:off x="6062785" y="6317112"/>
            <a:ext cx="1297069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Encryption Service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143" name="Rectangle 4">
            <a:extLst>
              <a:ext uri="{FF2B5EF4-FFF2-40B4-BE49-F238E27FC236}">
                <a16:creationId xmlns:a16="http://schemas.microsoft.com/office/drawing/2014/main" id="{422E87D4-27FA-0282-E6C1-B635AC548C23}"/>
              </a:ext>
            </a:extLst>
          </p:cNvPr>
          <p:cNvSpPr/>
          <p:nvPr/>
        </p:nvSpPr>
        <p:spPr>
          <a:xfrm>
            <a:off x="4406775" y="6319489"/>
            <a:ext cx="1580647" cy="371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 Service</a:t>
            </a:r>
            <a:endParaRPr lang="it-IT" sz="1100" b="0" strike="noStrike" spc="-1">
              <a:latin typeface="Arial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31F7CE4-A474-E56B-DB49-1F0EFC66D250}"/>
              </a:ext>
            </a:extLst>
          </p:cNvPr>
          <p:cNvCxnSpPr>
            <a:cxnSpLocks/>
          </p:cNvCxnSpPr>
          <p:nvPr/>
        </p:nvCxnSpPr>
        <p:spPr>
          <a:xfrm flipV="1">
            <a:off x="4442236" y="6247325"/>
            <a:ext cx="4283992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B9E7A1A-8BFE-AF66-4C05-3EDC11ABCADC}"/>
              </a:ext>
            </a:extLst>
          </p:cNvPr>
          <p:cNvCxnSpPr>
            <a:cxnSpLocks/>
          </p:cNvCxnSpPr>
          <p:nvPr/>
        </p:nvCxnSpPr>
        <p:spPr>
          <a:xfrm flipV="1">
            <a:off x="358106" y="6238621"/>
            <a:ext cx="858066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3B970D5-9C0C-5DDB-7D2B-4784D8418CBC}"/>
              </a:ext>
            </a:extLst>
          </p:cNvPr>
          <p:cNvCxnSpPr>
            <a:cxnSpLocks/>
          </p:cNvCxnSpPr>
          <p:nvPr/>
        </p:nvCxnSpPr>
        <p:spPr>
          <a:xfrm flipV="1">
            <a:off x="1285638" y="6236692"/>
            <a:ext cx="1148949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26545A9F-A224-BB50-E6F2-133918D9AE16}"/>
              </a:ext>
            </a:extLst>
          </p:cNvPr>
          <p:cNvSpPr/>
          <p:nvPr/>
        </p:nvSpPr>
        <p:spPr>
          <a:xfrm rot="10800000">
            <a:off x="8930937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5415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9DA83-83DB-39A5-1E3A-B5CDA397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912629"/>
          </a:xfrm>
        </p:spPr>
        <p:txBody>
          <a:bodyPr>
            <a:normAutofit fontScale="90000"/>
          </a:bodyPr>
          <a:lstStyle/>
          <a:p>
            <a:r>
              <a:rPr lang="en-GB" dirty="0"/>
              <a:t>MPA Metaverse Model – Technologies (MMM-TEC) V2.0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427F-68AA-843D-D65F-9072AFA5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1649823"/>
            <a:ext cx="10202586" cy="1180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MMM-TEC V2.0 specifies </a:t>
            </a:r>
            <a:r>
              <a:rPr lang="en-GB" u="sng" dirty="0"/>
              <a:t>standard technologies</a:t>
            </a:r>
            <a:r>
              <a:rPr lang="en-GB" dirty="0"/>
              <a:t> that enable a metaverse instance (M-Instance) to interoperate with independently designed clients and M-Instances via the following elements: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6940C-2574-0CF1-E855-4C181323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88DF-8F0A-EB65-DB94-2B89AE8D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905803-C48E-C968-650F-4C2E3E41D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527273"/>
              </p:ext>
            </p:extLst>
          </p:nvPr>
        </p:nvGraphicFramePr>
        <p:xfrm>
          <a:off x="1313895" y="2830445"/>
          <a:ext cx="10404629" cy="363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108">
                  <a:extLst>
                    <a:ext uri="{9D8B030D-6E8A-4147-A177-3AD203B41FA5}">
                      <a16:colId xmlns:a16="http://schemas.microsoft.com/office/drawing/2014/main" val="2726987696"/>
                    </a:ext>
                  </a:extLst>
                </a:gridCol>
                <a:gridCol w="6411534">
                  <a:extLst>
                    <a:ext uri="{9D8B030D-6E8A-4147-A177-3AD203B41FA5}">
                      <a16:colId xmlns:a16="http://schemas.microsoft.com/office/drawing/2014/main" val="4005876085"/>
                    </a:ext>
                  </a:extLst>
                </a:gridCol>
                <a:gridCol w="1839987">
                  <a:extLst>
                    <a:ext uri="{9D8B030D-6E8A-4147-A177-3AD203B41FA5}">
                      <a16:colId xmlns:a16="http://schemas.microsoft.com/office/drawing/2014/main" val="3197278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Elements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Type of Spec</a:t>
                      </a: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294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Entities operating in an M-Instance.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Functional Requirements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25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Items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 Types and Qualifiers recognised in an M-Instance.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0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Protocols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Enable a Process to communicate with a Process.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828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Process Actions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Payloads describing how a Process performs on Items.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497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Profiles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MMM-TEC subsets suiting specific needs.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Verific</a:t>
                      </a:r>
                      <a:r>
                        <a:rPr lang="en-GB" sz="2200" u="sng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Use Cases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show MMM-TEC applicability to typical use cases.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Informative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2495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Application Programming Interface for easy use.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24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u="sng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Reference SW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Implements one of the Verification Use Cases.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buNone/>
                      </a:pPr>
                      <a:r>
                        <a:rPr lang="en-GB" sz="22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5676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87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27F-6255-C16E-6B06-F96D3895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M-Instance at-a-glance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15CB-7091-09CC-6842-B403EF45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3CCA0-BD04-681E-F879-1286E984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111802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6D4BE-E6AD-EEFD-7FB4-B78F91C2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37" y="2378123"/>
            <a:ext cx="5474967" cy="3678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468A0-EDEF-C5F5-1401-E45CB8456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7" y="2380473"/>
            <a:ext cx="5563522" cy="3844291"/>
          </a:xfrm>
          <a:prstGeom prst="rect">
            <a:avLst/>
          </a:prstGeom>
          <a:ln>
            <a:headEnd type="arrow" w="med" len="med"/>
            <a:tailEnd type="arrow" w="med" len="med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9015BF-AB58-13EB-35EE-4C9A8CFEF2CC}"/>
              </a:ext>
            </a:extLst>
          </p:cNvPr>
          <p:cNvSpPr/>
          <p:nvPr/>
        </p:nvSpPr>
        <p:spPr>
          <a:xfrm>
            <a:off x="840202" y="3913691"/>
            <a:ext cx="912719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65CA2E-EBA2-70E1-DED9-779B66A01DEE}"/>
              </a:ext>
            </a:extLst>
          </p:cNvPr>
          <p:cNvSpPr/>
          <p:nvPr/>
        </p:nvSpPr>
        <p:spPr>
          <a:xfrm>
            <a:off x="2402623" y="3914799"/>
            <a:ext cx="75898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EE175F-20F6-9D46-DEFD-000127707C63}"/>
              </a:ext>
            </a:extLst>
          </p:cNvPr>
          <p:cNvSpPr/>
          <p:nvPr/>
        </p:nvSpPr>
        <p:spPr>
          <a:xfrm>
            <a:off x="2308922" y="5453575"/>
            <a:ext cx="90812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06330-8C87-2BFE-ECF2-4CA787B03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313" y="296244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015CBE-CF35-C0C4-FA45-14DC31E4A9D6}"/>
              </a:ext>
            </a:extLst>
          </p:cNvPr>
          <p:cNvSpPr/>
          <p:nvPr/>
        </p:nvSpPr>
        <p:spPr>
          <a:xfrm>
            <a:off x="4848225" y="3918767"/>
            <a:ext cx="1000013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Resolut.Service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907005-003E-078E-E1C9-0C785F3109CE}"/>
              </a:ext>
            </a:extLst>
          </p:cNvPr>
          <p:cNvSpPr/>
          <p:nvPr/>
        </p:nvSpPr>
        <p:spPr>
          <a:xfrm>
            <a:off x="6562725" y="3928292"/>
            <a:ext cx="1000013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Resolut.Service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2CFE37-E535-3493-B2C3-E28E7928544D}"/>
              </a:ext>
            </a:extLst>
          </p:cNvPr>
          <p:cNvSpPr/>
          <p:nvPr/>
        </p:nvSpPr>
        <p:spPr>
          <a:xfrm>
            <a:off x="8431948" y="3943374"/>
            <a:ext cx="75898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3C681-C313-479F-A29A-A2BE90D79770}"/>
              </a:ext>
            </a:extLst>
          </p:cNvPr>
          <p:cNvSpPr/>
          <p:nvPr/>
        </p:nvSpPr>
        <p:spPr>
          <a:xfrm>
            <a:off x="11164981" y="3981474"/>
            <a:ext cx="912719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4" descr="Free Images : hand, person, woman, hair, white, female, clear, portrait ...">
            <a:extLst>
              <a:ext uri="{FF2B5EF4-FFF2-40B4-BE49-F238E27FC236}">
                <a16:creationId xmlns:a16="http://schemas.microsoft.com/office/drawing/2014/main" id="{97E47BE8-3B70-64FB-130A-6D2F4F92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01" y="1785017"/>
            <a:ext cx="457200" cy="58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D00BCF-D68A-B43A-241B-F18B507E1670}"/>
              </a:ext>
            </a:extLst>
          </p:cNvPr>
          <p:cNvSpPr/>
          <p:nvPr/>
        </p:nvSpPr>
        <p:spPr>
          <a:xfrm>
            <a:off x="10413839" y="5148775"/>
            <a:ext cx="90812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A65E43-C52F-16B3-FCFF-969D10B76574}"/>
              </a:ext>
            </a:extLst>
          </p:cNvPr>
          <p:cNvSpPr/>
          <p:nvPr/>
        </p:nvSpPr>
        <p:spPr>
          <a:xfrm>
            <a:off x="9711823" y="3966392"/>
            <a:ext cx="912719" cy="609600"/>
          </a:xfrm>
          <a:prstGeom prst="rect">
            <a:avLst/>
          </a:prstGeom>
          <a:solidFill>
            <a:srgbClr val="A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21F0F-34AC-8521-B527-40884D7A5FD5}"/>
              </a:ext>
            </a:extLst>
          </p:cNvPr>
          <p:cNvSpPr/>
          <p:nvPr/>
        </p:nvSpPr>
        <p:spPr>
          <a:xfrm>
            <a:off x="9334500" y="2837761"/>
            <a:ext cx="834367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Auton.User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2253CF-CFA7-6418-4879-07741EBC6740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5848238" y="4223567"/>
            <a:ext cx="714487" cy="952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52A961-06BE-1195-652D-87600FB6D2C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14653" y="4218491"/>
            <a:ext cx="225549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5D6ACE-BF76-446F-D00A-29E8431CD369}"/>
              </a:ext>
            </a:extLst>
          </p:cNvPr>
          <p:cNvCxnSpPr>
            <a:cxnSpLocks/>
          </p:cNvCxnSpPr>
          <p:nvPr/>
        </p:nvCxnSpPr>
        <p:spPr>
          <a:xfrm flipV="1">
            <a:off x="2782113" y="3609999"/>
            <a:ext cx="0" cy="29924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4875-EA17-F4E2-C02E-544DBED9C522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752921" y="4218491"/>
            <a:ext cx="649702" cy="110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6D1E0C-5263-E83A-11BF-2FC8BC65696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161603" y="4219599"/>
            <a:ext cx="1686622" cy="134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11227B8-3BA3-C46F-4155-78762B4508F9}"/>
              </a:ext>
            </a:extLst>
          </p:cNvPr>
          <p:cNvSpPr txBox="1"/>
          <p:nvPr/>
        </p:nvSpPr>
        <p:spPr>
          <a:xfrm>
            <a:off x="2314965" y="2587557"/>
            <a:ext cx="93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</a:t>
            </a:r>
            <a:endParaRPr lang="en-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EB1B2-1FDD-CCA1-6764-4119620AC326}"/>
              </a:ext>
            </a:extLst>
          </p:cNvPr>
          <p:cNvSpPr txBox="1"/>
          <p:nvPr/>
        </p:nvSpPr>
        <p:spPr>
          <a:xfrm>
            <a:off x="8357374" y="5538497"/>
            <a:ext cx="93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</a:t>
            </a:r>
            <a:endParaRPr lang="en-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92950F-643B-A1C0-714C-47F623913521}"/>
              </a:ext>
            </a:extLst>
          </p:cNvPr>
          <p:cNvCxnSpPr>
            <a:cxnSpLocks/>
          </p:cNvCxnSpPr>
          <p:nvPr/>
        </p:nvCxnSpPr>
        <p:spPr>
          <a:xfrm>
            <a:off x="7542755" y="4250879"/>
            <a:ext cx="884419" cy="2130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7836B5-E7AB-8EAA-3A2C-F2D7FD336354}"/>
              </a:ext>
            </a:extLst>
          </p:cNvPr>
          <p:cNvCxnSpPr>
            <a:cxnSpLocks/>
            <a:stCxn id="14" idx="0"/>
            <a:endCxn id="16" idx="2"/>
          </p:cNvCxnSpPr>
          <p:nvPr/>
        </p:nvCxnSpPr>
        <p:spPr>
          <a:xfrm flipH="1" flipV="1">
            <a:off x="8793201" y="2366785"/>
            <a:ext cx="18237" cy="157658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C5F50D-46B4-442D-C53E-A5148778B04D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8791164" y="2378569"/>
            <a:ext cx="960520" cy="45919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E28BE2-D95A-3A63-3240-EC3ECC4140DF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811438" y="4552974"/>
            <a:ext cx="10754" cy="30926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2DACA77-1F96-5805-7A23-7EC49F8738C7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9190928" y="4248174"/>
            <a:ext cx="520895" cy="230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2CAA9D-64C0-DE88-C876-32096DA65C31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2762987" y="4524399"/>
            <a:ext cx="19126" cy="92917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638DE0-1AF2-B9F2-881B-A16D18C11329}"/>
              </a:ext>
            </a:extLst>
          </p:cNvPr>
          <p:cNvCxnSpPr>
            <a:cxnSpLocks/>
            <a:stCxn id="15" idx="1"/>
            <a:endCxn id="18" idx="3"/>
          </p:cNvCxnSpPr>
          <p:nvPr/>
        </p:nvCxnSpPr>
        <p:spPr>
          <a:xfrm flipH="1" flipV="1">
            <a:off x="10624542" y="4271192"/>
            <a:ext cx="540439" cy="1508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4D3E19-BD68-0B47-58D6-6F5C50BD6D2A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0867904" y="4584539"/>
            <a:ext cx="749353" cy="56423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3DC3CBC-6E26-D7FD-BCC4-415548873AF5}"/>
              </a:ext>
            </a:extLst>
          </p:cNvPr>
          <p:cNvSpPr txBox="1"/>
          <p:nvPr/>
        </p:nvSpPr>
        <p:spPr>
          <a:xfrm>
            <a:off x="3388836" y="4985655"/>
            <a:ext cx="175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Metaverse A</a:t>
            </a: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F09283-73CC-AA27-6414-6E742167A15A}"/>
              </a:ext>
            </a:extLst>
          </p:cNvPr>
          <p:cNvSpPr txBox="1"/>
          <p:nvPr/>
        </p:nvSpPr>
        <p:spPr>
          <a:xfrm>
            <a:off x="6892965" y="4985655"/>
            <a:ext cx="1743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Metaverse B</a:t>
            </a: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630E2E-FEC2-E544-0421-393C47ADFDA9}"/>
              </a:ext>
            </a:extLst>
          </p:cNvPr>
          <p:cNvSpPr/>
          <p:nvPr/>
        </p:nvSpPr>
        <p:spPr>
          <a:xfrm>
            <a:off x="844012" y="4831104"/>
            <a:ext cx="912719" cy="6096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3D52FB-0C6B-E2A3-2748-7F0346965D5E}"/>
              </a:ext>
            </a:extLst>
          </p:cNvPr>
          <p:cNvCxnSpPr>
            <a:cxnSpLocks/>
          </p:cNvCxnSpPr>
          <p:nvPr/>
        </p:nvCxnSpPr>
        <p:spPr>
          <a:xfrm flipV="1">
            <a:off x="1319073" y="4541702"/>
            <a:ext cx="0" cy="29924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D9DBC5E-F106-A33B-8DA3-3B95F044A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228" y="4872194"/>
            <a:ext cx="444523" cy="7620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E11311-1D30-E598-C2F1-DD57620B5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1" y="3897798"/>
            <a:ext cx="641383" cy="6794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5399E64-51F5-2369-6020-C1CF63C54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502" y="2282543"/>
            <a:ext cx="676042" cy="7222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A9459A3-D418-037E-ADBC-474A5DEA6B9B}"/>
              </a:ext>
            </a:extLst>
          </p:cNvPr>
          <p:cNvCxnSpPr>
            <a:endCxn id="8" idx="0"/>
          </p:cNvCxnSpPr>
          <p:nvPr/>
        </p:nvCxnSpPr>
        <p:spPr>
          <a:xfrm flipH="1">
            <a:off x="1296562" y="2951813"/>
            <a:ext cx="22511" cy="961878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34BBBA15-0EB8-347D-1559-0DE55145E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893" y="3175501"/>
            <a:ext cx="449212" cy="47994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5EC7E2-D01B-116F-9070-00AE10E7C94A}"/>
              </a:ext>
            </a:extLst>
          </p:cNvPr>
          <p:cNvCxnSpPr>
            <a:endCxn id="43" idx="1"/>
          </p:cNvCxnSpPr>
          <p:nvPr/>
        </p:nvCxnSpPr>
        <p:spPr>
          <a:xfrm flipV="1">
            <a:off x="2782113" y="3415475"/>
            <a:ext cx="884780" cy="482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E90BC94-318C-2309-1009-79371A049E46}"/>
              </a:ext>
            </a:extLst>
          </p:cNvPr>
          <p:cNvSpPr txBox="1"/>
          <p:nvPr/>
        </p:nvSpPr>
        <p:spPr>
          <a:xfrm>
            <a:off x="3793190" y="3616636"/>
            <a:ext cx="6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Item</a:t>
            </a:r>
          </a:p>
        </p:txBody>
      </p:sp>
    </p:spTree>
    <p:extLst>
      <p:ext uri="{BB962C8B-B14F-4D97-AF65-F5344CB8AC3E}">
        <p14:creationId xmlns:p14="http://schemas.microsoft.com/office/powerpoint/2010/main" val="11773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5" grpId="0"/>
      <p:bldP spid="26" grpId="0"/>
      <p:bldP spid="35" grpId="0"/>
      <p:bldP spid="36" grpId="0"/>
      <p:bldP spid="37" grpId="0" animBg="1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F97F-B021-F692-4AA7-A458C2E3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169" y="520123"/>
            <a:ext cx="10202586" cy="1295517"/>
          </a:xfrm>
        </p:spPr>
        <p:txBody>
          <a:bodyPr>
            <a:normAutofit fontScale="90000"/>
          </a:bodyPr>
          <a:lstStyle/>
          <a:p>
            <a:r>
              <a:rPr lang="en-GB" dirty="0"/>
              <a:t>Process Action Request/Response</a:t>
            </a:r>
            <a:br>
              <a:rPr lang="en-GB" dirty="0"/>
            </a:b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M-Instance</a:t>
            </a:r>
            <a:r>
              <a:rPr lang="en-US" altLang="zh-CN" sz="40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to/from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M-Instance</a:t>
            </a:r>
            <a:r>
              <a:rPr lang="en-US" altLang="zh-CN" sz="40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dirty="0"/>
            </a:b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19449-7DD2-7847-8B20-DAC64580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CA495-6AD4-BF8D-5697-0C9747B5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841011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03979-0281-37A4-C29D-6497834A7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" y="1570290"/>
            <a:ext cx="5921574" cy="4499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4B620-B546-F373-0132-ACCF7FBE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62" y="1546451"/>
            <a:ext cx="5834743" cy="46765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D14581-3CC8-4FFD-68AE-897BA8D56ACA}"/>
              </a:ext>
            </a:extLst>
          </p:cNvPr>
          <p:cNvSpPr/>
          <p:nvPr/>
        </p:nvSpPr>
        <p:spPr>
          <a:xfrm>
            <a:off x="482436" y="4366253"/>
            <a:ext cx="1261241" cy="683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BD900-9867-9DB7-AB08-92DA87B609DA}"/>
              </a:ext>
            </a:extLst>
          </p:cNvPr>
          <p:cNvSpPr/>
          <p:nvPr/>
        </p:nvSpPr>
        <p:spPr>
          <a:xfrm>
            <a:off x="8711296" y="4389198"/>
            <a:ext cx="1261241" cy="6831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B1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33754-B70F-C439-3AD6-E10137DA515D}"/>
              </a:ext>
            </a:extLst>
          </p:cNvPr>
          <p:cNvSpPr/>
          <p:nvPr/>
        </p:nvSpPr>
        <p:spPr>
          <a:xfrm>
            <a:off x="10503800" y="3545687"/>
            <a:ext cx="1261241" cy="6831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B2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2E0B08-C555-78B3-49A6-729E0FC05645}"/>
              </a:ext>
            </a:extLst>
          </p:cNvPr>
          <p:cNvSpPr/>
          <p:nvPr/>
        </p:nvSpPr>
        <p:spPr>
          <a:xfrm>
            <a:off x="10254053" y="4637537"/>
            <a:ext cx="1261241" cy="6831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B3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00A7C0-4EAE-FE88-CF7C-1434450D0518}"/>
              </a:ext>
            </a:extLst>
          </p:cNvPr>
          <p:cNvCxnSpPr>
            <a:cxnSpLocks/>
            <a:endCxn id="33" idx="2"/>
          </p:cNvCxnSpPr>
          <p:nvPr/>
        </p:nvCxnSpPr>
        <p:spPr>
          <a:xfrm flipH="1" flipV="1">
            <a:off x="1645371" y="3787324"/>
            <a:ext cx="555621" cy="92051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DBF005-300E-F1B7-DD1F-6629D018D111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1743677" y="4707840"/>
            <a:ext cx="478215" cy="525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51D76A-00D9-B9BF-2B45-DBD18080B9F3}"/>
              </a:ext>
            </a:extLst>
          </p:cNvPr>
          <p:cNvSpPr txBox="1"/>
          <p:nvPr/>
        </p:nvSpPr>
        <p:spPr>
          <a:xfrm>
            <a:off x="839590" y="5058738"/>
            <a:ext cx="152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M-Instance</a:t>
            </a:r>
            <a:r>
              <a:rPr lang="en-US" altLang="zh-CN" sz="24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8C82A-585F-8C5F-1EA4-1C16A315BC84}"/>
              </a:ext>
            </a:extLst>
          </p:cNvPr>
          <p:cNvSpPr txBox="1"/>
          <p:nvPr/>
        </p:nvSpPr>
        <p:spPr>
          <a:xfrm>
            <a:off x="7370167" y="5355830"/>
            <a:ext cx="147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M-Instance</a:t>
            </a:r>
            <a:r>
              <a:rPr lang="en-US" altLang="zh-CN" sz="24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0D01CF-A3FC-1FFF-9219-CCC736603715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9972537" y="3887274"/>
            <a:ext cx="531263" cy="843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71DF51-1BE6-9AD6-A29E-06ECEC89A0A9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9972537" y="4730785"/>
            <a:ext cx="281516" cy="24833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D6FB92-6DA4-6BAC-3408-E37FF1433011}"/>
              </a:ext>
            </a:extLst>
          </p:cNvPr>
          <p:cNvSpPr txBox="1"/>
          <p:nvPr/>
        </p:nvSpPr>
        <p:spPr>
          <a:xfrm>
            <a:off x="2399634" y="2907224"/>
            <a:ext cx="400110" cy="14609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Request-Action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85D506-B68E-2E71-47F7-76F51A404609}"/>
              </a:ext>
            </a:extLst>
          </p:cNvPr>
          <p:cNvCxnSpPr>
            <a:cxnSpLocks/>
          </p:cNvCxnSpPr>
          <p:nvPr/>
        </p:nvCxnSpPr>
        <p:spPr>
          <a:xfrm flipV="1">
            <a:off x="2935011" y="2904979"/>
            <a:ext cx="4946" cy="1457023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6F63C6-72CE-3BFD-479B-A4BCA4C95DC8}"/>
              </a:ext>
            </a:extLst>
          </p:cNvPr>
          <p:cNvSpPr txBox="1"/>
          <p:nvPr/>
        </p:nvSpPr>
        <p:spPr>
          <a:xfrm>
            <a:off x="2945105" y="2896714"/>
            <a:ext cx="400110" cy="1480764"/>
          </a:xfrm>
          <a:prstGeom prst="rect">
            <a:avLst/>
          </a:prstGeom>
          <a:solidFill>
            <a:srgbClr val="92D050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Response-Action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A3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3AF8E7-6FA4-EA9C-3034-8909C5A4AB09}"/>
              </a:ext>
            </a:extLst>
          </p:cNvPr>
          <p:cNvSpPr/>
          <p:nvPr/>
        </p:nvSpPr>
        <p:spPr>
          <a:xfrm>
            <a:off x="2221889" y="2217457"/>
            <a:ext cx="1261241" cy="683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en-US" altLang="zh-CN" sz="2000" baseline="-25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6E7841-B5DA-FAB4-F870-96DD663F9700}"/>
              </a:ext>
            </a:extLst>
          </p:cNvPr>
          <p:cNvSpPr/>
          <p:nvPr/>
        </p:nvSpPr>
        <p:spPr>
          <a:xfrm>
            <a:off x="8711296" y="2224799"/>
            <a:ext cx="1251349" cy="683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en-US" altLang="zh-CN" sz="1800" baseline="-25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8567AE-0E2A-E7EA-13B0-020EB4D7206B}"/>
              </a:ext>
            </a:extLst>
          </p:cNvPr>
          <p:cNvCxnSpPr>
            <a:cxnSpLocks/>
          </p:cNvCxnSpPr>
          <p:nvPr/>
        </p:nvCxnSpPr>
        <p:spPr>
          <a:xfrm>
            <a:off x="3457303" y="2744914"/>
            <a:ext cx="5245115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D6DDC9-A4AD-3DC0-2E02-3E3E3DA09983}"/>
              </a:ext>
            </a:extLst>
          </p:cNvPr>
          <p:cNvSpPr txBox="1"/>
          <p:nvPr/>
        </p:nvSpPr>
        <p:spPr>
          <a:xfrm>
            <a:off x="5500812" y="2048825"/>
            <a:ext cx="155903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Request-Action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5C62E7-F970-1355-3AFE-1A2C9E9406B2}"/>
              </a:ext>
            </a:extLst>
          </p:cNvPr>
          <p:cNvSpPr txBox="1"/>
          <p:nvPr/>
        </p:nvSpPr>
        <p:spPr>
          <a:xfrm>
            <a:off x="5500812" y="2436409"/>
            <a:ext cx="159667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Response-Action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BA09A7-6FD1-91B6-8D8A-6784D15BB406}"/>
              </a:ext>
            </a:extLst>
          </p:cNvPr>
          <p:cNvSpPr/>
          <p:nvPr/>
        </p:nvSpPr>
        <p:spPr>
          <a:xfrm rot="16200000">
            <a:off x="2369055" y="5497405"/>
            <a:ext cx="65082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A3</a:t>
            </a:r>
            <a:endParaRPr lang="en-150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447953-8233-41D3-265A-B361E1B2DBCF}"/>
              </a:ext>
            </a:extLst>
          </p:cNvPr>
          <p:cNvSpPr/>
          <p:nvPr/>
        </p:nvSpPr>
        <p:spPr>
          <a:xfrm rot="5400000">
            <a:off x="9424998" y="5506332"/>
            <a:ext cx="65082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en-150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083729-9CF2-2837-F2F4-4C6BCC348EF2}"/>
              </a:ext>
            </a:extLst>
          </p:cNvPr>
          <p:cNvCxnSpPr>
            <a:cxnSpLocks/>
          </p:cNvCxnSpPr>
          <p:nvPr/>
        </p:nvCxnSpPr>
        <p:spPr>
          <a:xfrm>
            <a:off x="3470361" y="2357379"/>
            <a:ext cx="5245115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C1A80F-E18A-78F9-9514-06E518BADA92}"/>
              </a:ext>
            </a:extLst>
          </p:cNvPr>
          <p:cNvSpPr/>
          <p:nvPr/>
        </p:nvSpPr>
        <p:spPr>
          <a:xfrm rot="5400000">
            <a:off x="2908167" y="5505691"/>
            <a:ext cx="65082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endParaRPr lang="en-150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DAB12B-BBEC-8882-52B9-D4905246AF7C}"/>
              </a:ext>
            </a:extLst>
          </p:cNvPr>
          <p:cNvSpPr/>
          <p:nvPr/>
        </p:nvSpPr>
        <p:spPr>
          <a:xfrm rot="16200000">
            <a:off x="8863982" y="5518658"/>
            <a:ext cx="65082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endParaRPr lang="en-150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19395D-3940-FA2A-AEEB-5735985D9A00}"/>
              </a:ext>
            </a:extLst>
          </p:cNvPr>
          <p:cNvSpPr/>
          <p:nvPr/>
        </p:nvSpPr>
        <p:spPr>
          <a:xfrm>
            <a:off x="8711296" y="6270606"/>
            <a:ext cx="1261241" cy="5932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Conversion Service</a:t>
            </a:r>
            <a:endParaRPr lang="en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51A0EF-834E-E76B-3C1B-237035BA810E}"/>
              </a:ext>
            </a:extLst>
          </p:cNvPr>
          <p:cNvCxnSpPr>
            <a:cxnSpLocks/>
          </p:cNvCxnSpPr>
          <p:nvPr/>
        </p:nvCxnSpPr>
        <p:spPr>
          <a:xfrm flipV="1">
            <a:off x="2373788" y="2902981"/>
            <a:ext cx="4946" cy="14570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7D05FE4-F52A-9838-0283-BC09873730D3}"/>
              </a:ext>
            </a:extLst>
          </p:cNvPr>
          <p:cNvSpPr/>
          <p:nvPr/>
        </p:nvSpPr>
        <p:spPr>
          <a:xfrm>
            <a:off x="1014750" y="3104151"/>
            <a:ext cx="1261241" cy="683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A3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345F61-1CAE-934D-358B-50E5F6AF41A4}"/>
              </a:ext>
            </a:extLst>
          </p:cNvPr>
          <p:cNvSpPr/>
          <p:nvPr/>
        </p:nvSpPr>
        <p:spPr>
          <a:xfrm>
            <a:off x="2221890" y="6282313"/>
            <a:ext cx="1261241" cy="6044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Conversion Service</a:t>
            </a:r>
            <a:endParaRPr lang="en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F0484E-8234-96C1-4243-DCEA9905B6AC}"/>
              </a:ext>
            </a:extLst>
          </p:cNvPr>
          <p:cNvSpPr/>
          <p:nvPr/>
        </p:nvSpPr>
        <p:spPr>
          <a:xfrm>
            <a:off x="2221892" y="4371511"/>
            <a:ext cx="1261241" cy="683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1E32D53-6666-C724-F90B-FDE981AF59E5}"/>
              </a:ext>
            </a:extLst>
          </p:cNvPr>
          <p:cNvCxnSpPr>
            <a:cxnSpLocks/>
          </p:cNvCxnSpPr>
          <p:nvPr/>
        </p:nvCxnSpPr>
        <p:spPr>
          <a:xfrm>
            <a:off x="2533275" y="5049426"/>
            <a:ext cx="0" cy="12328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D188FB-A6FC-7663-D6B2-EE655548FAFD}"/>
              </a:ext>
            </a:extLst>
          </p:cNvPr>
          <p:cNvCxnSpPr>
            <a:cxnSpLocks/>
          </p:cNvCxnSpPr>
          <p:nvPr/>
        </p:nvCxnSpPr>
        <p:spPr>
          <a:xfrm>
            <a:off x="3053537" y="5058738"/>
            <a:ext cx="0" cy="12328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C5942C-739E-CA58-A2E5-7AA85A36DBEA}"/>
              </a:ext>
            </a:extLst>
          </p:cNvPr>
          <p:cNvCxnSpPr>
            <a:cxnSpLocks/>
          </p:cNvCxnSpPr>
          <p:nvPr/>
        </p:nvCxnSpPr>
        <p:spPr>
          <a:xfrm>
            <a:off x="9005658" y="5057366"/>
            <a:ext cx="0" cy="12328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C9776D-BB47-60FF-F38B-2A060F578A35}"/>
              </a:ext>
            </a:extLst>
          </p:cNvPr>
          <p:cNvCxnSpPr>
            <a:cxnSpLocks/>
          </p:cNvCxnSpPr>
          <p:nvPr/>
        </p:nvCxnSpPr>
        <p:spPr>
          <a:xfrm>
            <a:off x="9569955" y="5057366"/>
            <a:ext cx="0" cy="12328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3D07580-C134-1337-CEB8-D15E00437D69}"/>
              </a:ext>
            </a:extLst>
          </p:cNvPr>
          <p:cNvSpPr txBox="1"/>
          <p:nvPr/>
        </p:nvSpPr>
        <p:spPr>
          <a:xfrm>
            <a:off x="9457317" y="2922992"/>
            <a:ext cx="400110" cy="14609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Request-Action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E3293B-D938-7464-BC7F-18B8D05C2DF9}"/>
              </a:ext>
            </a:extLst>
          </p:cNvPr>
          <p:cNvCxnSpPr>
            <a:cxnSpLocks/>
          </p:cNvCxnSpPr>
          <p:nvPr/>
        </p:nvCxnSpPr>
        <p:spPr>
          <a:xfrm flipV="1">
            <a:off x="9414626" y="2941767"/>
            <a:ext cx="4946" cy="1457023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B60A9BE-54A5-1335-8AEE-1E31411010E4}"/>
              </a:ext>
            </a:extLst>
          </p:cNvPr>
          <p:cNvSpPr txBox="1"/>
          <p:nvPr/>
        </p:nvSpPr>
        <p:spPr>
          <a:xfrm>
            <a:off x="8899204" y="2912482"/>
            <a:ext cx="400110" cy="1480764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Response-Action</a:t>
            </a:r>
            <a:r>
              <a:rPr lang="en-US" altLang="zh-CN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endParaRPr lang="en-150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B48E75-5147-D312-B482-10E6A5EE4B32}"/>
              </a:ext>
            </a:extLst>
          </p:cNvPr>
          <p:cNvCxnSpPr>
            <a:cxnSpLocks/>
          </p:cNvCxnSpPr>
          <p:nvPr/>
        </p:nvCxnSpPr>
        <p:spPr>
          <a:xfrm flipV="1">
            <a:off x="8853403" y="2918749"/>
            <a:ext cx="4946" cy="14570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2EB8D94-1E33-EBE9-3A8A-6B1ED11ABFEA}"/>
              </a:ext>
            </a:extLst>
          </p:cNvPr>
          <p:cNvSpPr/>
          <p:nvPr/>
        </p:nvSpPr>
        <p:spPr>
          <a:xfrm>
            <a:off x="4045433" y="4376768"/>
            <a:ext cx="1261241" cy="683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A4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9D4E2E-BC1B-EB4D-8D93-6FC3D59282B2}"/>
              </a:ext>
            </a:extLst>
          </p:cNvPr>
          <p:cNvCxnSpPr>
            <a:cxnSpLocks/>
            <a:stCxn id="35" idx="3"/>
            <a:endCxn id="44" idx="1"/>
          </p:cNvCxnSpPr>
          <p:nvPr/>
        </p:nvCxnSpPr>
        <p:spPr>
          <a:xfrm>
            <a:off x="3483133" y="4713098"/>
            <a:ext cx="562300" cy="525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C865F028-D221-EC4B-ECF5-1078D0B3C2ED}"/>
              </a:ext>
            </a:extLst>
          </p:cNvPr>
          <p:cNvSpPr/>
          <p:nvPr/>
        </p:nvSpPr>
        <p:spPr>
          <a:xfrm>
            <a:off x="6871060" y="4393477"/>
            <a:ext cx="1261241" cy="6831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altLang="zh-CN" sz="18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B4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4BCFA7-BBF8-799B-2D93-AD0F6471BCBE}"/>
              </a:ext>
            </a:extLst>
          </p:cNvPr>
          <p:cNvCxnSpPr>
            <a:stCxn id="46" idx="3"/>
            <a:endCxn id="9" idx="1"/>
          </p:cNvCxnSpPr>
          <p:nvPr/>
        </p:nvCxnSpPr>
        <p:spPr>
          <a:xfrm flipV="1">
            <a:off x="8132301" y="4730785"/>
            <a:ext cx="578995" cy="4279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DE946958-F17E-DAF6-4595-6C7B4D7D9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645" y="0"/>
            <a:ext cx="3239355" cy="1952625"/>
          </a:xfrm>
          <a:prstGeom prst="rect">
            <a:avLst/>
          </a:prstGeom>
        </p:spPr>
      </p:pic>
      <p:sp>
        <p:nvSpPr>
          <p:cNvPr id="48" name="Arrow: Right 47">
            <a:hlinkClick r:id="rId6" action="ppaction://hlinksldjump"/>
            <a:extLst>
              <a:ext uri="{FF2B5EF4-FFF2-40B4-BE49-F238E27FC236}">
                <a16:creationId xmlns:a16="http://schemas.microsoft.com/office/drawing/2014/main" id="{DEC8F89F-E2E1-8886-EEC4-E966DC41C6BD}"/>
              </a:ext>
            </a:extLst>
          </p:cNvPr>
          <p:cNvSpPr/>
          <p:nvPr/>
        </p:nvSpPr>
        <p:spPr>
          <a:xfrm rot="10800000">
            <a:off x="7772697" y="195217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292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4" grpId="0" animBg="1"/>
      <p:bldP spid="40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2027" y="624110"/>
            <a:ext cx="10746538" cy="1280890"/>
          </a:xfrm>
        </p:spPr>
        <p:txBody>
          <a:bodyPr/>
          <a:lstStyle/>
          <a:p>
            <a:r>
              <a:rPr lang="en-US" dirty="0"/>
              <a:t>Neural Network Watermarking </a:t>
            </a:r>
            <a:br>
              <a:rPr lang="en-US" dirty="0"/>
            </a:br>
            <a:r>
              <a:rPr lang="en-US" dirty="0"/>
              <a:t>(MPAI-NNW) V1.0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6660" y="1838398"/>
            <a:ext cx="10047951" cy="4724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Neural Network Watermarking (MPAI-NNW)</a:t>
            </a:r>
            <a:r>
              <a:rPr lang="en-US" dirty="0"/>
              <a:t> specifies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methodologies to evaluate</a:t>
            </a:r>
            <a:r>
              <a:rPr lang="en-US" dirty="0"/>
              <a:t> a neural network watermarking technology in terms of:</a:t>
            </a:r>
            <a:endParaRPr lang="en-GB" dirty="0"/>
          </a:p>
          <a:p>
            <a:pPr lvl="0"/>
            <a:r>
              <a:rPr lang="en-US" dirty="0"/>
              <a:t>The </a:t>
            </a:r>
            <a:r>
              <a:rPr lang="en-US" i="1" dirty="0"/>
              <a:t>impact on the performance </a:t>
            </a:r>
            <a:r>
              <a:rPr lang="en-US" dirty="0"/>
              <a:t>of a watermarked neural network and/or on its inference.</a:t>
            </a:r>
          </a:p>
          <a:p>
            <a:pPr lvl="0"/>
            <a:r>
              <a:rPr lang="en-US" dirty="0"/>
              <a:t>The </a:t>
            </a:r>
            <a:r>
              <a:rPr lang="en-US" i="1" dirty="0"/>
              <a:t>ability</a:t>
            </a:r>
            <a:r>
              <a:rPr lang="en-US" dirty="0"/>
              <a:t> of a neural network watermarking detector/decoder to </a:t>
            </a:r>
            <a:r>
              <a:rPr lang="en-US" i="1" dirty="0"/>
              <a:t>detect/decode </a:t>
            </a:r>
            <a:r>
              <a:rPr lang="en-US" dirty="0"/>
              <a:t>a payload when the watermarked neural network has been modified.</a:t>
            </a:r>
          </a:p>
          <a:p>
            <a:pPr lvl="0"/>
            <a:r>
              <a:rPr lang="en-US" dirty="0"/>
              <a:t>The </a:t>
            </a:r>
            <a:r>
              <a:rPr lang="en-US" i="1" dirty="0"/>
              <a:t>computational cost</a:t>
            </a:r>
            <a:r>
              <a:rPr lang="en-US" dirty="0"/>
              <a:t> of injecting, detecting or decoding a payload in the watermarked neural network.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9F3B-F9C8-4D6A-AD75-2CEC128004FE}" type="datetime1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C15B6897-8C00-7228-89E5-017B1C15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"/>
            <a:ext cx="3287798" cy="19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4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9AE37-FCC5-B6F0-C682-6D3FC358A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>
            <a:extLst>
              <a:ext uri="{FF2B5EF4-FFF2-40B4-BE49-F238E27FC236}">
                <a16:creationId xmlns:a16="http://schemas.microsoft.com/office/drawing/2014/main" id="{80299B4E-774F-9405-9782-A725BC74258C}"/>
              </a:ext>
            </a:extLst>
          </p:cNvPr>
          <p:cNvSpPr/>
          <p:nvPr/>
        </p:nvSpPr>
        <p:spPr>
          <a:xfrm>
            <a:off x="8544176" y="3162251"/>
            <a:ext cx="1519836" cy="769656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C5165-0519-0E32-0142-984D486A6A24}"/>
              </a:ext>
            </a:extLst>
          </p:cNvPr>
          <p:cNvSpPr/>
          <p:nvPr/>
        </p:nvSpPr>
        <p:spPr>
          <a:xfrm>
            <a:off x="800133" y="2656569"/>
            <a:ext cx="721539" cy="1553885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User Agent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67996-EAC3-EE52-C269-2162AEA203B0}"/>
              </a:ext>
            </a:extLst>
          </p:cNvPr>
          <p:cNvSpPr/>
          <p:nvPr/>
        </p:nvSpPr>
        <p:spPr>
          <a:xfrm>
            <a:off x="1091453" y="5143782"/>
            <a:ext cx="1587928" cy="485052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Communication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1">
            <a:extLst>
              <a:ext uri="{FF2B5EF4-FFF2-40B4-BE49-F238E27FC236}">
                <a16:creationId xmlns:a16="http://schemas.microsoft.com/office/drawing/2014/main" id="{DACB4BAE-8E5B-71C4-0CDF-14612BEB4ECE}"/>
              </a:ext>
            </a:extLst>
          </p:cNvPr>
          <p:cNvSpPr/>
          <p:nvPr/>
        </p:nvSpPr>
        <p:spPr>
          <a:xfrm>
            <a:off x="3013077" y="5146961"/>
            <a:ext cx="1587928" cy="481873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Global Storage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1ED2121-4C95-8B01-C4F4-DD457E504BCB}"/>
              </a:ext>
            </a:extLst>
          </p:cNvPr>
          <p:cNvSpPr/>
          <p:nvPr/>
        </p:nvSpPr>
        <p:spPr>
          <a:xfrm>
            <a:off x="800133" y="4527656"/>
            <a:ext cx="6265567" cy="421294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Controller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traight Connector 57">
            <a:extLst>
              <a:ext uri="{FF2B5EF4-FFF2-40B4-BE49-F238E27FC236}">
                <a16:creationId xmlns:a16="http://schemas.microsoft.com/office/drawing/2014/main" id="{4A62783B-47B3-7213-740F-EC3A3C0794A2}"/>
              </a:ext>
            </a:extLst>
          </p:cNvPr>
          <p:cNvSpPr/>
          <p:nvPr/>
        </p:nvSpPr>
        <p:spPr>
          <a:xfrm>
            <a:off x="810725" y="4420384"/>
            <a:ext cx="6256655" cy="777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8D2A052-B8C0-E9D5-AC36-40ED82B4ED2F}"/>
              </a:ext>
            </a:extLst>
          </p:cNvPr>
          <p:cNvSpPr/>
          <p:nvPr/>
        </p:nvSpPr>
        <p:spPr>
          <a:xfrm>
            <a:off x="5824564" y="5134964"/>
            <a:ext cx="1240641" cy="485053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MPAI Store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55">
            <a:extLst>
              <a:ext uri="{FF2B5EF4-FFF2-40B4-BE49-F238E27FC236}">
                <a16:creationId xmlns:a16="http://schemas.microsoft.com/office/drawing/2014/main" id="{C07A7F4E-B67A-11A2-87C3-23A1EEDE06D1}"/>
              </a:ext>
            </a:extLst>
          </p:cNvPr>
          <p:cNvSpPr/>
          <p:nvPr/>
        </p:nvSpPr>
        <p:spPr>
          <a:xfrm>
            <a:off x="2376520" y="2732911"/>
            <a:ext cx="4689180" cy="1507079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6D3E9B-1A7F-6BF2-6B97-1DDCFBB283BE}"/>
              </a:ext>
            </a:extLst>
          </p:cNvPr>
          <p:cNvSpPr/>
          <p:nvPr/>
        </p:nvSpPr>
        <p:spPr>
          <a:xfrm>
            <a:off x="4883401" y="5134964"/>
            <a:ext cx="764161" cy="4832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Access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">
            <a:extLst>
              <a:ext uri="{FF2B5EF4-FFF2-40B4-BE49-F238E27FC236}">
                <a16:creationId xmlns:a16="http://schemas.microsoft.com/office/drawing/2014/main" id="{1C4E7CDC-04C4-4E71-D271-A0512157CC6E}"/>
              </a:ext>
            </a:extLst>
          </p:cNvPr>
          <p:cNvCxnSpPr>
            <a:cxnSpLocks/>
          </p:cNvCxnSpPr>
          <p:nvPr/>
        </p:nvCxnSpPr>
        <p:spPr>
          <a:xfrm flipV="1">
            <a:off x="1131623" y="5039041"/>
            <a:ext cx="1558463" cy="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5" name="Straight Connector 63">
            <a:extLst>
              <a:ext uri="{FF2B5EF4-FFF2-40B4-BE49-F238E27FC236}">
                <a16:creationId xmlns:a16="http://schemas.microsoft.com/office/drawing/2014/main" id="{CE26D1FB-2A7D-A0E1-9E6A-55507EC689CB}"/>
              </a:ext>
            </a:extLst>
          </p:cNvPr>
          <p:cNvCxnSpPr>
            <a:cxnSpLocks/>
          </p:cNvCxnSpPr>
          <p:nvPr/>
        </p:nvCxnSpPr>
        <p:spPr>
          <a:xfrm flipV="1">
            <a:off x="5789290" y="5020769"/>
            <a:ext cx="1255468" cy="946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6" name="Straight Connector 64">
            <a:extLst>
              <a:ext uri="{FF2B5EF4-FFF2-40B4-BE49-F238E27FC236}">
                <a16:creationId xmlns:a16="http://schemas.microsoft.com/office/drawing/2014/main" id="{0FA12FF4-A946-0129-1AA1-DDDF142D8D5E}"/>
              </a:ext>
            </a:extLst>
          </p:cNvPr>
          <p:cNvCxnSpPr/>
          <p:nvPr/>
        </p:nvCxnSpPr>
        <p:spPr>
          <a:xfrm flipV="1">
            <a:off x="3032007" y="5041130"/>
            <a:ext cx="1592517" cy="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7" name="Straight Connector 65">
            <a:extLst>
              <a:ext uri="{FF2B5EF4-FFF2-40B4-BE49-F238E27FC236}">
                <a16:creationId xmlns:a16="http://schemas.microsoft.com/office/drawing/2014/main" id="{F527497D-A828-F01E-7E60-42408B56651F}"/>
              </a:ext>
            </a:extLst>
          </p:cNvPr>
          <p:cNvCxnSpPr>
            <a:cxnSpLocks/>
          </p:cNvCxnSpPr>
          <p:nvPr/>
        </p:nvCxnSpPr>
        <p:spPr>
          <a:xfrm flipV="1">
            <a:off x="4880059" y="5028404"/>
            <a:ext cx="784166" cy="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BFDDCCA-4AFC-B4EB-DF96-BC61A0028C97}"/>
              </a:ext>
            </a:extLst>
          </p:cNvPr>
          <p:cNvSpPr/>
          <p:nvPr/>
        </p:nvSpPr>
        <p:spPr>
          <a:xfrm>
            <a:off x="8632301" y="3263920"/>
            <a:ext cx="1256571" cy="5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NNW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Decoder</a:t>
            </a:r>
          </a:p>
        </p:txBody>
      </p:sp>
      <p:cxnSp>
        <p:nvCxnSpPr>
          <p:cNvPr id="20" name="Straight Connector 56">
            <a:extLst>
              <a:ext uri="{FF2B5EF4-FFF2-40B4-BE49-F238E27FC236}">
                <a16:creationId xmlns:a16="http://schemas.microsoft.com/office/drawing/2014/main" id="{FA0852CC-325E-2C39-76C6-37323CE2B6BA}"/>
              </a:ext>
            </a:extLst>
          </p:cNvPr>
          <p:cNvCxnSpPr>
            <a:cxnSpLocks/>
          </p:cNvCxnSpPr>
          <p:nvPr/>
        </p:nvCxnSpPr>
        <p:spPr>
          <a:xfrm>
            <a:off x="1845191" y="3946253"/>
            <a:ext cx="2435134" cy="11838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77BADA30-3F71-ED0F-0E06-BAA713FBDBCA}"/>
              </a:ext>
            </a:extLst>
          </p:cNvPr>
          <p:cNvSpPr txBox="1"/>
          <p:nvPr/>
        </p:nvSpPr>
        <p:spPr>
          <a:xfrm>
            <a:off x="1654981" y="2888201"/>
            <a:ext cx="72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Speech</a:t>
            </a:r>
          </a:p>
        </p:txBody>
      </p:sp>
      <p:cxnSp>
        <p:nvCxnSpPr>
          <p:cNvPr id="22" name="Straight Connector 55">
            <a:extLst>
              <a:ext uri="{FF2B5EF4-FFF2-40B4-BE49-F238E27FC236}">
                <a16:creationId xmlns:a16="http://schemas.microsoft.com/office/drawing/2014/main" id="{45053FE1-6273-42AD-0D85-95352469E08D}"/>
              </a:ext>
            </a:extLst>
          </p:cNvPr>
          <p:cNvCxnSpPr>
            <a:cxnSpLocks/>
            <a:stCxn id="23" idx="3"/>
            <a:endCxn id="32" idx="1"/>
          </p:cNvCxnSpPr>
          <p:nvPr/>
        </p:nvCxnSpPr>
        <p:spPr>
          <a:xfrm>
            <a:off x="5264302" y="3534135"/>
            <a:ext cx="524914" cy="719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7EFE45C-D472-5F1A-F5CC-24ADDD712D81}"/>
              </a:ext>
            </a:extLst>
          </p:cNvPr>
          <p:cNvSpPr/>
          <p:nvPr/>
        </p:nvSpPr>
        <p:spPr>
          <a:xfrm>
            <a:off x="4280325" y="2886762"/>
            <a:ext cx="983977" cy="12947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to Question Module</a:t>
            </a:r>
          </a:p>
        </p:txBody>
      </p:sp>
      <p:cxnSp>
        <p:nvCxnSpPr>
          <p:cNvPr id="25" name="Straight Connector 53">
            <a:extLst>
              <a:ext uri="{FF2B5EF4-FFF2-40B4-BE49-F238E27FC236}">
                <a16:creationId xmlns:a16="http://schemas.microsoft.com/office/drawing/2014/main" id="{B4F690C7-5577-5FC6-0B52-44D970B6411A}"/>
              </a:ext>
            </a:extLst>
          </p:cNvPr>
          <p:cNvCxnSpPr>
            <a:cxnSpLocks/>
          </p:cNvCxnSpPr>
          <p:nvPr/>
        </p:nvCxnSpPr>
        <p:spPr>
          <a:xfrm>
            <a:off x="1775536" y="3195978"/>
            <a:ext cx="715202" cy="113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751ECE9-3AF3-A242-91C6-7988F61EB66F}"/>
              </a:ext>
            </a:extLst>
          </p:cNvPr>
          <p:cNvSpPr txBox="1"/>
          <p:nvPr/>
        </p:nvSpPr>
        <p:spPr>
          <a:xfrm>
            <a:off x="1744123" y="3645933"/>
            <a:ext cx="63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</a:p>
        </p:txBody>
      </p:sp>
      <p:cxnSp>
        <p:nvCxnSpPr>
          <p:cNvPr id="51" name="Straight Connector 56">
            <a:extLst>
              <a:ext uri="{FF2B5EF4-FFF2-40B4-BE49-F238E27FC236}">
                <a16:creationId xmlns:a16="http://schemas.microsoft.com/office/drawing/2014/main" id="{DC167B51-D01C-A5EB-4336-2D2CF318ED11}"/>
              </a:ext>
            </a:extLst>
          </p:cNvPr>
          <p:cNvCxnSpPr>
            <a:cxnSpLocks/>
          </p:cNvCxnSpPr>
          <p:nvPr/>
        </p:nvCxnSpPr>
        <p:spPr>
          <a:xfrm>
            <a:off x="3556172" y="3382032"/>
            <a:ext cx="724153" cy="0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CFCB4321-50D3-E6F9-9258-AC927E3AA8F2}"/>
              </a:ext>
            </a:extLst>
          </p:cNvPr>
          <p:cNvSpPr txBox="1"/>
          <p:nvPr/>
        </p:nvSpPr>
        <p:spPr>
          <a:xfrm>
            <a:off x="3658637" y="3070324"/>
            <a:ext cx="512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F451B44-76F8-C00F-9091-23DBBE89A9B7}"/>
              </a:ext>
            </a:extLst>
          </p:cNvPr>
          <p:cNvSpPr/>
          <p:nvPr/>
        </p:nvSpPr>
        <p:spPr>
          <a:xfrm>
            <a:off x="640985" y="2423555"/>
            <a:ext cx="6541798" cy="3601163"/>
          </a:xfrm>
          <a:prstGeom prst="roundRect">
            <a:avLst>
              <a:gd name="adj" fmla="val 10531"/>
            </a:avLst>
          </a:prstGeom>
          <a:noFill/>
          <a:ln>
            <a:solidFill>
              <a:srgbClr val="E2A6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F595000-D38F-1A0F-930E-519D7FB67F18}"/>
              </a:ext>
            </a:extLst>
          </p:cNvPr>
          <p:cNvSpPr txBox="1"/>
          <p:nvPr/>
        </p:nvSpPr>
        <p:spPr>
          <a:xfrm>
            <a:off x="3807789" y="5696348"/>
            <a:ext cx="104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MPAI-AIF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EF3460-6403-8F73-A185-65EA4AD1268F}"/>
              </a:ext>
            </a:extLst>
          </p:cNvPr>
          <p:cNvSpPr txBox="1"/>
          <p:nvPr/>
        </p:nvSpPr>
        <p:spPr>
          <a:xfrm>
            <a:off x="9383461" y="4602604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Checker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E69575B-C708-3AF6-E948-8F8B6E70E0B2}"/>
              </a:ext>
            </a:extLst>
          </p:cNvPr>
          <p:cNvSpPr/>
          <p:nvPr/>
        </p:nvSpPr>
        <p:spPr>
          <a:xfrm>
            <a:off x="8365628" y="2988822"/>
            <a:ext cx="2850366" cy="1947427"/>
          </a:xfrm>
          <a:prstGeom prst="roundRect">
            <a:avLst>
              <a:gd name="adj" fmla="val 1053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56">
            <a:extLst>
              <a:ext uri="{FF2B5EF4-FFF2-40B4-BE49-F238E27FC236}">
                <a16:creationId xmlns:a16="http://schemas.microsoft.com/office/drawing/2014/main" id="{972B011F-6A30-C63A-C4E9-761851DE6483}"/>
              </a:ext>
            </a:extLst>
          </p:cNvPr>
          <p:cNvSpPr/>
          <p:nvPr/>
        </p:nvSpPr>
        <p:spPr>
          <a:xfrm>
            <a:off x="8481765" y="4076763"/>
            <a:ext cx="2211642" cy="202147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Controller</a:t>
            </a:r>
          </a:p>
        </p:txBody>
      </p:sp>
      <p:sp>
        <p:nvSpPr>
          <p:cNvPr id="30" name="Straight Connector 57">
            <a:extLst>
              <a:ext uri="{FF2B5EF4-FFF2-40B4-BE49-F238E27FC236}">
                <a16:creationId xmlns:a16="http://schemas.microsoft.com/office/drawing/2014/main" id="{886B0A02-A766-E24D-4B33-05767D85BA3F}"/>
              </a:ext>
            </a:extLst>
          </p:cNvPr>
          <p:cNvSpPr/>
          <p:nvPr/>
        </p:nvSpPr>
        <p:spPr>
          <a:xfrm flipV="1">
            <a:off x="8478396" y="4017632"/>
            <a:ext cx="2211642" cy="584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BA7585-F9E5-A78A-4032-0744C1E94381}"/>
              </a:ext>
            </a:extLst>
          </p:cNvPr>
          <p:cNvSpPr/>
          <p:nvPr/>
        </p:nvSpPr>
        <p:spPr>
          <a:xfrm>
            <a:off x="10591852" y="3115921"/>
            <a:ext cx="553591" cy="807278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User Agent</a:t>
            </a:r>
            <a:endParaRPr lang="it-IT" sz="12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F903ED-3358-7304-7EA5-67C21D241066}"/>
              </a:ext>
            </a:extLst>
          </p:cNvPr>
          <p:cNvSpPr/>
          <p:nvPr/>
        </p:nvSpPr>
        <p:spPr>
          <a:xfrm>
            <a:off x="8478396" y="4390692"/>
            <a:ext cx="670680" cy="146934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1">
            <a:extLst>
              <a:ext uri="{FF2B5EF4-FFF2-40B4-BE49-F238E27FC236}">
                <a16:creationId xmlns:a16="http://schemas.microsoft.com/office/drawing/2014/main" id="{8475F1A5-0238-98C2-36A4-DE6724F60BEF}"/>
              </a:ext>
            </a:extLst>
          </p:cNvPr>
          <p:cNvSpPr/>
          <p:nvPr/>
        </p:nvSpPr>
        <p:spPr>
          <a:xfrm>
            <a:off x="9216438" y="4390513"/>
            <a:ext cx="498280" cy="145971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59CA2F07-8691-F144-EC76-4CFE3436D558}"/>
              </a:ext>
            </a:extLst>
          </p:cNvPr>
          <p:cNvSpPr/>
          <p:nvPr/>
        </p:nvSpPr>
        <p:spPr>
          <a:xfrm>
            <a:off x="10157927" y="4391037"/>
            <a:ext cx="523999" cy="146934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108ABD-797B-7D75-A1F7-6DD983A5EB9E}"/>
              </a:ext>
            </a:extLst>
          </p:cNvPr>
          <p:cNvSpPr/>
          <p:nvPr/>
        </p:nvSpPr>
        <p:spPr>
          <a:xfrm>
            <a:off x="9772113" y="4390306"/>
            <a:ext cx="322752" cy="146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1">
            <a:extLst>
              <a:ext uri="{FF2B5EF4-FFF2-40B4-BE49-F238E27FC236}">
                <a16:creationId xmlns:a16="http://schemas.microsoft.com/office/drawing/2014/main" id="{67BABF20-6FA5-74A1-43C6-CB144DFE7098}"/>
              </a:ext>
            </a:extLst>
          </p:cNvPr>
          <p:cNvCxnSpPr>
            <a:cxnSpLocks/>
          </p:cNvCxnSpPr>
          <p:nvPr/>
        </p:nvCxnSpPr>
        <p:spPr>
          <a:xfrm>
            <a:off x="8484619" y="4330678"/>
            <a:ext cx="658235" cy="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9" name="Straight Connector 63">
            <a:extLst>
              <a:ext uri="{FF2B5EF4-FFF2-40B4-BE49-F238E27FC236}">
                <a16:creationId xmlns:a16="http://schemas.microsoft.com/office/drawing/2014/main" id="{9BBAB00F-891D-BE1D-DD2D-F643B706E94B}"/>
              </a:ext>
            </a:extLst>
          </p:cNvPr>
          <p:cNvCxnSpPr>
            <a:cxnSpLocks/>
          </p:cNvCxnSpPr>
          <p:nvPr/>
        </p:nvCxnSpPr>
        <p:spPr>
          <a:xfrm flipV="1">
            <a:off x="10157927" y="4328388"/>
            <a:ext cx="530262" cy="113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0" name="Straight Connector 64">
            <a:extLst>
              <a:ext uri="{FF2B5EF4-FFF2-40B4-BE49-F238E27FC236}">
                <a16:creationId xmlns:a16="http://schemas.microsoft.com/office/drawing/2014/main" id="{73864ADE-9E7F-E3A0-FEA4-DA61EC2FA911}"/>
              </a:ext>
            </a:extLst>
          </p:cNvPr>
          <p:cNvCxnSpPr>
            <a:cxnSpLocks/>
          </p:cNvCxnSpPr>
          <p:nvPr/>
        </p:nvCxnSpPr>
        <p:spPr>
          <a:xfrm>
            <a:off x="9215466" y="4330678"/>
            <a:ext cx="499720" cy="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2" name="Straight Connector 65">
            <a:extLst>
              <a:ext uri="{FF2B5EF4-FFF2-40B4-BE49-F238E27FC236}">
                <a16:creationId xmlns:a16="http://schemas.microsoft.com/office/drawing/2014/main" id="{37D801FE-8DB3-AD02-0307-B9292D0D7CFE}"/>
              </a:ext>
            </a:extLst>
          </p:cNvPr>
          <p:cNvCxnSpPr>
            <a:cxnSpLocks/>
          </p:cNvCxnSpPr>
          <p:nvPr/>
        </p:nvCxnSpPr>
        <p:spPr>
          <a:xfrm>
            <a:off x="9761979" y="4329522"/>
            <a:ext cx="331202" cy="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0" name="Straight Connector 55">
            <a:extLst>
              <a:ext uri="{FF2B5EF4-FFF2-40B4-BE49-F238E27FC236}">
                <a16:creationId xmlns:a16="http://schemas.microsoft.com/office/drawing/2014/main" id="{0F68B4FE-3EB8-4ECA-EA4E-A5CFDFD30B54}"/>
              </a:ext>
            </a:extLst>
          </p:cNvPr>
          <p:cNvCxnSpPr>
            <a:cxnSpLocks/>
          </p:cNvCxnSpPr>
          <p:nvPr/>
        </p:nvCxnSpPr>
        <p:spPr>
          <a:xfrm>
            <a:off x="9888872" y="3521435"/>
            <a:ext cx="491513" cy="0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9CFE64DD-472B-1F3E-09D7-980B310A7D37}"/>
              </a:ext>
            </a:extLst>
          </p:cNvPr>
          <p:cNvSpPr txBox="1"/>
          <p:nvPr/>
        </p:nvSpPr>
        <p:spPr>
          <a:xfrm>
            <a:off x="10060643" y="3216000"/>
            <a:ext cx="58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Proof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071A6EF-B9E3-5C9E-286A-2829C1BB1EA8}"/>
              </a:ext>
            </a:extLst>
          </p:cNvPr>
          <p:cNvSpPr txBox="1"/>
          <p:nvPr/>
        </p:nvSpPr>
        <p:spPr>
          <a:xfrm>
            <a:off x="6792112" y="1546751"/>
            <a:ext cx="208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Watermark Provider</a:t>
            </a:r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89CC2746-112C-805F-F48E-0E850D56E55E}"/>
              </a:ext>
            </a:extLst>
          </p:cNvPr>
          <p:cNvSpPr/>
          <p:nvPr/>
        </p:nvSpPr>
        <p:spPr>
          <a:xfrm>
            <a:off x="6386797" y="739089"/>
            <a:ext cx="2823111" cy="1478327"/>
          </a:xfrm>
          <a:prstGeom prst="roundRect">
            <a:avLst>
              <a:gd name="adj" fmla="val 1053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" name="Picture 2" descr="Download Key Icon | Detailed Rounded Lineal Style">
            <a:extLst>
              <a:ext uri="{FF2B5EF4-FFF2-40B4-BE49-F238E27FC236}">
                <a16:creationId xmlns:a16="http://schemas.microsoft.com/office/drawing/2014/main" id="{C108B170-B304-F5AF-62A5-2DFE52FD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1125">
            <a:off x="7554531" y="1794167"/>
            <a:ext cx="420500" cy="4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56">
            <a:extLst>
              <a:ext uri="{FF2B5EF4-FFF2-40B4-BE49-F238E27FC236}">
                <a16:creationId xmlns:a16="http://schemas.microsoft.com/office/drawing/2014/main" id="{DCC990B2-076F-F857-C061-5E4D26D1AE43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6367928" y="2066775"/>
            <a:ext cx="1305073" cy="821426"/>
          </a:xfrm>
          <a:prstGeom prst="line">
            <a:avLst/>
          </a:prstGeom>
          <a:solidFill>
            <a:srgbClr val="92D050"/>
          </a:solidFill>
          <a:ln w="19050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9" name="Straight Connector 56">
            <a:extLst>
              <a:ext uri="{FF2B5EF4-FFF2-40B4-BE49-F238E27FC236}">
                <a16:creationId xmlns:a16="http://schemas.microsoft.com/office/drawing/2014/main" id="{9A81FE6C-BA8F-BB54-647C-E569321BB6B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7813346" y="2066775"/>
            <a:ext cx="1447241" cy="1197145"/>
          </a:xfrm>
          <a:prstGeom prst="line">
            <a:avLst/>
          </a:prstGeom>
          <a:solidFill>
            <a:srgbClr val="92D050"/>
          </a:solidFill>
          <a:ln w="19050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E54685B-6FF0-8BB1-96B1-ED3788246BA3}"/>
              </a:ext>
            </a:extLst>
          </p:cNvPr>
          <p:cNvSpPr/>
          <p:nvPr/>
        </p:nvSpPr>
        <p:spPr>
          <a:xfrm>
            <a:off x="7813346" y="1024743"/>
            <a:ext cx="1256571" cy="5936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NNW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Decoder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044D434-223D-DDDD-DD34-42DBA1432B78}"/>
              </a:ext>
            </a:extLst>
          </p:cNvPr>
          <p:cNvSpPr/>
          <p:nvPr/>
        </p:nvSpPr>
        <p:spPr>
          <a:xfrm>
            <a:off x="6522994" y="1026760"/>
            <a:ext cx="1150007" cy="5936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Watermark Embedder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DBD0508-F372-950E-FEF4-0A9896FDFC47}"/>
              </a:ext>
            </a:extLst>
          </p:cNvPr>
          <p:cNvSpPr txBox="1"/>
          <p:nvPr/>
        </p:nvSpPr>
        <p:spPr>
          <a:xfrm>
            <a:off x="7399738" y="712111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E4C871-98FD-2B65-B341-16C65C7450DC}"/>
              </a:ext>
            </a:extLst>
          </p:cNvPr>
          <p:cNvSpPr/>
          <p:nvPr/>
        </p:nvSpPr>
        <p:spPr>
          <a:xfrm>
            <a:off x="2476582" y="2886762"/>
            <a:ext cx="1081993" cy="94275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Speech Recognition</a:t>
            </a:r>
          </a:p>
        </p:txBody>
      </p:sp>
      <p:pic>
        <p:nvPicPr>
          <p:cNvPr id="38" name="Graphique 37" descr="Utilisateur contour">
            <a:extLst>
              <a:ext uri="{FF2B5EF4-FFF2-40B4-BE49-F238E27FC236}">
                <a16:creationId xmlns:a16="http://schemas.microsoft.com/office/drawing/2014/main" id="{F5E433A1-F008-4167-C039-318DF2D77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325" y="2929001"/>
            <a:ext cx="469674" cy="46967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E784201-E7A8-2610-5125-F7836FF0F4A7}"/>
              </a:ext>
            </a:extLst>
          </p:cNvPr>
          <p:cNvSpPr txBox="1"/>
          <p:nvPr/>
        </p:nvSpPr>
        <p:spPr>
          <a:xfrm>
            <a:off x="-27884" y="325246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End-user</a:t>
            </a:r>
          </a:p>
        </p:txBody>
      </p: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7953395E-561A-9044-30C3-464BB9157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53" y="406183"/>
            <a:ext cx="5571453" cy="968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Watermarking of generative AI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46FCC-48F2-F98A-DFD8-55F67CEBB614}"/>
              </a:ext>
            </a:extLst>
          </p:cNvPr>
          <p:cNvSpPr/>
          <p:nvPr/>
        </p:nvSpPr>
        <p:spPr>
          <a:xfrm>
            <a:off x="5789216" y="2888201"/>
            <a:ext cx="1157424" cy="12933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Text-To-Speech</a:t>
            </a:r>
          </a:p>
        </p:txBody>
      </p:sp>
      <p:cxnSp>
        <p:nvCxnSpPr>
          <p:cNvPr id="40" name="Straight Connector 55">
            <a:extLst>
              <a:ext uri="{FF2B5EF4-FFF2-40B4-BE49-F238E27FC236}">
                <a16:creationId xmlns:a16="http://schemas.microsoft.com/office/drawing/2014/main" id="{87370D3C-BD4E-3054-9547-CF3617D92C0E}"/>
              </a:ext>
            </a:extLst>
          </p:cNvPr>
          <p:cNvCxnSpPr>
            <a:cxnSpLocks/>
            <a:stCxn id="32" idx="3"/>
            <a:endCxn id="18" idx="1"/>
          </p:cNvCxnSpPr>
          <p:nvPr/>
        </p:nvCxnSpPr>
        <p:spPr>
          <a:xfrm>
            <a:off x="6946640" y="3534854"/>
            <a:ext cx="1685661" cy="5130"/>
          </a:xfrm>
          <a:prstGeom prst="line">
            <a:avLst/>
          </a:prstGeom>
          <a:solidFill>
            <a:srgbClr val="92D050"/>
          </a:solidFill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3" name="ZoneTexte 18">
            <a:extLst>
              <a:ext uri="{FF2B5EF4-FFF2-40B4-BE49-F238E27FC236}">
                <a16:creationId xmlns:a16="http://schemas.microsoft.com/office/drawing/2014/main" id="{97FD7DEC-9B63-536C-4DF4-4703C57418B1}"/>
              </a:ext>
            </a:extLst>
          </p:cNvPr>
          <p:cNvSpPr txBox="1"/>
          <p:nvPr/>
        </p:nvSpPr>
        <p:spPr>
          <a:xfrm>
            <a:off x="7228923" y="3284943"/>
            <a:ext cx="1034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Vocal answer</a:t>
            </a:r>
          </a:p>
        </p:txBody>
      </p:sp>
      <p:pic>
        <p:nvPicPr>
          <p:cNvPr id="37" name="Graphique 37" descr="Utilisateur contour">
            <a:extLst>
              <a:ext uri="{FF2B5EF4-FFF2-40B4-BE49-F238E27FC236}">
                <a16:creationId xmlns:a16="http://schemas.microsoft.com/office/drawing/2014/main" id="{78B76E4C-6351-1C27-1B74-ADF088362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446" y="3222412"/>
            <a:ext cx="469674" cy="469674"/>
          </a:xfrm>
          <a:prstGeom prst="rect">
            <a:avLst/>
          </a:prstGeom>
        </p:spPr>
      </p:pic>
      <p:sp>
        <p:nvSpPr>
          <p:cNvPr id="53" name="ZoneTexte 38">
            <a:extLst>
              <a:ext uri="{FF2B5EF4-FFF2-40B4-BE49-F238E27FC236}">
                <a16:creationId xmlns:a16="http://schemas.microsoft.com/office/drawing/2014/main" id="{F324405F-4BB8-070E-4C37-5CA46C667748}"/>
              </a:ext>
            </a:extLst>
          </p:cNvPr>
          <p:cNvSpPr txBox="1"/>
          <p:nvPr/>
        </p:nvSpPr>
        <p:spPr>
          <a:xfrm>
            <a:off x="11205237" y="35458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End-user</a:t>
            </a:r>
          </a:p>
        </p:txBody>
      </p:sp>
      <p:sp>
        <p:nvSpPr>
          <p:cNvPr id="57" name="ZoneTexte 53">
            <a:extLst>
              <a:ext uri="{FF2B5EF4-FFF2-40B4-BE49-F238E27FC236}">
                <a16:creationId xmlns:a16="http://schemas.microsoft.com/office/drawing/2014/main" id="{0D5AE6E1-2064-DFB4-098D-E25063C7E6A8}"/>
              </a:ext>
            </a:extLst>
          </p:cNvPr>
          <p:cNvSpPr txBox="1"/>
          <p:nvPr/>
        </p:nvSpPr>
        <p:spPr>
          <a:xfrm>
            <a:off x="5276354" y="3226328"/>
            <a:ext cx="512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8EE0EAE-A66C-42C4-0D87-D2074526475B}"/>
              </a:ext>
            </a:extLst>
          </p:cNvPr>
          <p:cNvSpPr txBox="1"/>
          <p:nvPr/>
        </p:nvSpPr>
        <p:spPr>
          <a:xfrm>
            <a:off x="7219140" y="3538650"/>
            <a:ext cx="10818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WATERMARKED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Arrow: Right 69">
            <a:hlinkClick r:id="rId5" action="ppaction://hlinksldjump"/>
            <a:extLst>
              <a:ext uri="{FF2B5EF4-FFF2-40B4-BE49-F238E27FC236}">
                <a16:creationId xmlns:a16="http://schemas.microsoft.com/office/drawing/2014/main" id="{CC4CE54A-CF16-347E-0DED-F4EDDBCCEB55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07905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4281-CB5C-EF36-F44B-43B62FF1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Neural Network Traceability (MPAI-NNT) V1.0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B6736-B2F3-C579-9695-F76301F36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spcAft>
                <a:spcPts val="750"/>
              </a:spcAft>
            </a:pPr>
            <a:r>
              <a:rPr lang="en-GB" b="1" i="1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Technical Specification: Neural Network Traceability (MPAI-NNT) V1.0</a:t>
            </a:r>
            <a:r>
              <a:rPr lang="en-GB" b="0" i="0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 specifies methods to evaluate aspects of Active (Watermarking) and Passive (Fingerprinting) Neural Network Traceability Methods: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u="sng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Ability</a:t>
            </a:r>
            <a:r>
              <a:rPr lang="en-GB" b="0" i="0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 of a Neural Network Traceability Detector/Decoder to detect/decode/ match Traceability Data when the traced Neural Network has been modified.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u="sng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Computational cost</a:t>
            </a:r>
            <a:r>
              <a:rPr lang="en-GB" b="0" i="0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 of injecting, extracting, detecting, decoding, or matching Traceability Data.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Specifically for active tracing methods, </a:t>
            </a:r>
            <a:r>
              <a:rPr lang="en-GB" b="0" i="0" u="sng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impact</a:t>
            </a:r>
            <a:r>
              <a:rPr lang="en-GB" b="0" i="0" dirty="0">
                <a:solidFill>
                  <a:srgbClr val="6A6A6A"/>
                </a:solidFill>
                <a:effectLst/>
                <a:ea typeface="Calibri" panose="020F0502020204030204" pitchFamily="34" charset="0"/>
              </a:rPr>
              <a:t> on the performance of a neural network with inserted Traceability Data and its inference.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3F9DA-BC86-72EF-D77C-CB638866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53E96-7EF4-6C82-4F43-C7CA801E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86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DD79-AE92-1082-39D0-FB689DED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Avatar Format (MPAI-PAF) V1.3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8C60F-753D-46DC-6DFD-C9FCA91A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C14F7-8089-64D8-6F8D-7962E63F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D920E36B-CC96-AB46-D560-30A6AEC2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13" y="-6384"/>
            <a:ext cx="3100387" cy="18669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911903-5CC3-3277-D0E7-3AAB2E340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1" y="1904999"/>
            <a:ext cx="7025224" cy="4505739"/>
          </a:xfrm>
        </p:spPr>
        <p:txBody>
          <a:bodyPr/>
          <a:lstStyle/>
          <a:p>
            <a:r>
              <a:rPr lang="en-GB" dirty="0"/>
              <a:t>Specifies</a:t>
            </a:r>
          </a:p>
          <a:p>
            <a:pPr lvl="1"/>
            <a:r>
              <a:rPr lang="en-GB" i="1" u="sng" dirty="0"/>
              <a:t>Portable Avatar</a:t>
            </a:r>
            <a:r>
              <a:rPr lang="en-GB" i="1" dirty="0"/>
              <a:t> </a:t>
            </a:r>
            <a:r>
              <a:rPr lang="en-GB" dirty="0"/>
              <a:t>and related </a:t>
            </a:r>
            <a:r>
              <a:rPr lang="en-GB" i="1" dirty="0"/>
              <a:t>Data Formats</a:t>
            </a:r>
            <a:r>
              <a:rPr lang="en-GB" dirty="0"/>
              <a:t> enabling a receiver to decode and render an Avatar in a Virtual Environment as intended by the sender. </a:t>
            </a:r>
          </a:p>
          <a:p>
            <a:pPr lvl="1"/>
            <a:r>
              <a:rPr lang="en-GB" i="1" u="sng" dirty="0"/>
              <a:t>Personal Status Display </a:t>
            </a:r>
            <a:r>
              <a:rPr lang="en-GB" i="1" dirty="0"/>
              <a:t>Composite AI Module</a:t>
            </a:r>
            <a:r>
              <a:rPr lang="en-GB" dirty="0"/>
              <a:t> allowing the conversion of a Text and a Personal Status to a Portable Avatar.</a:t>
            </a:r>
          </a:p>
          <a:p>
            <a:pPr lvl="1"/>
            <a:r>
              <a:rPr lang="en-GB" i="1" u="sng" dirty="0"/>
              <a:t>AI Workflows </a:t>
            </a:r>
            <a:r>
              <a:rPr lang="en-GB" i="1" dirty="0"/>
              <a:t>and </a:t>
            </a:r>
            <a:r>
              <a:rPr lang="en-GB" i="1" u="sng" dirty="0"/>
              <a:t>AI Modules</a:t>
            </a:r>
            <a:r>
              <a:rPr lang="en-GB" u="sng" dirty="0"/>
              <a:t> </a:t>
            </a:r>
            <a:r>
              <a:rPr lang="en-GB" dirty="0"/>
              <a:t>composing the Avatar-Based Videoconference Use Case also using Data Types from other MPAI Technical Specifications.</a:t>
            </a:r>
          </a:p>
          <a:p>
            <a:endParaRPr lang="en-GB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25ECAF-8279-3E70-B204-B4907D8B81D5}"/>
              </a:ext>
            </a:extLst>
          </p:cNvPr>
          <p:cNvCxnSpPr>
            <a:cxnSpLocks/>
          </p:cNvCxnSpPr>
          <p:nvPr/>
        </p:nvCxnSpPr>
        <p:spPr>
          <a:xfrm>
            <a:off x="8269064" y="3554073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77D1E5-81AD-2E7A-61FF-5624A158457D}"/>
              </a:ext>
            </a:extLst>
          </p:cNvPr>
          <p:cNvSpPr/>
          <p:nvPr/>
        </p:nvSpPr>
        <p:spPr>
          <a:xfrm>
            <a:off x="9877352" y="2178130"/>
            <a:ext cx="761600" cy="395634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Portable Avatar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Demultiplexing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6887F8-1AAD-4E25-38B0-F045B6CCD4E1}"/>
              </a:ext>
            </a:extLst>
          </p:cNvPr>
          <p:cNvCxnSpPr>
            <a:cxnSpLocks/>
          </p:cNvCxnSpPr>
          <p:nvPr/>
        </p:nvCxnSpPr>
        <p:spPr>
          <a:xfrm>
            <a:off x="8243260" y="5320195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97DD57-E3B5-0CAD-6402-64CCE72F3F7B}"/>
              </a:ext>
            </a:extLst>
          </p:cNvPr>
          <p:cNvSpPr txBox="1"/>
          <p:nvPr/>
        </p:nvSpPr>
        <p:spPr>
          <a:xfrm>
            <a:off x="10666527" y="3798076"/>
            <a:ext cx="806042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Avatar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310035-252B-E596-B543-C1FB41F57933}"/>
              </a:ext>
            </a:extLst>
          </p:cNvPr>
          <p:cNvCxnSpPr>
            <a:cxnSpLocks/>
          </p:cNvCxnSpPr>
          <p:nvPr/>
        </p:nvCxnSpPr>
        <p:spPr>
          <a:xfrm>
            <a:off x="10632145" y="4086965"/>
            <a:ext cx="959997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1C1353-5D35-9F3B-3F2E-306FDE1A949A}"/>
              </a:ext>
            </a:extLst>
          </p:cNvPr>
          <p:cNvSpPr txBox="1"/>
          <p:nvPr/>
        </p:nvSpPr>
        <p:spPr>
          <a:xfrm>
            <a:off x="8799678" y="2178128"/>
            <a:ext cx="104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Avatar 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989A2-B357-4E13-7279-C4D116BA155A}"/>
              </a:ext>
            </a:extLst>
          </p:cNvPr>
          <p:cNvSpPr txBox="1"/>
          <p:nvPr/>
        </p:nvSpPr>
        <p:spPr>
          <a:xfrm>
            <a:off x="9041921" y="2865888"/>
            <a:ext cx="83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Avatar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73A70-2724-FEEA-D820-BD22B19F505C}"/>
              </a:ext>
            </a:extLst>
          </p:cNvPr>
          <p:cNvCxnSpPr>
            <a:cxnSpLocks/>
          </p:cNvCxnSpPr>
          <p:nvPr/>
        </p:nvCxnSpPr>
        <p:spPr>
          <a:xfrm>
            <a:off x="8278701" y="3203973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FDED52-860B-9076-3B5F-55CB50BBB19B}"/>
              </a:ext>
            </a:extLst>
          </p:cNvPr>
          <p:cNvCxnSpPr>
            <a:cxnSpLocks/>
          </p:cNvCxnSpPr>
          <p:nvPr/>
        </p:nvCxnSpPr>
        <p:spPr>
          <a:xfrm>
            <a:off x="8271618" y="2516086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E2AF54-18F9-A835-FEE9-247B22A98804}"/>
              </a:ext>
            </a:extLst>
          </p:cNvPr>
          <p:cNvSpPr txBox="1"/>
          <p:nvPr/>
        </p:nvSpPr>
        <p:spPr>
          <a:xfrm>
            <a:off x="8103637" y="2520005"/>
            <a:ext cx="176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Avatar Space-Time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F17B52-DC13-C2EC-CB15-FF5CC88282A1}"/>
              </a:ext>
            </a:extLst>
          </p:cNvPr>
          <p:cNvCxnSpPr>
            <a:cxnSpLocks/>
          </p:cNvCxnSpPr>
          <p:nvPr/>
        </p:nvCxnSpPr>
        <p:spPr>
          <a:xfrm>
            <a:off x="8282242" y="2859842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49C37E-69C9-0968-E6D1-7CF5A1754D4C}"/>
              </a:ext>
            </a:extLst>
          </p:cNvPr>
          <p:cNvCxnSpPr>
            <a:cxnSpLocks/>
          </p:cNvCxnSpPr>
          <p:nvPr/>
        </p:nvCxnSpPr>
        <p:spPr>
          <a:xfrm>
            <a:off x="8250342" y="4967303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548AEA-E58B-C49D-2B46-023B5C61E9DA}"/>
              </a:ext>
            </a:extLst>
          </p:cNvPr>
          <p:cNvSpPr txBox="1"/>
          <p:nvPr/>
        </p:nvSpPr>
        <p:spPr>
          <a:xfrm>
            <a:off x="7893905" y="4980750"/>
            <a:ext cx="1995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AV Scene Space-Time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4304BE-A2B2-5C1D-825A-4DA591F1AE93}"/>
              </a:ext>
            </a:extLst>
          </p:cNvPr>
          <p:cNvCxnSpPr>
            <a:cxnSpLocks/>
          </p:cNvCxnSpPr>
          <p:nvPr/>
        </p:nvCxnSpPr>
        <p:spPr>
          <a:xfrm>
            <a:off x="8250345" y="4271804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406A67-FE13-2CA2-98BF-77FF335A6585}"/>
              </a:ext>
            </a:extLst>
          </p:cNvPr>
          <p:cNvCxnSpPr>
            <a:cxnSpLocks/>
          </p:cNvCxnSpPr>
          <p:nvPr/>
        </p:nvCxnSpPr>
        <p:spPr>
          <a:xfrm>
            <a:off x="8272608" y="3926255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1302A6-7EBF-DE0E-8A4D-A765A226328A}"/>
              </a:ext>
            </a:extLst>
          </p:cNvPr>
          <p:cNvCxnSpPr>
            <a:cxnSpLocks/>
          </p:cNvCxnSpPr>
          <p:nvPr/>
        </p:nvCxnSpPr>
        <p:spPr>
          <a:xfrm>
            <a:off x="8286377" y="5666751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2E9BFC-810B-E9D2-1199-E953EDCDAEFB}"/>
              </a:ext>
            </a:extLst>
          </p:cNvPr>
          <p:cNvSpPr txBox="1"/>
          <p:nvPr/>
        </p:nvSpPr>
        <p:spPr>
          <a:xfrm>
            <a:off x="8423818" y="3578492"/>
            <a:ext cx="1445436" cy="34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Speech Object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1BF096-AEC7-A23F-AADD-FADE5D3922C9}"/>
              </a:ext>
            </a:extLst>
          </p:cNvPr>
          <p:cNvSpPr txBox="1"/>
          <p:nvPr/>
        </p:nvSpPr>
        <p:spPr>
          <a:xfrm>
            <a:off x="8715169" y="3934309"/>
            <a:ext cx="1156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Text Object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6086F2-881E-D1E7-F89D-89379964A90F}"/>
              </a:ext>
            </a:extLst>
          </p:cNvPr>
          <p:cNvCxnSpPr>
            <a:cxnSpLocks/>
          </p:cNvCxnSpPr>
          <p:nvPr/>
        </p:nvCxnSpPr>
        <p:spPr>
          <a:xfrm>
            <a:off x="8276149" y="4616272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FDB1503-32A2-8E36-1803-CE901E8D1E5C}"/>
              </a:ext>
            </a:extLst>
          </p:cNvPr>
          <p:cNvSpPr txBox="1"/>
          <p:nvPr/>
        </p:nvSpPr>
        <p:spPr>
          <a:xfrm>
            <a:off x="8056481" y="3212776"/>
            <a:ext cx="1828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2D2D7-099E-994B-3340-18070594AF13}"/>
              </a:ext>
            </a:extLst>
          </p:cNvPr>
          <p:cNvSpPr txBox="1"/>
          <p:nvPr/>
        </p:nvSpPr>
        <p:spPr>
          <a:xfrm>
            <a:off x="8395224" y="4636498"/>
            <a:ext cx="1484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Personal Status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D547AB-60FF-A1CF-4FA6-6CAFE8E0BBAA}"/>
              </a:ext>
            </a:extLst>
          </p:cNvPr>
          <p:cNvSpPr txBox="1"/>
          <p:nvPr/>
        </p:nvSpPr>
        <p:spPr>
          <a:xfrm>
            <a:off x="7926674" y="5322957"/>
            <a:ext cx="1979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AV Scene Descriptors</a:t>
            </a:r>
            <a:endParaRPr lang="en-GB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03E60C-0EA9-E243-B33E-29595831526D}"/>
              </a:ext>
            </a:extLst>
          </p:cNvPr>
          <p:cNvSpPr txBox="1"/>
          <p:nvPr/>
        </p:nvSpPr>
        <p:spPr>
          <a:xfrm>
            <a:off x="8468068" y="4282019"/>
            <a:ext cx="1401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Speech Model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39836B-0917-7306-6E02-130B1DFC63D4}"/>
              </a:ext>
            </a:extLst>
          </p:cNvPr>
          <p:cNvCxnSpPr>
            <a:cxnSpLocks/>
          </p:cNvCxnSpPr>
          <p:nvPr/>
        </p:nvCxnSpPr>
        <p:spPr>
          <a:xfrm>
            <a:off x="8278973" y="6005584"/>
            <a:ext cx="16001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51A600F-C88A-4862-D3E1-C3E69B9E2938}"/>
              </a:ext>
            </a:extLst>
          </p:cNvPr>
          <p:cNvSpPr txBox="1"/>
          <p:nvPr/>
        </p:nvSpPr>
        <p:spPr>
          <a:xfrm>
            <a:off x="8423817" y="5670667"/>
            <a:ext cx="1510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Portable Avatar</a:t>
            </a:r>
          </a:p>
        </p:txBody>
      </p:sp>
    </p:spTree>
    <p:extLst>
      <p:ext uri="{BB962C8B-B14F-4D97-AF65-F5344CB8AC3E}">
        <p14:creationId xmlns:p14="http://schemas.microsoft.com/office/powerpoint/2010/main" val="55497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02E9-E293-5303-790C-809D8EDA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85214" cy="793824"/>
          </a:xfrm>
        </p:spPr>
        <p:txBody>
          <a:bodyPr>
            <a:normAutofit/>
          </a:bodyPr>
          <a:lstStyle/>
          <a:p>
            <a:r>
              <a:rPr lang="en-US" dirty="0"/>
              <a:t>MPAI: what it is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9C925C-6FF2-F963-7830-38AA4E05A5B0}"/>
              </a:ext>
            </a:extLst>
          </p:cNvPr>
          <p:cNvSpPr/>
          <p:nvPr/>
        </p:nvSpPr>
        <p:spPr>
          <a:xfrm>
            <a:off x="4722659" y="1118977"/>
            <a:ext cx="7462265" cy="113964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International, unaffiliated, non-profit SDO.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A00117-ABF3-1BB7-FC78-9CF62AFC4AAD}"/>
              </a:ext>
            </a:extLst>
          </p:cNvPr>
          <p:cNvSpPr/>
          <p:nvPr/>
        </p:nvSpPr>
        <p:spPr>
          <a:xfrm>
            <a:off x="2977116" y="3193505"/>
            <a:ext cx="9218429" cy="11396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Develops AI-based data coding standards.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B9721F-751B-49F4-C4B7-DF5F7E06C518}"/>
              </a:ext>
            </a:extLst>
          </p:cNvPr>
          <p:cNvSpPr/>
          <p:nvPr/>
        </p:nvSpPr>
        <p:spPr>
          <a:xfrm>
            <a:off x="1499195" y="5250346"/>
            <a:ext cx="10675147" cy="11396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rgbClr val="002060"/>
                </a:solidFill>
              </a:rPr>
              <a:t>With clear Intellectual Property Rights licensing frameworks.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8BD7E-CB50-76F3-52AE-3284CE5C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612" y="6586076"/>
            <a:ext cx="994520" cy="365125"/>
          </a:xfrm>
        </p:spPr>
        <p:txBody>
          <a:bodyPr/>
          <a:lstStyle/>
          <a:p>
            <a:fld id="{42AC49D9-311B-4A4C-B975-9A6E535768C4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50DC1A-266C-33DB-F209-0544F5DC378C}"/>
              </a:ext>
            </a:extLst>
          </p:cNvPr>
          <p:cNvSpPr txBox="1">
            <a:spLocks/>
          </p:cNvSpPr>
          <p:nvPr/>
        </p:nvSpPr>
        <p:spPr>
          <a:xfrm>
            <a:off x="852371" y="2282529"/>
            <a:ext cx="3870288" cy="793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MPAI: what it does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B1E213-64AF-2FAD-7EAB-772DA4E1068C}"/>
              </a:ext>
            </a:extLst>
          </p:cNvPr>
          <p:cNvSpPr txBox="1">
            <a:spLocks/>
          </p:cNvSpPr>
          <p:nvPr/>
        </p:nvSpPr>
        <p:spPr>
          <a:xfrm>
            <a:off x="838200" y="4601806"/>
            <a:ext cx="3999614" cy="793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MPAI: how it does it</a:t>
            </a:r>
          </a:p>
        </p:txBody>
      </p:sp>
    </p:spTree>
    <p:extLst>
      <p:ext uri="{BB962C8B-B14F-4D97-AF65-F5344CB8AC3E}">
        <p14:creationId xmlns:p14="http://schemas.microsoft.com/office/powerpoint/2010/main" val="14886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B8C8-B4E4-92BB-8739-45A1B6B4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</a:rPr>
              <a:t>Avatar-Based Videoconference Use Case</a:t>
            </a:r>
            <a:endParaRPr lang="en-GB" dirty="0"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421C-7BA0-B91C-CE90-B8969C28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266B6-8DDA-34FB-D17F-A4E2956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4B0F0-60DD-98A3-C80F-FEB2AA152F1E}"/>
              </a:ext>
            </a:extLst>
          </p:cNvPr>
          <p:cNvSpPr/>
          <p:nvPr/>
        </p:nvSpPr>
        <p:spPr>
          <a:xfrm>
            <a:off x="5266495" y="3540441"/>
            <a:ext cx="1933303" cy="20449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 Videoconference Server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675A49-B085-3BB3-11F6-E0CB9EE85C05}"/>
              </a:ext>
            </a:extLst>
          </p:cNvPr>
          <p:cNvSpPr/>
          <p:nvPr/>
        </p:nvSpPr>
        <p:spPr>
          <a:xfrm>
            <a:off x="2160845" y="3510565"/>
            <a:ext cx="1322146" cy="20795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 Transmitter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7C1B1D7-692B-4358-6B73-704E0B3FAC86}"/>
              </a:ext>
            </a:extLst>
          </p:cNvPr>
          <p:cNvSpPr/>
          <p:nvPr/>
        </p:nvSpPr>
        <p:spPr>
          <a:xfrm>
            <a:off x="5268189" y="1899989"/>
            <a:ext cx="1933302" cy="1069693"/>
          </a:xfrm>
          <a:prstGeom prst="rect">
            <a:avLst/>
          </a:prstGeom>
          <a:solidFill>
            <a:srgbClr val="9343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Meeting Secretary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E9538E-183F-A8DA-49A8-EF6C935C2039}"/>
              </a:ext>
            </a:extLst>
          </p:cNvPr>
          <p:cNvSpPr txBox="1"/>
          <p:nvPr/>
        </p:nvSpPr>
        <p:spPr>
          <a:xfrm>
            <a:off x="985014" y="3549158"/>
            <a:ext cx="120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Selector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981D5A-93CA-E613-4102-BA18A75D99D4}"/>
              </a:ext>
            </a:extLst>
          </p:cNvPr>
          <p:cNvSpPr txBox="1"/>
          <p:nvPr/>
        </p:nvSpPr>
        <p:spPr>
          <a:xfrm>
            <a:off x="997716" y="5113528"/>
            <a:ext cx="1171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 Model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BA9C94-2838-A258-8CB8-86C39909AB78}"/>
              </a:ext>
            </a:extLst>
          </p:cNvPr>
          <p:cNvSpPr txBox="1"/>
          <p:nvPr/>
        </p:nvSpPr>
        <p:spPr>
          <a:xfrm>
            <a:off x="1534967" y="4698742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554351-3FE1-D1BA-13BD-D1D0391B7CA0}"/>
              </a:ext>
            </a:extLst>
          </p:cNvPr>
          <p:cNvSpPr txBox="1"/>
          <p:nvPr/>
        </p:nvSpPr>
        <p:spPr>
          <a:xfrm>
            <a:off x="1462665" y="4314916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Speech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C05470A-FB19-0640-E2B5-4F4EDA58FDDC}"/>
              </a:ext>
            </a:extLst>
          </p:cNvPr>
          <p:cNvCxnSpPr>
            <a:cxnSpLocks/>
          </p:cNvCxnSpPr>
          <p:nvPr/>
        </p:nvCxnSpPr>
        <p:spPr>
          <a:xfrm flipV="1">
            <a:off x="6270397" y="2979842"/>
            <a:ext cx="1693" cy="570759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6461873-903C-0D56-23B6-08E1227F313E}"/>
              </a:ext>
            </a:extLst>
          </p:cNvPr>
          <p:cNvCxnSpPr>
            <a:cxnSpLocks/>
          </p:cNvCxnSpPr>
          <p:nvPr/>
        </p:nvCxnSpPr>
        <p:spPr>
          <a:xfrm flipV="1">
            <a:off x="5416376" y="2969682"/>
            <a:ext cx="1693" cy="57075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215DD6A9-6546-D7D8-B297-26A9E596F2E8}"/>
              </a:ext>
            </a:extLst>
          </p:cNvPr>
          <p:cNvSpPr/>
          <p:nvPr/>
        </p:nvSpPr>
        <p:spPr>
          <a:xfrm>
            <a:off x="8948082" y="3540441"/>
            <a:ext cx="1301103" cy="20496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 Receiver </a:t>
            </a:r>
          </a:p>
        </p:txBody>
      </p:sp>
      <p:sp>
        <p:nvSpPr>
          <p:cNvPr id="57" name="TextBox 25">
            <a:extLst>
              <a:ext uri="{FF2B5EF4-FFF2-40B4-BE49-F238E27FC236}">
                <a16:creationId xmlns:a16="http://schemas.microsoft.com/office/drawing/2014/main" id="{875C117C-A126-1A90-56A7-D9DFD8D55529}"/>
              </a:ext>
            </a:extLst>
          </p:cNvPr>
          <p:cNvSpPr/>
          <p:nvPr/>
        </p:nvSpPr>
        <p:spPr>
          <a:xfrm>
            <a:off x="10249493" y="4281018"/>
            <a:ext cx="119436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 Audio</a:t>
            </a:r>
            <a:endParaRPr lang="it-IT" sz="1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F85C941-9202-7318-68BB-95A3B1CB82F6}"/>
              </a:ext>
            </a:extLst>
          </p:cNvPr>
          <p:cNvSpPr/>
          <p:nvPr/>
        </p:nvSpPr>
        <p:spPr>
          <a:xfrm>
            <a:off x="10239596" y="4683152"/>
            <a:ext cx="121416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 Visual</a:t>
            </a:r>
            <a:endParaRPr lang="it-IT" sz="1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23209F-9E8F-10E1-D27B-83525DEEE41F}"/>
              </a:ext>
            </a:extLst>
          </p:cNvPr>
          <p:cNvSpPr txBox="1"/>
          <p:nvPr/>
        </p:nvSpPr>
        <p:spPr>
          <a:xfrm>
            <a:off x="6589761" y="3108122"/>
            <a:ext cx="878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708E15-5A39-AB59-2BCA-7F24360AEDA2}"/>
              </a:ext>
            </a:extLst>
          </p:cNvPr>
          <p:cNvSpPr txBox="1"/>
          <p:nvPr/>
        </p:nvSpPr>
        <p:spPr>
          <a:xfrm>
            <a:off x="10263397" y="5073943"/>
            <a:ext cx="878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F420B19-D891-A58C-6E04-C2EA92E41C0C}"/>
              </a:ext>
            </a:extLst>
          </p:cNvPr>
          <p:cNvCxnSpPr>
            <a:cxnSpLocks/>
          </p:cNvCxnSpPr>
          <p:nvPr/>
        </p:nvCxnSpPr>
        <p:spPr>
          <a:xfrm>
            <a:off x="10224408" y="3785039"/>
            <a:ext cx="1301103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F02330-935F-DD0B-05E1-6F21AFB6AF25}"/>
              </a:ext>
            </a:extLst>
          </p:cNvPr>
          <p:cNvCxnSpPr>
            <a:cxnSpLocks/>
          </p:cNvCxnSpPr>
          <p:nvPr/>
        </p:nvCxnSpPr>
        <p:spPr>
          <a:xfrm flipV="1">
            <a:off x="7023688" y="2979842"/>
            <a:ext cx="1693" cy="570759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E18022-C212-3275-B845-3C54C891EB9B}"/>
              </a:ext>
            </a:extLst>
          </p:cNvPr>
          <p:cNvCxnSpPr>
            <a:cxnSpLocks/>
          </p:cNvCxnSpPr>
          <p:nvPr/>
        </p:nvCxnSpPr>
        <p:spPr>
          <a:xfrm flipV="1">
            <a:off x="5760587" y="5585369"/>
            <a:ext cx="1693" cy="33325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C5B146C-6350-9718-3AA0-D5305DE8787A}"/>
              </a:ext>
            </a:extLst>
          </p:cNvPr>
          <p:cNvCxnSpPr>
            <a:cxnSpLocks/>
          </p:cNvCxnSpPr>
          <p:nvPr/>
        </p:nvCxnSpPr>
        <p:spPr>
          <a:xfrm flipV="1">
            <a:off x="6679602" y="5585368"/>
            <a:ext cx="1693" cy="33325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8CF832B-2BD6-6E5E-3066-62812371A454}"/>
              </a:ext>
            </a:extLst>
          </p:cNvPr>
          <p:cNvSpPr txBox="1"/>
          <p:nvPr/>
        </p:nvSpPr>
        <p:spPr>
          <a:xfrm>
            <a:off x="5270882" y="5918618"/>
            <a:ext cx="101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 Scene</a:t>
            </a:r>
          </a:p>
          <a:p>
            <a:pPr algn="ctr"/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Descriptors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7FD213-6CDF-3A82-46FA-20C0EAB62F5A}"/>
              </a:ext>
            </a:extLst>
          </p:cNvPr>
          <p:cNvSpPr txBox="1"/>
          <p:nvPr/>
        </p:nvSpPr>
        <p:spPr>
          <a:xfrm>
            <a:off x="6309129" y="5918618"/>
            <a:ext cx="855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</a:p>
          <a:p>
            <a:pPr algn="ctr"/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Attitudes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B2383A-9B51-264D-4BAC-EAE545922C14}"/>
              </a:ext>
            </a:extLst>
          </p:cNvPr>
          <p:cNvCxnSpPr/>
          <p:nvPr/>
        </p:nvCxnSpPr>
        <p:spPr>
          <a:xfrm flipV="1">
            <a:off x="467639" y="3854119"/>
            <a:ext cx="1685184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6769E1-C352-952B-A089-B67D884A5AC9}"/>
              </a:ext>
            </a:extLst>
          </p:cNvPr>
          <p:cNvCxnSpPr/>
          <p:nvPr/>
        </p:nvCxnSpPr>
        <p:spPr>
          <a:xfrm flipV="1">
            <a:off x="485049" y="4622543"/>
            <a:ext cx="1685184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F7C554-811A-AA8A-FAC3-B5BC5F83CDA9}"/>
              </a:ext>
            </a:extLst>
          </p:cNvPr>
          <p:cNvCxnSpPr/>
          <p:nvPr/>
        </p:nvCxnSpPr>
        <p:spPr>
          <a:xfrm flipV="1">
            <a:off x="511171" y="5003510"/>
            <a:ext cx="1685184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9152FF-CC71-AD99-F6E8-5E67BCB0AB94}"/>
              </a:ext>
            </a:extLst>
          </p:cNvPr>
          <p:cNvCxnSpPr/>
          <p:nvPr/>
        </p:nvCxnSpPr>
        <p:spPr>
          <a:xfrm flipV="1">
            <a:off x="504917" y="5366264"/>
            <a:ext cx="1685184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5BF01A-E55F-45DE-79D9-922E41D18362}"/>
              </a:ext>
            </a:extLst>
          </p:cNvPr>
          <p:cNvCxnSpPr/>
          <p:nvPr/>
        </p:nvCxnSpPr>
        <p:spPr>
          <a:xfrm flipV="1">
            <a:off x="3472099" y="4138820"/>
            <a:ext cx="178098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3ED660A-BEEF-9F5A-F756-2073A832FB37}"/>
              </a:ext>
            </a:extLst>
          </p:cNvPr>
          <p:cNvCxnSpPr/>
          <p:nvPr/>
        </p:nvCxnSpPr>
        <p:spPr>
          <a:xfrm flipV="1">
            <a:off x="3501863" y="4608949"/>
            <a:ext cx="178098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110D9F6-59CA-FB22-0021-FBE4F8B6697F}"/>
              </a:ext>
            </a:extLst>
          </p:cNvPr>
          <p:cNvCxnSpPr/>
          <p:nvPr/>
        </p:nvCxnSpPr>
        <p:spPr>
          <a:xfrm flipV="1">
            <a:off x="3487209" y="5079032"/>
            <a:ext cx="178098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9A79F91-291D-7CC1-9752-B8390F54E537}"/>
              </a:ext>
            </a:extLst>
          </p:cNvPr>
          <p:cNvSpPr txBox="1"/>
          <p:nvPr/>
        </p:nvSpPr>
        <p:spPr>
          <a:xfrm>
            <a:off x="3746667" y="3759339"/>
            <a:ext cx="1241900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Speech Object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68201D8-07D2-2FAC-DC79-E9F1DC55DBB2}"/>
              </a:ext>
            </a:extLst>
          </p:cNvPr>
          <p:cNvSpPr txBox="1"/>
          <p:nvPr/>
        </p:nvSpPr>
        <p:spPr>
          <a:xfrm>
            <a:off x="3863452" y="4225253"/>
            <a:ext cx="1039476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Object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ABAACF5-2EEF-F4CB-10CB-A676A7AAF270}"/>
              </a:ext>
            </a:extLst>
          </p:cNvPr>
          <p:cNvSpPr txBox="1"/>
          <p:nvPr/>
        </p:nvSpPr>
        <p:spPr>
          <a:xfrm>
            <a:off x="3746668" y="4692771"/>
            <a:ext cx="1305162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Avatar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A5E081-D128-74CD-D7F3-32C29FE37BDA}"/>
              </a:ext>
            </a:extLst>
          </p:cNvPr>
          <p:cNvSpPr txBox="1"/>
          <p:nvPr/>
        </p:nvSpPr>
        <p:spPr>
          <a:xfrm>
            <a:off x="4971453" y="2866686"/>
            <a:ext cx="839513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65399E-8B9A-458B-4861-A12A4A640A06}"/>
              </a:ext>
            </a:extLst>
          </p:cNvPr>
          <p:cNvSpPr txBox="1"/>
          <p:nvPr/>
        </p:nvSpPr>
        <p:spPr>
          <a:xfrm>
            <a:off x="5706490" y="2871035"/>
            <a:ext cx="1106431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VMS Avatar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4322036-1B32-3937-AEE0-A52FD6909949}"/>
              </a:ext>
            </a:extLst>
          </p:cNvPr>
          <p:cNvCxnSpPr/>
          <p:nvPr/>
        </p:nvCxnSpPr>
        <p:spPr>
          <a:xfrm flipV="1">
            <a:off x="7195026" y="4143168"/>
            <a:ext cx="178098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8C6A153-1A46-108F-21A1-A7827E2A0248}"/>
              </a:ext>
            </a:extLst>
          </p:cNvPr>
          <p:cNvCxnSpPr/>
          <p:nvPr/>
        </p:nvCxnSpPr>
        <p:spPr>
          <a:xfrm flipV="1">
            <a:off x="7210136" y="5083380"/>
            <a:ext cx="1780980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9AC8FC6-12DA-E36A-B584-10575EFF7406}"/>
              </a:ext>
            </a:extLst>
          </p:cNvPr>
          <p:cNvSpPr txBox="1"/>
          <p:nvPr/>
        </p:nvSpPr>
        <p:spPr>
          <a:xfrm>
            <a:off x="7652477" y="3754978"/>
            <a:ext cx="923788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D979426-BE2C-D304-CF62-88B5392E7F98}"/>
              </a:ext>
            </a:extLst>
          </p:cNvPr>
          <p:cNvSpPr txBox="1"/>
          <p:nvPr/>
        </p:nvSpPr>
        <p:spPr>
          <a:xfrm>
            <a:off x="7469595" y="4697119"/>
            <a:ext cx="139562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Avatars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1D0E88A-02DD-B04E-C09E-4F3B7EDF76E5}"/>
              </a:ext>
            </a:extLst>
          </p:cNvPr>
          <p:cNvSpPr txBox="1"/>
          <p:nvPr/>
        </p:nvSpPr>
        <p:spPr>
          <a:xfrm>
            <a:off x="1688595" y="3934651"/>
            <a:ext cx="485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99193CE-A5E2-ABB3-6553-60BA5C865B54}"/>
              </a:ext>
            </a:extLst>
          </p:cNvPr>
          <p:cNvCxnSpPr/>
          <p:nvPr/>
        </p:nvCxnSpPr>
        <p:spPr>
          <a:xfrm flipV="1">
            <a:off x="468773" y="4242278"/>
            <a:ext cx="1685184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624CE5A-0E4E-69DA-D183-1B68CF9BD71B}"/>
              </a:ext>
            </a:extLst>
          </p:cNvPr>
          <p:cNvCxnSpPr>
            <a:cxnSpLocks/>
          </p:cNvCxnSpPr>
          <p:nvPr/>
        </p:nvCxnSpPr>
        <p:spPr>
          <a:xfrm>
            <a:off x="10224408" y="4189741"/>
            <a:ext cx="1301103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37E8D68-910E-E720-467E-D86EBEE72B84}"/>
              </a:ext>
            </a:extLst>
          </p:cNvPr>
          <p:cNvCxnSpPr>
            <a:cxnSpLocks/>
          </p:cNvCxnSpPr>
          <p:nvPr/>
        </p:nvCxnSpPr>
        <p:spPr>
          <a:xfrm>
            <a:off x="10252519" y="4585506"/>
            <a:ext cx="1301103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DD28985-FA57-AB08-F04A-228C25F04241}"/>
              </a:ext>
            </a:extLst>
          </p:cNvPr>
          <p:cNvCxnSpPr>
            <a:cxnSpLocks/>
          </p:cNvCxnSpPr>
          <p:nvPr/>
        </p:nvCxnSpPr>
        <p:spPr>
          <a:xfrm>
            <a:off x="10252519" y="4981330"/>
            <a:ext cx="1301103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0F303AB-01D2-0752-4EB8-57B9757087E0}"/>
              </a:ext>
            </a:extLst>
          </p:cNvPr>
          <p:cNvCxnSpPr>
            <a:cxnSpLocks/>
          </p:cNvCxnSpPr>
          <p:nvPr/>
        </p:nvCxnSpPr>
        <p:spPr>
          <a:xfrm>
            <a:off x="10242164" y="5388659"/>
            <a:ext cx="1301103" cy="0"/>
          </a:xfrm>
          <a:prstGeom prst="line">
            <a:avLst/>
          </a:prstGeom>
          <a:noFill/>
          <a:ln w="31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9" name="TextBox 25">
            <a:extLst>
              <a:ext uri="{FF2B5EF4-FFF2-40B4-BE49-F238E27FC236}">
                <a16:creationId xmlns:a16="http://schemas.microsoft.com/office/drawing/2014/main" id="{DB504337-23DD-A76A-0FFE-0D4D5EE6B829}"/>
              </a:ext>
            </a:extLst>
          </p:cNvPr>
          <p:cNvSpPr/>
          <p:nvPr/>
        </p:nvSpPr>
        <p:spPr>
          <a:xfrm>
            <a:off x="10249186" y="3880729"/>
            <a:ext cx="1114774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 Text</a:t>
            </a:r>
            <a:endParaRPr lang="it-IT" sz="1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25">
            <a:extLst>
              <a:ext uri="{FF2B5EF4-FFF2-40B4-BE49-F238E27FC236}">
                <a16:creationId xmlns:a16="http://schemas.microsoft.com/office/drawing/2014/main" id="{7963A220-6D46-C223-ABDA-BE128EDB5751}"/>
              </a:ext>
            </a:extLst>
          </p:cNvPr>
          <p:cNvSpPr/>
          <p:nvPr/>
        </p:nvSpPr>
        <p:spPr>
          <a:xfrm>
            <a:off x="10241785" y="3482714"/>
            <a:ext cx="1198694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of View</a:t>
            </a:r>
            <a:endParaRPr lang="it-IT" sz="1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84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813E5-7817-640E-8622-E48B8B17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181" y="213068"/>
            <a:ext cx="9893007" cy="784589"/>
          </a:xfrm>
        </p:spPr>
        <p:txBody>
          <a:bodyPr vert="horz">
            <a:normAutofit/>
          </a:bodyPr>
          <a:lstStyle/>
          <a:p>
            <a:r>
              <a:rPr lang="en-US" dirty="0"/>
              <a:t>Personal Status Display (PAF-PSD) V1.3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8C5AF-F82C-F7AD-4747-9BD7C869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93" name="Arrow: Right 92">
            <a:hlinkClick r:id="rId2" action="ppaction://hlinksldjump"/>
            <a:extLst>
              <a:ext uri="{FF2B5EF4-FFF2-40B4-BE49-F238E27FC236}">
                <a16:creationId xmlns:a16="http://schemas.microsoft.com/office/drawing/2014/main" id="{58A55C4D-E477-85FE-1342-16FD9F701136}"/>
              </a:ext>
            </a:extLst>
          </p:cNvPr>
          <p:cNvSpPr/>
          <p:nvPr/>
        </p:nvSpPr>
        <p:spPr>
          <a:xfrm rot="10800000">
            <a:off x="1296123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671E678B-44E4-7754-4AF7-AA5F2A107566}"/>
              </a:ext>
            </a:extLst>
          </p:cNvPr>
          <p:cNvSpPr/>
          <p:nvPr/>
        </p:nvSpPr>
        <p:spPr>
          <a:xfrm>
            <a:off x="2365508" y="1234439"/>
            <a:ext cx="8265109" cy="50790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9DBB53-8735-513D-B2F3-F4B7ECD50627}"/>
              </a:ext>
            </a:extLst>
          </p:cNvPr>
          <p:cNvSpPr txBox="1"/>
          <p:nvPr/>
        </p:nvSpPr>
        <p:spPr>
          <a:xfrm>
            <a:off x="6017370" y="2461713"/>
            <a:ext cx="932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Speech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A537D2-79D3-81F8-D4B3-AF823048A896}"/>
              </a:ext>
            </a:extLst>
          </p:cNvPr>
          <p:cNvSpPr/>
          <p:nvPr/>
        </p:nvSpPr>
        <p:spPr>
          <a:xfrm>
            <a:off x="4947049" y="1696448"/>
            <a:ext cx="1020726" cy="13610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it-IT" b="0" strike="noStrike" spc="-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Text-To-Speech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142F027-8B56-F516-54CF-6A3DAB23FA39}"/>
              </a:ext>
            </a:extLst>
          </p:cNvPr>
          <p:cNvCxnSpPr>
            <a:cxnSpLocks/>
          </p:cNvCxnSpPr>
          <p:nvPr/>
        </p:nvCxnSpPr>
        <p:spPr>
          <a:xfrm>
            <a:off x="5972052" y="2750255"/>
            <a:ext cx="1023465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8E51E1C-9D13-8A4B-3A0E-C6661B25F1D5}"/>
              </a:ext>
            </a:extLst>
          </p:cNvPr>
          <p:cNvSpPr/>
          <p:nvPr/>
        </p:nvSpPr>
        <p:spPr>
          <a:xfrm>
            <a:off x="7005542" y="4503230"/>
            <a:ext cx="1020726" cy="14681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it-IT" b="0" strike="noStrike" spc="-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Entity Body Description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AA48CFD-FF01-60A7-783C-01D4EC8F028A}"/>
              </a:ext>
            </a:extLst>
          </p:cNvPr>
          <p:cNvCxnSpPr>
            <a:cxnSpLocks/>
          </p:cNvCxnSpPr>
          <p:nvPr/>
        </p:nvCxnSpPr>
        <p:spPr>
          <a:xfrm>
            <a:off x="7958763" y="3462433"/>
            <a:ext cx="173310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3F71C8B-DFD0-3955-8DE0-FD7687BF6040}"/>
              </a:ext>
            </a:extLst>
          </p:cNvPr>
          <p:cNvCxnSpPr>
            <a:cxnSpLocks/>
          </p:cNvCxnSpPr>
          <p:nvPr/>
        </p:nvCxnSpPr>
        <p:spPr>
          <a:xfrm>
            <a:off x="7971950" y="5182930"/>
            <a:ext cx="173310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7AA68A-C8C7-B0FA-DE1C-112F9CB18D78}"/>
              </a:ext>
            </a:extLst>
          </p:cNvPr>
          <p:cNvSpPr/>
          <p:nvPr/>
        </p:nvSpPr>
        <p:spPr>
          <a:xfrm>
            <a:off x="9482308" y="1348740"/>
            <a:ext cx="1020726" cy="48981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it-IT" b="0" strike="noStrike" spc="-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Avatar Multiplexing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F4D91B6-4BF0-6DE9-7B6E-1F095F823B1D}"/>
              </a:ext>
            </a:extLst>
          </p:cNvPr>
          <p:cNvCxnSpPr>
            <a:cxnSpLocks/>
          </p:cNvCxnSpPr>
          <p:nvPr/>
        </p:nvCxnSpPr>
        <p:spPr>
          <a:xfrm>
            <a:off x="1220788" y="6155018"/>
            <a:ext cx="8279284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3FB79EE-3348-412B-5DA6-59D2A97D5AFD}"/>
              </a:ext>
            </a:extLst>
          </p:cNvPr>
          <p:cNvCxnSpPr>
            <a:cxnSpLocks/>
          </p:cNvCxnSpPr>
          <p:nvPr/>
        </p:nvCxnSpPr>
        <p:spPr>
          <a:xfrm>
            <a:off x="10481769" y="3548793"/>
            <a:ext cx="173310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49751BB-EE11-B544-BA8B-4C7DC5D1F6AD}"/>
              </a:ext>
            </a:extLst>
          </p:cNvPr>
          <p:cNvSpPr txBox="1"/>
          <p:nvPr/>
        </p:nvSpPr>
        <p:spPr>
          <a:xfrm>
            <a:off x="10637811" y="3206702"/>
            <a:ext cx="150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Portable Avatar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564F49-BF97-E708-8A39-9C8E522F273B}"/>
              </a:ext>
            </a:extLst>
          </p:cNvPr>
          <p:cNvSpPr txBox="1"/>
          <p:nvPr/>
        </p:nvSpPr>
        <p:spPr>
          <a:xfrm>
            <a:off x="7987742" y="3172209"/>
            <a:ext cx="1477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Face Descriptors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B0EDE3-F94C-61EE-E7B7-96B3F7CD01FD}"/>
              </a:ext>
            </a:extLst>
          </p:cNvPr>
          <p:cNvSpPr txBox="1"/>
          <p:nvPr/>
        </p:nvSpPr>
        <p:spPr>
          <a:xfrm>
            <a:off x="7949059" y="4872194"/>
            <a:ext cx="1562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Body Descriptors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D4DA0B-6DE9-D664-E459-C95DA8326D24}"/>
              </a:ext>
            </a:extLst>
          </p:cNvPr>
          <p:cNvSpPr txBox="1"/>
          <p:nvPr/>
        </p:nvSpPr>
        <p:spPr>
          <a:xfrm>
            <a:off x="7769490" y="1589706"/>
            <a:ext cx="1824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Speech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51C505-0019-6129-7636-701405AD92D6}"/>
              </a:ext>
            </a:extLst>
          </p:cNvPr>
          <p:cNvCxnSpPr>
            <a:cxnSpLocks/>
          </p:cNvCxnSpPr>
          <p:nvPr/>
        </p:nvCxnSpPr>
        <p:spPr>
          <a:xfrm>
            <a:off x="3503003" y="2817032"/>
            <a:ext cx="1452198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AD7245C-1A75-2718-4972-D93633A3E506}"/>
              </a:ext>
            </a:extLst>
          </p:cNvPr>
          <p:cNvCxnSpPr>
            <a:cxnSpLocks/>
          </p:cNvCxnSpPr>
          <p:nvPr/>
        </p:nvCxnSpPr>
        <p:spPr>
          <a:xfrm>
            <a:off x="5962151" y="1930705"/>
            <a:ext cx="3541286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0238F-10AF-F7B2-3C62-6B24CD29769A}"/>
              </a:ext>
            </a:extLst>
          </p:cNvPr>
          <p:cNvCxnSpPr>
            <a:cxnSpLocks/>
          </p:cNvCxnSpPr>
          <p:nvPr/>
        </p:nvCxnSpPr>
        <p:spPr>
          <a:xfrm>
            <a:off x="3497468" y="4144621"/>
            <a:ext cx="349390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E15E2C-6CA3-A574-2D94-092B13216DDB}"/>
              </a:ext>
            </a:extLst>
          </p:cNvPr>
          <p:cNvCxnSpPr>
            <a:cxnSpLocks/>
          </p:cNvCxnSpPr>
          <p:nvPr/>
        </p:nvCxnSpPr>
        <p:spPr>
          <a:xfrm>
            <a:off x="1212588" y="1915513"/>
            <a:ext cx="375435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A886F8-F092-49EA-EE01-BBEC7DBDEE13}"/>
              </a:ext>
            </a:extLst>
          </p:cNvPr>
          <p:cNvCxnSpPr>
            <a:cxnSpLocks/>
          </p:cNvCxnSpPr>
          <p:nvPr/>
        </p:nvCxnSpPr>
        <p:spPr>
          <a:xfrm>
            <a:off x="1212588" y="2366747"/>
            <a:ext cx="3754353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4D4F4ED-B66A-C5ED-EF96-47C8155EE402}"/>
              </a:ext>
            </a:extLst>
          </p:cNvPr>
          <p:cNvCxnSpPr>
            <a:cxnSpLocks/>
          </p:cNvCxnSpPr>
          <p:nvPr/>
        </p:nvCxnSpPr>
        <p:spPr>
          <a:xfrm>
            <a:off x="3497468" y="4816653"/>
            <a:ext cx="3493900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4D6C37F-7A9C-3372-6CE3-C620BACDAFA3}"/>
              </a:ext>
            </a:extLst>
          </p:cNvPr>
          <p:cNvCxnSpPr>
            <a:cxnSpLocks/>
          </p:cNvCxnSpPr>
          <p:nvPr/>
        </p:nvCxnSpPr>
        <p:spPr>
          <a:xfrm>
            <a:off x="1220788" y="5308794"/>
            <a:ext cx="5813635" cy="4508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8F261EB-4DA9-4870-5475-6D3B22BC0935}"/>
              </a:ext>
            </a:extLst>
          </p:cNvPr>
          <p:cNvCxnSpPr>
            <a:cxnSpLocks/>
          </p:cNvCxnSpPr>
          <p:nvPr/>
        </p:nvCxnSpPr>
        <p:spPr>
          <a:xfrm>
            <a:off x="1210013" y="5732739"/>
            <a:ext cx="5813635" cy="4508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D0550576-A285-9B98-91A9-389AA817F677}"/>
              </a:ext>
            </a:extLst>
          </p:cNvPr>
          <p:cNvSpPr/>
          <p:nvPr/>
        </p:nvSpPr>
        <p:spPr>
          <a:xfrm>
            <a:off x="6991368" y="2558979"/>
            <a:ext cx="1020726" cy="1813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it-IT" b="0" strike="noStrike" spc="-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Entity Face Description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18308E-AA6F-B82B-413A-80B01546D4C5}"/>
              </a:ext>
            </a:extLst>
          </p:cNvPr>
          <p:cNvCxnSpPr>
            <a:cxnSpLocks/>
          </p:cNvCxnSpPr>
          <p:nvPr/>
        </p:nvCxnSpPr>
        <p:spPr>
          <a:xfrm>
            <a:off x="1185281" y="4216173"/>
            <a:ext cx="1298602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BC2A82E-E331-7A88-6617-E292252E693F}"/>
              </a:ext>
            </a:extLst>
          </p:cNvPr>
          <p:cNvSpPr txBox="1"/>
          <p:nvPr/>
        </p:nvSpPr>
        <p:spPr>
          <a:xfrm>
            <a:off x="1266053" y="2031605"/>
            <a:ext cx="1147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Object</a:t>
            </a:r>
            <a:endParaRPr lang="it-IT" sz="1600" b="0" strike="noStrike" spc="-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84620A-F410-012A-432E-83D08DC52BC0}"/>
              </a:ext>
            </a:extLst>
          </p:cNvPr>
          <p:cNvSpPr txBox="1"/>
          <p:nvPr/>
        </p:nvSpPr>
        <p:spPr>
          <a:xfrm>
            <a:off x="1017858" y="1583925"/>
            <a:ext cx="1390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Speech Model</a:t>
            </a:r>
            <a:endParaRPr lang="en-GB" sz="16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417797-15DB-45A1-EB49-BF70AE4DF652}"/>
              </a:ext>
            </a:extLst>
          </p:cNvPr>
          <p:cNvSpPr txBox="1"/>
          <p:nvPr/>
        </p:nvSpPr>
        <p:spPr>
          <a:xfrm>
            <a:off x="964766" y="3875753"/>
            <a:ext cx="1458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Status</a:t>
            </a:r>
            <a:endParaRPr lang="en-GB" sz="16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9B6FA5D-DD2D-AD61-9D26-A1E7B1A74D21}"/>
              </a:ext>
            </a:extLst>
          </p:cNvPr>
          <p:cNvSpPr txBox="1"/>
          <p:nvPr/>
        </p:nvSpPr>
        <p:spPr>
          <a:xfrm>
            <a:off x="1300759" y="2904005"/>
            <a:ext cx="1147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Object</a:t>
            </a:r>
            <a:endParaRPr lang="it-IT" sz="1600" b="0" strike="noStrike" spc="-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85">
            <a:extLst>
              <a:ext uri="{FF2B5EF4-FFF2-40B4-BE49-F238E27FC236}">
                <a16:creationId xmlns:a16="http://schemas.microsoft.com/office/drawing/2014/main" id="{99D425C9-B1A4-320F-213F-3EFA6384D8B3}"/>
              </a:ext>
            </a:extLst>
          </p:cNvPr>
          <p:cNvSpPr/>
          <p:nvPr/>
        </p:nvSpPr>
        <p:spPr>
          <a:xfrm>
            <a:off x="5092081" y="3805891"/>
            <a:ext cx="1903436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Personal Status</a:t>
            </a:r>
            <a:endParaRPr lang="en-GB" sz="16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1A99B78-4D7A-73E1-69A7-D08A91D1A7C8}"/>
              </a:ext>
            </a:extLst>
          </p:cNvPr>
          <p:cNvCxnSpPr>
            <a:cxnSpLocks/>
          </p:cNvCxnSpPr>
          <p:nvPr/>
        </p:nvCxnSpPr>
        <p:spPr>
          <a:xfrm>
            <a:off x="1221461" y="3248481"/>
            <a:ext cx="5778466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6" name="TextBox 85">
            <a:extLst>
              <a:ext uri="{FF2B5EF4-FFF2-40B4-BE49-F238E27FC236}">
                <a16:creationId xmlns:a16="http://schemas.microsoft.com/office/drawing/2014/main" id="{04FA6886-5173-2BBC-3895-3CAEF13D4529}"/>
              </a:ext>
            </a:extLst>
          </p:cNvPr>
          <p:cNvSpPr/>
          <p:nvPr/>
        </p:nvSpPr>
        <p:spPr>
          <a:xfrm>
            <a:off x="3491984" y="2537403"/>
            <a:ext cx="145282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Speech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en-US" sz="1600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Status</a:t>
            </a:r>
            <a:endParaRPr lang="en-GB" sz="16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85">
            <a:extLst>
              <a:ext uri="{FF2B5EF4-FFF2-40B4-BE49-F238E27FC236}">
                <a16:creationId xmlns:a16="http://schemas.microsoft.com/office/drawing/2014/main" id="{709D135C-B0E8-AE67-4086-18F447DFA8E0}"/>
              </a:ext>
            </a:extLst>
          </p:cNvPr>
          <p:cNvSpPr/>
          <p:nvPr/>
        </p:nvSpPr>
        <p:spPr>
          <a:xfrm>
            <a:off x="4845947" y="4478320"/>
            <a:ext cx="214191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Gesture Personal Status</a:t>
            </a:r>
            <a:endParaRPr lang="en-GB" sz="16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EB4A4F4-3FF0-E77C-64FD-922658982EFA}"/>
              </a:ext>
            </a:extLst>
          </p:cNvPr>
          <p:cNvSpPr txBox="1"/>
          <p:nvPr/>
        </p:nvSpPr>
        <p:spPr>
          <a:xfrm>
            <a:off x="1247491" y="4964077"/>
            <a:ext cx="1188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Object</a:t>
            </a:r>
            <a:endParaRPr lang="it-IT" sz="1600" b="0" strike="noStrike" spc="-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85">
            <a:extLst>
              <a:ext uri="{FF2B5EF4-FFF2-40B4-BE49-F238E27FC236}">
                <a16:creationId xmlns:a16="http://schemas.microsoft.com/office/drawing/2014/main" id="{435A52AB-5FCB-B79E-D5FB-B41B86953FE0}"/>
              </a:ext>
            </a:extLst>
          </p:cNvPr>
          <p:cNvSpPr/>
          <p:nvPr/>
        </p:nvSpPr>
        <p:spPr>
          <a:xfrm>
            <a:off x="1070500" y="5395781"/>
            <a:ext cx="133854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 Model</a:t>
            </a:r>
            <a:endParaRPr lang="en-GB" sz="1600" b="0" strike="noStrike" spc="-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85">
            <a:extLst>
              <a:ext uri="{FF2B5EF4-FFF2-40B4-BE49-F238E27FC236}">
                <a16:creationId xmlns:a16="http://schemas.microsoft.com/office/drawing/2014/main" id="{627FCD51-6F14-DDD9-748E-F94D625783BC}"/>
              </a:ext>
            </a:extLst>
          </p:cNvPr>
          <p:cNvSpPr/>
          <p:nvPr/>
        </p:nvSpPr>
        <p:spPr>
          <a:xfrm>
            <a:off x="1088850" y="5821017"/>
            <a:ext cx="1309458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 Model</a:t>
            </a:r>
            <a:endParaRPr lang="en-GB" sz="1600" b="0" strike="noStrike" spc="-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CD756FF-0904-F371-980E-5315CD457764}"/>
              </a:ext>
            </a:extLst>
          </p:cNvPr>
          <p:cNvCxnSpPr>
            <a:cxnSpLocks/>
          </p:cNvCxnSpPr>
          <p:nvPr/>
        </p:nvCxnSpPr>
        <p:spPr>
          <a:xfrm>
            <a:off x="1234839" y="3693845"/>
            <a:ext cx="5778466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2" name="TextBox 85">
            <a:extLst>
              <a:ext uri="{FF2B5EF4-FFF2-40B4-BE49-F238E27FC236}">
                <a16:creationId xmlns:a16="http://schemas.microsoft.com/office/drawing/2014/main" id="{C5494814-8300-2EBE-3715-40E14ED4DCFE}"/>
              </a:ext>
            </a:extLst>
          </p:cNvPr>
          <p:cNvSpPr/>
          <p:nvPr/>
        </p:nvSpPr>
        <p:spPr>
          <a:xfrm>
            <a:off x="1078135" y="3361836"/>
            <a:ext cx="133854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spc="-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Avatar Model</a:t>
            </a:r>
            <a:endParaRPr lang="en-GB" sz="1600" b="0" strike="noStrike" spc="-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342B458-F928-C3A5-6A81-FD70FFE8E096}"/>
              </a:ext>
            </a:extLst>
          </p:cNvPr>
          <p:cNvSpPr/>
          <p:nvPr/>
        </p:nvSpPr>
        <p:spPr>
          <a:xfrm>
            <a:off x="2487096" y="2143828"/>
            <a:ext cx="1020726" cy="30331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it-IT" b="0" strike="noStrike" spc="-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Status De-multiplexing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643C8DF-F21D-DE0C-A3B2-F3AEF58542DA}"/>
              </a:ext>
            </a:extLst>
          </p:cNvPr>
          <p:cNvSpPr txBox="1"/>
          <p:nvPr/>
        </p:nvSpPr>
        <p:spPr>
          <a:xfrm>
            <a:off x="1239126" y="1152900"/>
            <a:ext cx="1185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ID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61DCFB5-1DD7-B23A-BBC1-24256D91F1E5}"/>
              </a:ext>
            </a:extLst>
          </p:cNvPr>
          <p:cNvCxnSpPr>
            <a:cxnSpLocks/>
          </p:cNvCxnSpPr>
          <p:nvPr/>
        </p:nvCxnSpPr>
        <p:spPr>
          <a:xfrm>
            <a:off x="1212741" y="1491691"/>
            <a:ext cx="8279284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07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83764-4C37-4BE8-3235-8420C21B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ACBF-A081-2CAB-5479-D83F45FD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and Scene Description </a:t>
            </a:r>
            <a:br>
              <a:rPr lang="en-US" dirty="0"/>
            </a:br>
            <a:r>
              <a:rPr lang="en-US" dirty="0"/>
              <a:t>(MPAI-OSD) V1.3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7F3C-CEDD-7FDE-5AC6-A808B94A4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i="1" dirty="0">
                <a:effectLst/>
                <a:ea typeface="Calibri" panose="020F0502020204030204" pitchFamily="34" charset="0"/>
              </a:rPr>
              <a:t>Object and Scenes Description</a:t>
            </a:r>
            <a:r>
              <a:rPr lang="en-GB" dirty="0">
                <a:effectLst/>
                <a:ea typeface="Calibri" panose="020F0502020204030204" pitchFamily="34" charset="0"/>
              </a:rPr>
              <a:t> (MPAI-OSD) specifies </a:t>
            </a:r>
          </a:p>
          <a:p>
            <a:pPr lvl="1" algn="just"/>
            <a:r>
              <a:rPr lang="en-GB" i="1" u="sng" dirty="0">
                <a:effectLst/>
                <a:ea typeface="Calibri" panose="020F0502020204030204" pitchFamily="34" charset="0"/>
              </a:rPr>
              <a:t>Data Formats </a:t>
            </a:r>
            <a:r>
              <a:rPr lang="en-GB" dirty="0">
                <a:effectLst/>
                <a:ea typeface="Calibri" panose="020F0502020204030204" pitchFamily="34" charset="0"/>
              </a:rPr>
              <a:t>to describe </a:t>
            </a:r>
            <a:r>
              <a:rPr lang="en-GB" dirty="0" err="1">
                <a:effectLst/>
                <a:ea typeface="Calibri" panose="020F0502020204030204" pitchFamily="34" charset="0"/>
              </a:rPr>
              <a:t>uni</a:t>
            </a:r>
            <a:r>
              <a:rPr lang="en-GB" dirty="0">
                <a:effectLst/>
                <a:ea typeface="Calibri" panose="020F0502020204030204" pitchFamily="34" charset="0"/>
              </a:rPr>
              <a:t>- and multimodal Objects and Scenes, and their localisation in space.</a:t>
            </a:r>
          </a:p>
          <a:p>
            <a:pPr lvl="1" algn="just"/>
            <a:r>
              <a:rPr lang="en-GB" i="1" u="sng" dirty="0">
                <a:ea typeface="Calibri" panose="020F0502020204030204" pitchFamily="34" charset="0"/>
              </a:rPr>
              <a:t>Basic and Composite AI Modules</a:t>
            </a:r>
            <a:r>
              <a:rPr lang="en-GB" dirty="0">
                <a:ea typeface="Calibri" panose="020F0502020204030204" pitchFamily="34" charset="0"/>
              </a:rPr>
              <a:t> Visual Object Identification and Audio-Visual Alignment</a:t>
            </a:r>
            <a:r>
              <a:rPr lang="en-GB" dirty="0">
                <a:effectLst/>
                <a:ea typeface="Calibri" panose="020F0502020204030204" pitchFamily="34" charset="0"/>
              </a:rPr>
              <a:t>.</a:t>
            </a:r>
          </a:p>
          <a:p>
            <a:pPr lvl="1" algn="just"/>
            <a:r>
              <a:rPr lang="en-GB" i="1" dirty="0">
                <a:ea typeface="Calibri" panose="020F0502020204030204" pitchFamily="34" charset="0"/>
              </a:rPr>
              <a:t>AI Workflow</a:t>
            </a:r>
            <a:r>
              <a:rPr lang="en-GB" dirty="0">
                <a:ea typeface="Calibri" panose="020F0502020204030204" pitchFamily="34" charset="0"/>
              </a:rPr>
              <a:t>: Television Media Analysis</a:t>
            </a:r>
            <a:endParaRPr lang="en-GB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en-GB" dirty="0">
                <a:ea typeface="Calibri" panose="020F0502020204030204" pitchFamily="34" charset="0"/>
              </a:rPr>
              <a:t>Important Data Formats:</a:t>
            </a:r>
          </a:p>
          <a:p>
            <a:pPr lvl="1" algn="just"/>
            <a:r>
              <a:rPr lang="en-GB" dirty="0">
                <a:effectLst/>
                <a:ea typeface="Calibri" panose="020F0502020204030204" pitchFamily="34" charset="0"/>
              </a:rPr>
              <a:t>Spatial Attitude, Time</a:t>
            </a:r>
          </a:p>
          <a:p>
            <a:pPr lvl="1" algn="just"/>
            <a:r>
              <a:rPr lang="en-GB" dirty="0">
                <a:effectLst/>
                <a:ea typeface="Calibri" panose="020F0502020204030204" pitchFamily="34" charset="0"/>
              </a:rPr>
              <a:t>Audio, Visual, and Audio-Visual Object</a:t>
            </a:r>
          </a:p>
          <a:p>
            <a:pPr lvl="1" algn="just"/>
            <a:r>
              <a:rPr lang="en-GB" dirty="0">
                <a:effectLst/>
                <a:ea typeface="Calibri" panose="020F0502020204030204" pitchFamily="34" charset="0"/>
              </a:rPr>
              <a:t>Audio, Visual, and Audio-Visual Scene Descriptors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659B1-BFD1-29B8-12D4-467B46F4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E774-E0D9-6D64-E9F4-163B36D8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EC1F9764-A0F6-18EA-05DD-1AE8C461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729" y="0"/>
            <a:ext cx="3196272" cy="1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4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2627-1251-39FE-4A47-3713F036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702"/>
            <a:ext cx="10515600" cy="693867"/>
          </a:xfrm>
        </p:spPr>
        <p:txBody>
          <a:bodyPr>
            <a:normAutofit/>
          </a:bodyPr>
          <a:lstStyle/>
          <a:p>
            <a:r>
              <a:rPr lang="en-US" dirty="0"/>
              <a:t>Television Media Analysis (OSD-TMA) V1.2</a:t>
            </a:r>
            <a:endParaRPr lang="en-15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3A214CD-A437-CD48-8A15-A537A28AE12F}"/>
              </a:ext>
            </a:extLst>
          </p:cNvPr>
          <p:cNvSpPr/>
          <p:nvPr/>
        </p:nvSpPr>
        <p:spPr>
          <a:xfrm>
            <a:off x="1746027" y="1002640"/>
            <a:ext cx="9242218" cy="45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5086AA6-2E8A-9BF7-82E3-F39072D601CF}"/>
              </a:ext>
            </a:extLst>
          </p:cNvPr>
          <p:cNvSpPr/>
          <p:nvPr/>
        </p:nvSpPr>
        <p:spPr>
          <a:xfrm>
            <a:off x="1821438" y="1152647"/>
            <a:ext cx="720135" cy="42751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 Splitter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id="{B7BBEB80-3EC8-558D-B402-DA4D7CF59C99}"/>
              </a:ext>
            </a:extLst>
          </p:cNvPr>
          <p:cNvSpPr/>
          <p:nvPr/>
        </p:nvSpPr>
        <p:spPr>
          <a:xfrm>
            <a:off x="37485" y="1002640"/>
            <a:ext cx="853729" cy="4500217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User Agent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7B772D6-78B0-30DC-5524-22643C24BFF7}"/>
              </a:ext>
            </a:extLst>
          </p:cNvPr>
          <p:cNvCxnSpPr>
            <a:cxnSpLocks/>
          </p:cNvCxnSpPr>
          <p:nvPr/>
        </p:nvCxnSpPr>
        <p:spPr>
          <a:xfrm>
            <a:off x="991869" y="3323069"/>
            <a:ext cx="84972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2E02B9C-1446-4F4B-1B65-C054A1A6125F}"/>
              </a:ext>
            </a:extLst>
          </p:cNvPr>
          <p:cNvSpPr txBox="1"/>
          <p:nvPr/>
        </p:nvSpPr>
        <p:spPr>
          <a:xfrm>
            <a:off x="1032443" y="3023944"/>
            <a:ext cx="855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Audio-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Video-Text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C598ED0-B12E-34C8-C5FE-4D276C6E797D}"/>
              </a:ext>
            </a:extLst>
          </p:cNvPr>
          <p:cNvCxnSpPr/>
          <p:nvPr/>
        </p:nvCxnSpPr>
        <p:spPr>
          <a:xfrm>
            <a:off x="2560145" y="4035448"/>
            <a:ext cx="5896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9CA74F2-A4B9-5A6A-C402-2D2DD2BE935C}"/>
              </a:ext>
            </a:extLst>
          </p:cNvPr>
          <p:cNvSpPr txBox="1"/>
          <p:nvPr/>
        </p:nvSpPr>
        <p:spPr>
          <a:xfrm>
            <a:off x="2480273" y="367064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1CBC23-CE81-3AEF-DE65-601E5130602F}"/>
              </a:ext>
            </a:extLst>
          </p:cNvPr>
          <p:cNvCxnSpPr/>
          <p:nvPr/>
        </p:nvCxnSpPr>
        <p:spPr>
          <a:xfrm>
            <a:off x="2565472" y="1901454"/>
            <a:ext cx="5896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D4B5214-FDDB-E383-6B33-BEB180C5A56F}"/>
              </a:ext>
            </a:extLst>
          </p:cNvPr>
          <p:cNvSpPr txBox="1"/>
          <p:nvPr/>
        </p:nvSpPr>
        <p:spPr>
          <a:xfrm>
            <a:off x="2510057" y="153212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73EDDE4-B73C-471B-CFCB-1CA1DE6275ED}"/>
              </a:ext>
            </a:extLst>
          </p:cNvPr>
          <p:cNvSpPr/>
          <p:nvPr/>
        </p:nvSpPr>
        <p:spPr>
          <a:xfrm>
            <a:off x="10075487" y="1152646"/>
            <a:ext cx="720135" cy="42751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Audio-Visual Event Description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A84CE31-87B3-528E-FFF5-4B53D1C75544}"/>
              </a:ext>
            </a:extLst>
          </p:cNvPr>
          <p:cNvSpPr txBox="1"/>
          <p:nvPr/>
        </p:nvSpPr>
        <p:spPr>
          <a:xfrm>
            <a:off x="10981947" y="2930703"/>
            <a:ext cx="125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 Event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Descriptors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4E928E-52A1-5EAB-2DE5-53BCC7A855EB}"/>
              </a:ext>
            </a:extLst>
          </p:cNvPr>
          <p:cNvSpPr/>
          <p:nvPr/>
        </p:nvSpPr>
        <p:spPr>
          <a:xfrm>
            <a:off x="6600224" y="3963165"/>
            <a:ext cx="720135" cy="14646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Speech Recognition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DFCCC4-3F26-F78D-5DEC-CD1CABFF91FA}"/>
              </a:ext>
            </a:extLst>
          </p:cNvPr>
          <p:cNvSpPr txBox="1"/>
          <p:nvPr/>
        </p:nvSpPr>
        <p:spPr>
          <a:xfrm>
            <a:off x="5708372" y="4436049"/>
            <a:ext cx="98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Speech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3352B9D-B0A3-67E2-C13E-85D9A4F547C9}"/>
              </a:ext>
            </a:extLst>
          </p:cNvPr>
          <p:cNvCxnSpPr/>
          <p:nvPr/>
        </p:nvCxnSpPr>
        <p:spPr>
          <a:xfrm>
            <a:off x="3696267" y="3372184"/>
            <a:ext cx="87521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9A9B0CC-8472-3AC8-1591-7E1EDBB004DD}"/>
              </a:ext>
            </a:extLst>
          </p:cNvPr>
          <p:cNvSpPr txBox="1"/>
          <p:nvPr/>
        </p:nvSpPr>
        <p:spPr>
          <a:xfrm>
            <a:off x="3744445" y="3010037"/>
            <a:ext cx="8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Speech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7AAED6E-CC0C-0781-5101-AB24134100A4}"/>
              </a:ext>
            </a:extLst>
          </p:cNvPr>
          <p:cNvSpPr txBox="1"/>
          <p:nvPr/>
        </p:nvSpPr>
        <p:spPr>
          <a:xfrm>
            <a:off x="3765016" y="1297895"/>
            <a:ext cx="844129" cy="368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Image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C5BC1AE-6DC4-ACEF-7AC3-00C160C94105}"/>
              </a:ext>
            </a:extLst>
          </p:cNvPr>
          <p:cNvCxnSpPr/>
          <p:nvPr/>
        </p:nvCxnSpPr>
        <p:spPr>
          <a:xfrm>
            <a:off x="3700288" y="1675092"/>
            <a:ext cx="87521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324A958-40BC-E126-E7E5-11F6F1AFE496}"/>
              </a:ext>
            </a:extLst>
          </p:cNvPr>
          <p:cNvSpPr txBox="1"/>
          <p:nvPr/>
        </p:nvSpPr>
        <p:spPr>
          <a:xfrm>
            <a:off x="3786615" y="1850344"/>
            <a:ext cx="73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696E8C9-822A-919C-2C73-D429B1E2E5D2}"/>
              </a:ext>
            </a:extLst>
          </p:cNvPr>
          <p:cNvCxnSpPr/>
          <p:nvPr/>
        </p:nvCxnSpPr>
        <p:spPr>
          <a:xfrm>
            <a:off x="3710266" y="2216112"/>
            <a:ext cx="87521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ECAF6B8-5FCB-E627-27EC-348B6531AFAA}"/>
              </a:ext>
            </a:extLst>
          </p:cNvPr>
          <p:cNvCxnSpPr/>
          <p:nvPr/>
        </p:nvCxnSpPr>
        <p:spPr>
          <a:xfrm>
            <a:off x="3702638" y="3776080"/>
            <a:ext cx="87521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1622D85-1FB5-2CA5-5C74-1D00D0AC33F5}"/>
              </a:ext>
            </a:extLst>
          </p:cNvPr>
          <p:cNvSpPr txBox="1"/>
          <p:nvPr/>
        </p:nvSpPr>
        <p:spPr>
          <a:xfrm>
            <a:off x="3693723" y="3417620"/>
            <a:ext cx="101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Sp.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E7C1E9-4A03-C02C-AA09-E5EC49B86304}"/>
              </a:ext>
            </a:extLst>
          </p:cNvPr>
          <p:cNvSpPr txBox="1"/>
          <p:nvPr/>
        </p:nvSpPr>
        <p:spPr>
          <a:xfrm>
            <a:off x="5179240" y="4738324"/>
            <a:ext cx="149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:a16="http://schemas.microsoft.com/office/drawing/2014/main" id="{128D45FB-5566-E24C-8915-C35E7547DB6E}"/>
              </a:ext>
            </a:extLst>
          </p:cNvPr>
          <p:cNvSpPr/>
          <p:nvPr/>
        </p:nvSpPr>
        <p:spPr>
          <a:xfrm>
            <a:off x="14625" y="5684794"/>
            <a:ext cx="10967322" cy="357035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Controller</a:t>
            </a:r>
            <a:endParaRPr lang="it-IT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traight Connector 57">
            <a:extLst>
              <a:ext uri="{FF2B5EF4-FFF2-40B4-BE49-F238E27FC236}">
                <a16:creationId xmlns:a16="http://schemas.microsoft.com/office/drawing/2014/main" id="{C56412F6-F091-C50A-5B39-DD445A33841E}"/>
              </a:ext>
            </a:extLst>
          </p:cNvPr>
          <p:cNvSpPr/>
          <p:nvPr/>
        </p:nvSpPr>
        <p:spPr>
          <a:xfrm>
            <a:off x="41237" y="5619829"/>
            <a:ext cx="10937019" cy="267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5">
            <a:extLst>
              <a:ext uri="{FF2B5EF4-FFF2-40B4-BE49-F238E27FC236}">
                <a16:creationId xmlns:a16="http://schemas.microsoft.com/office/drawing/2014/main" id="{BDCE38D5-0CDF-2022-D884-8B3EB080B387}"/>
              </a:ext>
            </a:extLst>
          </p:cNvPr>
          <p:cNvSpPr/>
          <p:nvPr/>
        </p:nvSpPr>
        <p:spPr>
          <a:xfrm>
            <a:off x="3878990" y="6191935"/>
            <a:ext cx="1847602" cy="442425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Communication</a:t>
            </a: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id="{847705F5-BF9F-A864-C7A2-251AA58EFAAC}"/>
              </a:ext>
            </a:extLst>
          </p:cNvPr>
          <p:cNvSpPr/>
          <p:nvPr/>
        </p:nvSpPr>
        <p:spPr>
          <a:xfrm>
            <a:off x="7202215" y="6193606"/>
            <a:ext cx="1792133" cy="440038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Global Storage</a:t>
            </a:r>
            <a:endParaRPr lang="it-IT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tangle 1">
            <a:extLst>
              <a:ext uri="{FF2B5EF4-FFF2-40B4-BE49-F238E27FC236}">
                <a16:creationId xmlns:a16="http://schemas.microsoft.com/office/drawing/2014/main" id="{3B103C7E-A4E9-52CE-AAB3-72C5616FE2F2}"/>
              </a:ext>
            </a:extLst>
          </p:cNvPr>
          <p:cNvSpPr/>
          <p:nvPr/>
        </p:nvSpPr>
        <p:spPr>
          <a:xfrm>
            <a:off x="9284055" y="6191935"/>
            <a:ext cx="1684050" cy="440038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MPAI Store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 52">
            <a:extLst>
              <a:ext uri="{FF2B5EF4-FFF2-40B4-BE49-F238E27FC236}">
                <a16:creationId xmlns:a16="http://schemas.microsoft.com/office/drawing/2014/main" id="{E7143E4B-67B7-D3C3-F602-C97FAF7CD08C}"/>
              </a:ext>
            </a:extLst>
          </p:cNvPr>
          <p:cNvSpPr/>
          <p:nvPr/>
        </p:nvSpPr>
        <p:spPr>
          <a:xfrm>
            <a:off x="5977143" y="6192890"/>
            <a:ext cx="1021277" cy="440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Access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BAC7BF5-DB81-2AF0-BBC6-A3C766B9B970}"/>
              </a:ext>
            </a:extLst>
          </p:cNvPr>
          <p:cNvCxnSpPr/>
          <p:nvPr/>
        </p:nvCxnSpPr>
        <p:spPr>
          <a:xfrm flipV="1">
            <a:off x="3901516" y="6116881"/>
            <a:ext cx="1813319" cy="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51AD536-80E7-1B99-DCDF-DE71DD407B48}"/>
              </a:ext>
            </a:extLst>
          </p:cNvPr>
          <p:cNvCxnSpPr/>
          <p:nvPr/>
        </p:nvCxnSpPr>
        <p:spPr>
          <a:xfrm flipV="1">
            <a:off x="9254237" y="6116881"/>
            <a:ext cx="1733807" cy="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83398EE-DAA8-428F-2ED5-3ECCD81BA17C}"/>
              </a:ext>
            </a:extLst>
          </p:cNvPr>
          <p:cNvCxnSpPr/>
          <p:nvPr/>
        </p:nvCxnSpPr>
        <p:spPr>
          <a:xfrm flipV="1">
            <a:off x="5974318" y="6116880"/>
            <a:ext cx="1048014" cy="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0DE3DFC-6D69-4D50-CB13-B6614079428C}"/>
              </a:ext>
            </a:extLst>
          </p:cNvPr>
          <p:cNvCxnSpPr/>
          <p:nvPr/>
        </p:nvCxnSpPr>
        <p:spPr>
          <a:xfrm flipV="1">
            <a:off x="7196369" y="6111012"/>
            <a:ext cx="1813319" cy="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759A31AD-945F-FE09-4172-516F1AFBA53F}"/>
              </a:ext>
            </a:extLst>
          </p:cNvPr>
          <p:cNvSpPr txBox="1"/>
          <p:nvPr/>
        </p:nvSpPr>
        <p:spPr>
          <a:xfrm>
            <a:off x="9122543" y="2946531"/>
            <a:ext cx="1048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 Scene</a:t>
            </a:r>
          </a:p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Descrip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BCE4864-0536-BD4A-E04B-034FEAC3FFEE}"/>
              </a:ext>
            </a:extLst>
          </p:cNvPr>
          <p:cNvSpPr txBox="1"/>
          <p:nvPr/>
        </p:nvSpPr>
        <p:spPr>
          <a:xfrm>
            <a:off x="7346095" y="3979390"/>
            <a:ext cx="1122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Recognis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F21B02B-F99D-ED26-7716-92878C11317A}"/>
              </a:ext>
            </a:extLst>
          </p:cNvPr>
          <p:cNvCxnSpPr>
            <a:cxnSpLocks/>
          </p:cNvCxnSpPr>
          <p:nvPr/>
        </p:nvCxnSpPr>
        <p:spPr>
          <a:xfrm>
            <a:off x="7314523" y="4339882"/>
            <a:ext cx="1144653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03C32A9-027A-B9B3-E2F1-F76C48AD8DC0}"/>
              </a:ext>
            </a:extLst>
          </p:cNvPr>
          <p:cNvSpPr txBox="1"/>
          <p:nvPr/>
        </p:nvSpPr>
        <p:spPr>
          <a:xfrm>
            <a:off x="7398331" y="4818334"/>
            <a:ext cx="94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B3E04A8-FB4D-67EA-D588-ADF5EC5166DE}"/>
              </a:ext>
            </a:extLst>
          </p:cNvPr>
          <p:cNvCxnSpPr/>
          <p:nvPr/>
        </p:nvCxnSpPr>
        <p:spPr>
          <a:xfrm flipV="1">
            <a:off x="10810458" y="3269817"/>
            <a:ext cx="139671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14DF777-1F6E-90A5-6824-9569155CE15D}"/>
              </a:ext>
            </a:extLst>
          </p:cNvPr>
          <p:cNvCxnSpPr/>
          <p:nvPr/>
        </p:nvCxnSpPr>
        <p:spPr>
          <a:xfrm flipV="1">
            <a:off x="9108805" y="3269817"/>
            <a:ext cx="98523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48B847F-F841-CAC5-5B52-CC044C5EF6D6}"/>
              </a:ext>
            </a:extLst>
          </p:cNvPr>
          <p:cNvSpPr/>
          <p:nvPr/>
        </p:nvSpPr>
        <p:spPr>
          <a:xfrm>
            <a:off x="3143687" y="1118356"/>
            <a:ext cx="541765" cy="15117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Change Detection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D684046-99AB-2B3C-85B2-29E186840A31}"/>
              </a:ext>
            </a:extLst>
          </p:cNvPr>
          <p:cNvSpPr/>
          <p:nvPr/>
        </p:nvSpPr>
        <p:spPr>
          <a:xfrm>
            <a:off x="4577058" y="2902323"/>
            <a:ext cx="712842" cy="14305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Speaker ID Recognition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8CF45B1-E07B-5637-0D7C-E565FE0D67F1}"/>
              </a:ext>
            </a:extLst>
          </p:cNvPr>
          <p:cNvSpPr/>
          <p:nvPr/>
        </p:nvSpPr>
        <p:spPr>
          <a:xfrm>
            <a:off x="4572386" y="1164076"/>
            <a:ext cx="722533" cy="16496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 ID Recognition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F49436-FEE3-C4CD-F871-635A73F7DC64}"/>
              </a:ext>
            </a:extLst>
          </p:cNvPr>
          <p:cNvSpPr txBox="1"/>
          <p:nvPr/>
        </p:nvSpPr>
        <p:spPr>
          <a:xfrm>
            <a:off x="5343715" y="3326500"/>
            <a:ext cx="118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11213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ID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8E658B9-B5F5-05FF-CCE2-BEA8EA5106D0}"/>
              </a:ext>
            </a:extLst>
          </p:cNvPr>
          <p:cNvCxnSpPr>
            <a:cxnSpLocks/>
          </p:cNvCxnSpPr>
          <p:nvPr/>
        </p:nvCxnSpPr>
        <p:spPr>
          <a:xfrm>
            <a:off x="5263613" y="1571793"/>
            <a:ext cx="130518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C92D3CB7-468D-DDE1-FAF3-B08D0786E05B}"/>
              </a:ext>
            </a:extLst>
          </p:cNvPr>
          <p:cNvSpPr txBox="1"/>
          <p:nvPr/>
        </p:nvSpPr>
        <p:spPr>
          <a:xfrm>
            <a:off x="5376810" y="1198090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Face ID(s)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52085FF-6EB0-6C81-3D13-64DFFB2103E1}"/>
              </a:ext>
            </a:extLst>
          </p:cNvPr>
          <p:cNvCxnSpPr>
            <a:cxnSpLocks/>
          </p:cNvCxnSpPr>
          <p:nvPr/>
        </p:nvCxnSpPr>
        <p:spPr>
          <a:xfrm>
            <a:off x="5290572" y="2070217"/>
            <a:ext cx="314121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E16EDC9-617A-4621-1E5F-B3F59BB32B48}"/>
              </a:ext>
            </a:extLst>
          </p:cNvPr>
          <p:cNvCxnSpPr>
            <a:cxnSpLocks/>
          </p:cNvCxnSpPr>
          <p:nvPr/>
        </p:nvCxnSpPr>
        <p:spPr>
          <a:xfrm>
            <a:off x="5315182" y="3682830"/>
            <a:ext cx="130518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1952EE3-6F76-89B8-A4A9-20EFF147825A}"/>
              </a:ext>
            </a:extLst>
          </p:cNvPr>
          <p:cNvSpPr txBox="1"/>
          <p:nvPr/>
        </p:nvSpPr>
        <p:spPr>
          <a:xfrm>
            <a:off x="5197128" y="1754013"/>
            <a:ext cx="147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Bounding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Box 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B33AC32-A560-7BD9-D469-2CBF8EA2A44D}"/>
              </a:ext>
            </a:extLst>
          </p:cNvPr>
          <p:cNvCxnSpPr>
            <a:cxnSpLocks/>
          </p:cNvCxnSpPr>
          <p:nvPr/>
        </p:nvCxnSpPr>
        <p:spPr>
          <a:xfrm>
            <a:off x="5304870" y="3158824"/>
            <a:ext cx="130518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8E1EA2D9-DEC0-3A5D-A3B4-C059650CA304}"/>
              </a:ext>
            </a:extLst>
          </p:cNvPr>
          <p:cNvSpPr txBox="1"/>
          <p:nvPr/>
        </p:nvSpPr>
        <p:spPr>
          <a:xfrm>
            <a:off x="5384899" y="2327692"/>
            <a:ext cx="12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Face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12987AF-55E8-E902-2894-D354D9565E05}"/>
              </a:ext>
            </a:extLst>
          </p:cNvPr>
          <p:cNvSpPr txBox="1"/>
          <p:nvPr/>
        </p:nvSpPr>
        <p:spPr>
          <a:xfrm>
            <a:off x="5384208" y="2840944"/>
            <a:ext cx="117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FCCD01C-0D80-F81D-660C-A42B02B1A550}"/>
              </a:ext>
            </a:extLst>
          </p:cNvPr>
          <p:cNvCxnSpPr>
            <a:cxnSpLocks/>
          </p:cNvCxnSpPr>
          <p:nvPr/>
        </p:nvCxnSpPr>
        <p:spPr>
          <a:xfrm>
            <a:off x="5290072" y="4108853"/>
            <a:ext cx="130518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8624A2-5337-972E-F259-A4B841E21CA0}"/>
              </a:ext>
            </a:extLst>
          </p:cNvPr>
          <p:cNvSpPr txBox="1"/>
          <p:nvPr/>
        </p:nvSpPr>
        <p:spPr>
          <a:xfrm>
            <a:off x="5416105" y="3741790"/>
            <a:ext cx="118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11213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ID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E757CAC7-45C9-249E-CC50-F2690D0B4328}"/>
              </a:ext>
            </a:extLst>
          </p:cNvPr>
          <p:cNvCxnSpPr/>
          <p:nvPr/>
        </p:nvCxnSpPr>
        <p:spPr>
          <a:xfrm>
            <a:off x="7312762" y="3677919"/>
            <a:ext cx="113827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FA501DF-2B24-CE50-CE2F-99A7A46E366D}"/>
              </a:ext>
            </a:extLst>
          </p:cNvPr>
          <p:cNvCxnSpPr/>
          <p:nvPr/>
        </p:nvCxnSpPr>
        <p:spPr>
          <a:xfrm flipV="1">
            <a:off x="3792438" y="4778577"/>
            <a:ext cx="282546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2A499BB-7F99-8B80-3766-3D2FB2189741}"/>
              </a:ext>
            </a:extLst>
          </p:cNvPr>
          <p:cNvCxnSpPr/>
          <p:nvPr/>
        </p:nvCxnSpPr>
        <p:spPr>
          <a:xfrm flipV="1">
            <a:off x="3796248" y="5102427"/>
            <a:ext cx="282546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6FBFF0B-0E4A-2B69-C68A-DB43515498C2}"/>
              </a:ext>
            </a:extLst>
          </p:cNvPr>
          <p:cNvSpPr txBox="1"/>
          <p:nvPr/>
        </p:nvSpPr>
        <p:spPr>
          <a:xfrm>
            <a:off x="7290625" y="3364600"/>
            <a:ext cx="1183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811213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Aligned </a:t>
            </a:r>
          </a:p>
          <a:p>
            <a:pPr algn="ctr">
              <a:tabLst>
                <a:tab pos="811213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 ID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FD462434-A9D8-BD5C-22D3-83F3B5BB73B8}"/>
              </a:ext>
            </a:extLst>
          </p:cNvPr>
          <p:cNvCxnSpPr/>
          <p:nvPr/>
        </p:nvCxnSpPr>
        <p:spPr>
          <a:xfrm>
            <a:off x="7316810" y="1536778"/>
            <a:ext cx="113827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7A753958-1D80-9FF7-D5D0-177608A621E1}"/>
              </a:ext>
            </a:extLst>
          </p:cNvPr>
          <p:cNvSpPr txBox="1"/>
          <p:nvPr/>
        </p:nvSpPr>
        <p:spPr>
          <a:xfrm>
            <a:off x="7438020" y="1221493"/>
            <a:ext cx="94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Aligned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Face ID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C49B7C1-E254-B681-DFC0-54F0E24726C7}"/>
              </a:ext>
            </a:extLst>
          </p:cNvPr>
          <p:cNvCxnSpPr>
            <a:cxnSpLocks/>
          </p:cNvCxnSpPr>
          <p:nvPr/>
        </p:nvCxnSpPr>
        <p:spPr>
          <a:xfrm>
            <a:off x="5294382" y="2704317"/>
            <a:ext cx="314121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205CB20-29AC-F03A-1A8B-1792600E0700}"/>
              </a:ext>
            </a:extLst>
          </p:cNvPr>
          <p:cNvSpPr/>
          <p:nvPr/>
        </p:nvSpPr>
        <p:spPr>
          <a:xfrm>
            <a:off x="6595253" y="1169313"/>
            <a:ext cx="720135" cy="27528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Audio-Visual Alignment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CA782D5-C519-81B8-0F31-0FD9402B5A42}"/>
              </a:ext>
            </a:extLst>
          </p:cNvPr>
          <p:cNvSpPr txBox="1"/>
          <p:nvPr/>
        </p:nvSpPr>
        <p:spPr>
          <a:xfrm>
            <a:off x="7331809" y="2331502"/>
            <a:ext cx="12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Face Time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E9A7CAB-42B4-04E0-7126-C5BABF35588A}"/>
              </a:ext>
            </a:extLst>
          </p:cNvPr>
          <p:cNvCxnSpPr/>
          <p:nvPr/>
        </p:nvCxnSpPr>
        <p:spPr>
          <a:xfrm flipV="1">
            <a:off x="3807678" y="4462347"/>
            <a:ext cx="282546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7E3E57D5-D310-A714-8927-79AD2709F85E}"/>
              </a:ext>
            </a:extLst>
          </p:cNvPr>
          <p:cNvSpPr txBox="1"/>
          <p:nvPr/>
        </p:nvSpPr>
        <p:spPr>
          <a:xfrm>
            <a:off x="5666462" y="4119819"/>
            <a:ext cx="98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Overlap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74ECB7A-1624-71A8-3B95-83DEE3DB85E7}"/>
              </a:ext>
            </a:extLst>
          </p:cNvPr>
          <p:cNvCxnSpPr/>
          <p:nvPr/>
        </p:nvCxnSpPr>
        <p:spPr>
          <a:xfrm>
            <a:off x="3724918" y="4252618"/>
            <a:ext cx="87521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13B52DAD-A01B-D4AF-2C12-E10F3AFA802D}"/>
              </a:ext>
            </a:extLst>
          </p:cNvPr>
          <p:cNvSpPr txBox="1"/>
          <p:nvPr/>
        </p:nvSpPr>
        <p:spPr>
          <a:xfrm>
            <a:off x="3733148" y="3880570"/>
            <a:ext cx="98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Overlap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A644FC-9449-4B66-7D01-509A3E54016B}"/>
              </a:ext>
            </a:extLst>
          </p:cNvPr>
          <p:cNvSpPr/>
          <p:nvPr/>
        </p:nvSpPr>
        <p:spPr>
          <a:xfrm>
            <a:off x="3142807" y="3118490"/>
            <a:ext cx="540613" cy="21517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Segmentation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859C3C9-C00E-6464-B943-1FC95897950D}"/>
              </a:ext>
            </a:extLst>
          </p:cNvPr>
          <p:cNvCxnSpPr/>
          <p:nvPr/>
        </p:nvCxnSpPr>
        <p:spPr>
          <a:xfrm flipV="1">
            <a:off x="2489418" y="2686887"/>
            <a:ext cx="211553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FD7BFDC-6D50-EF3B-CE1A-6CD8F4734F95}"/>
              </a:ext>
            </a:extLst>
          </p:cNvPr>
          <p:cNvCxnSpPr/>
          <p:nvPr/>
        </p:nvCxnSpPr>
        <p:spPr>
          <a:xfrm flipV="1">
            <a:off x="2470497" y="3043486"/>
            <a:ext cx="2115536" cy="1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7C29209-88BB-4264-EEB3-513D94C4F1E3}"/>
              </a:ext>
            </a:extLst>
          </p:cNvPr>
          <p:cNvCxnSpPr>
            <a:cxnSpLocks/>
          </p:cNvCxnSpPr>
          <p:nvPr/>
        </p:nvCxnSpPr>
        <p:spPr>
          <a:xfrm>
            <a:off x="2541573" y="5357697"/>
            <a:ext cx="408395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E3E0C05F-B9F2-8A60-4883-E662E8402CDF}"/>
              </a:ext>
            </a:extLst>
          </p:cNvPr>
          <p:cNvSpPr txBox="1"/>
          <p:nvPr/>
        </p:nvSpPr>
        <p:spPr>
          <a:xfrm>
            <a:off x="3636150" y="2322784"/>
            <a:ext cx="105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Aux. Text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8203B34-00D4-750D-E865-E1727DB45C98}"/>
              </a:ext>
            </a:extLst>
          </p:cNvPr>
          <p:cNvSpPr txBox="1"/>
          <p:nvPr/>
        </p:nvSpPr>
        <p:spPr>
          <a:xfrm>
            <a:off x="3642378" y="2678203"/>
            <a:ext cx="102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Aux. Text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7584D27-986E-EF31-B86D-97F4CB06DE2F}"/>
              </a:ext>
            </a:extLst>
          </p:cNvPr>
          <p:cNvSpPr txBox="1"/>
          <p:nvPr/>
        </p:nvSpPr>
        <p:spPr>
          <a:xfrm>
            <a:off x="5197129" y="5027884"/>
            <a:ext cx="157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Auxiliary Text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DBCE77-AB6A-6BD2-0CBC-5655A57718DB}"/>
              </a:ext>
            </a:extLst>
          </p:cNvPr>
          <p:cNvCxnSpPr/>
          <p:nvPr/>
        </p:nvCxnSpPr>
        <p:spPr>
          <a:xfrm>
            <a:off x="7346197" y="4824812"/>
            <a:ext cx="113827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3B0D334-5A4D-005C-032D-C1C9C8A45A96}"/>
              </a:ext>
            </a:extLst>
          </p:cNvPr>
          <p:cNvSpPr txBox="1"/>
          <p:nvPr/>
        </p:nvSpPr>
        <p:spPr>
          <a:xfrm>
            <a:off x="7468672" y="4463276"/>
            <a:ext cx="98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Speech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B15B4-8BBF-2020-EB6F-459A0837C656}"/>
              </a:ext>
            </a:extLst>
          </p:cNvPr>
          <p:cNvSpPr txBox="1"/>
          <p:nvPr/>
        </p:nvSpPr>
        <p:spPr>
          <a:xfrm>
            <a:off x="7286948" y="1749655"/>
            <a:ext cx="122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Bounding 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Box(es) 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3DCE80-8EE5-1947-D564-017E99F6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497298"/>
            <a:ext cx="994520" cy="365125"/>
          </a:xfrm>
        </p:spPr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AE7B469-858B-B8E2-815E-C089593B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Arrow: Right 8">
            <a:hlinkClick r:id="rId2" action="ppaction://hlinksldjump"/>
            <a:extLst>
              <a:ext uri="{FF2B5EF4-FFF2-40B4-BE49-F238E27FC236}">
                <a16:creationId xmlns:a16="http://schemas.microsoft.com/office/drawing/2014/main" id="{4BA9B390-D486-8DDE-5BE2-5A9E3CE34724}"/>
              </a:ext>
            </a:extLst>
          </p:cNvPr>
          <p:cNvSpPr/>
          <p:nvPr/>
        </p:nvSpPr>
        <p:spPr>
          <a:xfrm rot="10800000">
            <a:off x="2370322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2544716-D456-2046-32E1-A4FDA6F77445}"/>
              </a:ext>
            </a:extLst>
          </p:cNvPr>
          <p:cNvSpPr/>
          <p:nvPr/>
        </p:nvSpPr>
        <p:spPr>
          <a:xfrm>
            <a:off x="8485539" y="1179494"/>
            <a:ext cx="720135" cy="42535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Audio-Visual Scene Description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50A5E6-624F-087B-4D18-755834E16873}"/>
              </a:ext>
            </a:extLst>
          </p:cNvPr>
          <p:cNvCxnSpPr/>
          <p:nvPr/>
        </p:nvCxnSpPr>
        <p:spPr>
          <a:xfrm>
            <a:off x="7327167" y="3056340"/>
            <a:ext cx="113827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A5FD92-3538-0922-D00E-F9059BDA0C45}"/>
              </a:ext>
            </a:extLst>
          </p:cNvPr>
          <p:cNvSpPr txBox="1"/>
          <p:nvPr/>
        </p:nvSpPr>
        <p:spPr>
          <a:xfrm>
            <a:off x="7306009" y="2685008"/>
            <a:ext cx="12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 SA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C70DA6-CE35-ED0F-5AD8-897D7A411B80}"/>
              </a:ext>
            </a:extLst>
          </p:cNvPr>
          <p:cNvCxnSpPr/>
          <p:nvPr/>
        </p:nvCxnSpPr>
        <p:spPr>
          <a:xfrm>
            <a:off x="7324430" y="3367477"/>
            <a:ext cx="113827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11D75A-79AF-8C1B-B5B6-16E08BE40EDC}"/>
              </a:ext>
            </a:extLst>
          </p:cNvPr>
          <p:cNvSpPr txBox="1"/>
          <p:nvPr/>
        </p:nvSpPr>
        <p:spPr>
          <a:xfrm>
            <a:off x="7332885" y="3039952"/>
            <a:ext cx="12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Visual SA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63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1B00-D4BB-40C1-8D27-ADCEAE9A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4" y="64817"/>
            <a:ext cx="2581232" cy="1337855"/>
          </a:xfrm>
        </p:spPr>
        <p:txBody>
          <a:bodyPr>
            <a:normAutofit/>
          </a:bodyPr>
          <a:lstStyle/>
          <a:p>
            <a:r>
              <a:rPr lang="en-US" dirty="0"/>
              <a:t>AI Module </a:t>
            </a:r>
            <a:br>
              <a:rPr lang="en-US" dirty="0"/>
            </a:br>
            <a:r>
              <a:rPr lang="en-US" dirty="0"/>
              <a:t>Profiles</a:t>
            </a:r>
            <a:endParaRPr lang="en-1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BEE540-A0BB-3984-B04C-023E2893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616" y="180974"/>
            <a:ext cx="5021709" cy="22333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>
                <a:effectLst/>
                <a:ea typeface="SimSun" panose="02010600030101010101" pitchFamily="2" charset="-122"/>
              </a:rPr>
              <a:t>AI Module Profiles (MPAI-PRF)</a:t>
            </a:r>
            <a:r>
              <a:rPr lang="en-GB" dirty="0">
                <a:effectLst/>
                <a:ea typeface="SimSun" panose="02010600030101010101" pitchFamily="2" charset="-122"/>
              </a:rPr>
              <a:t> specifies a label that uniquely identifies the set of AIM Attributes – input data, output data and functionality – that characterises an AI Module instance.</a:t>
            </a:r>
            <a:endParaRPr lang="it-IT" dirty="0">
              <a:effectLst/>
              <a:ea typeface="SimSun" panose="0201060003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0944B4-4399-73D6-22F7-7E51CD7B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BE235-0CFB-D4DA-1658-8D7C9294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2970" y="6540357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sz="1600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2903EFE7-590B-AE6F-3426-D801B24B9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528808"/>
              </p:ext>
            </p:extLst>
          </p:nvPr>
        </p:nvGraphicFramePr>
        <p:xfrm>
          <a:off x="838202" y="2608164"/>
          <a:ext cx="395287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124">
                  <a:extLst>
                    <a:ext uri="{9D8B030D-6E8A-4147-A177-3AD203B41FA5}">
                      <a16:colId xmlns:a16="http://schemas.microsoft.com/office/drawing/2014/main" val="1141758128"/>
                    </a:ext>
                  </a:extLst>
                </a:gridCol>
                <a:gridCol w="834750">
                  <a:extLst>
                    <a:ext uri="{9D8B030D-6E8A-4147-A177-3AD203B41FA5}">
                      <a16:colId xmlns:a16="http://schemas.microsoft.com/office/drawing/2014/main" val="3776691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Attribute</a:t>
                      </a:r>
                      <a:endParaRPr lang="en-GB" sz="1800" dirty="0">
                        <a:effectLst/>
                        <a:latin typeface="Calibri 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Code</a:t>
                      </a:r>
                      <a:endParaRPr lang="en-GB" sz="1800" dirty="0">
                        <a:effectLst/>
                        <a:latin typeface="Calibri 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5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Text Object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TXO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891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Recognised Text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TXR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4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Object Instance 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OII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8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Audio-Visual Scene Descriptors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AVS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883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Calibri "/>
                          <a:ea typeface="宋体" panose="02010600030101010101" pitchFamily="2" charset="-122"/>
                        </a:rPr>
                        <a:t>Text Descriptors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TXD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0360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11434F4-9762-30F3-334C-CE16DBBC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386" y="2417255"/>
            <a:ext cx="4148139" cy="2564400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22F2220-096A-4FDA-0E29-16B531F15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930599"/>
              </p:ext>
            </p:extLst>
          </p:nvPr>
        </p:nvGraphicFramePr>
        <p:xfrm>
          <a:off x="960034" y="5343934"/>
          <a:ext cx="108115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7418">
                  <a:extLst>
                    <a:ext uri="{9D8B030D-6E8A-4147-A177-3AD203B41FA5}">
                      <a16:colId xmlns:a16="http://schemas.microsoft.com/office/drawing/2014/main" val="3691406027"/>
                    </a:ext>
                  </a:extLst>
                </a:gridCol>
                <a:gridCol w="4174122">
                  <a:extLst>
                    <a:ext uri="{9D8B030D-6E8A-4147-A177-3AD203B41FA5}">
                      <a16:colId xmlns:a16="http://schemas.microsoft.com/office/drawing/2014/main" val="3935626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"/>
                        </a:rPr>
                        <a:t>Profile </a:t>
                      </a:r>
                      <a:r>
                        <a:rPr lang="en-US" sz="1800" dirty="0" err="1">
                          <a:latin typeface="Calibri "/>
                        </a:rPr>
                        <a:t>signalling</a:t>
                      </a:r>
                      <a:endParaRPr lang="en-GB" sz="1800" dirty="0">
                        <a:latin typeface="Calibri 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"/>
                        </a:rPr>
                        <a:t>Comment</a:t>
                      </a:r>
                      <a:endParaRPr lang="en-GB" sz="1800" dirty="0">
                        <a:latin typeface="Calibri 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39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MMC-TST-V2.1(</a:t>
                      </a:r>
                      <a:r>
                        <a:rPr lang="en-GB" sz="1800" dirty="0" err="1">
                          <a:effectLst/>
                          <a:latin typeface="Calibri "/>
                          <a:ea typeface="宋体" panose="02010600030101010101" pitchFamily="2" charset="-122"/>
                        </a:rPr>
                        <a:t>NUL+TXO@TRN#eng</a:t>
                      </a:r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-&gt;</a:t>
                      </a:r>
                      <a:r>
                        <a:rPr lang="en-GB" sz="1800" dirty="0" err="1">
                          <a:effectLst/>
                          <a:latin typeface="Calibri "/>
                          <a:ea typeface="宋体" panose="02010600030101010101" pitchFamily="2" charset="-122"/>
                        </a:rPr>
                        <a:t>ita</a:t>
                      </a:r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Signals unsupported Attributes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199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MMC-TST-V2.1(</a:t>
                      </a:r>
                      <a:r>
                        <a:rPr lang="en-GB" sz="1800" dirty="0" err="1">
                          <a:effectLst/>
                          <a:latin typeface="Calibri "/>
                          <a:ea typeface="宋体" panose="02010600030101010101" pitchFamily="2" charset="-122"/>
                        </a:rPr>
                        <a:t>ALL-ISD@TRN#kor</a:t>
                      </a:r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&lt;-&gt;</a:t>
                      </a:r>
                      <a:r>
                        <a:rPr lang="en-GB" sz="1800" dirty="0" err="1">
                          <a:effectLst/>
                          <a:latin typeface="Calibri "/>
                          <a:ea typeface="宋体" panose="02010600030101010101" pitchFamily="2" charset="-122"/>
                        </a:rPr>
                        <a:t>fra#ger</a:t>
                      </a:r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-&gt;</a:t>
                      </a:r>
                      <a:r>
                        <a:rPr lang="en-GB" sz="1800" dirty="0" err="1">
                          <a:effectLst/>
                          <a:latin typeface="Calibri "/>
                          <a:ea typeface="宋体" panose="02010600030101010101" pitchFamily="2" charset="-122"/>
                        </a:rPr>
                        <a:t>swa</a:t>
                      </a:r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 "/>
                          <a:ea typeface="宋体" panose="02010600030101010101" pitchFamily="2" charset="-122"/>
                        </a:rPr>
                        <a:t>Signals supported Attributes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2338492"/>
                  </a:ext>
                </a:extLst>
              </a:tr>
            </a:tbl>
          </a:graphicData>
        </a:graphic>
      </p:graphicFrame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E14105BC-24FA-2C57-F18A-5DA475F0078F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ED415-DA4E-027F-E407-25F3381D8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082" y="0"/>
            <a:ext cx="2939918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3AEF-56D2-7EA3-2BF7-C8262474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Types, Formats, and Attributes (MPAI-TFA) V1.2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E008F-CEEA-C04D-596E-6E3A34944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 Modules can process data better if they know better the data they process.</a:t>
            </a:r>
          </a:p>
          <a:p>
            <a:pPr lvl="1"/>
            <a:r>
              <a:rPr lang="en-US" dirty="0"/>
              <a:t>A Visual Data Type instance can have different Sub-Types (</a:t>
            </a:r>
            <a:r>
              <a:rPr lang="en-US" dirty="0" err="1"/>
              <a:t>colour</a:t>
            </a:r>
            <a:r>
              <a:rPr lang="en-US" dirty="0"/>
              <a:t> space etc.)</a:t>
            </a:r>
          </a:p>
          <a:p>
            <a:pPr lvl="1"/>
            <a:r>
              <a:rPr lang="en-US" dirty="0"/>
              <a:t>An Audio Data Type instance can have different content Format (MP3, AAC,…)</a:t>
            </a:r>
          </a:p>
          <a:p>
            <a:pPr lvl="1"/>
            <a:r>
              <a:rPr lang="en-US" dirty="0"/>
              <a:t>A Speech Data Type instance can have different Attributes (to signal the language, the </a:t>
            </a:r>
            <a:r>
              <a:rPr lang="en-US" dirty="0" err="1"/>
              <a:t>iD</a:t>
            </a:r>
            <a:r>
              <a:rPr lang="en-US" dirty="0"/>
              <a:t> of the individual who generated the speech, etc.)</a:t>
            </a:r>
          </a:p>
          <a:p>
            <a:r>
              <a:rPr lang="en-US" dirty="0"/>
              <a:t>MPAI-TFA V1.0 defines JSON structures that convey information about Sub-Types, Formats, and Attributes of Media Types (e.g., Audio and Visual)</a:t>
            </a:r>
          </a:p>
          <a:p>
            <a:r>
              <a:rPr lang="en-US" dirty="0"/>
              <a:t>Currently, the following Data Types have Qualifier”: media, </a:t>
            </a:r>
            <a:r>
              <a:rPr lang="en-US" dirty="0" err="1"/>
              <a:t>metaverse,and</a:t>
            </a:r>
            <a:r>
              <a:rPr lang="en-US" dirty="0"/>
              <a:t> machine learning models.</a:t>
            </a:r>
          </a:p>
          <a:p>
            <a:r>
              <a:rPr lang="en-US" dirty="0"/>
              <a:t>MPAI digs deeply inside the nature of data….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CB07F-6545-7694-BD14-D4C1E466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31201-9C59-3AD9-7878-B2028B4B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67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3A021-FCCE-7B9D-AA93-BACDE1B5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CECC-62C0-4FAA-8B50-B710366A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Server-based Predictive multiplayer </a:t>
            </a:r>
            <a:br>
              <a:rPr lang="en-US" dirty="0"/>
            </a:br>
            <a:r>
              <a:rPr lang="en-US" dirty="0"/>
              <a:t>Gaming (MPAI-SPG)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7109E-5BDC-2A5C-4E06-F3DFBF7E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Technical Report: </a:t>
            </a:r>
            <a:r>
              <a:rPr lang="en-GB" i="1" dirty="0"/>
              <a:t>Guidelines for data loss mitigation in online multiplayer gaming </a:t>
            </a:r>
            <a:r>
              <a:rPr lang="en-GB" dirty="0"/>
              <a:t>provides guidelines on the design and use of neural networks to reliably and accurately predict missing players control data in an authoritative server context.</a:t>
            </a:r>
          </a:p>
          <a:p>
            <a:r>
              <a:rPr lang="en-GB" i="1" dirty="0"/>
              <a:t>Context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In an online authoritative multiplayer game, each player uses a client to send control data to a server. </a:t>
            </a:r>
          </a:p>
          <a:p>
            <a:pPr lvl="1"/>
            <a:r>
              <a:rPr lang="en-GB" dirty="0"/>
              <a:t>The server updates the current game state with the data from all clients, and then broadcasts the updated game state to all clients. </a:t>
            </a:r>
          </a:p>
          <a:p>
            <a:pPr lvl="1"/>
            <a:r>
              <a:rPr lang="en-GB" dirty="0"/>
              <a:t>The data originating from a client may be properly or maliciously generated and properly received or not received.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B067D-0F54-4CCE-B701-99460169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8EC38-AC5D-CA6D-CC91-24C86D2F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F5829E1-5082-94E2-C7EE-671BD92A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357" y="-9527"/>
            <a:ext cx="2736643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9BF09-EA09-406F-70CA-9CF1534E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58DF-5E3A-B958-42A2-9DFC8D62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MPAI-SPG Reference Model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E1492-CEC8-C1A9-DCBA-E1DBDB51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9E125-A849-2264-FD40-6BD2C50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C294EE-A235-E45A-E6CD-6C2705F9BDB3}"/>
              </a:ext>
            </a:extLst>
          </p:cNvPr>
          <p:cNvSpPr/>
          <p:nvPr/>
        </p:nvSpPr>
        <p:spPr>
          <a:xfrm>
            <a:off x="6324338" y="2169640"/>
            <a:ext cx="3427222" cy="353808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86EF83-5B25-4009-BFA3-8F380E863B45}"/>
              </a:ext>
            </a:extLst>
          </p:cNvPr>
          <p:cNvSpPr/>
          <p:nvPr/>
        </p:nvSpPr>
        <p:spPr>
          <a:xfrm>
            <a:off x="6417263" y="4342604"/>
            <a:ext cx="1634400" cy="56088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Behaviour Engine 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73DC35-14AF-5FEA-1DB5-ED4059CDFBC8}"/>
              </a:ext>
            </a:extLst>
          </p:cNvPr>
          <p:cNvSpPr/>
          <p:nvPr/>
        </p:nvSpPr>
        <p:spPr>
          <a:xfrm>
            <a:off x="6406051" y="3630874"/>
            <a:ext cx="1634400" cy="56088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 Engine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B77BC5-5AFA-56CF-B799-89F3F1B48757}"/>
              </a:ext>
            </a:extLst>
          </p:cNvPr>
          <p:cNvSpPr/>
          <p:nvPr/>
        </p:nvSpPr>
        <p:spPr>
          <a:xfrm>
            <a:off x="6406051" y="5062892"/>
            <a:ext cx="1634400" cy="56088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Rules Engine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1E43468-F0B9-3637-40ED-259A707F7860}"/>
              </a:ext>
            </a:extLst>
          </p:cNvPr>
          <p:cNvSpPr/>
          <p:nvPr/>
        </p:nvSpPr>
        <p:spPr>
          <a:xfrm>
            <a:off x="8838051" y="2874294"/>
            <a:ext cx="782640" cy="266076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Game State Engine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traight Connector 8">
            <a:extLst>
              <a:ext uri="{FF2B5EF4-FFF2-40B4-BE49-F238E27FC236}">
                <a16:creationId xmlns:a16="http://schemas.microsoft.com/office/drawing/2014/main" id="{C6DEAAF0-4C31-5A0E-2C35-A13A7108E4A2}"/>
              </a:ext>
            </a:extLst>
          </p:cNvPr>
          <p:cNvSpPr/>
          <p:nvPr/>
        </p:nvSpPr>
        <p:spPr>
          <a:xfrm flipH="1">
            <a:off x="8046451" y="4112196"/>
            <a:ext cx="791600" cy="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traight Connector 10">
            <a:extLst>
              <a:ext uri="{FF2B5EF4-FFF2-40B4-BE49-F238E27FC236}">
                <a16:creationId xmlns:a16="http://schemas.microsoft.com/office/drawing/2014/main" id="{1829E915-7018-6BFC-E289-2093F10597EE}"/>
              </a:ext>
            </a:extLst>
          </p:cNvPr>
          <p:cNvSpPr/>
          <p:nvPr/>
        </p:nvSpPr>
        <p:spPr>
          <a:xfrm flipH="1">
            <a:off x="8045627" y="3778674"/>
            <a:ext cx="781211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2233D04C-7A98-664F-74FB-FBBC35D53776}"/>
              </a:ext>
            </a:extLst>
          </p:cNvPr>
          <p:cNvSpPr/>
          <p:nvPr/>
        </p:nvSpPr>
        <p:spPr>
          <a:xfrm flipH="1" flipV="1">
            <a:off x="8055479" y="4843209"/>
            <a:ext cx="777023" cy="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traight Connector 14">
            <a:extLst>
              <a:ext uri="{FF2B5EF4-FFF2-40B4-BE49-F238E27FC236}">
                <a16:creationId xmlns:a16="http://schemas.microsoft.com/office/drawing/2014/main" id="{5D3FFCEF-4989-E237-9C22-B33407042FE0}"/>
              </a:ext>
            </a:extLst>
          </p:cNvPr>
          <p:cNvSpPr/>
          <p:nvPr/>
        </p:nvSpPr>
        <p:spPr>
          <a:xfrm flipH="1">
            <a:off x="8045628" y="4477702"/>
            <a:ext cx="78687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3DD373B5-4CF5-7553-8DB1-14E26A133126}"/>
              </a:ext>
            </a:extLst>
          </p:cNvPr>
          <p:cNvSpPr/>
          <p:nvPr/>
        </p:nvSpPr>
        <p:spPr>
          <a:xfrm>
            <a:off x="6492091" y="2411334"/>
            <a:ext cx="27302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Online Game Server </a:t>
            </a:r>
            <a:endParaRPr lang="it-IT" sz="2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traight Arrow Connector 17">
            <a:extLst>
              <a:ext uri="{FF2B5EF4-FFF2-40B4-BE49-F238E27FC236}">
                <a16:creationId xmlns:a16="http://schemas.microsoft.com/office/drawing/2014/main" id="{32853A9E-AD8C-ED29-75D1-660AC0CEF7A2}"/>
              </a:ext>
            </a:extLst>
          </p:cNvPr>
          <p:cNvSpPr/>
          <p:nvPr/>
        </p:nvSpPr>
        <p:spPr>
          <a:xfrm flipH="1" flipV="1">
            <a:off x="9620691" y="3061208"/>
            <a:ext cx="786388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traight Arrow Connector 18">
            <a:extLst>
              <a:ext uri="{FF2B5EF4-FFF2-40B4-BE49-F238E27FC236}">
                <a16:creationId xmlns:a16="http://schemas.microsoft.com/office/drawing/2014/main" id="{81EA01A0-AA7E-0E49-5220-8296EDB851CE}"/>
              </a:ext>
            </a:extLst>
          </p:cNvPr>
          <p:cNvSpPr/>
          <p:nvPr/>
        </p:nvSpPr>
        <p:spPr>
          <a:xfrm flipH="1">
            <a:off x="9618891" y="3462504"/>
            <a:ext cx="797636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087D6551-407C-AEA2-1465-58D18825DBEE}"/>
              </a:ext>
            </a:extLst>
          </p:cNvPr>
          <p:cNvSpPr/>
          <p:nvPr/>
        </p:nvSpPr>
        <p:spPr>
          <a:xfrm>
            <a:off x="10416527" y="2870389"/>
            <a:ext cx="992520" cy="722880"/>
          </a:xfrm>
          <a:prstGeom prst="rect">
            <a:avLst/>
          </a:prstGeom>
          <a:solidFill>
            <a:srgbClr val="C9A4E4"/>
          </a:solidFill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Client 1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F074EA65-3FB3-A838-8783-88C8D16C09DF}"/>
              </a:ext>
            </a:extLst>
          </p:cNvPr>
          <p:cNvSpPr/>
          <p:nvPr/>
        </p:nvSpPr>
        <p:spPr>
          <a:xfrm>
            <a:off x="10425527" y="3836989"/>
            <a:ext cx="992520" cy="722880"/>
          </a:xfrm>
          <a:prstGeom prst="rect">
            <a:avLst/>
          </a:prstGeom>
          <a:solidFill>
            <a:srgbClr val="C9A4E4"/>
          </a:solidFill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Client 2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84CB56AD-E857-17D1-8878-1FAA8CA493BA}"/>
              </a:ext>
            </a:extLst>
          </p:cNvPr>
          <p:cNvSpPr/>
          <p:nvPr/>
        </p:nvSpPr>
        <p:spPr>
          <a:xfrm>
            <a:off x="578961" y="2155734"/>
            <a:ext cx="5057462" cy="321264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B7B8D029-E19C-13E4-0130-C62CDB14EC07}"/>
              </a:ext>
            </a:extLst>
          </p:cNvPr>
          <p:cNvSpPr/>
          <p:nvPr/>
        </p:nvSpPr>
        <p:spPr>
          <a:xfrm>
            <a:off x="4752931" y="3343734"/>
            <a:ext cx="790560" cy="1865076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Game State Engine- Mux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C1F9BF7C-611E-32AC-633F-15F34222381F}"/>
              </a:ext>
            </a:extLst>
          </p:cNvPr>
          <p:cNvSpPr/>
          <p:nvPr/>
        </p:nvSpPr>
        <p:spPr>
          <a:xfrm>
            <a:off x="578961" y="5543694"/>
            <a:ext cx="5088010" cy="447120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Controller</a:t>
            </a:r>
            <a:endParaRPr lang="it-IT" sz="20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traight Connector 42">
            <a:extLst>
              <a:ext uri="{FF2B5EF4-FFF2-40B4-BE49-F238E27FC236}">
                <a16:creationId xmlns:a16="http://schemas.microsoft.com/office/drawing/2014/main" id="{40A77745-7D26-6686-5F77-D09563418A9C}"/>
              </a:ext>
            </a:extLst>
          </p:cNvPr>
          <p:cNvSpPr/>
          <p:nvPr/>
        </p:nvSpPr>
        <p:spPr>
          <a:xfrm>
            <a:off x="521811" y="5451142"/>
            <a:ext cx="5207800" cy="111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9DC626B0-8FB1-95EE-9E6B-3FD249C4BE8C}"/>
              </a:ext>
            </a:extLst>
          </p:cNvPr>
          <p:cNvSpPr/>
          <p:nvPr/>
        </p:nvSpPr>
        <p:spPr>
          <a:xfrm>
            <a:off x="578961" y="6141294"/>
            <a:ext cx="2199730" cy="46404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Communication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45">
            <a:extLst>
              <a:ext uri="{FF2B5EF4-FFF2-40B4-BE49-F238E27FC236}">
                <a16:creationId xmlns:a16="http://schemas.microsoft.com/office/drawing/2014/main" id="{7F35E3B3-1E01-878E-89CF-3E6A033154CE}"/>
              </a:ext>
            </a:extLst>
          </p:cNvPr>
          <p:cNvSpPr/>
          <p:nvPr/>
        </p:nvSpPr>
        <p:spPr>
          <a:xfrm>
            <a:off x="3056611" y="6144534"/>
            <a:ext cx="1404000" cy="44712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Global Storage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49">
            <a:extLst>
              <a:ext uri="{FF2B5EF4-FFF2-40B4-BE49-F238E27FC236}">
                <a16:creationId xmlns:a16="http://schemas.microsoft.com/office/drawing/2014/main" id="{7C11CF33-16B7-39B0-FE6E-B8AC20542FCA}"/>
              </a:ext>
            </a:extLst>
          </p:cNvPr>
          <p:cNvSpPr/>
          <p:nvPr/>
        </p:nvSpPr>
        <p:spPr>
          <a:xfrm>
            <a:off x="766291" y="2859174"/>
            <a:ext cx="790560" cy="2334516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Game State Engine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 </a:t>
            </a:r>
            <a:r>
              <a:rPr lang="en-GB" sz="1600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Dmux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onnettore 2 58">
            <a:extLst>
              <a:ext uri="{FF2B5EF4-FFF2-40B4-BE49-F238E27FC236}">
                <a16:creationId xmlns:a16="http://schemas.microsoft.com/office/drawing/2014/main" id="{B22F88AC-616C-6E84-5F42-28691A57DF01}"/>
              </a:ext>
            </a:extLst>
          </p:cNvPr>
          <p:cNvSpPr/>
          <p:nvPr/>
        </p:nvSpPr>
        <p:spPr>
          <a:xfrm>
            <a:off x="1572331" y="3203849"/>
            <a:ext cx="7281200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traight Connector 54">
            <a:extLst>
              <a:ext uri="{FF2B5EF4-FFF2-40B4-BE49-F238E27FC236}">
                <a16:creationId xmlns:a16="http://schemas.microsoft.com/office/drawing/2014/main" id="{528B2798-CC23-1877-5A1F-566491768EF8}"/>
              </a:ext>
            </a:extLst>
          </p:cNvPr>
          <p:cNvSpPr/>
          <p:nvPr/>
        </p:nvSpPr>
        <p:spPr>
          <a:xfrm flipH="1">
            <a:off x="8057717" y="5481097"/>
            <a:ext cx="778770" cy="2124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Straight Connector 56">
            <a:extLst>
              <a:ext uri="{FF2B5EF4-FFF2-40B4-BE49-F238E27FC236}">
                <a16:creationId xmlns:a16="http://schemas.microsoft.com/office/drawing/2014/main" id="{E29F919F-7EDB-7F97-8191-9F31CD0B967C}"/>
              </a:ext>
            </a:extLst>
          </p:cNvPr>
          <p:cNvSpPr/>
          <p:nvPr/>
        </p:nvSpPr>
        <p:spPr>
          <a:xfrm flipH="1">
            <a:off x="8047987" y="5169546"/>
            <a:ext cx="805543" cy="0"/>
          </a:xfrm>
          <a:prstGeom prst="line">
            <a:avLst/>
          </a:prstGeom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onnettore 2 58">
            <a:extLst>
              <a:ext uri="{FF2B5EF4-FFF2-40B4-BE49-F238E27FC236}">
                <a16:creationId xmlns:a16="http://schemas.microsoft.com/office/drawing/2014/main" id="{C828EEF9-74FA-84E9-B9AD-41CF84C6FDF0}"/>
              </a:ext>
            </a:extLst>
          </p:cNvPr>
          <p:cNvSpPr/>
          <p:nvPr/>
        </p:nvSpPr>
        <p:spPr>
          <a:xfrm>
            <a:off x="1556851" y="2944062"/>
            <a:ext cx="7281200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traight Connector 60">
            <a:extLst>
              <a:ext uri="{FF2B5EF4-FFF2-40B4-BE49-F238E27FC236}">
                <a16:creationId xmlns:a16="http://schemas.microsoft.com/office/drawing/2014/main" id="{B1E9A92C-4431-72F5-A1F0-32443D6684A9}"/>
              </a:ext>
            </a:extLst>
          </p:cNvPr>
          <p:cNvSpPr/>
          <p:nvPr/>
        </p:nvSpPr>
        <p:spPr>
          <a:xfrm flipH="1" flipV="1">
            <a:off x="5555397" y="3481705"/>
            <a:ext cx="3277106" cy="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61">
            <a:extLst>
              <a:ext uri="{FF2B5EF4-FFF2-40B4-BE49-F238E27FC236}">
                <a16:creationId xmlns:a16="http://schemas.microsoft.com/office/drawing/2014/main" id="{F120FB37-06CB-04A4-D760-51389DA566A8}"/>
              </a:ext>
            </a:extLst>
          </p:cNvPr>
          <p:cNvSpPr/>
          <p:nvPr/>
        </p:nvSpPr>
        <p:spPr>
          <a:xfrm>
            <a:off x="1919755" y="2148592"/>
            <a:ext cx="3201174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Server-based Predictive </a:t>
            </a:r>
            <a:endParaRPr lang="it-IT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Multiplayer Gaming</a:t>
            </a:r>
            <a:endParaRPr lang="it-IT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9CA7932B-EFF4-9240-8D90-89B58AA6BE9B}"/>
              </a:ext>
            </a:extLst>
          </p:cNvPr>
          <p:cNvSpPr/>
          <p:nvPr/>
        </p:nvSpPr>
        <p:spPr>
          <a:xfrm>
            <a:off x="10437767" y="4791709"/>
            <a:ext cx="992520" cy="722880"/>
          </a:xfrm>
          <a:prstGeom prst="rect">
            <a:avLst/>
          </a:prstGeom>
          <a:solidFill>
            <a:srgbClr val="C9A4E4"/>
          </a:solidFill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Client 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67">
            <a:extLst>
              <a:ext uri="{FF2B5EF4-FFF2-40B4-BE49-F238E27FC236}">
                <a16:creationId xmlns:a16="http://schemas.microsoft.com/office/drawing/2014/main" id="{1E63C10D-1223-7144-00EA-79760361F3A4}"/>
              </a:ext>
            </a:extLst>
          </p:cNvPr>
          <p:cNvSpPr/>
          <p:nvPr/>
        </p:nvSpPr>
        <p:spPr>
          <a:xfrm>
            <a:off x="4629091" y="6153894"/>
            <a:ext cx="1051560" cy="44712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MPAI Store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D3BF00-217A-5FDD-8B26-8F6376920972}"/>
              </a:ext>
            </a:extLst>
          </p:cNvPr>
          <p:cNvCxnSpPr>
            <a:cxnSpLocks/>
          </p:cNvCxnSpPr>
          <p:nvPr/>
        </p:nvCxnSpPr>
        <p:spPr>
          <a:xfrm flipV="1">
            <a:off x="576479" y="6055891"/>
            <a:ext cx="21997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2C7A02-359F-4E38-3D85-985F697F98D3}"/>
              </a:ext>
            </a:extLst>
          </p:cNvPr>
          <p:cNvCxnSpPr/>
          <p:nvPr/>
        </p:nvCxnSpPr>
        <p:spPr>
          <a:xfrm flipV="1">
            <a:off x="3018697" y="6057343"/>
            <a:ext cx="15231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9CEB41F-1A52-B4A2-0BF9-625EB1C8AFF5}"/>
              </a:ext>
            </a:extLst>
          </p:cNvPr>
          <p:cNvCxnSpPr/>
          <p:nvPr/>
        </p:nvCxnSpPr>
        <p:spPr>
          <a:xfrm flipV="1">
            <a:off x="4601459" y="6057230"/>
            <a:ext cx="1086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2BBDBB-22A2-D7D6-A082-BACD7CA9B665}"/>
              </a:ext>
            </a:extLst>
          </p:cNvPr>
          <p:cNvCxnSpPr>
            <a:cxnSpLocks/>
          </p:cNvCxnSpPr>
          <p:nvPr/>
        </p:nvCxnSpPr>
        <p:spPr>
          <a:xfrm flipV="1">
            <a:off x="1556851" y="3595086"/>
            <a:ext cx="775587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9" name="Rectangle 28">
            <a:extLst>
              <a:ext uri="{FF2B5EF4-FFF2-40B4-BE49-F238E27FC236}">
                <a16:creationId xmlns:a16="http://schemas.microsoft.com/office/drawing/2014/main" id="{A9BD0AB2-E1C4-02A8-0DC4-598881791DFF}"/>
              </a:ext>
            </a:extLst>
          </p:cNvPr>
          <p:cNvSpPr/>
          <p:nvPr/>
        </p:nvSpPr>
        <p:spPr>
          <a:xfrm>
            <a:off x="2328353" y="4658663"/>
            <a:ext cx="1509370" cy="56746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Behaviour Engine-AI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7CDED7BD-F3BF-9F54-2344-DF1B7AC64749}"/>
              </a:ext>
            </a:extLst>
          </p:cNvPr>
          <p:cNvSpPr/>
          <p:nvPr/>
        </p:nvSpPr>
        <p:spPr>
          <a:xfrm>
            <a:off x="2326985" y="3983773"/>
            <a:ext cx="1483339" cy="56746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Rules 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Engine-AI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4280D649-0A04-80C0-2C27-CC54FFBB8E91}"/>
              </a:ext>
            </a:extLst>
          </p:cNvPr>
          <p:cNvSpPr/>
          <p:nvPr/>
        </p:nvSpPr>
        <p:spPr>
          <a:xfrm>
            <a:off x="2332438" y="3311356"/>
            <a:ext cx="1457542" cy="567460"/>
          </a:xfrm>
          <a:prstGeom prst="rect">
            <a:avLst/>
          </a:prstGeom>
          <a:solidFill>
            <a:srgbClr val="92D05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 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Engine-AI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BC21D1-7A75-D00D-49A7-6EC59F4F28AA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3789980" y="3595086"/>
            <a:ext cx="96295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80C91B-E68B-B8A2-33A6-19B2445FB47C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1556851" y="4253986"/>
            <a:ext cx="770134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21D9DA-53DD-A683-F07F-759364360924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3810324" y="4267503"/>
            <a:ext cx="919927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ADD01AD-3CBD-93C0-5AA0-EA2182CF35AF}"/>
              </a:ext>
            </a:extLst>
          </p:cNvPr>
          <p:cNvCxnSpPr>
            <a:cxnSpLocks/>
          </p:cNvCxnSpPr>
          <p:nvPr/>
        </p:nvCxnSpPr>
        <p:spPr>
          <a:xfrm flipV="1">
            <a:off x="1567392" y="4920973"/>
            <a:ext cx="753877" cy="4527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AFEFFA-83DB-340D-1D2E-ABEA34C32AB9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3837723" y="4897299"/>
            <a:ext cx="931088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11">
                <a:extLst>
                  <a:ext uri="{FF2B5EF4-FFF2-40B4-BE49-F238E27FC236}">
                    <a16:creationId xmlns:a16="http://schemas.microsoft.com/office/drawing/2014/main" id="{C3EC7624-D7CB-A7D5-64C5-D8F7E318E209}"/>
                  </a:ext>
                </a:extLst>
              </p:cNvPr>
              <p:cNvSpPr txBox="1"/>
              <p:nvPr/>
            </p:nvSpPr>
            <p:spPr>
              <a:xfrm>
                <a:off x="1647540" y="3284759"/>
                <a:ext cx="496354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7" name="CasellaDiTesto 11">
                <a:extLst>
                  <a:ext uri="{FF2B5EF4-FFF2-40B4-BE49-F238E27FC236}">
                    <a16:creationId xmlns:a16="http://schemas.microsoft.com/office/drawing/2014/main" id="{C3EC7624-D7CB-A7D5-64C5-D8F7E318E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40" y="3284759"/>
                <a:ext cx="496354" cy="279692"/>
              </a:xfrm>
              <a:prstGeom prst="rect">
                <a:avLst/>
              </a:prstGeom>
              <a:blipFill>
                <a:blip r:embed="rId2"/>
                <a:stretch>
                  <a:fillRect l="-6098" r="-2439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12">
                <a:extLst>
                  <a:ext uri="{FF2B5EF4-FFF2-40B4-BE49-F238E27FC236}">
                    <a16:creationId xmlns:a16="http://schemas.microsoft.com/office/drawing/2014/main" id="{2ADF2A47-F1FA-53CE-5DB5-5A10EDAFF5AE}"/>
                  </a:ext>
                </a:extLst>
              </p:cNvPr>
              <p:cNvSpPr txBox="1"/>
              <p:nvPr/>
            </p:nvSpPr>
            <p:spPr>
              <a:xfrm>
                <a:off x="1651574" y="3944418"/>
                <a:ext cx="465192" cy="244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8" name="CasellaDiTesto 12">
                <a:extLst>
                  <a:ext uri="{FF2B5EF4-FFF2-40B4-BE49-F238E27FC236}">
                    <a16:creationId xmlns:a16="http://schemas.microsoft.com/office/drawing/2014/main" id="{2ADF2A47-F1FA-53CE-5DB5-5A10EDAFF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574" y="3944418"/>
                <a:ext cx="465192" cy="244747"/>
              </a:xfrm>
              <a:prstGeom prst="rect">
                <a:avLst/>
              </a:prstGeom>
              <a:blipFill>
                <a:blip r:embed="rId3"/>
                <a:stretch>
                  <a:fillRect l="-7895" r="-2632" b="-2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sellaDiTesto 13">
                <a:extLst>
                  <a:ext uri="{FF2B5EF4-FFF2-40B4-BE49-F238E27FC236}">
                    <a16:creationId xmlns:a16="http://schemas.microsoft.com/office/drawing/2014/main" id="{9D2FA27B-79C0-37C7-9396-DED6088B69C4}"/>
                  </a:ext>
                </a:extLst>
              </p:cNvPr>
              <p:cNvSpPr txBox="1"/>
              <p:nvPr/>
            </p:nvSpPr>
            <p:spPr>
              <a:xfrm>
                <a:off x="1657764" y="4559869"/>
                <a:ext cx="496354" cy="282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9" name="CasellaDiTesto 13">
                <a:extLst>
                  <a:ext uri="{FF2B5EF4-FFF2-40B4-BE49-F238E27FC236}">
                    <a16:creationId xmlns:a16="http://schemas.microsoft.com/office/drawing/2014/main" id="{9D2FA27B-79C0-37C7-9396-DED6088B6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764" y="4559869"/>
                <a:ext cx="496354" cy="282770"/>
              </a:xfrm>
              <a:prstGeom prst="rect">
                <a:avLst/>
              </a:prstGeom>
              <a:blipFill>
                <a:blip r:embed="rId4"/>
                <a:stretch>
                  <a:fillRect l="-7407" t="-2174" r="-2469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sellaDiTesto 14">
                <a:extLst>
                  <a:ext uri="{FF2B5EF4-FFF2-40B4-BE49-F238E27FC236}">
                    <a16:creationId xmlns:a16="http://schemas.microsoft.com/office/drawing/2014/main" id="{67E070D2-9E3A-5663-F2FC-89F56A1BF06C}"/>
                  </a:ext>
                </a:extLst>
              </p:cNvPr>
              <p:cNvSpPr txBox="1"/>
              <p:nvPr/>
            </p:nvSpPr>
            <p:spPr>
              <a:xfrm>
                <a:off x="3863207" y="3243321"/>
                <a:ext cx="736804" cy="31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+1, 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0" name="CasellaDiTesto 14">
                <a:extLst>
                  <a:ext uri="{FF2B5EF4-FFF2-40B4-BE49-F238E27FC236}">
                    <a16:creationId xmlns:a16="http://schemas.microsoft.com/office/drawing/2014/main" id="{67E070D2-9E3A-5663-F2FC-89F56A1BF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207" y="3243321"/>
                <a:ext cx="736804" cy="319383"/>
              </a:xfrm>
              <a:prstGeom prst="rect">
                <a:avLst/>
              </a:prstGeom>
              <a:blipFill>
                <a:blip r:embed="rId5"/>
                <a:stretch>
                  <a:fillRect l="-4959" r="-3306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asellaDiTesto 15">
                <a:extLst>
                  <a:ext uri="{FF2B5EF4-FFF2-40B4-BE49-F238E27FC236}">
                    <a16:creationId xmlns:a16="http://schemas.microsoft.com/office/drawing/2014/main" id="{2CAF6B01-92B7-36BF-CC93-99952A18C86B}"/>
                  </a:ext>
                </a:extLst>
              </p:cNvPr>
              <p:cNvSpPr txBox="1"/>
              <p:nvPr/>
            </p:nvSpPr>
            <p:spPr>
              <a:xfrm>
                <a:off x="3863207" y="3938680"/>
                <a:ext cx="736804" cy="284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+1, 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1" name="CasellaDiTesto 15">
                <a:extLst>
                  <a:ext uri="{FF2B5EF4-FFF2-40B4-BE49-F238E27FC236}">
                    <a16:creationId xmlns:a16="http://schemas.microsoft.com/office/drawing/2014/main" id="{2CAF6B01-92B7-36BF-CC93-99952A18C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207" y="3938680"/>
                <a:ext cx="736804" cy="284245"/>
              </a:xfrm>
              <a:prstGeom prst="rect">
                <a:avLst/>
              </a:prstGeom>
              <a:blipFill>
                <a:blip r:embed="rId6"/>
                <a:stretch>
                  <a:fillRect l="-4959" r="-3306" b="-23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asellaDiTesto 16">
                <a:extLst>
                  <a:ext uri="{FF2B5EF4-FFF2-40B4-BE49-F238E27FC236}">
                    <a16:creationId xmlns:a16="http://schemas.microsoft.com/office/drawing/2014/main" id="{58AE7A5E-A50B-E936-CB2D-DC9266566155}"/>
                  </a:ext>
                </a:extLst>
              </p:cNvPr>
              <p:cNvSpPr txBox="1"/>
              <p:nvPr/>
            </p:nvSpPr>
            <p:spPr>
              <a:xfrm>
                <a:off x="3875163" y="4529379"/>
                <a:ext cx="736804" cy="322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+1, 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2" name="CasellaDiTesto 16">
                <a:extLst>
                  <a:ext uri="{FF2B5EF4-FFF2-40B4-BE49-F238E27FC236}">
                    <a16:creationId xmlns:a16="http://schemas.microsoft.com/office/drawing/2014/main" id="{58AE7A5E-A50B-E936-CB2D-DC9266566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163" y="4529379"/>
                <a:ext cx="736804" cy="322461"/>
              </a:xfrm>
              <a:prstGeom prst="rect">
                <a:avLst/>
              </a:prstGeom>
              <a:blipFill>
                <a:blip r:embed="rId7"/>
                <a:stretch>
                  <a:fillRect l="-4959" t="-1887" r="-3306" b="-20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asellaDiTesto 17">
                <a:extLst>
                  <a:ext uri="{FF2B5EF4-FFF2-40B4-BE49-F238E27FC236}">
                    <a16:creationId xmlns:a16="http://schemas.microsoft.com/office/drawing/2014/main" id="{E62DF533-E19D-A955-729D-D36F6D68E290}"/>
                  </a:ext>
                </a:extLst>
              </p:cNvPr>
              <p:cNvSpPr txBox="1"/>
              <p:nvPr/>
            </p:nvSpPr>
            <p:spPr>
              <a:xfrm>
                <a:off x="5650044" y="3154710"/>
                <a:ext cx="624595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+1,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b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3" name="CasellaDiTesto 17">
                <a:extLst>
                  <a:ext uri="{FF2B5EF4-FFF2-40B4-BE49-F238E27FC236}">
                    <a16:creationId xmlns:a16="http://schemas.microsoft.com/office/drawing/2014/main" id="{E62DF533-E19D-A955-729D-D36F6D68E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44" y="3154710"/>
                <a:ext cx="624595" cy="300660"/>
              </a:xfrm>
              <a:prstGeom prst="rect">
                <a:avLst/>
              </a:prstGeom>
              <a:blipFill>
                <a:blip r:embed="rId8"/>
                <a:stretch>
                  <a:fillRect l="-5882" r="-5882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18">
                <a:extLst>
                  <a:ext uri="{FF2B5EF4-FFF2-40B4-BE49-F238E27FC236}">
                    <a16:creationId xmlns:a16="http://schemas.microsoft.com/office/drawing/2014/main" id="{4344EA6D-81F0-0121-B600-10BB4F194B95}"/>
                  </a:ext>
                </a:extLst>
              </p:cNvPr>
              <p:cNvSpPr txBox="1"/>
              <p:nvPr/>
            </p:nvSpPr>
            <p:spPr>
              <a:xfrm>
                <a:off x="5788650" y="2667244"/>
                <a:ext cx="369012" cy="261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4" name="CasellaDiTesto 18">
                <a:extLst>
                  <a:ext uri="{FF2B5EF4-FFF2-40B4-BE49-F238E27FC236}">
                    <a16:creationId xmlns:a16="http://schemas.microsoft.com/office/drawing/2014/main" id="{4344EA6D-81F0-0121-B600-10BB4F194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650" y="2667244"/>
                <a:ext cx="369012" cy="261418"/>
              </a:xfrm>
              <a:prstGeom prst="rect">
                <a:avLst/>
              </a:prstGeom>
              <a:blipFill>
                <a:blip r:embed="rId9"/>
                <a:stretch>
                  <a:fillRect l="-10000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asellaDiTesto 19">
                <a:extLst>
                  <a:ext uri="{FF2B5EF4-FFF2-40B4-BE49-F238E27FC236}">
                    <a16:creationId xmlns:a16="http://schemas.microsoft.com/office/drawing/2014/main" id="{7433B199-37F0-AB42-EE93-4EBCEEE2C763}"/>
                  </a:ext>
                </a:extLst>
              </p:cNvPr>
              <p:cNvSpPr txBox="1"/>
              <p:nvPr/>
            </p:nvSpPr>
            <p:spPr>
              <a:xfrm>
                <a:off x="5746026" y="2931945"/>
                <a:ext cx="384144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CD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5" name="CasellaDiTesto 19">
                <a:extLst>
                  <a:ext uri="{FF2B5EF4-FFF2-40B4-BE49-F238E27FC236}">
                    <a16:creationId xmlns:a16="http://schemas.microsoft.com/office/drawing/2014/main" id="{7433B199-37F0-AB42-EE93-4EBCEEE2C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26" y="2931945"/>
                <a:ext cx="384144" cy="256480"/>
              </a:xfrm>
              <a:prstGeom prst="rect">
                <a:avLst/>
              </a:prstGeom>
              <a:blipFill>
                <a:blip r:embed="rId10"/>
                <a:stretch>
                  <a:fillRect l="-9524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CasellaDiTesto 35">
                <a:extLst>
                  <a:ext uri="{FF2B5EF4-FFF2-40B4-BE49-F238E27FC236}">
                    <a16:creationId xmlns:a16="http://schemas.microsoft.com/office/drawing/2014/main" id="{959B197C-DB38-93C8-F8B2-73164111C452}"/>
                  </a:ext>
                </a:extLst>
              </p:cNvPr>
              <p:cNvSpPr txBox="1"/>
              <p:nvPr/>
            </p:nvSpPr>
            <p:spPr>
              <a:xfrm>
                <a:off x="8117094" y="5200055"/>
                <a:ext cx="557268" cy="25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6" name="CasellaDiTesto 35">
                <a:extLst>
                  <a:ext uri="{FF2B5EF4-FFF2-40B4-BE49-F238E27FC236}">
                    <a16:creationId xmlns:a16="http://schemas.microsoft.com/office/drawing/2014/main" id="{959B197C-DB38-93C8-F8B2-73164111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094" y="5200055"/>
                <a:ext cx="557268" cy="253787"/>
              </a:xfrm>
              <a:prstGeom prst="rect">
                <a:avLst/>
              </a:prstGeom>
              <a:blipFill>
                <a:blip r:embed="rId11"/>
                <a:stretch>
                  <a:fillRect l="-6593" r="-4396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CasellaDiTesto 36">
                <a:extLst>
                  <a:ext uri="{FF2B5EF4-FFF2-40B4-BE49-F238E27FC236}">
                    <a16:creationId xmlns:a16="http://schemas.microsoft.com/office/drawing/2014/main" id="{631B9485-130A-74EA-541C-3AA33CBD49B2}"/>
                  </a:ext>
                </a:extLst>
              </p:cNvPr>
              <p:cNvSpPr txBox="1"/>
              <p:nvPr/>
            </p:nvSpPr>
            <p:spPr>
              <a:xfrm>
                <a:off x="8147758" y="4902642"/>
                <a:ext cx="378630" cy="244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7" name="CasellaDiTesto 36">
                <a:extLst>
                  <a:ext uri="{FF2B5EF4-FFF2-40B4-BE49-F238E27FC236}">
                    <a16:creationId xmlns:a16="http://schemas.microsoft.com/office/drawing/2014/main" id="{631B9485-130A-74EA-541C-3AA33CBD4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758" y="4902642"/>
                <a:ext cx="378630" cy="244747"/>
              </a:xfrm>
              <a:prstGeom prst="rect">
                <a:avLst/>
              </a:prstGeom>
              <a:blipFill>
                <a:blip r:embed="rId12"/>
                <a:stretch>
                  <a:fillRect l="-9677" r="-4839" b="-2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CasellaDiTesto 37">
                <a:extLst>
                  <a:ext uri="{FF2B5EF4-FFF2-40B4-BE49-F238E27FC236}">
                    <a16:creationId xmlns:a16="http://schemas.microsoft.com/office/drawing/2014/main" id="{6258A081-57D2-4BF1-1551-2169639E4616}"/>
                  </a:ext>
                </a:extLst>
              </p:cNvPr>
              <p:cNvSpPr txBox="1"/>
              <p:nvPr/>
            </p:nvSpPr>
            <p:spPr>
              <a:xfrm>
                <a:off x="8091000" y="4522487"/>
                <a:ext cx="557268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8" name="CasellaDiTesto 37">
                <a:extLst>
                  <a:ext uri="{FF2B5EF4-FFF2-40B4-BE49-F238E27FC236}">
                    <a16:creationId xmlns:a16="http://schemas.microsoft.com/office/drawing/2014/main" id="{6258A081-57D2-4BF1-1551-2169639E4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000" y="4522487"/>
                <a:ext cx="557268" cy="292003"/>
              </a:xfrm>
              <a:prstGeom prst="rect">
                <a:avLst/>
              </a:prstGeom>
              <a:blipFill>
                <a:blip r:embed="rId13"/>
                <a:stretch>
                  <a:fillRect l="-5435" t="-4167" r="-4348"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CasellaDiTesto 38">
                <a:extLst>
                  <a:ext uri="{FF2B5EF4-FFF2-40B4-BE49-F238E27FC236}">
                    <a16:creationId xmlns:a16="http://schemas.microsoft.com/office/drawing/2014/main" id="{3D5C8DD9-D04E-5303-ADA3-39CE9EDEA3F0}"/>
                  </a:ext>
                </a:extLst>
              </p:cNvPr>
              <p:cNvSpPr txBox="1"/>
              <p:nvPr/>
            </p:nvSpPr>
            <p:spPr>
              <a:xfrm>
                <a:off x="8116622" y="4167836"/>
                <a:ext cx="409791" cy="282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9" name="CasellaDiTesto 38">
                <a:extLst>
                  <a:ext uri="{FF2B5EF4-FFF2-40B4-BE49-F238E27FC236}">
                    <a16:creationId xmlns:a16="http://schemas.microsoft.com/office/drawing/2014/main" id="{3D5C8DD9-D04E-5303-ADA3-39CE9EDEA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622" y="4167836"/>
                <a:ext cx="409791" cy="282770"/>
              </a:xfrm>
              <a:prstGeom prst="rect">
                <a:avLst/>
              </a:prstGeom>
              <a:blipFill>
                <a:blip r:embed="rId14"/>
                <a:stretch>
                  <a:fillRect l="-7353" t="-4348" r="-7353"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CasellaDiTesto 39">
                <a:extLst>
                  <a:ext uri="{FF2B5EF4-FFF2-40B4-BE49-F238E27FC236}">
                    <a16:creationId xmlns:a16="http://schemas.microsoft.com/office/drawing/2014/main" id="{474F6582-62FE-4126-E40E-EA309E8DB4D4}"/>
                  </a:ext>
                </a:extLst>
              </p:cNvPr>
              <p:cNvSpPr txBox="1"/>
              <p:nvPr/>
            </p:nvSpPr>
            <p:spPr>
              <a:xfrm>
                <a:off x="8081062" y="3789863"/>
                <a:ext cx="557268" cy="28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0" name="CasellaDiTesto 39">
                <a:extLst>
                  <a:ext uri="{FF2B5EF4-FFF2-40B4-BE49-F238E27FC236}">
                    <a16:creationId xmlns:a16="http://schemas.microsoft.com/office/drawing/2014/main" id="{474F6582-62FE-4126-E40E-EA309E8DB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062" y="3789863"/>
                <a:ext cx="557268" cy="288925"/>
              </a:xfrm>
              <a:prstGeom prst="rect">
                <a:avLst/>
              </a:prstGeom>
              <a:blipFill>
                <a:blip r:embed="rId15"/>
                <a:stretch>
                  <a:fillRect l="-6593" r="-4396" b="-19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CasellaDiTesto 40">
                <a:extLst>
                  <a:ext uri="{FF2B5EF4-FFF2-40B4-BE49-F238E27FC236}">
                    <a16:creationId xmlns:a16="http://schemas.microsoft.com/office/drawing/2014/main" id="{407BDC94-A284-113B-E703-EA3F87ADD928}"/>
                  </a:ext>
                </a:extLst>
              </p:cNvPr>
              <p:cNvSpPr txBox="1"/>
              <p:nvPr/>
            </p:nvSpPr>
            <p:spPr>
              <a:xfrm>
                <a:off x="8091362" y="3485185"/>
                <a:ext cx="409792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1" name="CasellaDiTesto 40">
                <a:extLst>
                  <a:ext uri="{FF2B5EF4-FFF2-40B4-BE49-F238E27FC236}">
                    <a16:creationId xmlns:a16="http://schemas.microsoft.com/office/drawing/2014/main" id="{407BDC94-A284-113B-E703-EA3F87AD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362" y="3485185"/>
                <a:ext cx="409792" cy="279692"/>
              </a:xfrm>
              <a:prstGeom prst="rect">
                <a:avLst/>
              </a:prstGeom>
              <a:blipFill>
                <a:blip r:embed="rId16"/>
                <a:stretch>
                  <a:fillRect l="-7353" r="-5882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CasellaDiTesto 41">
                <a:extLst>
                  <a:ext uri="{FF2B5EF4-FFF2-40B4-BE49-F238E27FC236}">
                    <a16:creationId xmlns:a16="http://schemas.microsoft.com/office/drawing/2014/main" id="{B05CC184-5970-BA25-1168-EE146E2B7F7A}"/>
                  </a:ext>
                </a:extLst>
              </p:cNvPr>
              <p:cNvSpPr txBox="1"/>
              <p:nvPr/>
            </p:nvSpPr>
            <p:spPr>
              <a:xfrm>
                <a:off x="9768742" y="3148664"/>
                <a:ext cx="485133" cy="270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2" name="CasellaDiTesto 41">
                <a:extLst>
                  <a:ext uri="{FF2B5EF4-FFF2-40B4-BE49-F238E27FC236}">
                    <a16:creationId xmlns:a16="http://schemas.microsoft.com/office/drawing/2014/main" id="{B05CC184-5970-BA25-1168-EE146E2B7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742" y="3148664"/>
                <a:ext cx="485133" cy="270202"/>
              </a:xfrm>
              <a:prstGeom prst="rect">
                <a:avLst/>
              </a:prstGeom>
              <a:blipFill>
                <a:blip r:embed="rId17"/>
                <a:stretch>
                  <a:fillRect l="-6250" r="-5000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CasellaDiTesto 42">
                <a:extLst>
                  <a:ext uri="{FF2B5EF4-FFF2-40B4-BE49-F238E27FC236}">
                    <a16:creationId xmlns:a16="http://schemas.microsoft.com/office/drawing/2014/main" id="{1351236D-6B70-D541-9D59-27468CEEF27F}"/>
                  </a:ext>
                </a:extLst>
              </p:cNvPr>
              <p:cNvSpPr txBox="1"/>
              <p:nvPr/>
            </p:nvSpPr>
            <p:spPr>
              <a:xfrm>
                <a:off x="9871151" y="2777968"/>
                <a:ext cx="384144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CD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3" name="CasellaDiTesto 42">
                <a:extLst>
                  <a:ext uri="{FF2B5EF4-FFF2-40B4-BE49-F238E27FC236}">
                    <a16:creationId xmlns:a16="http://schemas.microsoft.com/office/drawing/2014/main" id="{1351236D-6B70-D541-9D59-27468CEEF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151" y="2777968"/>
                <a:ext cx="384144" cy="256480"/>
              </a:xfrm>
              <a:prstGeom prst="rect">
                <a:avLst/>
              </a:prstGeom>
              <a:blipFill>
                <a:blip r:embed="rId18"/>
                <a:stretch>
                  <a:fillRect l="-7937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Straight Arrow Connector 17">
            <a:extLst>
              <a:ext uri="{FF2B5EF4-FFF2-40B4-BE49-F238E27FC236}">
                <a16:creationId xmlns:a16="http://schemas.microsoft.com/office/drawing/2014/main" id="{74010AEF-94B4-503B-DEA6-D252E4CC6F6D}"/>
              </a:ext>
            </a:extLst>
          </p:cNvPr>
          <p:cNvSpPr/>
          <p:nvPr/>
        </p:nvSpPr>
        <p:spPr>
          <a:xfrm flipH="1" flipV="1">
            <a:off x="9629915" y="4019774"/>
            <a:ext cx="786388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Straight Arrow Connector 18">
            <a:extLst>
              <a:ext uri="{FF2B5EF4-FFF2-40B4-BE49-F238E27FC236}">
                <a16:creationId xmlns:a16="http://schemas.microsoft.com/office/drawing/2014/main" id="{FB953E97-69AF-7B5B-C0FA-5D4578F843F2}"/>
              </a:ext>
            </a:extLst>
          </p:cNvPr>
          <p:cNvSpPr/>
          <p:nvPr/>
        </p:nvSpPr>
        <p:spPr>
          <a:xfrm flipH="1">
            <a:off x="9628115" y="4421070"/>
            <a:ext cx="797636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CasellaDiTesto 45">
                <a:extLst>
                  <a:ext uri="{FF2B5EF4-FFF2-40B4-BE49-F238E27FC236}">
                    <a16:creationId xmlns:a16="http://schemas.microsoft.com/office/drawing/2014/main" id="{5FF953CA-15E8-DBA5-FE21-E9054E591D50}"/>
                  </a:ext>
                </a:extLst>
              </p:cNvPr>
              <p:cNvSpPr txBox="1"/>
              <p:nvPr/>
            </p:nvSpPr>
            <p:spPr>
              <a:xfrm>
                <a:off x="9777966" y="4107230"/>
                <a:ext cx="485133" cy="270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6" name="CasellaDiTesto 45">
                <a:extLst>
                  <a:ext uri="{FF2B5EF4-FFF2-40B4-BE49-F238E27FC236}">
                    <a16:creationId xmlns:a16="http://schemas.microsoft.com/office/drawing/2014/main" id="{5FF953CA-15E8-DBA5-FE21-E9054E591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966" y="4107230"/>
                <a:ext cx="485133" cy="270202"/>
              </a:xfrm>
              <a:prstGeom prst="rect">
                <a:avLst/>
              </a:prstGeom>
              <a:blipFill>
                <a:blip r:embed="rId17"/>
                <a:stretch>
                  <a:fillRect l="-7500" r="-3750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CasellaDiTesto 46">
                <a:extLst>
                  <a:ext uri="{FF2B5EF4-FFF2-40B4-BE49-F238E27FC236}">
                    <a16:creationId xmlns:a16="http://schemas.microsoft.com/office/drawing/2014/main" id="{13C6BD1F-3C55-03B8-29BF-62C0B472EBC6}"/>
                  </a:ext>
                </a:extLst>
              </p:cNvPr>
              <p:cNvSpPr txBox="1"/>
              <p:nvPr/>
            </p:nvSpPr>
            <p:spPr>
              <a:xfrm>
                <a:off x="9880375" y="3736534"/>
                <a:ext cx="384144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CD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7" name="CasellaDiTesto 46">
                <a:extLst>
                  <a:ext uri="{FF2B5EF4-FFF2-40B4-BE49-F238E27FC236}">
                    <a16:creationId xmlns:a16="http://schemas.microsoft.com/office/drawing/2014/main" id="{13C6BD1F-3C55-03B8-29BF-62C0B472E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375" y="3736534"/>
                <a:ext cx="384144" cy="256480"/>
              </a:xfrm>
              <a:prstGeom prst="rect">
                <a:avLst/>
              </a:prstGeom>
              <a:blipFill>
                <a:blip r:embed="rId10"/>
                <a:stretch>
                  <a:fillRect l="-9524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Straight Arrow Connector 17">
            <a:extLst>
              <a:ext uri="{FF2B5EF4-FFF2-40B4-BE49-F238E27FC236}">
                <a16:creationId xmlns:a16="http://schemas.microsoft.com/office/drawing/2014/main" id="{DF3AB67D-0C73-D66B-3631-379EFDF65D69}"/>
              </a:ext>
            </a:extLst>
          </p:cNvPr>
          <p:cNvSpPr/>
          <p:nvPr/>
        </p:nvSpPr>
        <p:spPr>
          <a:xfrm flipH="1" flipV="1">
            <a:off x="9635492" y="4948638"/>
            <a:ext cx="786388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Straight Arrow Connector 18">
            <a:extLst>
              <a:ext uri="{FF2B5EF4-FFF2-40B4-BE49-F238E27FC236}">
                <a16:creationId xmlns:a16="http://schemas.microsoft.com/office/drawing/2014/main" id="{016CE4DA-7416-C487-45C1-60552B77ADF7}"/>
              </a:ext>
            </a:extLst>
          </p:cNvPr>
          <p:cNvSpPr/>
          <p:nvPr/>
        </p:nvSpPr>
        <p:spPr>
          <a:xfrm flipH="1">
            <a:off x="9633692" y="5349934"/>
            <a:ext cx="797636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head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CasellaDiTesto 49">
                <a:extLst>
                  <a:ext uri="{FF2B5EF4-FFF2-40B4-BE49-F238E27FC236}">
                    <a16:creationId xmlns:a16="http://schemas.microsoft.com/office/drawing/2014/main" id="{6E30E60A-83E0-74E2-7ADB-23644B9E84FE}"/>
                  </a:ext>
                </a:extLst>
              </p:cNvPr>
              <p:cNvSpPr txBox="1"/>
              <p:nvPr/>
            </p:nvSpPr>
            <p:spPr>
              <a:xfrm>
                <a:off x="9783543" y="5036094"/>
                <a:ext cx="485133" cy="270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GS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0" name="CasellaDiTesto 49">
                <a:extLst>
                  <a:ext uri="{FF2B5EF4-FFF2-40B4-BE49-F238E27FC236}">
                    <a16:creationId xmlns:a16="http://schemas.microsoft.com/office/drawing/2014/main" id="{6E30E60A-83E0-74E2-7ADB-23644B9E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3543" y="5036094"/>
                <a:ext cx="485133" cy="270202"/>
              </a:xfrm>
              <a:prstGeom prst="rect">
                <a:avLst/>
              </a:prstGeom>
              <a:blipFill>
                <a:blip r:embed="rId19"/>
                <a:stretch>
                  <a:fillRect l="-7595" r="-5063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CasellaDiTesto 50">
                <a:extLst>
                  <a:ext uri="{FF2B5EF4-FFF2-40B4-BE49-F238E27FC236}">
                    <a16:creationId xmlns:a16="http://schemas.microsoft.com/office/drawing/2014/main" id="{A13B9AF7-9998-4FD5-F8C0-8450B6E969F6}"/>
                  </a:ext>
                </a:extLst>
              </p:cNvPr>
              <p:cNvSpPr txBox="1"/>
              <p:nvPr/>
            </p:nvSpPr>
            <p:spPr>
              <a:xfrm>
                <a:off x="9885952" y="4665398"/>
                <a:ext cx="384144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CD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1" name="CasellaDiTesto 50">
                <a:extLst>
                  <a:ext uri="{FF2B5EF4-FFF2-40B4-BE49-F238E27FC236}">
                    <a16:creationId xmlns:a16="http://schemas.microsoft.com/office/drawing/2014/main" id="{A13B9AF7-9998-4FD5-F8C0-8450B6E9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952" y="4665398"/>
                <a:ext cx="384144" cy="256480"/>
              </a:xfrm>
              <a:prstGeom prst="rect">
                <a:avLst/>
              </a:prstGeom>
              <a:blipFill>
                <a:blip r:embed="rId20"/>
                <a:stretch>
                  <a:fillRect l="-9524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Arrow: Right 136">
            <a:hlinkClick r:id="rId21" action="ppaction://hlinksldjump"/>
            <a:extLst>
              <a:ext uri="{FF2B5EF4-FFF2-40B4-BE49-F238E27FC236}">
                <a16:creationId xmlns:a16="http://schemas.microsoft.com/office/drawing/2014/main" id="{8D54FA94-B812-33A3-7A0C-C72C4A40CD92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056926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8CCA5-69C4-5190-C75F-07531893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0" r="-2" b="16707"/>
          <a:stretch/>
        </p:blipFill>
        <p:spPr>
          <a:xfrm>
            <a:off x="1302026" y="2314574"/>
            <a:ext cx="10202586" cy="4505739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AD9967-F9EB-C535-DBD3-303D75DE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2585137"/>
            <a:ext cx="10023681" cy="1468800"/>
          </a:xfrm>
        </p:spPr>
        <p:txBody>
          <a:bodyPr anchor="t">
            <a:normAutofit/>
          </a:bodyPr>
          <a:lstStyle/>
          <a:p>
            <a:r>
              <a:rPr lang="en-GB" dirty="0"/>
              <a:t>Being developed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9186-99D7-A568-7255-68AE638B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799F3B-F9C8-4D6A-AD75-2CEC128004FE}" type="datetime1">
              <a:rPr lang="en-US" smtClean="0"/>
              <a:pPr>
                <a:spcAft>
                  <a:spcPts val="600"/>
                </a:spcAft>
              </a:pPr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60B29-866C-C446-BB9B-5DB57836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22439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CF620-9EF9-1E0E-E7EA-577C5476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Health (MPAI-AIH)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A7B96-08D7-5BAD-3A57-5950B669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65E394B-506D-D5EF-8B5C-840D1D12E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1904" y="1905000"/>
            <a:ext cx="5059017" cy="476213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dirty="0">
                <a:effectLst/>
                <a:ea typeface="Calibri" panose="020F0502020204030204" pitchFamily="34" charset="0"/>
              </a:rPr>
              <a:t>AI Health Platform composed of: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>
                <a:effectLst/>
                <a:ea typeface="Calibri" panose="020F0502020204030204" pitchFamily="34" charset="0"/>
              </a:rPr>
              <a:t>End User Front Ends tasked with</a:t>
            </a:r>
          </a:p>
          <a:p>
            <a:pPr lvl="2" indent="-285750"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A</a:t>
            </a:r>
            <a:r>
              <a:rPr lang="en-GB" dirty="0">
                <a:effectLst/>
                <a:ea typeface="Calibri" panose="020F0502020204030204" pitchFamily="34" charset="0"/>
              </a:rPr>
              <a:t>cquiring and AI-based processing </a:t>
            </a:r>
          </a:p>
          <a:p>
            <a:pPr lvl="2" indent="-285750">
              <a:buFont typeface="+mj-lt"/>
              <a:buAutoNum type="arabicPeriod"/>
            </a:pPr>
            <a:r>
              <a:rPr lang="en-GB" dirty="0">
                <a:effectLst/>
                <a:ea typeface="Calibri" panose="020F0502020204030204" pitchFamily="34" charset="0"/>
              </a:rPr>
              <a:t>Licensing Health Data to Back End.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>
                <a:effectLst/>
                <a:ea typeface="Calibri" panose="020F0502020204030204" pitchFamily="34" charset="0"/>
              </a:rPr>
              <a:t>A Back End tasked with </a:t>
            </a:r>
          </a:p>
          <a:p>
            <a:pPr lvl="2" indent="-285750"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C</a:t>
            </a:r>
            <a:r>
              <a:rPr lang="en-GB" dirty="0">
                <a:effectLst/>
                <a:ea typeface="Calibri" panose="020F0502020204030204" pitchFamily="34" charset="0"/>
              </a:rPr>
              <a:t>ollecting and AI-based processing</a:t>
            </a:r>
          </a:p>
          <a:p>
            <a:pPr lvl="2" indent="-285750"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E</a:t>
            </a:r>
            <a:r>
              <a:rPr lang="en-GB" dirty="0">
                <a:effectLst/>
                <a:ea typeface="Calibri" panose="020F0502020204030204" pitchFamily="34" charset="0"/>
              </a:rPr>
              <a:t>nabling Third-Party Users to process licensed Health Data, </a:t>
            </a:r>
          </a:p>
          <a:p>
            <a:pPr lvl="2" indent="-285750"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Updating AI Models via federated learning techniques.</a:t>
            </a:r>
          </a:p>
          <a:p>
            <a:pPr lvl="1"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A Blockchain tasked with managing Licences as Smart Contracts.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96E84BD-5AF0-F4E9-375E-01E23643660B}"/>
              </a:ext>
            </a:extLst>
          </p:cNvPr>
          <p:cNvSpPr txBox="1">
            <a:spLocks/>
          </p:cNvSpPr>
          <p:nvPr/>
        </p:nvSpPr>
        <p:spPr>
          <a:xfrm>
            <a:off x="6380921" y="1904999"/>
            <a:ext cx="5123689" cy="45534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GB" dirty="0">
                <a:ea typeface="Calibri" panose="020F0502020204030204" pitchFamily="34" charset="0"/>
              </a:rPr>
              <a:t>Licence formats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GB" dirty="0">
                <a:ea typeface="Calibri" panose="020F0502020204030204" pitchFamily="34" charset="0"/>
              </a:rPr>
              <a:t>API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GB" dirty="0">
                <a:ea typeface="Calibri" panose="020F0502020204030204" pitchFamily="34" charset="0"/>
              </a:rPr>
              <a:t>Taxonomy of AIH Processing functions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GB" dirty="0">
                <a:ea typeface="Calibri" panose="020F0502020204030204" pitchFamily="34" charset="0"/>
              </a:rPr>
              <a:t>Data Formats </a:t>
            </a:r>
          </a:p>
          <a:p>
            <a:endParaRPr lang="en-GB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739DF75-72B8-0095-2BF1-1ABE80F8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137" y="0"/>
            <a:ext cx="3090863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3A60-FC65-8820-AAA3-D3ADB8BA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Explainable standards</a:t>
            </a:r>
            <a:endParaRPr lang="en-150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9F40-802F-45CA-0399-4BC33FD5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1" y="6412248"/>
            <a:ext cx="968089" cy="365125"/>
          </a:xfrm>
        </p:spPr>
        <p:txBody>
          <a:bodyPr/>
          <a:lstStyle/>
          <a:p>
            <a:fld id="{EA799F3B-F9C8-4D6A-AD75-2CEC128004FE}" type="datetime1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ABD43-A112-B2F2-487F-4215E04F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F9E88-7B90-550B-83F5-FE6E08C9D476}"/>
              </a:ext>
            </a:extLst>
          </p:cNvPr>
          <p:cNvSpPr txBox="1"/>
          <p:nvPr/>
        </p:nvSpPr>
        <p:spPr>
          <a:xfrm>
            <a:off x="1268721" y="2746977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AI module (AIM)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69D76-5946-9BFC-50F6-2207046F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6" y="3560673"/>
            <a:ext cx="1171575" cy="1000125"/>
          </a:xfrm>
          <a:prstGeom prst="rect">
            <a:avLst/>
          </a:prstGeom>
        </p:spPr>
      </p:pic>
      <p:cxnSp>
        <p:nvCxnSpPr>
          <p:cNvPr id="8" name="Straight Arrow Connector 19">
            <a:extLst>
              <a:ext uri="{FF2B5EF4-FFF2-40B4-BE49-F238E27FC236}">
                <a16:creationId xmlns:a16="http://schemas.microsoft.com/office/drawing/2014/main" id="{0DB9AD99-30DB-AC3C-21AE-9BFEF0D3FE17}"/>
              </a:ext>
            </a:extLst>
          </p:cNvPr>
          <p:cNvCxnSpPr>
            <a:cxnSpLocks/>
          </p:cNvCxnSpPr>
          <p:nvPr/>
        </p:nvCxnSpPr>
        <p:spPr>
          <a:xfrm flipV="1">
            <a:off x="3502186" y="3812448"/>
            <a:ext cx="957997" cy="300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5">
            <a:extLst>
              <a:ext uri="{FF2B5EF4-FFF2-40B4-BE49-F238E27FC236}">
                <a16:creationId xmlns:a16="http://schemas.microsoft.com/office/drawing/2014/main" id="{229D200E-6B71-39C9-1C2F-679778F2D1CC}"/>
              </a:ext>
            </a:extLst>
          </p:cNvPr>
          <p:cNvSpPr/>
          <p:nvPr/>
        </p:nvSpPr>
        <p:spPr>
          <a:xfrm>
            <a:off x="2246581" y="3405452"/>
            <a:ext cx="1264570" cy="1288543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 analysis</a:t>
            </a:r>
          </a:p>
        </p:txBody>
      </p: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AB1592CC-191F-6453-BC0D-3326F00315E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687241" y="4049724"/>
            <a:ext cx="55934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FEDB47-A9EC-C55C-B958-0C6A3518D31F}"/>
              </a:ext>
            </a:extLst>
          </p:cNvPr>
          <p:cNvSpPr txBox="1"/>
          <p:nvPr/>
        </p:nvSpPr>
        <p:spPr>
          <a:xfrm>
            <a:off x="3528111" y="3504169"/>
            <a:ext cx="93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cxnSp>
        <p:nvCxnSpPr>
          <p:cNvPr id="12" name="Straight Arrow Connector 19">
            <a:extLst>
              <a:ext uri="{FF2B5EF4-FFF2-40B4-BE49-F238E27FC236}">
                <a16:creationId xmlns:a16="http://schemas.microsoft.com/office/drawing/2014/main" id="{C6B40E1F-8E39-F5FC-63B1-F8BA41C891AB}"/>
              </a:ext>
            </a:extLst>
          </p:cNvPr>
          <p:cNvCxnSpPr>
            <a:cxnSpLocks/>
          </p:cNvCxnSpPr>
          <p:nvPr/>
        </p:nvCxnSpPr>
        <p:spPr>
          <a:xfrm flipV="1">
            <a:off x="3510372" y="4407283"/>
            <a:ext cx="931880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0E899C-3D0E-87A9-3367-ABD94541DA7F}"/>
              </a:ext>
            </a:extLst>
          </p:cNvPr>
          <p:cNvSpPr/>
          <p:nvPr/>
        </p:nvSpPr>
        <p:spPr>
          <a:xfrm>
            <a:off x="2250969" y="4960017"/>
            <a:ext cx="1260182" cy="4859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71AD42-0171-ED45-AF3F-8A7294DA5695}"/>
              </a:ext>
            </a:extLst>
          </p:cNvPr>
          <p:cNvCxnSpPr>
            <a:cxnSpLocks/>
          </p:cNvCxnSpPr>
          <p:nvPr/>
        </p:nvCxnSpPr>
        <p:spPr>
          <a:xfrm flipV="1">
            <a:off x="2249198" y="4835002"/>
            <a:ext cx="1262590" cy="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3FE71DA-A840-5C0D-5986-4654A0DB63DD}"/>
              </a:ext>
            </a:extLst>
          </p:cNvPr>
          <p:cNvSpPr txBox="1"/>
          <p:nvPr/>
        </p:nvSpPr>
        <p:spPr>
          <a:xfrm>
            <a:off x="3543351" y="4104625"/>
            <a:ext cx="93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Identity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A4E53-B51F-4751-D741-29A7D52D6E34}"/>
              </a:ext>
            </a:extLst>
          </p:cNvPr>
          <p:cNvSpPr txBox="1"/>
          <p:nvPr/>
        </p:nvSpPr>
        <p:spPr>
          <a:xfrm>
            <a:off x="1438522" y="3713396"/>
            <a:ext cx="874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Speech</a:t>
            </a:r>
            <a:endParaRPr lang="en-GB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9A6F35-6063-02B5-0B77-760077D08346}"/>
              </a:ext>
            </a:extLst>
          </p:cNvPr>
          <p:cNvSpPr txBox="1"/>
          <p:nvPr/>
        </p:nvSpPr>
        <p:spPr>
          <a:xfrm>
            <a:off x="6726119" y="2717881"/>
            <a:ext cx="2898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AI Workflow (AIW)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74E501-2499-006B-05E8-2C04DD5480F6}"/>
              </a:ext>
            </a:extLst>
          </p:cNvPr>
          <p:cNvSpPr/>
          <p:nvPr/>
        </p:nvSpPr>
        <p:spPr>
          <a:xfrm>
            <a:off x="6095618" y="3234679"/>
            <a:ext cx="4555952" cy="1764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5910AF-9805-F036-A544-5331FD9AF191}"/>
              </a:ext>
            </a:extLst>
          </p:cNvPr>
          <p:cNvGrpSpPr/>
          <p:nvPr/>
        </p:nvGrpSpPr>
        <p:grpSpPr>
          <a:xfrm>
            <a:off x="8795874" y="3388648"/>
            <a:ext cx="1547987" cy="565332"/>
            <a:chOff x="52705" y="1752600"/>
            <a:chExt cx="2147570" cy="828675"/>
          </a:xfrm>
          <a:solidFill>
            <a:srgbClr val="92D05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450D8C-A430-8FDA-875E-02876BEA3088}"/>
                </a:ext>
              </a:extLst>
            </p:cNvPr>
            <p:cNvSpPr/>
            <p:nvPr/>
          </p:nvSpPr>
          <p:spPr>
            <a:xfrm>
              <a:off x="581025" y="1752600"/>
              <a:ext cx="1085850" cy="8286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Module AIM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514F361-E3DA-8A2D-614D-4580FF7DDA06}"/>
                </a:ext>
              </a:extLst>
            </p:cNvPr>
            <p:cNvCxnSpPr/>
            <p:nvPr/>
          </p:nvCxnSpPr>
          <p:spPr>
            <a:xfrm>
              <a:off x="5270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1E66B14-D3C7-2CE4-D620-393EB0B7479D}"/>
                </a:ext>
              </a:extLst>
            </p:cNvPr>
            <p:cNvCxnSpPr/>
            <p:nvPr/>
          </p:nvCxnSpPr>
          <p:spPr>
            <a:xfrm>
              <a:off x="5270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A1063A-5DAD-4A4B-2A27-F0BBB014F22E}"/>
                </a:ext>
              </a:extLst>
            </p:cNvPr>
            <p:cNvCxnSpPr/>
            <p:nvPr/>
          </p:nvCxnSpPr>
          <p:spPr>
            <a:xfrm>
              <a:off x="5270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FE4DAB5-7A89-9740-3994-1DCE72D91C39}"/>
                </a:ext>
              </a:extLst>
            </p:cNvPr>
            <p:cNvCxnSpPr/>
            <p:nvPr/>
          </p:nvCxnSpPr>
          <p:spPr>
            <a:xfrm>
              <a:off x="167195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7A9895-2FB9-BD6F-ACAB-4081B26BEB3F}"/>
                </a:ext>
              </a:extLst>
            </p:cNvPr>
            <p:cNvCxnSpPr/>
            <p:nvPr/>
          </p:nvCxnSpPr>
          <p:spPr>
            <a:xfrm>
              <a:off x="167195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7FD73D-B644-F882-9D0A-CD39B4CD086B}"/>
                </a:ext>
              </a:extLst>
            </p:cNvPr>
            <p:cNvCxnSpPr/>
            <p:nvPr/>
          </p:nvCxnSpPr>
          <p:spPr>
            <a:xfrm>
              <a:off x="167195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6C827-4482-143A-43CC-5D8653BC9EBA}"/>
              </a:ext>
            </a:extLst>
          </p:cNvPr>
          <p:cNvGrpSpPr/>
          <p:nvPr/>
        </p:nvGrpSpPr>
        <p:grpSpPr>
          <a:xfrm>
            <a:off x="7480750" y="4219151"/>
            <a:ext cx="1548516" cy="565332"/>
            <a:chOff x="52705" y="1752600"/>
            <a:chExt cx="2147570" cy="828675"/>
          </a:xfrm>
          <a:solidFill>
            <a:srgbClr val="92D05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121B05-72E1-F581-494E-5FA82CBD8FA6}"/>
                </a:ext>
              </a:extLst>
            </p:cNvPr>
            <p:cNvSpPr/>
            <p:nvPr/>
          </p:nvSpPr>
          <p:spPr>
            <a:xfrm>
              <a:off x="581025" y="1752600"/>
              <a:ext cx="1085850" cy="8286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Module AIM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270C5E-3615-5D78-8262-CD900A410B5C}"/>
                </a:ext>
              </a:extLst>
            </p:cNvPr>
            <p:cNvCxnSpPr/>
            <p:nvPr/>
          </p:nvCxnSpPr>
          <p:spPr>
            <a:xfrm>
              <a:off x="5270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7907A53-B7AE-267C-B7B7-04A9BEA60802}"/>
                </a:ext>
              </a:extLst>
            </p:cNvPr>
            <p:cNvCxnSpPr/>
            <p:nvPr/>
          </p:nvCxnSpPr>
          <p:spPr>
            <a:xfrm>
              <a:off x="5270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9AF4FB5-0B70-7665-AB97-5D2B09ADD630}"/>
                </a:ext>
              </a:extLst>
            </p:cNvPr>
            <p:cNvCxnSpPr/>
            <p:nvPr/>
          </p:nvCxnSpPr>
          <p:spPr>
            <a:xfrm>
              <a:off x="5270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2826D0-D768-D3E8-2434-80C408FF4E00}"/>
                </a:ext>
              </a:extLst>
            </p:cNvPr>
            <p:cNvCxnSpPr/>
            <p:nvPr/>
          </p:nvCxnSpPr>
          <p:spPr>
            <a:xfrm>
              <a:off x="167195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97ACA2C-118F-CC58-B934-7438623C7EE5}"/>
                </a:ext>
              </a:extLst>
            </p:cNvPr>
            <p:cNvCxnSpPr/>
            <p:nvPr/>
          </p:nvCxnSpPr>
          <p:spPr>
            <a:xfrm>
              <a:off x="167195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5609C25-13EB-7B64-EC32-7F7911BBBE42}"/>
                </a:ext>
              </a:extLst>
            </p:cNvPr>
            <p:cNvCxnSpPr/>
            <p:nvPr/>
          </p:nvCxnSpPr>
          <p:spPr>
            <a:xfrm>
              <a:off x="167195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251900-A988-85C1-DA3E-C544FC1A4154}"/>
              </a:ext>
            </a:extLst>
          </p:cNvPr>
          <p:cNvGrpSpPr/>
          <p:nvPr/>
        </p:nvGrpSpPr>
        <p:grpSpPr>
          <a:xfrm>
            <a:off x="9065231" y="4332477"/>
            <a:ext cx="1514794" cy="565332"/>
            <a:chOff x="52705" y="1752600"/>
            <a:chExt cx="2147570" cy="828675"/>
          </a:xfrm>
          <a:solidFill>
            <a:srgbClr val="92D050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85237A-9B8B-992D-602B-100D606C9AFB}"/>
                </a:ext>
              </a:extLst>
            </p:cNvPr>
            <p:cNvSpPr/>
            <p:nvPr/>
          </p:nvSpPr>
          <p:spPr>
            <a:xfrm>
              <a:off x="581025" y="1752600"/>
              <a:ext cx="1085850" cy="8286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Module AIM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1883774-D0C4-018D-9D52-376839A36D4D}"/>
                </a:ext>
              </a:extLst>
            </p:cNvPr>
            <p:cNvCxnSpPr/>
            <p:nvPr/>
          </p:nvCxnSpPr>
          <p:spPr>
            <a:xfrm>
              <a:off x="5270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404D5DF-3286-BB95-136C-8B6E72E5BA8E}"/>
                </a:ext>
              </a:extLst>
            </p:cNvPr>
            <p:cNvCxnSpPr/>
            <p:nvPr/>
          </p:nvCxnSpPr>
          <p:spPr>
            <a:xfrm>
              <a:off x="5270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47CE9F9-2D4A-7735-6B00-376952FED6E1}"/>
                </a:ext>
              </a:extLst>
            </p:cNvPr>
            <p:cNvCxnSpPr/>
            <p:nvPr/>
          </p:nvCxnSpPr>
          <p:spPr>
            <a:xfrm>
              <a:off x="5270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BBB548D-C6AE-E52E-EF61-B8FE1A0D29A2}"/>
                </a:ext>
              </a:extLst>
            </p:cNvPr>
            <p:cNvCxnSpPr/>
            <p:nvPr/>
          </p:nvCxnSpPr>
          <p:spPr>
            <a:xfrm>
              <a:off x="167195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3ED85AE-9573-8008-A439-AE06CC07951F}"/>
                </a:ext>
              </a:extLst>
            </p:cNvPr>
            <p:cNvCxnSpPr/>
            <p:nvPr/>
          </p:nvCxnSpPr>
          <p:spPr>
            <a:xfrm>
              <a:off x="167195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B127AE-F1F2-141F-56F8-10A9129FCFC6}"/>
                </a:ext>
              </a:extLst>
            </p:cNvPr>
            <p:cNvCxnSpPr/>
            <p:nvPr/>
          </p:nvCxnSpPr>
          <p:spPr>
            <a:xfrm>
              <a:off x="167195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2DA6E0-780E-0014-E6EC-DCD894876DE8}"/>
              </a:ext>
            </a:extLst>
          </p:cNvPr>
          <p:cNvCxnSpPr/>
          <p:nvPr/>
        </p:nvCxnSpPr>
        <p:spPr>
          <a:xfrm>
            <a:off x="10650803" y="3352915"/>
            <a:ext cx="46658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885293-286E-1F53-27CB-E8C4D44FA485}"/>
              </a:ext>
            </a:extLst>
          </p:cNvPr>
          <p:cNvCxnSpPr/>
          <p:nvPr/>
        </p:nvCxnSpPr>
        <p:spPr>
          <a:xfrm>
            <a:off x="10656496" y="3816694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4137EF2-E1FA-7011-8C02-58E049E7F457}"/>
              </a:ext>
            </a:extLst>
          </p:cNvPr>
          <p:cNvCxnSpPr/>
          <p:nvPr/>
        </p:nvCxnSpPr>
        <p:spPr>
          <a:xfrm>
            <a:off x="10650803" y="4363091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FB97827-EA5A-7090-A576-F7E6BCEA8B4A}"/>
              </a:ext>
            </a:extLst>
          </p:cNvPr>
          <p:cNvCxnSpPr/>
          <p:nvPr/>
        </p:nvCxnSpPr>
        <p:spPr>
          <a:xfrm>
            <a:off x="10650803" y="4898980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395A33C-3772-43C6-CBBD-5FEBF93D7953}"/>
              </a:ext>
            </a:extLst>
          </p:cNvPr>
          <p:cNvSpPr/>
          <p:nvPr/>
        </p:nvSpPr>
        <p:spPr>
          <a:xfrm>
            <a:off x="11199589" y="3251321"/>
            <a:ext cx="134464" cy="168968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3AEEF8-862C-AD6B-E203-45AD68D02E7D}"/>
              </a:ext>
            </a:extLst>
          </p:cNvPr>
          <p:cNvGrpSpPr/>
          <p:nvPr/>
        </p:nvGrpSpPr>
        <p:grpSpPr>
          <a:xfrm>
            <a:off x="6414105" y="3337068"/>
            <a:ext cx="1554148" cy="565332"/>
            <a:chOff x="52705" y="1752600"/>
            <a:chExt cx="2147570" cy="828675"/>
          </a:xfrm>
          <a:solidFill>
            <a:srgbClr val="92D050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5D80EC5-9C16-6C0C-F72E-43F4E7E81F2B}"/>
                </a:ext>
              </a:extLst>
            </p:cNvPr>
            <p:cNvSpPr/>
            <p:nvPr/>
          </p:nvSpPr>
          <p:spPr>
            <a:xfrm>
              <a:off x="581025" y="1752600"/>
              <a:ext cx="1085850" cy="8286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F7B78E8-4C68-1ED3-E30E-8AA9CF97046B}"/>
                </a:ext>
              </a:extLst>
            </p:cNvPr>
            <p:cNvCxnSpPr/>
            <p:nvPr/>
          </p:nvCxnSpPr>
          <p:spPr>
            <a:xfrm>
              <a:off x="5270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65247B6-D7E4-7929-062C-9C1876E00762}"/>
                </a:ext>
              </a:extLst>
            </p:cNvPr>
            <p:cNvCxnSpPr/>
            <p:nvPr/>
          </p:nvCxnSpPr>
          <p:spPr>
            <a:xfrm>
              <a:off x="5270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BA49EF7-7DFC-A579-D38D-E753780648CF}"/>
                </a:ext>
              </a:extLst>
            </p:cNvPr>
            <p:cNvCxnSpPr/>
            <p:nvPr/>
          </p:nvCxnSpPr>
          <p:spPr>
            <a:xfrm>
              <a:off x="5270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2FE366C-767C-94DD-DAE4-97F76C797340}"/>
                </a:ext>
              </a:extLst>
            </p:cNvPr>
            <p:cNvCxnSpPr/>
            <p:nvPr/>
          </p:nvCxnSpPr>
          <p:spPr>
            <a:xfrm>
              <a:off x="1671955" y="1941293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59DADD8-FE86-024D-E07F-4F2AD8C5D4A6}"/>
                </a:ext>
              </a:extLst>
            </p:cNvPr>
            <p:cNvCxnSpPr/>
            <p:nvPr/>
          </p:nvCxnSpPr>
          <p:spPr>
            <a:xfrm>
              <a:off x="1671955" y="21794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91D4E52-D97B-3119-ECE5-CD7C69BEA4DB}"/>
                </a:ext>
              </a:extLst>
            </p:cNvPr>
            <p:cNvCxnSpPr/>
            <p:nvPr/>
          </p:nvCxnSpPr>
          <p:spPr>
            <a:xfrm>
              <a:off x="1671955" y="2408018"/>
              <a:ext cx="52832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B3C709F-D3EA-C85A-00BE-21186A2A9DDA}"/>
              </a:ext>
            </a:extLst>
          </p:cNvPr>
          <p:cNvSpPr txBox="1"/>
          <p:nvPr/>
        </p:nvSpPr>
        <p:spPr>
          <a:xfrm>
            <a:off x="5085368" y="3744701"/>
            <a:ext cx="430887" cy="6149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300082-B1CF-185B-35C6-AFAF9A54E0EE}"/>
              </a:ext>
            </a:extLst>
          </p:cNvPr>
          <p:cNvSpPr txBox="1"/>
          <p:nvPr/>
        </p:nvSpPr>
        <p:spPr>
          <a:xfrm>
            <a:off x="11329816" y="3763243"/>
            <a:ext cx="430887" cy="768800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Outputs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7237271-39B3-5965-8628-85128DC1D6CE}"/>
              </a:ext>
            </a:extLst>
          </p:cNvPr>
          <p:cNvSpPr/>
          <p:nvPr/>
        </p:nvSpPr>
        <p:spPr>
          <a:xfrm>
            <a:off x="6324400" y="4339925"/>
            <a:ext cx="987398" cy="517548"/>
          </a:xfrm>
          <a:prstGeom prst="rect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0922DD-CD35-790B-E39A-779772910669}"/>
              </a:ext>
            </a:extLst>
          </p:cNvPr>
          <p:cNvCxnSpPr>
            <a:cxnSpLocks/>
          </p:cNvCxnSpPr>
          <p:nvPr/>
        </p:nvCxnSpPr>
        <p:spPr>
          <a:xfrm>
            <a:off x="6324400" y="4248546"/>
            <a:ext cx="9873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92A3848-8AA0-D6B6-8338-F876944EDECC}"/>
              </a:ext>
            </a:extLst>
          </p:cNvPr>
          <p:cNvCxnSpPr/>
          <p:nvPr/>
        </p:nvCxnSpPr>
        <p:spPr>
          <a:xfrm>
            <a:off x="5585006" y="3355738"/>
            <a:ext cx="46658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9CD64DE-541D-08F1-4C77-442C4C892AF0}"/>
              </a:ext>
            </a:extLst>
          </p:cNvPr>
          <p:cNvCxnSpPr/>
          <p:nvPr/>
        </p:nvCxnSpPr>
        <p:spPr>
          <a:xfrm>
            <a:off x="5590699" y="3819516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344817-86C2-98B1-4E45-D921714186FF}"/>
              </a:ext>
            </a:extLst>
          </p:cNvPr>
          <p:cNvCxnSpPr/>
          <p:nvPr/>
        </p:nvCxnSpPr>
        <p:spPr>
          <a:xfrm>
            <a:off x="5585006" y="4365914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7D03CF3-EE8A-D074-8C89-1511A12F1156}"/>
              </a:ext>
            </a:extLst>
          </p:cNvPr>
          <p:cNvCxnSpPr/>
          <p:nvPr/>
        </p:nvCxnSpPr>
        <p:spPr>
          <a:xfrm>
            <a:off x="5585006" y="4901803"/>
            <a:ext cx="49312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ight Brace 63">
            <a:extLst>
              <a:ext uri="{FF2B5EF4-FFF2-40B4-BE49-F238E27FC236}">
                <a16:creationId xmlns:a16="http://schemas.microsoft.com/office/drawing/2014/main" id="{E44D966A-2616-28F3-A48B-9A5DFFF991AD}"/>
              </a:ext>
            </a:extLst>
          </p:cNvPr>
          <p:cNvSpPr/>
          <p:nvPr/>
        </p:nvSpPr>
        <p:spPr>
          <a:xfrm rot="10800000">
            <a:off x="5431968" y="3254144"/>
            <a:ext cx="134464" cy="168968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  <p:bldP spid="13" grpId="0" animBg="1"/>
      <p:bldP spid="15" grpId="0"/>
      <p:bldP spid="16" grpId="0"/>
      <p:bldP spid="17" grpId="0"/>
      <p:bldP spid="18" grpId="0" animBg="1"/>
      <p:bldP spid="47" grpId="0" animBg="1"/>
      <p:bldP spid="56" grpId="0"/>
      <p:bldP spid="57" grpId="0"/>
      <p:bldP spid="58" grpId="0" animBg="1"/>
      <p:bldP spid="6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C10C-45E4-5223-1D06-A0CF2CCB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49948"/>
            <a:ext cx="10202586" cy="1026192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</a:rPr>
              <a:t>Technical Specification: AI for Health (MPAI-AIH)</a:t>
            </a:r>
            <a:endParaRPr lang="en-GB" dirty="0"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62747-6F8B-7AE0-BA15-5E0CB814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>
                <a:ea typeface="Calibri" panose="020F0502020204030204" pitchFamily="34" charset="0"/>
              </a:rPr>
              <a:t>11-May-25</a:t>
            </a:fld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42BB-8353-F170-7AC6-84822915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05018-E920-A7AC-3F02-CB5E9858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364" y="524507"/>
            <a:ext cx="1720632" cy="16689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3582B4-EA66-509E-BC11-5ABBEC621F2A}"/>
              </a:ext>
            </a:extLst>
          </p:cNvPr>
          <p:cNvGrpSpPr/>
          <p:nvPr/>
        </p:nvGrpSpPr>
        <p:grpSpPr>
          <a:xfrm>
            <a:off x="10253677" y="2557140"/>
            <a:ext cx="1411197" cy="1870859"/>
            <a:chOff x="9605783" y="2349630"/>
            <a:chExt cx="1872145" cy="2558784"/>
          </a:xfrm>
        </p:grpSpPr>
        <p:pic>
          <p:nvPicPr>
            <p:cNvPr id="44" name="Graphic 98">
              <a:extLst>
                <a:ext uri="{FF2B5EF4-FFF2-40B4-BE49-F238E27FC236}">
                  <a16:creationId xmlns:a16="http://schemas.microsoft.com/office/drawing/2014/main" id="{827E52B2-1DC6-01B1-E4E3-DB31BFED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522759" y="2349630"/>
              <a:ext cx="955169" cy="984748"/>
            </a:xfrm>
            <a:prstGeom prst="rect">
              <a:avLst/>
            </a:prstGeom>
          </p:spPr>
        </p:pic>
        <p:pic>
          <p:nvPicPr>
            <p:cNvPr id="45" name="Graphic 44" descr="Doctor male outline">
              <a:extLst>
                <a:ext uri="{FF2B5EF4-FFF2-40B4-BE49-F238E27FC236}">
                  <a16:creationId xmlns:a16="http://schemas.microsoft.com/office/drawing/2014/main" id="{4A0C29D6-0C42-F972-531B-B418862D6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46935" y="2803883"/>
              <a:ext cx="1046251" cy="1046251"/>
            </a:xfrm>
            <a:prstGeom prst="rect">
              <a:avLst/>
            </a:prstGeom>
          </p:spPr>
        </p:pic>
        <p:pic>
          <p:nvPicPr>
            <p:cNvPr id="46" name="Graphic 45" descr="Hospital outline">
              <a:extLst>
                <a:ext uri="{FF2B5EF4-FFF2-40B4-BE49-F238E27FC236}">
                  <a16:creationId xmlns:a16="http://schemas.microsoft.com/office/drawing/2014/main" id="{F8597388-10AF-781B-1FDD-5593763B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05783" y="3779860"/>
              <a:ext cx="1128554" cy="1128554"/>
            </a:xfrm>
            <a:prstGeom prst="rect">
              <a:avLst/>
            </a:prstGeom>
          </p:spPr>
        </p:pic>
        <p:pic>
          <p:nvPicPr>
            <p:cNvPr id="47" name="Graphic 46" descr="Medical outline">
              <a:extLst>
                <a:ext uri="{FF2B5EF4-FFF2-40B4-BE49-F238E27FC236}">
                  <a16:creationId xmlns:a16="http://schemas.microsoft.com/office/drawing/2014/main" id="{F85A278B-5942-0F70-65B8-D30F2579E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13123" y="3426325"/>
              <a:ext cx="965771" cy="965771"/>
            </a:xfrm>
            <a:prstGeom prst="rect">
              <a:avLst/>
            </a:prstGeom>
          </p:spPr>
        </p:pic>
      </p:grpSp>
      <p:sp>
        <p:nvSpPr>
          <p:cNvPr id="9" name="Rounded Rectangle 79">
            <a:extLst>
              <a:ext uri="{FF2B5EF4-FFF2-40B4-BE49-F238E27FC236}">
                <a16:creationId xmlns:a16="http://schemas.microsoft.com/office/drawing/2014/main" id="{348D9C45-CCE3-C0BD-D017-A916DD4AE373}"/>
              </a:ext>
            </a:extLst>
          </p:cNvPr>
          <p:cNvSpPr>
            <a:spLocks noChangeAspect="1"/>
          </p:cNvSpPr>
          <p:nvPr/>
        </p:nvSpPr>
        <p:spPr>
          <a:xfrm>
            <a:off x="2984781" y="1214831"/>
            <a:ext cx="5796000" cy="3461606"/>
          </a:xfrm>
          <a:prstGeom prst="roundRect">
            <a:avLst>
              <a:gd name="adj" fmla="val 492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4B9334-E97F-35CC-0562-B01DD75632B3}"/>
              </a:ext>
            </a:extLst>
          </p:cNvPr>
          <p:cNvCxnSpPr>
            <a:cxnSpLocks/>
          </p:cNvCxnSpPr>
          <p:nvPr/>
        </p:nvCxnSpPr>
        <p:spPr>
          <a:xfrm>
            <a:off x="2067623" y="2010395"/>
            <a:ext cx="80194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82">
            <a:extLst>
              <a:ext uri="{FF2B5EF4-FFF2-40B4-BE49-F238E27FC236}">
                <a16:creationId xmlns:a16="http://schemas.microsoft.com/office/drawing/2014/main" id="{41B61ACF-8497-B072-154B-41D5C9653BA5}"/>
              </a:ext>
            </a:extLst>
          </p:cNvPr>
          <p:cNvSpPr/>
          <p:nvPr/>
        </p:nvSpPr>
        <p:spPr>
          <a:xfrm rot="16200000">
            <a:off x="1780052" y="2479350"/>
            <a:ext cx="2532606" cy="35357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</a:t>
            </a:r>
          </a:p>
        </p:txBody>
      </p:sp>
      <p:sp>
        <p:nvSpPr>
          <p:cNvPr id="12" name="Rounded Rectangle 84">
            <a:extLst>
              <a:ext uri="{FF2B5EF4-FFF2-40B4-BE49-F238E27FC236}">
                <a16:creationId xmlns:a16="http://schemas.microsoft.com/office/drawing/2014/main" id="{7C7750A6-C3E5-CD0B-68CD-BC03F33A94A9}"/>
              </a:ext>
            </a:extLst>
          </p:cNvPr>
          <p:cNvSpPr/>
          <p:nvPr/>
        </p:nvSpPr>
        <p:spPr>
          <a:xfrm rot="16200000">
            <a:off x="7449789" y="2474915"/>
            <a:ext cx="2532607" cy="3624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879FC9-21D3-AE40-E41B-51D723853B76}"/>
              </a:ext>
            </a:extLst>
          </p:cNvPr>
          <p:cNvCxnSpPr>
            <a:cxnSpLocks/>
          </p:cNvCxnSpPr>
          <p:nvPr/>
        </p:nvCxnSpPr>
        <p:spPr>
          <a:xfrm>
            <a:off x="8879602" y="1771028"/>
            <a:ext cx="124530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D8A835-7A57-7561-FDE9-3C31C95DFF2F}"/>
              </a:ext>
            </a:extLst>
          </p:cNvPr>
          <p:cNvCxnSpPr>
            <a:cxnSpLocks/>
          </p:cNvCxnSpPr>
          <p:nvPr/>
        </p:nvCxnSpPr>
        <p:spPr>
          <a:xfrm>
            <a:off x="8879602" y="3695491"/>
            <a:ext cx="133639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Database outline">
            <a:extLst>
              <a:ext uri="{FF2B5EF4-FFF2-40B4-BE49-F238E27FC236}">
                <a16:creationId xmlns:a16="http://schemas.microsoft.com/office/drawing/2014/main" id="{8EB17780-D801-BBEC-3142-5133D2BF7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05465" y="3607898"/>
            <a:ext cx="1062778" cy="1030862"/>
          </a:xfrm>
          <a:prstGeom prst="rect">
            <a:avLst/>
          </a:prstGeom>
        </p:spPr>
      </p:pic>
      <p:sp>
        <p:nvSpPr>
          <p:cNvPr id="16" name="Rounded Rectangle 90">
            <a:extLst>
              <a:ext uri="{FF2B5EF4-FFF2-40B4-BE49-F238E27FC236}">
                <a16:creationId xmlns:a16="http://schemas.microsoft.com/office/drawing/2014/main" id="{B5527AFF-A28C-5290-4CCB-6A352BC8918F}"/>
              </a:ext>
            </a:extLst>
          </p:cNvPr>
          <p:cNvSpPr/>
          <p:nvPr/>
        </p:nvSpPr>
        <p:spPr>
          <a:xfrm>
            <a:off x="3616040" y="3205552"/>
            <a:ext cx="1548574" cy="8500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Storage &amp; Access Services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A962D4-7561-C041-2F06-230020C02A7E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8047712" y="2523264"/>
            <a:ext cx="487156" cy="945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05B6A2-26AE-96A4-D0F5-D42B2D66765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214301" y="3630558"/>
            <a:ext cx="401739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98">
            <a:extLst>
              <a:ext uri="{FF2B5EF4-FFF2-40B4-BE49-F238E27FC236}">
                <a16:creationId xmlns:a16="http://schemas.microsoft.com/office/drawing/2014/main" id="{60727A09-95C3-B642-837E-D00D853A88D3}"/>
              </a:ext>
            </a:extLst>
          </p:cNvPr>
          <p:cNvSpPr/>
          <p:nvPr/>
        </p:nvSpPr>
        <p:spPr>
          <a:xfrm>
            <a:off x="6215028" y="2319873"/>
            <a:ext cx="1832684" cy="42568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Auditing Services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0D899A-F770-CF20-C53F-23C631CD17A5}"/>
              </a:ext>
            </a:extLst>
          </p:cNvPr>
          <p:cNvCxnSpPr>
            <a:cxnSpLocks/>
          </p:cNvCxnSpPr>
          <p:nvPr/>
        </p:nvCxnSpPr>
        <p:spPr>
          <a:xfrm flipV="1">
            <a:off x="8047712" y="1682038"/>
            <a:ext cx="484742" cy="208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C608C8-A433-B2D0-A0C8-BCB62B4F8F0F}"/>
              </a:ext>
            </a:extLst>
          </p:cNvPr>
          <p:cNvCxnSpPr>
            <a:cxnSpLocks/>
          </p:cNvCxnSpPr>
          <p:nvPr/>
        </p:nvCxnSpPr>
        <p:spPr>
          <a:xfrm>
            <a:off x="7131371" y="2086487"/>
            <a:ext cx="0" cy="24350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77B39-A562-12DB-E4E5-572E67ED3D10}"/>
              </a:ext>
            </a:extLst>
          </p:cNvPr>
          <p:cNvCxnSpPr>
            <a:cxnSpLocks/>
          </p:cNvCxnSpPr>
          <p:nvPr/>
        </p:nvCxnSpPr>
        <p:spPr>
          <a:xfrm>
            <a:off x="5148223" y="3936452"/>
            <a:ext cx="49227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2645FA-AE23-807D-52E6-631CA5D47B7F}"/>
              </a:ext>
            </a:extLst>
          </p:cNvPr>
          <p:cNvCxnSpPr>
            <a:cxnSpLocks/>
          </p:cNvCxnSpPr>
          <p:nvPr/>
        </p:nvCxnSpPr>
        <p:spPr>
          <a:xfrm>
            <a:off x="5143207" y="3358707"/>
            <a:ext cx="3391662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107">
            <a:extLst>
              <a:ext uri="{FF2B5EF4-FFF2-40B4-BE49-F238E27FC236}">
                <a16:creationId xmlns:a16="http://schemas.microsoft.com/office/drawing/2014/main" id="{006E1B87-4367-46FC-B285-048A9625D5F2}"/>
              </a:ext>
            </a:extLst>
          </p:cNvPr>
          <p:cNvSpPr/>
          <p:nvPr/>
        </p:nvSpPr>
        <p:spPr>
          <a:xfrm>
            <a:off x="3616039" y="1891664"/>
            <a:ext cx="2111831" cy="102637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Authentication &amp; Access Control Services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D5E296-F8DD-EEB9-CA08-8BA8E972D811}"/>
              </a:ext>
            </a:extLst>
          </p:cNvPr>
          <p:cNvSpPr/>
          <p:nvPr/>
        </p:nvSpPr>
        <p:spPr>
          <a:xfrm>
            <a:off x="10119210" y="860606"/>
            <a:ext cx="1848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Blockchain and Distributed Ledger Technologies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A56DA2-62ED-DD3A-D478-66F138DE8B14}"/>
              </a:ext>
            </a:extLst>
          </p:cNvPr>
          <p:cNvSpPr/>
          <p:nvPr/>
        </p:nvSpPr>
        <p:spPr>
          <a:xfrm>
            <a:off x="10318922" y="4400803"/>
            <a:ext cx="1848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Third-Party</a:t>
            </a:r>
          </a:p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Health-related</a:t>
            </a:r>
          </a:p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Entities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BAF875-086C-1355-AB9A-5802873B3821}"/>
              </a:ext>
            </a:extLst>
          </p:cNvPr>
          <p:cNvCxnSpPr>
            <a:cxnSpLocks/>
          </p:cNvCxnSpPr>
          <p:nvPr/>
        </p:nvCxnSpPr>
        <p:spPr>
          <a:xfrm>
            <a:off x="3214301" y="2487168"/>
            <a:ext cx="401738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8EAF1F-1087-43A9-E518-DB47B7095039}"/>
              </a:ext>
            </a:extLst>
          </p:cNvPr>
          <p:cNvCxnSpPr>
            <a:cxnSpLocks/>
          </p:cNvCxnSpPr>
          <p:nvPr/>
        </p:nvCxnSpPr>
        <p:spPr>
          <a:xfrm>
            <a:off x="5640500" y="2853623"/>
            <a:ext cx="2894369" cy="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6CFECAF-E626-6227-9C06-47D4CDA75221}"/>
              </a:ext>
            </a:extLst>
          </p:cNvPr>
          <p:cNvCxnSpPr>
            <a:cxnSpLocks/>
          </p:cNvCxnSpPr>
          <p:nvPr/>
        </p:nvCxnSpPr>
        <p:spPr>
          <a:xfrm>
            <a:off x="5683981" y="2529517"/>
            <a:ext cx="559972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D174DF-980D-EA20-D0FB-72BD621F4AB0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390327" y="2918039"/>
            <a:ext cx="0" cy="287513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125">
            <a:extLst>
              <a:ext uri="{FF2B5EF4-FFF2-40B4-BE49-F238E27FC236}">
                <a16:creationId xmlns:a16="http://schemas.microsoft.com/office/drawing/2014/main" id="{C27C6659-2820-D6FC-2563-5E12FEE676DA}"/>
              </a:ext>
            </a:extLst>
          </p:cNvPr>
          <p:cNvSpPr/>
          <p:nvPr/>
        </p:nvSpPr>
        <p:spPr>
          <a:xfrm>
            <a:off x="6572650" y="3493050"/>
            <a:ext cx="1832684" cy="9822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De-Identification &amp; Anonymization 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5EBB25A-E26C-DDFC-D673-7FA4D797A3AD}"/>
              </a:ext>
            </a:extLst>
          </p:cNvPr>
          <p:cNvCxnSpPr>
            <a:cxnSpLocks/>
          </p:cNvCxnSpPr>
          <p:nvPr/>
        </p:nvCxnSpPr>
        <p:spPr>
          <a:xfrm>
            <a:off x="5143207" y="3607898"/>
            <a:ext cx="1452751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71A9AB-58F0-0BEF-5D31-C8CCDF432D87}"/>
              </a:ext>
            </a:extLst>
          </p:cNvPr>
          <p:cNvCxnSpPr>
            <a:cxnSpLocks/>
          </p:cNvCxnSpPr>
          <p:nvPr/>
        </p:nvCxnSpPr>
        <p:spPr>
          <a:xfrm flipH="1">
            <a:off x="6263971" y="4196939"/>
            <a:ext cx="33198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021D5A7-9584-6AC9-6437-CC45F4970512}"/>
              </a:ext>
            </a:extLst>
          </p:cNvPr>
          <p:cNvSpPr txBox="1"/>
          <p:nvPr/>
        </p:nvSpPr>
        <p:spPr>
          <a:xfrm>
            <a:off x="3736096" y="1223026"/>
            <a:ext cx="228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Secure Data Vault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9F7-33C0-2D81-4CE1-FE280F192B55}"/>
              </a:ext>
            </a:extLst>
          </p:cNvPr>
          <p:cNvSpPr txBox="1"/>
          <p:nvPr/>
        </p:nvSpPr>
        <p:spPr>
          <a:xfrm>
            <a:off x="2031294" y="2062852"/>
            <a:ext cx="9106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 multiple services from smartphone (data storage, permissions, licenses, etc.)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EBD1DA-CA2A-1CC8-E4C7-4E7A1E760E23}"/>
              </a:ext>
            </a:extLst>
          </p:cNvPr>
          <p:cNvCxnSpPr>
            <a:cxnSpLocks/>
          </p:cNvCxnSpPr>
          <p:nvPr/>
        </p:nvCxnSpPr>
        <p:spPr>
          <a:xfrm>
            <a:off x="2106899" y="3493050"/>
            <a:ext cx="762668" cy="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FB72609-8E13-1E55-3FEF-EE615DCD08E5}"/>
              </a:ext>
            </a:extLst>
          </p:cNvPr>
          <p:cNvSpPr/>
          <p:nvPr/>
        </p:nvSpPr>
        <p:spPr>
          <a:xfrm>
            <a:off x="1077159" y="3171262"/>
            <a:ext cx="1391436" cy="657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sources</a:t>
            </a:r>
          </a:p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health-</a:t>
            </a:r>
          </a:p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A76BC7-DE35-3FCF-2081-737854B336B2}"/>
              </a:ext>
            </a:extLst>
          </p:cNvPr>
          <p:cNvSpPr txBox="1"/>
          <p:nvPr/>
        </p:nvSpPr>
        <p:spPr>
          <a:xfrm>
            <a:off x="8928333" y="1789323"/>
            <a:ext cx="141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of transactions on the B&amp;DLT that can be used for audition purposes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E24DFF-E5F6-5ECE-8440-866472F1E071}"/>
              </a:ext>
            </a:extLst>
          </p:cNvPr>
          <p:cNvSpPr txBox="1"/>
          <p:nvPr/>
        </p:nvSpPr>
        <p:spPr>
          <a:xfrm>
            <a:off x="8861307" y="3727016"/>
            <a:ext cx="1412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 data (de-identified and anonym), processing of data through AI to extract knowledge</a:t>
            </a:r>
          </a:p>
        </p:txBody>
      </p:sp>
      <p:sp>
        <p:nvSpPr>
          <p:cNvPr id="40" name="Rounded Rectangle 91">
            <a:extLst>
              <a:ext uri="{FF2B5EF4-FFF2-40B4-BE49-F238E27FC236}">
                <a16:creationId xmlns:a16="http://schemas.microsoft.com/office/drawing/2014/main" id="{E3D08A9C-3C83-0411-F495-9FEEAA23027E}"/>
              </a:ext>
            </a:extLst>
          </p:cNvPr>
          <p:cNvSpPr/>
          <p:nvPr/>
        </p:nvSpPr>
        <p:spPr>
          <a:xfrm>
            <a:off x="6215028" y="1389835"/>
            <a:ext cx="1832684" cy="72014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Licensing &amp; Governance Services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46E7DE-BC66-3D53-08CF-27419A494C0A}"/>
              </a:ext>
            </a:extLst>
          </p:cNvPr>
          <p:cNvCxnSpPr>
            <a:cxnSpLocks/>
          </p:cNvCxnSpPr>
          <p:nvPr/>
        </p:nvCxnSpPr>
        <p:spPr>
          <a:xfrm>
            <a:off x="3214301" y="1570102"/>
            <a:ext cx="3000728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C6FBDB7-8FC2-9673-7E86-A8E87A678496}"/>
              </a:ext>
            </a:extLst>
          </p:cNvPr>
          <p:cNvCxnSpPr>
            <a:cxnSpLocks/>
          </p:cNvCxnSpPr>
          <p:nvPr/>
        </p:nvCxnSpPr>
        <p:spPr>
          <a:xfrm>
            <a:off x="5680471" y="1970546"/>
            <a:ext cx="587576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47C9CF4-7F5D-61AA-802B-918DB31C9C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801" y="1153206"/>
            <a:ext cx="993231" cy="168971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ACCEAD3-6DB3-C991-F97F-A208DDD407C4}"/>
              </a:ext>
            </a:extLst>
          </p:cNvPr>
          <p:cNvSpPr/>
          <p:nvPr/>
        </p:nvSpPr>
        <p:spPr>
          <a:xfrm>
            <a:off x="3590845" y="4156087"/>
            <a:ext cx="1548574" cy="419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AIH Federated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System</a:t>
            </a:r>
            <a:endParaRPr lang="en-150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C9C1294-6739-7AC1-1873-5809ED8F9360}"/>
              </a:ext>
            </a:extLst>
          </p:cNvPr>
          <p:cNvCxnSpPr>
            <a:cxnSpLocks/>
          </p:cNvCxnSpPr>
          <p:nvPr/>
        </p:nvCxnSpPr>
        <p:spPr>
          <a:xfrm>
            <a:off x="5121799" y="4375674"/>
            <a:ext cx="49227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12BEB00-A440-77B5-2687-BDF915BD3275}"/>
              </a:ext>
            </a:extLst>
          </p:cNvPr>
          <p:cNvCxnSpPr>
            <a:cxnSpLocks/>
          </p:cNvCxnSpPr>
          <p:nvPr/>
        </p:nvCxnSpPr>
        <p:spPr>
          <a:xfrm>
            <a:off x="6809565" y="4559272"/>
            <a:ext cx="0" cy="44945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82B828-5B8F-77D3-2659-4C18B341A9B9}"/>
              </a:ext>
            </a:extLst>
          </p:cNvPr>
          <p:cNvCxnSpPr>
            <a:cxnSpLocks/>
          </p:cNvCxnSpPr>
          <p:nvPr/>
        </p:nvCxnSpPr>
        <p:spPr>
          <a:xfrm>
            <a:off x="7077178" y="4552118"/>
            <a:ext cx="0" cy="44945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CBD595-5BBD-A548-90CB-CF710085CD41}"/>
              </a:ext>
            </a:extLst>
          </p:cNvPr>
          <p:cNvCxnSpPr>
            <a:cxnSpLocks/>
          </p:cNvCxnSpPr>
          <p:nvPr/>
        </p:nvCxnSpPr>
        <p:spPr>
          <a:xfrm>
            <a:off x="7325084" y="4553492"/>
            <a:ext cx="0" cy="44945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5">
            <a:extLst>
              <a:ext uri="{FF2B5EF4-FFF2-40B4-BE49-F238E27FC236}">
                <a16:creationId xmlns:a16="http://schemas.microsoft.com/office/drawing/2014/main" id="{694C1F47-B3A5-0AC3-F01E-66BF8C7BD645}"/>
              </a:ext>
            </a:extLst>
          </p:cNvPr>
          <p:cNvSpPr/>
          <p:nvPr/>
        </p:nvSpPr>
        <p:spPr>
          <a:xfrm>
            <a:off x="4629702" y="4892010"/>
            <a:ext cx="3023548" cy="116318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B4303604-CCD0-20ED-CEB0-900661A1CC41}"/>
              </a:ext>
            </a:extLst>
          </p:cNvPr>
          <p:cNvSpPr/>
          <p:nvPr/>
        </p:nvSpPr>
        <p:spPr>
          <a:xfrm>
            <a:off x="3963969" y="4902966"/>
            <a:ext cx="528964" cy="1139939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Agent</a:t>
            </a:r>
            <a:endParaRPr lang="it-IT" sz="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F871144-4819-331A-F8DF-F8FD279F0864}"/>
              </a:ext>
            </a:extLst>
          </p:cNvPr>
          <p:cNvGrpSpPr/>
          <p:nvPr/>
        </p:nvGrpSpPr>
        <p:grpSpPr>
          <a:xfrm>
            <a:off x="5555464" y="5015925"/>
            <a:ext cx="932584" cy="322898"/>
            <a:chOff x="1478768" y="3118317"/>
            <a:chExt cx="5014301" cy="1870924"/>
          </a:xfrm>
        </p:grpSpPr>
        <p:sp>
          <p:nvSpPr>
            <p:cNvPr id="56" name="Rectangle 42">
              <a:extLst>
                <a:ext uri="{FF2B5EF4-FFF2-40B4-BE49-F238E27FC236}">
                  <a16:creationId xmlns:a16="http://schemas.microsoft.com/office/drawing/2014/main" id="{6B2AAE91-88E1-0DC7-AD4E-7EBB0AF38A9C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B7DD591-E35F-470F-F779-63B3DAD19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4BA3AD6-9DAF-C53A-2F04-54D40B969D46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74CBE5A-C6FA-AA5F-4D4B-B896800D7BC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B71907-6C26-CF1D-EC06-C8B513E787DB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26F192-093E-4AB8-07CC-7A9ECA4B6DB3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D42003-405D-06C5-94D4-726395CD7A3E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3833A35-A76E-CAEC-011F-4B5418E76CE8}"/>
              </a:ext>
            </a:extLst>
          </p:cNvPr>
          <p:cNvGrpSpPr/>
          <p:nvPr/>
        </p:nvGrpSpPr>
        <p:grpSpPr>
          <a:xfrm>
            <a:off x="6560973" y="5070351"/>
            <a:ext cx="932584" cy="322898"/>
            <a:chOff x="1478768" y="3118317"/>
            <a:chExt cx="5014301" cy="1870924"/>
          </a:xfrm>
        </p:grpSpPr>
        <p:sp>
          <p:nvSpPr>
            <p:cNvPr id="64" name="Rectangle 42">
              <a:extLst>
                <a:ext uri="{FF2B5EF4-FFF2-40B4-BE49-F238E27FC236}">
                  <a16:creationId xmlns:a16="http://schemas.microsoft.com/office/drawing/2014/main" id="{FCE33529-6A7B-9B1A-FDBB-3B1B8C26E4DB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EEF8B05-57C0-4E89-F482-74892CF38A2D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07A8D68-9361-02B2-C3CC-0A161E2BEEF6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E16011C-4BB3-2FF6-BCED-373FF3537CB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90D37F-91E1-292C-8B1B-57114E0B38FB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3AFA9E2-0B73-0A2A-052D-24C52F2741FB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33BC852-5C13-2852-A8AA-E7B2F62BE728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8681549-6903-69EC-F8D8-168F8DFEE0B1}"/>
              </a:ext>
            </a:extLst>
          </p:cNvPr>
          <p:cNvGrpSpPr/>
          <p:nvPr/>
        </p:nvGrpSpPr>
        <p:grpSpPr>
          <a:xfrm>
            <a:off x="5557432" y="5485116"/>
            <a:ext cx="932584" cy="322898"/>
            <a:chOff x="1478768" y="3118317"/>
            <a:chExt cx="5014301" cy="1870924"/>
          </a:xfrm>
        </p:grpSpPr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23A950E9-32FC-2B69-6580-A7A79C70FFAB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FAE175D-06BC-B636-617D-B24D9978A1BB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5088C68-DF46-25D2-8EAA-34DAA7C2EBA3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6294EFF-8171-5F0A-F4B0-7848EA6AE193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D23BED8-2FFC-6B9B-C742-320E093D5DEB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E9B762D-33D1-1CEF-3A84-50A79B662BD6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2A7F842-F941-6208-ABD9-3D8B88FE46BE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278BC47-4BE7-EC2A-B0B9-0B3B51A3F3E7}"/>
              </a:ext>
            </a:extLst>
          </p:cNvPr>
          <p:cNvGrpSpPr/>
          <p:nvPr/>
        </p:nvGrpSpPr>
        <p:grpSpPr>
          <a:xfrm>
            <a:off x="6571563" y="5669034"/>
            <a:ext cx="932584" cy="322898"/>
            <a:chOff x="1478768" y="3118317"/>
            <a:chExt cx="5014301" cy="1870924"/>
          </a:xfrm>
        </p:grpSpPr>
        <p:sp>
          <p:nvSpPr>
            <p:cNvPr id="80" name="Rectangle 42">
              <a:extLst>
                <a:ext uri="{FF2B5EF4-FFF2-40B4-BE49-F238E27FC236}">
                  <a16:creationId xmlns:a16="http://schemas.microsoft.com/office/drawing/2014/main" id="{579425EB-B6AD-4F57-C471-DDBCFC4F1694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017EA9C-D0D8-7E30-62A9-40796DF6C4D1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164AF9D-EEE1-4C89-920E-DB9978404637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368EA52-6AD3-EDC4-4DEF-E56FE1351FB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FD6FF11-7FCC-2CDF-AEC7-E52CCBEC4E73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578A15-2159-2E21-F1A8-FD5CF4E2B33E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0BB318C-1D7D-C5F7-82DC-2BF6E44412DA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sp>
        <p:nvSpPr>
          <p:cNvPr id="87" name="Rectangle 56">
            <a:extLst>
              <a:ext uri="{FF2B5EF4-FFF2-40B4-BE49-F238E27FC236}">
                <a16:creationId xmlns:a16="http://schemas.microsoft.com/office/drawing/2014/main" id="{18FF2D00-2038-8333-1488-39BCBD60EB0F}"/>
              </a:ext>
            </a:extLst>
          </p:cNvPr>
          <p:cNvSpPr/>
          <p:nvPr/>
        </p:nvSpPr>
        <p:spPr>
          <a:xfrm>
            <a:off x="3963970" y="6157486"/>
            <a:ext cx="2214052" cy="209920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Controller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Straight Connector 57">
            <a:extLst>
              <a:ext uri="{FF2B5EF4-FFF2-40B4-BE49-F238E27FC236}">
                <a16:creationId xmlns:a16="http://schemas.microsoft.com/office/drawing/2014/main" id="{38576FE4-EE92-744A-8204-15FB745CF1C4}"/>
              </a:ext>
            </a:extLst>
          </p:cNvPr>
          <p:cNvSpPr/>
          <p:nvPr/>
        </p:nvSpPr>
        <p:spPr>
          <a:xfrm>
            <a:off x="3966315" y="6101503"/>
            <a:ext cx="2215433" cy="18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51">
            <a:extLst>
              <a:ext uri="{FF2B5EF4-FFF2-40B4-BE49-F238E27FC236}">
                <a16:creationId xmlns:a16="http://schemas.microsoft.com/office/drawing/2014/main" id="{4650FD9E-6BB4-CCD6-F4DD-F2B0B44F3333}"/>
              </a:ext>
            </a:extLst>
          </p:cNvPr>
          <p:cNvSpPr/>
          <p:nvPr/>
        </p:nvSpPr>
        <p:spPr>
          <a:xfrm>
            <a:off x="4532791" y="6464044"/>
            <a:ext cx="423926" cy="276281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Storage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1">
            <a:extLst>
              <a:ext uri="{FF2B5EF4-FFF2-40B4-BE49-F238E27FC236}">
                <a16:creationId xmlns:a16="http://schemas.microsoft.com/office/drawing/2014/main" id="{A8DFD3E4-B0C5-A88E-E69B-4C6FCB0E8DB3}"/>
              </a:ext>
            </a:extLst>
          </p:cNvPr>
          <p:cNvSpPr/>
          <p:nvPr/>
        </p:nvSpPr>
        <p:spPr>
          <a:xfrm>
            <a:off x="5388207" y="6462995"/>
            <a:ext cx="351684" cy="285034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MPAI Store</a:t>
            </a:r>
            <a:endParaRPr lang="it-IT" sz="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52">
            <a:extLst>
              <a:ext uri="{FF2B5EF4-FFF2-40B4-BE49-F238E27FC236}">
                <a16:creationId xmlns:a16="http://schemas.microsoft.com/office/drawing/2014/main" id="{D41C4E43-2E36-2D8B-EF58-1552656833BD}"/>
              </a:ext>
            </a:extLst>
          </p:cNvPr>
          <p:cNvSpPr/>
          <p:nvPr/>
        </p:nvSpPr>
        <p:spPr>
          <a:xfrm>
            <a:off x="4981119" y="6463770"/>
            <a:ext cx="357006" cy="276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</a:t>
            </a:r>
            <a:endParaRPr lang="it-IT" sz="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ectangle 5">
            <a:extLst>
              <a:ext uri="{FF2B5EF4-FFF2-40B4-BE49-F238E27FC236}">
                <a16:creationId xmlns:a16="http://schemas.microsoft.com/office/drawing/2014/main" id="{A8F78B52-33B7-70B7-4525-A041434566A7}"/>
              </a:ext>
            </a:extLst>
          </p:cNvPr>
          <p:cNvSpPr/>
          <p:nvPr/>
        </p:nvSpPr>
        <p:spPr>
          <a:xfrm>
            <a:off x="3963970" y="6462995"/>
            <a:ext cx="518118" cy="277780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</a:t>
            </a: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-cation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EC1A9D-44C5-B596-07D9-BC6F95517B64}"/>
              </a:ext>
            </a:extLst>
          </p:cNvPr>
          <p:cNvCxnSpPr>
            <a:cxnSpLocks/>
          </p:cNvCxnSpPr>
          <p:nvPr/>
        </p:nvCxnSpPr>
        <p:spPr>
          <a:xfrm>
            <a:off x="3963969" y="6418597"/>
            <a:ext cx="534185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F1A4E90-34B1-41EA-32D9-C35EC1FA312B}"/>
              </a:ext>
            </a:extLst>
          </p:cNvPr>
          <p:cNvCxnSpPr/>
          <p:nvPr/>
        </p:nvCxnSpPr>
        <p:spPr>
          <a:xfrm flipV="1">
            <a:off x="4567950" y="6418916"/>
            <a:ext cx="359293" cy="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E94FF85-6C48-CA78-2C58-B225EACB0A55}"/>
              </a:ext>
            </a:extLst>
          </p:cNvPr>
          <p:cNvCxnSpPr/>
          <p:nvPr/>
        </p:nvCxnSpPr>
        <p:spPr>
          <a:xfrm flipV="1">
            <a:off x="5000721" y="6418917"/>
            <a:ext cx="325570" cy="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3729601-5A27-AB04-957E-8FB9FEAE344E}"/>
              </a:ext>
            </a:extLst>
          </p:cNvPr>
          <p:cNvCxnSpPr/>
          <p:nvPr/>
        </p:nvCxnSpPr>
        <p:spPr>
          <a:xfrm flipV="1">
            <a:off x="5402890" y="6418915"/>
            <a:ext cx="325570" cy="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7" name="Rectangle 4">
            <a:extLst>
              <a:ext uri="{FF2B5EF4-FFF2-40B4-BE49-F238E27FC236}">
                <a16:creationId xmlns:a16="http://schemas.microsoft.com/office/drawing/2014/main" id="{EF1826AE-D1AF-3B1E-420A-43BB25FA7DEA}"/>
              </a:ext>
            </a:extLst>
          </p:cNvPr>
          <p:cNvSpPr/>
          <p:nvPr/>
        </p:nvSpPr>
        <p:spPr>
          <a:xfrm>
            <a:off x="7139262" y="6463183"/>
            <a:ext cx="549450" cy="268942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Attestation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F6DAB69-6944-4890-1028-7BE9478C5B9E}"/>
              </a:ext>
            </a:extLst>
          </p:cNvPr>
          <p:cNvSpPr/>
          <p:nvPr/>
        </p:nvSpPr>
        <p:spPr>
          <a:xfrm>
            <a:off x="6531958" y="6469188"/>
            <a:ext cx="556600" cy="268943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Encryption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ectangle 4">
            <a:extLst>
              <a:ext uri="{FF2B5EF4-FFF2-40B4-BE49-F238E27FC236}">
                <a16:creationId xmlns:a16="http://schemas.microsoft.com/office/drawing/2014/main" id="{891479AF-4520-C232-BD83-F2705E951217}"/>
              </a:ext>
            </a:extLst>
          </p:cNvPr>
          <p:cNvSpPr/>
          <p:nvPr/>
        </p:nvSpPr>
        <p:spPr>
          <a:xfrm>
            <a:off x="5854630" y="6470435"/>
            <a:ext cx="629778" cy="268943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B21FE22-785B-67CF-43C8-A400A7B9CFB3}"/>
              </a:ext>
            </a:extLst>
          </p:cNvPr>
          <p:cNvCxnSpPr>
            <a:cxnSpLocks/>
          </p:cNvCxnSpPr>
          <p:nvPr/>
        </p:nvCxnSpPr>
        <p:spPr>
          <a:xfrm flipV="1">
            <a:off x="5781258" y="6424766"/>
            <a:ext cx="1978591" cy="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D5E86D0-7310-75DE-1DC3-7CEC4D4E1511}"/>
              </a:ext>
            </a:extLst>
          </p:cNvPr>
          <p:cNvCxnSpPr>
            <a:cxnSpLocks/>
          </p:cNvCxnSpPr>
          <p:nvPr/>
        </p:nvCxnSpPr>
        <p:spPr>
          <a:xfrm>
            <a:off x="4811475" y="5434608"/>
            <a:ext cx="58112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19F75E0-D466-65FD-6AEA-1B9CE6FAA623}"/>
              </a:ext>
            </a:extLst>
          </p:cNvPr>
          <p:cNvGrpSpPr/>
          <p:nvPr/>
        </p:nvGrpSpPr>
        <p:grpSpPr>
          <a:xfrm>
            <a:off x="4736205" y="5485116"/>
            <a:ext cx="748922" cy="499563"/>
            <a:chOff x="4347978" y="2661733"/>
            <a:chExt cx="1333370" cy="711130"/>
          </a:xfrm>
        </p:grpSpPr>
        <p:sp>
          <p:nvSpPr>
            <p:cNvPr id="103" name="Rectangle 58">
              <a:extLst>
                <a:ext uri="{FF2B5EF4-FFF2-40B4-BE49-F238E27FC236}">
                  <a16:creationId xmlns:a16="http://schemas.microsoft.com/office/drawing/2014/main" id="{0C4AFED3-45FE-963F-05DB-A66CBDBA927E}"/>
                </a:ext>
              </a:extLst>
            </p:cNvPr>
            <p:cNvSpPr/>
            <p:nvPr/>
          </p:nvSpPr>
          <p:spPr>
            <a:xfrm>
              <a:off x="4347978" y="2661733"/>
              <a:ext cx="1329676" cy="361641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5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5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(non-secure)</a:t>
              </a:r>
              <a:endParaRPr lang="en-GB" sz="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Rectangle 58">
              <a:extLst>
                <a:ext uri="{FF2B5EF4-FFF2-40B4-BE49-F238E27FC236}">
                  <a16:creationId xmlns:a16="http://schemas.microsoft.com/office/drawing/2014/main" id="{80FB287F-A5D0-FDC7-03B0-AA688CAD982C}"/>
                </a:ext>
              </a:extLst>
            </p:cNvPr>
            <p:cNvSpPr/>
            <p:nvPr/>
          </p:nvSpPr>
          <p:spPr>
            <a:xfrm>
              <a:off x="4351672" y="3023210"/>
              <a:ext cx="1329676" cy="349653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5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5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(secure)</a:t>
              </a:r>
              <a:endParaRPr lang="en-GB" sz="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1F8122A-2727-4CFE-07D3-C70C0D4641E4}"/>
              </a:ext>
            </a:extLst>
          </p:cNvPr>
          <p:cNvCxnSpPr>
            <a:cxnSpLocks/>
          </p:cNvCxnSpPr>
          <p:nvPr/>
        </p:nvCxnSpPr>
        <p:spPr>
          <a:xfrm flipH="1">
            <a:off x="4896904" y="4574779"/>
            <a:ext cx="1" cy="327979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D9D9D3C-CB56-283E-530C-76FD1144542C}"/>
              </a:ext>
            </a:extLst>
          </p:cNvPr>
          <p:cNvCxnSpPr>
            <a:cxnSpLocks/>
          </p:cNvCxnSpPr>
          <p:nvPr/>
        </p:nvCxnSpPr>
        <p:spPr>
          <a:xfrm>
            <a:off x="5164517" y="4559272"/>
            <a:ext cx="0" cy="353749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99833BD-09A2-4F8C-64A8-540337A0F1A6}"/>
              </a:ext>
            </a:extLst>
          </p:cNvPr>
          <p:cNvCxnSpPr>
            <a:cxnSpLocks/>
          </p:cNvCxnSpPr>
          <p:nvPr/>
        </p:nvCxnSpPr>
        <p:spPr>
          <a:xfrm>
            <a:off x="5412423" y="4569536"/>
            <a:ext cx="0" cy="336151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72F8AF-EFAF-080B-9F24-B6F01A2977FA}"/>
              </a:ext>
            </a:extLst>
          </p:cNvPr>
          <p:cNvGrpSpPr/>
          <p:nvPr/>
        </p:nvGrpSpPr>
        <p:grpSpPr>
          <a:xfrm>
            <a:off x="1230759" y="1931019"/>
            <a:ext cx="704368" cy="656788"/>
            <a:chOff x="3549292" y="2580273"/>
            <a:chExt cx="3795880" cy="2661767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39D070-26A5-60EE-2689-D779504A4E84}"/>
                </a:ext>
              </a:extLst>
            </p:cNvPr>
            <p:cNvCxnSpPr>
              <a:cxnSpLocks/>
            </p:cNvCxnSpPr>
            <p:nvPr/>
          </p:nvCxnSpPr>
          <p:spPr>
            <a:xfrm>
              <a:off x="6394888" y="2587427"/>
              <a:ext cx="0" cy="449456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28424AF-E1E8-5CD0-D078-1B5ADAC2DE99}"/>
                </a:ext>
              </a:extLst>
            </p:cNvPr>
            <p:cNvCxnSpPr>
              <a:cxnSpLocks/>
            </p:cNvCxnSpPr>
            <p:nvPr/>
          </p:nvCxnSpPr>
          <p:spPr>
            <a:xfrm>
              <a:off x="6662501" y="2580273"/>
              <a:ext cx="0" cy="449456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00EDC9-BAD5-5EEB-8592-77ADF20A4706}"/>
                </a:ext>
              </a:extLst>
            </p:cNvPr>
            <p:cNvCxnSpPr>
              <a:cxnSpLocks/>
            </p:cNvCxnSpPr>
            <p:nvPr/>
          </p:nvCxnSpPr>
          <p:spPr>
            <a:xfrm>
              <a:off x="6910407" y="2581647"/>
              <a:ext cx="0" cy="449456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Rectangle 55">
              <a:extLst>
                <a:ext uri="{FF2B5EF4-FFF2-40B4-BE49-F238E27FC236}">
                  <a16:creationId xmlns:a16="http://schemas.microsoft.com/office/drawing/2014/main" id="{E052D39F-4E50-F58C-F461-F4FA78EAC606}"/>
                </a:ext>
              </a:extLst>
            </p:cNvPr>
            <p:cNvSpPr/>
            <p:nvPr/>
          </p:nvSpPr>
          <p:spPr>
            <a:xfrm>
              <a:off x="4215025" y="2920165"/>
              <a:ext cx="3023548" cy="11631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en-GB" sz="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en-GB" sz="3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it-IT" sz="3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Rectangle 3">
              <a:extLst>
                <a:ext uri="{FF2B5EF4-FFF2-40B4-BE49-F238E27FC236}">
                  <a16:creationId xmlns:a16="http://schemas.microsoft.com/office/drawing/2014/main" id="{30200492-6AA8-A0EA-925C-EFF2E961230E}"/>
                </a:ext>
              </a:extLst>
            </p:cNvPr>
            <p:cNvSpPr/>
            <p:nvPr/>
          </p:nvSpPr>
          <p:spPr>
            <a:xfrm>
              <a:off x="3549292" y="2931121"/>
              <a:ext cx="528964" cy="1139939"/>
            </a:xfrm>
            <a:prstGeom prst="rect">
              <a:avLst/>
            </a:prstGeom>
            <a:solidFill>
              <a:srgbClr val="FF6699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300" b="0" strike="noStrike" spc="-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User Agent</a:t>
              </a:r>
              <a:endParaRPr lang="it-IT" sz="3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ABC17D2-3420-12B6-52B3-BF4D5E730E80}"/>
                </a:ext>
              </a:extLst>
            </p:cNvPr>
            <p:cNvGrpSpPr/>
            <p:nvPr/>
          </p:nvGrpSpPr>
          <p:grpSpPr>
            <a:xfrm>
              <a:off x="5140787" y="3044080"/>
              <a:ext cx="932584" cy="322898"/>
              <a:chOff x="1478768" y="3118317"/>
              <a:chExt cx="5014301" cy="1870924"/>
            </a:xfrm>
          </p:grpSpPr>
          <p:sp>
            <p:nvSpPr>
              <p:cNvPr id="165" name="Rectangle 42">
                <a:extLst>
                  <a:ext uri="{FF2B5EF4-FFF2-40B4-BE49-F238E27FC236}">
                    <a16:creationId xmlns:a16="http://schemas.microsoft.com/office/drawing/2014/main" id="{3341524C-8D06-D71B-2246-C49BAE1CEACA}"/>
                  </a:ext>
                </a:extLst>
              </p:cNvPr>
              <p:cNvSpPr/>
              <p:nvPr/>
            </p:nvSpPr>
            <p:spPr>
              <a:xfrm>
                <a:off x="2711697" y="3118317"/>
                <a:ext cx="2548492" cy="187092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 Module (AIM)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7FD5133D-2038-4951-01C2-98BC33EB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347" y="3544519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0A78C224-A39A-9827-BDAE-606F3A3DB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8915" y="406457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68BE960A-BBF3-6234-907C-23A0EEE65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0483" y="458462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32B6E0C-8B8A-0E3E-5464-EE66F3A4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68" y="3546087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6928B135-6362-ECC7-6B67-F0113F539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0336" y="406613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4BAACF1-E3F1-DB41-F0CB-0D5A30F10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904" y="458618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8063D58-70EE-79BF-35F7-D638CFBAB17F}"/>
                </a:ext>
              </a:extLst>
            </p:cNvPr>
            <p:cNvGrpSpPr/>
            <p:nvPr/>
          </p:nvGrpSpPr>
          <p:grpSpPr>
            <a:xfrm>
              <a:off x="6146296" y="3098506"/>
              <a:ext cx="932584" cy="322898"/>
              <a:chOff x="1478768" y="3118317"/>
              <a:chExt cx="5014301" cy="1870924"/>
            </a:xfrm>
          </p:grpSpPr>
          <p:sp>
            <p:nvSpPr>
              <p:cNvPr id="158" name="Rectangle 42">
                <a:extLst>
                  <a:ext uri="{FF2B5EF4-FFF2-40B4-BE49-F238E27FC236}">
                    <a16:creationId xmlns:a16="http://schemas.microsoft.com/office/drawing/2014/main" id="{1E7121BB-6733-6490-C2C8-98F4D368678D}"/>
                  </a:ext>
                </a:extLst>
              </p:cNvPr>
              <p:cNvSpPr/>
              <p:nvPr/>
            </p:nvSpPr>
            <p:spPr>
              <a:xfrm>
                <a:off x="2711697" y="3118317"/>
                <a:ext cx="2548492" cy="187092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 Module (AIM)</a:t>
                </a:r>
                <a:endParaRPr lang="it-IT" sz="100" b="0" strike="noStrike" spc="-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3DDE6D9-2D26-A53B-D67C-EBC081B9BD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347" y="3544519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AE6093F3-08F6-B332-6B58-7487CE9A29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8915" y="406457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AD03AB6-8F67-52F7-A43D-C179AAB4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0483" y="458462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7B93085-28BB-BEC5-9C61-825032A61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68" y="3546087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E284EAF-C870-3DF0-D680-5593FB8B9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0336" y="406613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748A004-7C95-C51A-86C4-86C4DE196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904" y="458618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6D0854F-DF89-E8FC-AE6D-4DDD93FC90F8}"/>
                </a:ext>
              </a:extLst>
            </p:cNvPr>
            <p:cNvGrpSpPr/>
            <p:nvPr/>
          </p:nvGrpSpPr>
          <p:grpSpPr>
            <a:xfrm>
              <a:off x="5142755" y="3513271"/>
              <a:ext cx="932584" cy="322898"/>
              <a:chOff x="1478768" y="3118317"/>
              <a:chExt cx="5014301" cy="1870924"/>
            </a:xfrm>
          </p:grpSpPr>
          <p:sp>
            <p:nvSpPr>
              <p:cNvPr id="151" name="Rectangle 42">
                <a:extLst>
                  <a:ext uri="{FF2B5EF4-FFF2-40B4-BE49-F238E27FC236}">
                    <a16:creationId xmlns:a16="http://schemas.microsoft.com/office/drawing/2014/main" id="{E54CB26A-E56F-C361-ABA4-446B17D2DFDB}"/>
                  </a:ext>
                </a:extLst>
              </p:cNvPr>
              <p:cNvSpPr/>
              <p:nvPr/>
            </p:nvSpPr>
            <p:spPr>
              <a:xfrm>
                <a:off x="2711697" y="3118317"/>
                <a:ext cx="2548492" cy="187092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 Module (AIM)</a:t>
                </a:r>
                <a:endParaRPr lang="it-IT" sz="100" b="0" strike="noStrike" spc="-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0A0BB3F-ED06-38B1-4F7C-38B7026596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347" y="3544519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13492459-B592-350F-0CE2-0F66584A2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8915" y="406457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F7549CF-32A3-3E32-D0B9-79667B86B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0483" y="458462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F55BFEA-9ECD-D049-52C3-5951FE5C0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68" y="3546087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87504F6-B39D-A176-0C08-399C1856D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0336" y="406613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9F436B0-A411-48B0-BFF3-F4E7182B0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904" y="458618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F6FD045-EF51-940E-2361-C3F5B5804427}"/>
                </a:ext>
              </a:extLst>
            </p:cNvPr>
            <p:cNvGrpSpPr/>
            <p:nvPr/>
          </p:nvGrpSpPr>
          <p:grpSpPr>
            <a:xfrm>
              <a:off x="6156886" y="3697189"/>
              <a:ext cx="932584" cy="322898"/>
              <a:chOff x="1478768" y="3118317"/>
              <a:chExt cx="5014301" cy="1870924"/>
            </a:xfrm>
          </p:grpSpPr>
          <p:sp>
            <p:nvSpPr>
              <p:cNvPr id="144" name="Rectangle 42">
                <a:extLst>
                  <a:ext uri="{FF2B5EF4-FFF2-40B4-BE49-F238E27FC236}">
                    <a16:creationId xmlns:a16="http://schemas.microsoft.com/office/drawing/2014/main" id="{85490202-7A5E-88DA-177C-143D81EB476B}"/>
                  </a:ext>
                </a:extLst>
              </p:cNvPr>
              <p:cNvSpPr/>
              <p:nvPr/>
            </p:nvSpPr>
            <p:spPr>
              <a:xfrm>
                <a:off x="2711697" y="3118317"/>
                <a:ext cx="2548492" cy="187092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 Module (AIM)</a:t>
                </a:r>
                <a:endParaRPr lang="it-IT" sz="100" b="0" strike="noStrike" spc="-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7E7F9BA-40A6-0643-C85E-C6BA3FE5A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347" y="3544519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74FD2C9-E7D8-517B-861A-A04110621B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8915" y="406457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3ACD7845-4D09-D46B-58A7-4196534E4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0483" y="4584620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3FDEBD9-C56F-ADF5-885F-D654A4B65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68" y="3546087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6100D60C-A5EA-90E0-478C-D99A1BF77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0336" y="406613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791BCF0-A1C5-ADBC-935B-AA16D4E63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904" y="4586188"/>
                <a:ext cx="1232586" cy="1568"/>
              </a:xfrm>
              <a:prstGeom prst="line">
                <a:avLst/>
              </a:prstGeom>
              <a:solidFill>
                <a:srgbClr val="92D050"/>
              </a:solidFill>
              <a:ln>
                <a:solidFill>
                  <a:srgbClr val="000000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sp>
          <p:nvSpPr>
            <p:cNvPr id="118" name="Rectangle 56">
              <a:extLst>
                <a:ext uri="{FF2B5EF4-FFF2-40B4-BE49-F238E27FC236}">
                  <a16:creationId xmlns:a16="http://schemas.microsoft.com/office/drawing/2014/main" id="{2BCC1DDF-F366-E9A6-E30C-4A322E41094B}"/>
                </a:ext>
              </a:extLst>
            </p:cNvPr>
            <p:cNvSpPr/>
            <p:nvPr/>
          </p:nvSpPr>
          <p:spPr>
            <a:xfrm>
              <a:off x="3549293" y="4185641"/>
              <a:ext cx="2214052" cy="209920"/>
            </a:xfrm>
            <a:prstGeom prst="rect">
              <a:avLst/>
            </a:prstGeom>
            <a:solidFill>
              <a:srgbClr val="FFDF79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Controller</a:t>
              </a:r>
              <a:endParaRPr lang="it-IT" sz="1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Straight Connector 57">
              <a:extLst>
                <a:ext uri="{FF2B5EF4-FFF2-40B4-BE49-F238E27FC236}">
                  <a16:creationId xmlns:a16="http://schemas.microsoft.com/office/drawing/2014/main" id="{34D5980E-99F0-A2CB-B603-0C4BCB9CAAA2}"/>
                </a:ext>
              </a:extLst>
            </p:cNvPr>
            <p:cNvSpPr/>
            <p:nvPr/>
          </p:nvSpPr>
          <p:spPr>
            <a:xfrm>
              <a:off x="3551638" y="4129658"/>
              <a:ext cx="2215433" cy="18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 sz="3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Rectangle 51">
              <a:extLst>
                <a:ext uri="{FF2B5EF4-FFF2-40B4-BE49-F238E27FC236}">
                  <a16:creationId xmlns:a16="http://schemas.microsoft.com/office/drawing/2014/main" id="{D730B658-C8B4-30C2-1CBC-D1307876C13F}"/>
                </a:ext>
              </a:extLst>
            </p:cNvPr>
            <p:cNvSpPr/>
            <p:nvPr/>
          </p:nvSpPr>
          <p:spPr>
            <a:xfrm>
              <a:off x="4118114" y="4492199"/>
              <a:ext cx="423926" cy="276281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Global Storage</a:t>
              </a:r>
              <a:endParaRPr lang="it-IT" sz="1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Rectangle 1">
              <a:extLst>
                <a:ext uri="{FF2B5EF4-FFF2-40B4-BE49-F238E27FC236}">
                  <a16:creationId xmlns:a16="http://schemas.microsoft.com/office/drawing/2014/main" id="{C9E11B55-1E2F-9C7F-32E4-88A8EF612A58}"/>
                </a:ext>
              </a:extLst>
            </p:cNvPr>
            <p:cNvSpPr/>
            <p:nvPr/>
          </p:nvSpPr>
          <p:spPr>
            <a:xfrm>
              <a:off x="4973530" y="4491150"/>
              <a:ext cx="351684" cy="2850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" b="0" strike="noStrike" spc="-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MPAI Store</a:t>
              </a:r>
              <a:endParaRPr lang="it-IT" sz="1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Rectangle 52">
              <a:extLst>
                <a:ext uri="{FF2B5EF4-FFF2-40B4-BE49-F238E27FC236}">
                  <a16:creationId xmlns:a16="http://schemas.microsoft.com/office/drawing/2014/main" id="{505A52B8-89E0-704B-B98D-43AA87B985F2}"/>
                </a:ext>
              </a:extLst>
            </p:cNvPr>
            <p:cNvSpPr/>
            <p:nvPr/>
          </p:nvSpPr>
          <p:spPr>
            <a:xfrm>
              <a:off x="4566442" y="4491925"/>
              <a:ext cx="357006" cy="2768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Access</a:t>
              </a:r>
              <a:endParaRPr lang="it-IT" sz="1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5">
              <a:extLst>
                <a:ext uri="{FF2B5EF4-FFF2-40B4-BE49-F238E27FC236}">
                  <a16:creationId xmlns:a16="http://schemas.microsoft.com/office/drawing/2014/main" id="{3B880D37-0D5C-EBBC-396A-06C203C15981}"/>
                </a:ext>
              </a:extLst>
            </p:cNvPr>
            <p:cNvSpPr/>
            <p:nvPr/>
          </p:nvSpPr>
          <p:spPr>
            <a:xfrm>
              <a:off x="3549293" y="4491150"/>
              <a:ext cx="518118" cy="277780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00" b="0" strike="noStrike" spc="-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</a:t>
              </a:r>
              <a:r>
                <a: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-cation</a:t>
              </a:r>
              <a:endParaRPr lang="it-IT" sz="1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FDEEB14-2C36-7C3D-E36B-63CD19547411}"/>
                </a:ext>
              </a:extLst>
            </p:cNvPr>
            <p:cNvCxnSpPr>
              <a:cxnSpLocks/>
            </p:cNvCxnSpPr>
            <p:nvPr/>
          </p:nvCxnSpPr>
          <p:spPr>
            <a:xfrm>
              <a:off x="3549292" y="4446752"/>
              <a:ext cx="534185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9E40D08-5073-F0CE-E0EC-7631FC6BACD6}"/>
                </a:ext>
              </a:extLst>
            </p:cNvPr>
            <p:cNvCxnSpPr/>
            <p:nvPr/>
          </p:nvCxnSpPr>
          <p:spPr>
            <a:xfrm flipV="1">
              <a:off x="4153273" y="4447071"/>
              <a:ext cx="359293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AD0013E-9BB5-3079-77B0-2F2A7ECC465C}"/>
                </a:ext>
              </a:extLst>
            </p:cNvPr>
            <p:cNvCxnSpPr/>
            <p:nvPr/>
          </p:nvCxnSpPr>
          <p:spPr>
            <a:xfrm flipV="1">
              <a:off x="4586044" y="4447072"/>
              <a:ext cx="325570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2163898-17D0-5861-8CD6-CD7EB60A95CA}"/>
                </a:ext>
              </a:extLst>
            </p:cNvPr>
            <p:cNvCxnSpPr/>
            <p:nvPr/>
          </p:nvCxnSpPr>
          <p:spPr>
            <a:xfrm flipV="1">
              <a:off x="4988213" y="4447070"/>
              <a:ext cx="325570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ADCCD2D-EDDB-24E5-4E26-8BB43DB66145}"/>
                </a:ext>
              </a:extLst>
            </p:cNvPr>
            <p:cNvGrpSpPr/>
            <p:nvPr/>
          </p:nvGrpSpPr>
          <p:grpSpPr>
            <a:xfrm>
              <a:off x="5366581" y="4452921"/>
              <a:ext cx="1978591" cy="789119"/>
              <a:chOff x="5574251" y="4452921"/>
              <a:chExt cx="2217779" cy="78911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CFC41B0-BBA4-D0FA-0803-5D56432A95F0}"/>
                  </a:ext>
                </a:extLst>
              </p:cNvPr>
              <p:cNvSpPr/>
              <p:nvPr/>
            </p:nvSpPr>
            <p:spPr>
              <a:xfrm>
                <a:off x="5591450" y="4498586"/>
                <a:ext cx="2177677" cy="743454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endParaRPr lang="en-GB" sz="300" b="0" strike="noStrike" spc="-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en-GB" sz="300" spc="-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en-GB" sz="300" b="0" strike="noStrike" spc="-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en-GB" sz="300" spc="-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300" b="0" strike="noStrike" spc="-1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Trusted Services</a:t>
                </a:r>
                <a:endParaRPr lang="it-IT" sz="3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Rectangle 4">
                <a:extLst>
                  <a:ext uri="{FF2B5EF4-FFF2-40B4-BE49-F238E27FC236}">
                    <a16:creationId xmlns:a16="http://schemas.microsoft.com/office/drawing/2014/main" id="{6D7C8957-6E58-951D-3656-DC9D6B749C97}"/>
                  </a:ext>
                </a:extLst>
              </p:cNvPr>
              <p:cNvSpPr/>
              <p:nvPr/>
            </p:nvSpPr>
            <p:spPr>
              <a:xfrm>
                <a:off x="7096421" y="4539463"/>
                <a:ext cx="615872" cy="268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Attestation Service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5CA09110-33C6-616F-A591-5A879C6162A4}"/>
                  </a:ext>
                </a:extLst>
              </p:cNvPr>
              <p:cNvSpPr/>
              <p:nvPr/>
            </p:nvSpPr>
            <p:spPr>
              <a:xfrm>
                <a:off x="6415702" y="4545468"/>
                <a:ext cx="623886" cy="2689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Encryption Service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tangle 4">
                <a:extLst>
                  <a:ext uri="{FF2B5EF4-FFF2-40B4-BE49-F238E27FC236}">
                    <a16:creationId xmlns:a16="http://schemas.microsoft.com/office/drawing/2014/main" id="{4F9F8418-F67F-9C82-4DC2-3FE5EA9069F2}"/>
                  </a:ext>
                </a:extLst>
              </p:cNvPr>
              <p:cNvSpPr/>
              <p:nvPr/>
            </p:nvSpPr>
            <p:spPr>
              <a:xfrm>
                <a:off x="6415841" y="4848910"/>
                <a:ext cx="645568" cy="26894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 Storage Service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Rectangle 4">
                <a:extLst>
                  <a:ext uri="{FF2B5EF4-FFF2-40B4-BE49-F238E27FC236}">
                    <a16:creationId xmlns:a16="http://schemas.microsoft.com/office/drawing/2014/main" id="{5D2C24DB-64DE-E191-575D-4B20ED934715}"/>
                  </a:ext>
                </a:extLst>
              </p:cNvPr>
              <p:cNvSpPr/>
              <p:nvPr/>
            </p:nvSpPr>
            <p:spPr>
              <a:xfrm>
                <a:off x="5656493" y="4546715"/>
                <a:ext cx="705911" cy="2689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Communication Service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Rectangle 4">
                <a:extLst>
                  <a:ext uri="{FF2B5EF4-FFF2-40B4-BE49-F238E27FC236}">
                    <a16:creationId xmlns:a16="http://schemas.microsoft.com/office/drawing/2014/main" id="{433CC995-1F8D-C7AD-C9AB-38DC6881DF16}"/>
                  </a:ext>
                </a:extLst>
              </p:cNvPr>
              <p:cNvSpPr/>
              <p:nvPr/>
            </p:nvSpPr>
            <p:spPr>
              <a:xfrm>
                <a:off x="5664584" y="4849844"/>
                <a:ext cx="705911" cy="26894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 Security Engine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tangle 4">
                <a:extLst>
                  <a:ext uri="{FF2B5EF4-FFF2-40B4-BE49-F238E27FC236}">
                    <a16:creationId xmlns:a16="http://schemas.microsoft.com/office/drawing/2014/main" id="{1DB8D0C5-B01D-0B12-1B0C-750D15B1C63C}"/>
                  </a:ext>
                </a:extLst>
              </p:cNvPr>
              <p:cNvSpPr/>
              <p:nvPr/>
            </p:nvSpPr>
            <p:spPr>
              <a:xfrm>
                <a:off x="7097120" y="4847796"/>
                <a:ext cx="624241" cy="26894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 Model Service</a:t>
                </a:r>
                <a:endParaRPr lang="it-IT" sz="100" b="0" strike="noStrike" spc="-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B0B48E2-55F3-FFC6-A87D-C9BE2ABA6F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4251" y="4452921"/>
                <a:ext cx="2217779" cy="2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2566DE5-8617-80BB-3B08-E68892DD6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6798" y="3462763"/>
              <a:ext cx="581127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714DE0D0-F2ED-B0A9-EC1F-FBE27BBD5B09}"/>
                </a:ext>
              </a:extLst>
            </p:cNvPr>
            <p:cNvGrpSpPr/>
            <p:nvPr/>
          </p:nvGrpSpPr>
          <p:grpSpPr>
            <a:xfrm>
              <a:off x="4321528" y="3513271"/>
              <a:ext cx="748922" cy="499563"/>
              <a:chOff x="4347978" y="2661733"/>
              <a:chExt cx="1333370" cy="711130"/>
            </a:xfrm>
          </p:grpSpPr>
          <p:sp>
            <p:nvSpPr>
              <p:cNvPr id="134" name="Rectangle 58">
                <a:extLst>
                  <a:ext uri="{FF2B5EF4-FFF2-40B4-BE49-F238E27FC236}">
                    <a16:creationId xmlns:a16="http://schemas.microsoft.com/office/drawing/2014/main" id="{7706E4D1-441F-2139-77F7-D7F1EB1A0DAF}"/>
                  </a:ext>
                </a:extLst>
              </p:cNvPr>
              <p:cNvSpPr/>
              <p:nvPr/>
            </p:nvSpPr>
            <p:spPr>
              <a:xfrm>
                <a:off x="4347978" y="2661733"/>
                <a:ext cx="1329676" cy="361641"/>
              </a:xfrm>
              <a:prstGeom prst="rect">
                <a:avLst/>
              </a:prstGeom>
              <a:solidFill>
                <a:srgbClr val="7DDD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AIM/AIW Storage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(non-secure)</a:t>
                </a:r>
                <a:endPara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Rectangle 58">
                <a:extLst>
                  <a:ext uri="{FF2B5EF4-FFF2-40B4-BE49-F238E27FC236}">
                    <a16:creationId xmlns:a16="http://schemas.microsoft.com/office/drawing/2014/main" id="{AE84E21C-CAC5-B0D8-7A61-386D1E3F2CD8}"/>
                  </a:ext>
                </a:extLst>
              </p:cNvPr>
              <p:cNvSpPr/>
              <p:nvPr/>
            </p:nvSpPr>
            <p:spPr>
              <a:xfrm>
                <a:off x="4351672" y="3023210"/>
                <a:ext cx="1329676" cy="349653"/>
              </a:xfrm>
              <a:prstGeom prst="rect">
                <a:avLst/>
              </a:prstGeom>
              <a:solidFill>
                <a:srgbClr val="7DDD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b="0" strike="noStrike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AIM/AIW Storage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1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(secure)</a:t>
                </a:r>
                <a:endParaRPr lang="en-GB" sz="1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D40B3E2-8755-CEF1-803B-814FF37C4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2227" y="2602934"/>
              <a:ext cx="1" cy="32797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2344299-FA68-DB4B-794D-AF032FAB1D09}"/>
                </a:ext>
              </a:extLst>
            </p:cNvPr>
            <p:cNvCxnSpPr>
              <a:cxnSpLocks/>
            </p:cNvCxnSpPr>
            <p:nvPr/>
          </p:nvCxnSpPr>
          <p:spPr>
            <a:xfrm>
              <a:off x="4749840" y="2587427"/>
              <a:ext cx="0" cy="35374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EBA9D17-2739-C078-8E90-2DD26FB7E4CB}"/>
                </a:ext>
              </a:extLst>
            </p:cNvPr>
            <p:cNvCxnSpPr>
              <a:cxnSpLocks/>
            </p:cNvCxnSpPr>
            <p:nvPr/>
          </p:nvCxnSpPr>
          <p:spPr>
            <a:xfrm>
              <a:off x="4997746" y="2597691"/>
              <a:ext cx="0" cy="336151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3572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E2EB-DF43-29C7-1ED3-9562C328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329175"/>
            <a:ext cx="10202586" cy="969763"/>
          </a:xfrm>
        </p:spPr>
        <p:txBody>
          <a:bodyPr/>
          <a:lstStyle/>
          <a:p>
            <a:r>
              <a:rPr lang="en-US" dirty="0"/>
              <a:t>End User Device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A93AB-0F24-8D9E-42FF-B9AC01FE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>
                <a:ea typeface="Calibri" panose="020F0502020204030204" pitchFamily="34" charset="0"/>
              </a:rPr>
              <a:t>11-May-25</a:t>
            </a:fld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F94AB-1A5A-3E02-338B-3135CBAF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5934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D3258-ABAF-B158-F87E-4749ED0A8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60"/>
          <a:stretch/>
        </p:blipFill>
        <p:spPr>
          <a:xfrm>
            <a:off x="6156830" y="659890"/>
            <a:ext cx="4204557" cy="6001350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BF89BB83-3D54-C489-59C2-9022BEC3851B}"/>
              </a:ext>
            </a:extLst>
          </p:cNvPr>
          <p:cNvSpPr/>
          <p:nvPr/>
        </p:nvSpPr>
        <p:spPr>
          <a:xfrm>
            <a:off x="1222127" y="2589965"/>
            <a:ext cx="2001996" cy="689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 Biometric </a:t>
            </a: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Sensors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7AD90CDE-2C9C-3304-5D85-87DEE64FE33B}"/>
              </a:ext>
            </a:extLst>
          </p:cNvPr>
          <p:cNvSpPr/>
          <p:nvPr/>
        </p:nvSpPr>
        <p:spPr>
          <a:xfrm>
            <a:off x="1222127" y="3361770"/>
            <a:ext cx="2001996" cy="689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Smartbands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Smartwatches, 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01AF3B-282F-6BEC-C90F-BD892A52E9A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224123" y="2934724"/>
            <a:ext cx="429652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998ECB-574B-780B-F035-9C2964439162}"/>
              </a:ext>
            </a:extLst>
          </p:cNvPr>
          <p:cNvCxnSpPr>
            <a:cxnSpLocks/>
          </p:cNvCxnSpPr>
          <p:nvPr/>
        </p:nvCxnSpPr>
        <p:spPr>
          <a:xfrm>
            <a:off x="3224123" y="3706528"/>
            <a:ext cx="4556081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AFD1AB-0D26-FF3A-1963-0DFE74EBDE2D}"/>
              </a:ext>
            </a:extLst>
          </p:cNvPr>
          <p:cNvSpPr txBox="1"/>
          <p:nvPr/>
        </p:nvSpPr>
        <p:spPr>
          <a:xfrm>
            <a:off x="4347186" y="3105717"/>
            <a:ext cx="1090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Biometric</a:t>
            </a: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Signals</a:t>
            </a:r>
          </a:p>
        </p:txBody>
      </p:sp>
      <p:pic>
        <p:nvPicPr>
          <p:cNvPr id="12" name="Graphic 11" descr="Man outline">
            <a:extLst>
              <a:ext uri="{FF2B5EF4-FFF2-40B4-BE49-F238E27FC236}">
                <a16:creationId xmlns:a16="http://schemas.microsoft.com/office/drawing/2014/main" id="{2AD65029-60F6-05CC-4114-553EA1B4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9739" y="3958908"/>
            <a:ext cx="1473721" cy="137232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AC6997-A144-9798-C5C3-7A195D1B19D5}"/>
              </a:ext>
            </a:extLst>
          </p:cNvPr>
          <p:cNvCxnSpPr>
            <a:cxnSpLocks/>
          </p:cNvCxnSpPr>
          <p:nvPr/>
        </p:nvCxnSpPr>
        <p:spPr>
          <a:xfrm>
            <a:off x="3475373" y="4804139"/>
            <a:ext cx="3293646" cy="8513"/>
          </a:xfrm>
          <a:prstGeom prst="straightConnector1">
            <a:avLst/>
          </a:prstGeom>
          <a:ln w="254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2E6571-898B-7DF6-D070-9DE0371E7DEB}"/>
              </a:ext>
            </a:extLst>
          </p:cNvPr>
          <p:cNvSpPr txBox="1"/>
          <p:nvPr/>
        </p:nvSpPr>
        <p:spPr>
          <a:xfrm>
            <a:off x="3851903" y="1520992"/>
            <a:ext cx="208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End-user input data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16AA540C-8B14-D7A8-4431-383E8AE8ECB9}"/>
              </a:ext>
            </a:extLst>
          </p:cNvPr>
          <p:cNvSpPr/>
          <p:nvPr/>
        </p:nvSpPr>
        <p:spPr>
          <a:xfrm>
            <a:off x="6767512" y="4345024"/>
            <a:ext cx="2484404" cy="9125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21157-36FE-4B83-7E9E-B91D7D3AA757}"/>
              </a:ext>
            </a:extLst>
          </p:cNvPr>
          <p:cNvSpPr txBox="1"/>
          <p:nvPr/>
        </p:nvSpPr>
        <p:spPr>
          <a:xfrm>
            <a:off x="6920421" y="443816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AI-Health App</a:t>
            </a:r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F17D033C-2FB8-0356-87E5-E89C8901D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4635" y="4370860"/>
            <a:ext cx="969533" cy="902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C9B848-F604-E835-539A-43AAA816A54E}"/>
              </a:ext>
            </a:extLst>
          </p:cNvPr>
          <p:cNvSpPr txBox="1"/>
          <p:nvPr/>
        </p:nvSpPr>
        <p:spPr>
          <a:xfrm>
            <a:off x="6841217" y="4824342"/>
            <a:ext cx="161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Secure Data Vault</a:t>
            </a:r>
          </a:p>
        </p:txBody>
      </p:sp>
      <p:pic>
        <p:nvPicPr>
          <p:cNvPr id="20" name="Picture 2" descr="Download Fitbit | Baixaki">
            <a:extLst>
              <a:ext uri="{FF2B5EF4-FFF2-40B4-BE49-F238E27FC236}">
                <a16:creationId xmlns:a16="http://schemas.microsoft.com/office/drawing/2014/main" id="{62A8F82A-271D-6DC4-21F6-A5CFE97B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00" y="2768294"/>
            <a:ext cx="849786" cy="7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Usar o app Saúde no iPhone ou iPod touch - Suporte da Apple (BR)">
            <a:extLst>
              <a:ext uri="{FF2B5EF4-FFF2-40B4-BE49-F238E27FC236}">
                <a16:creationId xmlns:a16="http://schemas.microsoft.com/office/drawing/2014/main" id="{04CE5605-A737-C1A7-B2ED-35CF6EBF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543" y="3086702"/>
            <a:ext cx="740464" cy="6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oogle Fit Branding in Your App | Google Developers">
            <a:extLst>
              <a:ext uri="{FF2B5EF4-FFF2-40B4-BE49-F238E27FC236}">
                <a16:creationId xmlns:a16="http://schemas.microsoft.com/office/drawing/2014/main" id="{DD5EF216-B45D-EE37-2D6B-7D926B90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14" y="2272282"/>
            <a:ext cx="874596" cy="8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F1EF2F-32BE-2742-E6FD-E4157B48D9CD}"/>
              </a:ext>
            </a:extLst>
          </p:cNvPr>
          <p:cNvCxnSpPr>
            <a:cxnSpLocks/>
          </p:cNvCxnSpPr>
          <p:nvPr/>
        </p:nvCxnSpPr>
        <p:spPr>
          <a:xfrm>
            <a:off x="7179358" y="2934724"/>
            <a:ext cx="0" cy="14103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6427BD-4E30-123C-1287-FBBA09789A26}"/>
              </a:ext>
            </a:extLst>
          </p:cNvPr>
          <p:cNvCxnSpPr>
            <a:cxnSpLocks/>
          </p:cNvCxnSpPr>
          <p:nvPr/>
        </p:nvCxnSpPr>
        <p:spPr>
          <a:xfrm>
            <a:off x="7393833" y="3706528"/>
            <a:ext cx="868" cy="63849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F2D4D0-37D3-0F6C-EAC2-4D7328100B6A}"/>
              </a:ext>
            </a:extLst>
          </p:cNvPr>
          <p:cNvCxnSpPr>
            <a:cxnSpLocks/>
          </p:cNvCxnSpPr>
          <p:nvPr/>
        </p:nvCxnSpPr>
        <p:spPr>
          <a:xfrm>
            <a:off x="9251916" y="4823840"/>
            <a:ext cx="2093411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4CC288B-C0DF-EC39-E6E4-5FF86E80568B}"/>
              </a:ext>
            </a:extLst>
          </p:cNvPr>
          <p:cNvSpPr txBox="1"/>
          <p:nvPr/>
        </p:nvSpPr>
        <p:spPr>
          <a:xfrm>
            <a:off x="10409483" y="4504020"/>
            <a:ext cx="1281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w/ Backend</a:t>
            </a:r>
          </a:p>
        </p:txBody>
      </p:sp>
      <p:sp>
        <p:nvSpPr>
          <p:cNvPr id="27" name="Rounded Rectangle 42">
            <a:extLst>
              <a:ext uri="{FF2B5EF4-FFF2-40B4-BE49-F238E27FC236}">
                <a16:creationId xmlns:a16="http://schemas.microsoft.com/office/drawing/2014/main" id="{76B89C67-8190-AEE3-7A7E-14C828304DD4}"/>
              </a:ext>
            </a:extLst>
          </p:cNvPr>
          <p:cNvSpPr/>
          <p:nvPr/>
        </p:nvSpPr>
        <p:spPr>
          <a:xfrm>
            <a:off x="7901283" y="1364030"/>
            <a:ext cx="2093411" cy="8367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Anomaly Detection &amp; Risks Alert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A3820-04E9-F1F6-F01B-2D5D821AB52B}"/>
              </a:ext>
            </a:extLst>
          </p:cNvPr>
          <p:cNvSpPr txBox="1"/>
          <p:nvPr/>
        </p:nvSpPr>
        <p:spPr>
          <a:xfrm>
            <a:off x="7590355" y="3464773"/>
            <a:ext cx="1536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installed health-related apps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8BA128-5655-E175-3040-3D678C3BA02F}"/>
              </a:ext>
            </a:extLst>
          </p:cNvPr>
          <p:cNvCxnSpPr>
            <a:cxnSpLocks/>
          </p:cNvCxnSpPr>
          <p:nvPr/>
        </p:nvCxnSpPr>
        <p:spPr>
          <a:xfrm>
            <a:off x="9097116" y="2210649"/>
            <a:ext cx="0" cy="2134374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812994-71D6-CDFD-5A96-F5B7DB35F4C6}"/>
              </a:ext>
            </a:extLst>
          </p:cNvPr>
          <p:cNvCxnSpPr>
            <a:cxnSpLocks/>
          </p:cNvCxnSpPr>
          <p:nvPr/>
        </p:nvCxnSpPr>
        <p:spPr>
          <a:xfrm>
            <a:off x="8673392" y="5253689"/>
            <a:ext cx="0" cy="25994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439C53-E060-96EB-C070-9E3FA5B75E71}"/>
              </a:ext>
            </a:extLst>
          </p:cNvPr>
          <p:cNvCxnSpPr>
            <a:cxnSpLocks/>
          </p:cNvCxnSpPr>
          <p:nvPr/>
        </p:nvCxnSpPr>
        <p:spPr>
          <a:xfrm>
            <a:off x="8924881" y="5249551"/>
            <a:ext cx="0" cy="25994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CDA87F-D294-5DD0-978F-D5A479133FB9}"/>
              </a:ext>
            </a:extLst>
          </p:cNvPr>
          <p:cNvCxnSpPr>
            <a:cxnSpLocks/>
          </p:cNvCxnSpPr>
          <p:nvPr/>
        </p:nvCxnSpPr>
        <p:spPr>
          <a:xfrm>
            <a:off x="9157849" y="5250346"/>
            <a:ext cx="0" cy="259946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55">
            <a:extLst>
              <a:ext uri="{FF2B5EF4-FFF2-40B4-BE49-F238E27FC236}">
                <a16:creationId xmlns:a16="http://schemas.microsoft.com/office/drawing/2014/main" id="{C2C2F4E8-3744-33E9-3D0E-1761048868B5}"/>
              </a:ext>
            </a:extLst>
          </p:cNvPr>
          <p:cNvSpPr/>
          <p:nvPr/>
        </p:nvSpPr>
        <p:spPr>
          <a:xfrm>
            <a:off x="7113321" y="5446130"/>
            <a:ext cx="2841368" cy="672732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F8BB0A7-3D78-07CA-7A63-A615652EDE43}"/>
              </a:ext>
            </a:extLst>
          </p:cNvPr>
          <p:cNvSpPr/>
          <p:nvPr/>
        </p:nvSpPr>
        <p:spPr>
          <a:xfrm>
            <a:off x="6487701" y="5452467"/>
            <a:ext cx="497092" cy="659290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Agent</a:t>
            </a:r>
            <a:endParaRPr lang="it-IT" sz="8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2EBFD23-7CE0-DFC2-95C0-E577CD8C0765}"/>
              </a:ext>
            </a:extLst>
          </p:cNvPr>
          <p:cNvGrpSpPr/>
          <p:nvPr/>
        </p:nvGrpSpPr>
        <p:grpSpPr>
          <a:xfrm>
            <a:off x="7983302" y="5477955"/>
            <a:ext cx="876392" cy="226592"/>
            <a:chOff x="8551472" y="5517797"/>
            <a:chExt cx="876393" cy="186750"/>
          </a:xfrm>
        </p:grpSpPr>
        <p:sp>
          <p:nvSpPr>
            <p:cNvPr id="36" name="Rectangle 42">
              <a:extLst>
                <a:ext uri="{FF2B5EF4-FFF2-40B4-BE49-F238E27FC236}">
                  <a16:creationId xmlns:a16="http://schemas.microsoft.com/office/drawing/2014/main" id="{59929547-C0C7-7813-4E3B-DECFE2507E0F}"/>
                </a:ext>
              </a:extLst>
            </p:cNvPr>
            <p:cNvSpPr/>
            <p:nvPr/>
          </p:nvSpPr>
          <p:spPr>
            <a:xfrm>
              <a:off x="8766962" y="5517797"/>
              <a:ext cx="445422" cy="1867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0C4DDE-E4CA-7F62-CE8B-DDD0FAAC4C4E}"/>
                </a:ext>
              </a:extLst>
            </p:cNvPr>
            <p:cNvCxnSpPr>
              <a:cxnSpLocks/>
            </p:cNvCxnSpPr>
            <p:nvPr/>
          </p:nvCxnSpPr>
          <p:spPr>
            <a:xfrm>
              <a:off x="9211887" y="556033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D177CE-4988-12AF-93D0-9E58C35E1589}"/>
                </a:ext>
              </a:extLst>
            </p:cNvPr>
            <p:cNvCxnSpPr>
              <a:cxnSpLocks/>
            </p:cNvCxnSpPr>
            <p:nvPr/>
          </p:nvCxnSpPr>
          <p:spPr>
            <a:xfrm>
              <a:off x="9212161" y="561224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EF1C439-5456-9B10-B387-336B37DD2E4B}"/>
                </a:ext>
              </a:extLst>
            </p:cNvPr>
            <p:cNvCxnSpPr>
              <a:cxnSpLocks/>
            </p:cNvCxnSpPr>
            <p:nvPr/>
          </p:nvCxnSpPr>
          <p:spPr>
            <a:xfrm>
              <a:off x="9212435" y="566415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2A1079B-0877-3EDC-29A6-1956DF664317}"/>
                </a:ext>
              </a:extLst>
            </p:cNvPr>
            <p:cNvCxnSpPr>
              <a:cxnSpLocks/>
            </p:cNvCxnSpPr>
            <p:nvPr/>
          </p:nvCxnSpPr>
          <p:spPr>
            <a:xfrm>
              <a:off x="8551472" y="556049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F5AA954-FB2A-B7C5-F97A-6D2A61C5012F}"/>
                </a:ext>
              </a:extLst>
            </p:cNvPr>
            <p:cNvCxnSpPr>
              <a:cxnSpLocks/>
            </p:cNvCxnSpPr>
            <p:nvPr/>
          </p:nvCxnSpPr>
          <p:spPr>
            <a:xfrm>
              <a:off x="8551746" y="561240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EC7A3E3-1E1B-3E97-CA3D-5DB91F99BAFC}"/>
                </a:ext>
              </a:extLst>
            </p:cNvPr>
            <p:cNvCxnSpPr>
              <a:cxnSpLocks/>
            </p:cNvCxnSpPr>
            <p:nvPr/>
          </p:nvCxnSpPr>
          <p:spPr>
            <a:xfrm>
              <a:off x="8552020" y="5664315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99DD764-E463-1557-A467-CA151E907593}"/>
              </a:ext>
            </a:extLst>
          </p:cNvPr>
          <p:cNvGrpSpPr/>
          <p:nvPr/>
        </p:nvGrpSpPr>
        <p:grpSpPr>
          <a:xfrm>
            <a:off x="8928225" y="5509432"/>
            <a:ext cx="876392" cy="226592"/>
            <a:chOff x="9496395" y="5549274"/>
            <a:chExt cx="876393" cy="186750"/>
          </a:xfrm>
        </p:grpSpPr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9A99A4DE-9979-A666-005E-1423D446A67D}"/>
                </a:ext>
              </a:extLst>
            </p:cNvPr>
            <p:cNvSpPr/>
            <p:nvPr/>
          </p:nvSpPr>
          <p:spPr>
            <a:xfrm>
              <a:off x="9711885" y="5549274"/>
              <a:ext cx="445422" cy="1867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4A687CA-A97B-4E48-6E93-FC0EA75345E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810" y="559181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7FE4222-C73F-FD44-5FF0-B0AB65B4D0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084" y="564372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3EE4554-8133-1CAF-8FF2-18E25F923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358" y="569563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6E280BB-9D72-BED4-172C-8C56159BDA6E}"/>
                </a:ext>
              </a:extLst>
            </p:cNvPr>
            <p:cNvCxnSpPr>
              <a:cxnSpLocks/>
            </p:cNvCxnSpPr>
            <p:nvPr/>
          </p:nvCxnSpPr>
          <p:spPr>
            <a:xfrm>
              <a:off x="9496395" y="5591973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1CBCE56-6496-2711-DB50-005615B362A9}"/>
                </a:ext>
              </a:extLst>
            </p:cNvPr>
            <p:cNvCxnSpPr>
              <a:cxnSpLocks/>
            </p:cNvCxnSpPr>
            <p:nvPr/>
          </p:nvCxnSpPr>
          <p:spPr>
            <a:xfrm>
              <a:off x="9496669" y="5643883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E134A0E-3A65-79B9-6339-C453F4A9C6EB}"/>
                </a:ext>
              </a:extLst>
            </p:cNvPr>
            <p:cNvCxnSpPr>
              <a:cxnSpLocks/>
            </p:cNvCxnSpPr>
            <p:nvPr/>
          </p:nvCxnSpPr>
          <p:spPr>
            <a:xfrm>
              <a:off x="9496943" y="5695792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942A8DA-211C-DC9F-1D9D-1E4C75173C0A}"/>
              </a:ext>
            </a:extLst>
          </p:cNvPr>
          <p:cNvGrpSpPr/>
          <p:nvPr/>
        </p:nvGrpSpPr>
        <p:grpSpPr>
          <a:xfrm>
            <a:off x="7985151" y="5749315"/>
            <a:ext cx="876392" cy="226592"/>
            <a:chOff x="8553321" y="5789157"/>
            <a:chExt cx="876393" cy="186750"/>
          </a:xfrm>
        </p:grpSpPr>
        <p:sp>
          <p:nvSpPr>
            <p:cNvPr id="52" name="Rectangle 42">
              <a:extLst>
                <a:ext uri="{FF2B5EF4-FFF2-40B4-BE49-F238E27FC236}">
                  <a16:creationId xmlns:a16="http://schemas.microsoft.com/office/drawing/2014/main" id="{223E8F89-5BD1-5822-A36F-60678AB18FE4}"/>
                </a:ext>
              </a:extLst>
            </p:cNvPr>
            <p:cNvSpPr/>
            <p:nvPr/>
          </p:nvSpPr>
          <p:spPr>
            <a:xfrm>
              <a:off x="8768811" y="5789157"/>
              <a:ext cx="445422" cy="1867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79C062B-BBE5-D6EB-73FB-43C285FFEBE4}"/>
                </a:ext>
              </a:extLst>
            </p:cNvPr>
            <p:cNvCxnSpPr>
              <a:cxnSpLocks/>
            </p:cNvCxnSpPr>
            <p:nvPr/>
          </p:nvCxnSpPr>
          <p:spPr>
            <a:xfrm>
              <a:off x="9213736" y="583169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CC0C95-E68E-A487-1A68-685DDF79942A}"/>
                </a:ext>
              </a:extLst>
            </p:cNvPr>
            <p:cNvCxnSpPr>
              <a:cxnSpLocks/>
            </p:cNvCxnSpPr>
            <p:nvPr/>
          </p:nvCxnSpPr>
          <p:spPr>
            <a:xfrm>
              <a:off x="9214010" y="588360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5167936-BB75-E89C-2DE8-7F3510699AAC}"/>
                </a:ext>
              </a:extLst>
            </p:cNvPr>
            <p:cNvCxnSpPr>
              <a:cxnSpLocks/>
            </p:cNvCxnSpPr>
            <p:nvPr/>
          </p:nvCxnSpPr>
          <p:spPr>
            <a:xfrm>
              <a:off x="9214284" y="5935519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FEFCFD7-B2B2-EB04-0B18-1D5CD67D9649}"/>
                </a:ext>
              </a:extLst>
            </p:cNvPr>
            <p:cNvCxnSpPr>
              <a:cxnSpLocks/>
            </p:cNvCxnSpPr>
            <p:nvPr/>
          </p:nvCxnSpPr>
          <p:spPr>
            <a:xfrm>
              <a:off x="8553321" y="583185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3E2844-8E4B-92B8-E627-5BAE96716574}"/>
                </a:ext>
              </a:extLst>
            </p:cNvPr>
            <p:cNvCxnSpPr>
              <a:cxnSpLocks/>
            </p:cNvCxnSpPr>
            <p:nvPr/>
          </p:nvCxnSpPr>
          <p:spPr>
            <a:xfrm>
              <a:off x="8553595" y="5883766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3FCF523-CD29-6529-C8C3-F47BE67971EE}"/>
                </a:ext>
              </a:extLst>
            </p:cNvPr>
            <p:cNvCxnSpPr>
              <a:cxnSpLocks/>
            </p:cNvCxnSpPr>
            <p:nvPr/>
          </p:nvCxnSpPr>
          <p:spPr>
            <a:xfrm>
              <a:off x="8553869" y="5935675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C8F3C8F-34C9-FADE-2676-0DF962F3A866}"/>
              </a:ext>
            </a:extLst>
          </p:cNvPr>
          <p:cNvGrpSpPr/>
          <p:nvPr/>
        </p:nvGrpSpPr>
        <p:grpSpPr>
          <a:xfrm>
            <a:off x="8938177" y="5855684"/>
            <a:ext cx="876392" cy="226592"/>
            <a:chOff x="9506347" y="5895526"/>
            <a:chExt cx="876393" cy="186750"/>
          </a:xfrm>
        </p:grpSpPr>
        <p:sp>
          <p:nvSpPr>
            <p:cNvPr id="60" name="Rectangle 42">
              <a:extLst>
                <a:ext uri="{FF2B5EF4-FFF2-40B4-BE49-F238E27FC236}">
                  <a16:creationId xmlns:a16="http://schemas.microsoft.com/office/drawing/2014/main" id="{0AB56EB2-BCC3-DC20-FDC1-4D9430863BF0}"/>
                </a:ext>
              </a:extLst>
            </p:cNvPr>
            <p:cNvSpPr/>
            <p:nvPr/>
          </p:nvSpPr>
          <p:spPr>
            <a:xfrm>
              <a:off x="9721837" y="5895526"/>
              <a:ext cx="445422" cy="1867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Module (AIM)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ED0CF6A-F0E1-7262-CCB8-F34D8F7510C3}"/>
                </a:ext>
              </a:extLst>
            </p:cNvPr>
            <p:cNvCxnSpPr>
              <a:cxnSpLocks/>
            </p:cNvCxnSpPr>
            <p:nvPr/>
          </p:nvCxnSpPr>
          <p:spPr>
            <a:xfrm>
              <a:off x="10166762" y="5938068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9E36BA-DAF6-D34C-2093-07E20D24DA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67036" y="5989978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72438A7-25BA-DB5F-C915-277EF82E87CF}"/>
                </a:ext>
              </a:extLst>
            </p:cNvPr>
            <p:cNvCxnSpPr>
              <a:cxnSpLocks/>
            </p:cNvCxnSpPr>
            <p:nvPr/>
          </p:nvCxnSpPr>
          <p:spPr>
            <a:xfrm>
              <a:off x="10167310" y="6041888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CCBD52E-98FD-9B68-0DC3-F1641196BFBE}"/>
                </a:ext>
              </a:extLst>
            </p:cNvPr>
            <p:cNvCxnSpPr>
              <a:cxnSpLocks/>
            </p:cNvCxnSpPr>
            <p:nvPr/>
          </p:nvCxnSpPr>
          <p:spPr>
            <a:xfrm>
              <a:off x="9506347" y="5938225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FF6AEE7-2EBC-7D8E-D623-29B1E83FF418}"/>
                </a:ext>
              </a:extLst>
            </p:cNvPr>
            <p:cNvCxnSpPr>
              <a:cxnSpLocks/>
            </p:cNvCxnSpPr>
            <p:nvPr/>
          </p:nvCxnSpPr>
          <p:spPr>
            <a:xfrm>
              <a:off x="9506621" y="5990135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EB544A7-039D-FF1D-36B2-9417AA7680CB}"/>
                </a:ext>
              </a:extLst>
            </p:cNvPr>
            <p:cNvCxnSpPr>
              <a:cxnSpLocks/>
            </p:cNvCxnSpPr>
            <p:nvPr/>
          </p:nvCxnSpPr>
          <p:spPr>
            <a:xfrm>
              <a:off x="9506895" y="6042044"/>
              <a:ext cx="215430" cy="157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sp>
        <p:nvSpPr>
          <p:cNvPr id="67" name="Rectangle 56">
            <a:extLst>
              <a:ext uri="{FF2B5EF4-FFF2-40B4-BE49-F238E27FC236}">
                <a16:creationId xmlns:a16="http://schemas.microsoft.com/office/drawing/2014/main" id="{03765B0F-1D0A-7B58-1111-13734DAE77A0}"/>
              </a:ext>
            </a:extLst>
          </p:cNvPr>
          <p:cNvSpPr/>
          <p:nvPr/>
        </p:nvSpPr>
        <p:spPr>
          <a:xfrm>
            <a:off x="6487702" y="6178025"/>
            <a:ext cx="2080647" cy="121409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Controller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Straight Connector 57">
            <a:extLst>
              <a:ext uri="{FF2B5EF4-FFF2-40B4-BE49-F238E27FC236}">
                <a16:creationId xmlns:a16="http://schemas.microsoft.com/office/drawing/2014/main" id="{2E33CDDC-255A-327D-3B2F-400F0272FC5D}"/>
              </a:ext>
            </a:extLst>
          </p:cNvPr>
          <p:cNvSpPr/>
          <p:nvPr/>
        </p:nvSpPr>
        <p:spPr>
          <a:xfrm>
            <a:off x="6489905" y="6145647"/>
            <a:ext cx="2081945" cy="10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4095A32-04A1-82C3-E00E-5546D481E8F0}"/>
              </a:ext>
            </a:extLst>
          </p:cNvPr>
          <p:cNvGrpSpPr/>
          <p:nvPr/>
        </p:nvGrpSpPr>
        <p:grpSpPr>
          <a:xfrm>
            <a:off x="6497325" y="6362985"/>
            <a:ext cx="1782859" cy="258051"/>
            <a:chOff x="7065496" y="6329041"/>
            <a:chExt cx="1782861" cy="291995"/>
          </a:xfrm>
        </p:grpSpPr>
        <p:sp>
          <p:nvSpPr>
            <p:cNvPr id="70" name="Rectangle 51">
              <a:extLst>
                <a:ext uri="{FF2B5EF4-FFF2-40B4-BE49-F238E27FC236}">
                  <a16:creationId xmlns:a16="http://schemas.microsoft.com/office/drawing/2014/main" id="{2D3C12F3-BE7D-537A-CD9C-E77FF197CD5C}"/>
                </a:ext>
              </a:extLst>
            </p:cNvPr>
            <p:cNvSpPr/>
            <p:nvPr/>
          </p:nvSpPr>
          <p:spPr>
            <a:xfrm>
              <a:off x="7622084" y="6369323"/>
              <a:ext cx="440038" cy="251713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Global Storage</a:t>
              </a:r>
              <a:endParaRPr lang="it-IT" sz="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1">
              <a:extLst>
                <a:ext uri="{FF2B5EF4-FFF2-40B4-BE49-F238E27FC236}">
                  <a16:creationId xmlns:a16="http://schemas.microsoft.com/office/drawing/2014/main" id="{A4055BA0-8A76-C590-F3D9-908BDE5C6B0F}"/>
                </a:ext>
              </a:extLst>
            </p:cNvPr>
            <p:cNvSpPr/>
            <p:nvPr/>
          </p:nvSpPr>
          <p:spPr>
            <a:xfrm>
              <a:off x="8495299" y="6368394"/>
              <a:ext cx="353058" cy="25264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MPAI Store</a:t>
              </a:r>
              <a:endParaRPr lang="it-IT" sz="600" b="0" strike="noStrike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22CEB594-CD67-B704-40B6-814BDE16FDE7}"/>
                </a:ext>
              </a:extLst>
            </p:cNvPr>
            <p:cNvSpPr/>
            <p:nvPr/>
          </p:nvSpPr>
          <p:spPr>
            <a:xfrm>
              <a:off x="8086619" y="6369080"/>
              <a:ext cx="358401" cy="24541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5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Access</a:t>
              </a:r>
              <a:endParaRPr lang="it-IT" sz="5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7B99EC5A-EE7E-1D2F-D496-C64FC68F5A91}"/>
                </a:ext>
              </a:extLst>
            </p:cNvPr>
            <p:cNvSpPr/>
            <p:nvPr/>
          </p:nvSpPr>
          <p:spPr>
            <a:xfrm>
              <a:off x="7065497" y="6368394"/>
              <a:ext cx="520142" cy="246214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600" b="0" strike="noStrike" spc="-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</a:t>
              </a:r>
              <a:r>
                <a:rPr lang="en-GB" sz="6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-cation</a:t>
              </a:r>
              <a:endParaRPr lang="it-IT" sz="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72EA0F5-E77D-EA03-6698-513555A39CCB}"/>
                </a:ext>
              </a:extLst>
            </p:cNvPr>
            <p:cNvCxnSpPr>
              <a:cxnSpLocks/>
            </p:cNvCxnSpPr>
            <p:nvPr/>
          </p:nvCxnSpPr>
          <p:spPr>
            <a:xfrm>
              <a:off x="7065496" y="6329041"/>
              <a:ext cx="53627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BBCDC8-45A8-1CBC-47EB-DDFF2FF69130}"/>
                </a:ext>
              </a:extLst>
            </p:cNvPr>
            <p:cNvCxnSpPr/>
            <p:nvPr/>
          </p:nvCxnSpPr>
          <p:spPr>
            <a:xfrm flipV="1">
              <a:off x="7671836" y="6329323"/>
              <a:ext cx="360697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C3A8EC1-1CF8-5229-32C3-1A9D5751434C}"/>
                </a:ext>
              </a:extLst>
            </p:cNvPr>
            <p:cNvCxnSpPr/>
            <p:nvPr/>
          </p:nvCxnSpPr>
          <p:spPr>
            <a:xfrm flipV="1">
              <a:off x="8106298" y="6329324"/>
              <a:ext cx="326842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41241C1-711E-5503-32DC-A82F9B8B0DFE}"/>
                </a:ext>
              </a:extLst>
            </p:cNvPr>
            <p:cNvCxnSpPr/>
            <p:nvPr/>
          </p:nvCxnSpPr>
          <p:spPr>
            <a:xfrm flipV="1">
              <a:off x="8510039" y="6329323"/>
              <a:ext cx="326842" cy="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sp>
        <p:nvSpPr>
          <p:cNvPr id="78" name="Rectangle 4">
            <a:extLst>
              <a:ext uri="{FF2B5EF4-FFF2-40B4-BE49-F238E27FC236}">
                <a16:creationId xmlns:a16="http://schemas.microsoft.com/office/drawing/2014/main" id="{291DA0F3-F9B1-F19A-079E-4389988BBEC3}"/>
              </a:ext>
            </a:extLst>
          </p:cNvPr>
          <p:cNvSpPr/>
          <p:nvPr/>
        </p:nvSpPr>
        <p:spPr>
          <a:xfrm>
            <a:off x="9548670" y="6362986"/>
            <a:ext cx="516344" cy="238073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Attestation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8732A7-C6AC-0B1C-C361-F583CE7E6517}"/>
              </a:ext>
            </a:extLst>
          </p:cNvPr>
          <p:cNvSpPr/>
          <p:nvPr/>
        </p:nvSpPr>
        <p:spPr>
          <a:xfrm>
            <a:off x="8977958" y="6368300"/>
            <a:ext cx="523063" cy="238075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Encryption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4">
            <a:extLst>
              <a:ext uri="{FF2B5EF4-FFF2-40B4-BE49-F238E27FC236}">
                <a16:creationId xmlns:a16="http://schemas.microsoft.com/office/drawing/2014/main" id="{F43D4EE2-8859-A17B-B015-ED4253F28A23}"/>
              </a:ext>
            </a:extLst>
          </p:cNvPr>
          <p:cNvSpPr/>
          <p:nvPr/>
        </p:nvSpPr>
        <p:spPr>
          <a:xfrm>
            <a:off x="8341442" y="6369405"/>
            <a:ext cx="591831" cy="238075"/>
          </a:xfrm>
          <a:prstGeom prst="rect">
            <a:avLst/>
          </a:prstGeom>
          <a:solidFill>
            <a:srgbClr val="FFC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Service</a:t>
            </a:r>
            <a:endParaRPr lang="it-IT" sz="6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B7671EF-7ED7-362C-C6DF-DBDDBCDDEC05}"/>
              </a:ext>
            </a:extLst>
          </p:cNvPr>
          <p:cNvCxnSpPr>
            <a:cxnSpLocks/>
          </p:cNvCxnSpPr>
          <p:nvPr/>
        </p:nvCxnSpPr>
        <p:spPr>
          <a:xfrm flipV="1">
            <a:off x="8408422" y="6324977"/>
            <a:ext cx="1617867" cy="147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1E4131B-B285-2A0F-B47B-BD693684B461}"/>
              </a:ext>
            </a:extLst>
          </p:cNvPr>
          <p:cNvCxnSpPr>
            <a:cxnSpLocks/>
          </p:cNvCxnSpPr>
          <p:nvPr/>
        </p:nvCxnSpPr>
        <p:spPr>
          <a:xfrm>
            <a:off x="7284141" y="5759944"/>
            <a:ext cx="5461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BD7FE3D-B9DF-FA9A-F440-EB65C4E4A870}"/>
              </a:ext>
            </a:extLst>
          </p:cNvPr>
          <p:cNvGrpSpPr/>
          <p:nvPr/>
        </p:nvGrpSpPr>
        <p:grpSpPr>
          <a:xfrm>
            <a:off x="7213407" y="5727517"/>
            <a:ext cx="703796" cy="350565"/>
            <a:chOff x="7781577" y="5789157"/>
            <a:chExt cx="703797" cy="288925"/>
          </a:xfrm>
        </p:grpSpPr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B8519967-200B-F653-CD9F-1ABA8487B967}"/>
                </a:ext>
              </a:extLst>
            </p:cNvPr>
            <p:cNvSpPr/>
            <p:nvPr/>
          </p:nvSpPr>
          <p:spPr>
            <a:xfrm>
              <a:off x="7781577" y="5789157"/>
              <a:ext cx="701847" cy="146931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5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5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(non-secure)</a:t>
              </a:r>
              <a:endParaRPr lang="en-GB" sz="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58">
              <a:extLst>
                <a:ext uri="{FF2B5EF4-FFF2-40B4-BE49-F238E27FC236}">
                  <a16:creationId xmlns:a16="http://schemas.microsoft.com/office/drawing/2014/main" id="{5F585B56-4DAF-CCBB-4FCC-17D87253440D}"/>
                </a:ext>
              </a:extLst>
            </p:cNvPr>
            <p:cNvSpPr/>
            <p:nvPr/>
          </p:nvSpPr>
          <p:spPr>
            <a:xfrm>
              <a:off x="7783527" y="5936021"/>
              <a:ext cx="701847" cy="142061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500" b="0" strike="noStrike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5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(secure)</a:t>
              </a:r>
              <a:endParaRPr lang="en-GB" sz="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B7B47AF-D591-D490-D763-61411212D12C}"/>
              </a:ext>
            </a:extLst>
          </p:cNvPr>
          <p:cNvCxnSpPr>
            <a:cxnSpLocks/>
          </p:cNvCxnSpPr>
          <p:nvPr/>
        </p:nvCxnSpPr>
        <p:spPr>
          <a:xfrm flipH="1">
            <a:off x="7364423" y="5262658"/>
            <a:ext cx="1" cy="1896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A58DA0C-F28A-58A1-A90D-A0248F69F390}"/>
              </a:ext>
            </a:extLst>
          </p:cNvPr>
          <p:cNvCxnSpPr>
            <a:cxnSpLocks/>
          </p:cNvCxnSpPr>
          <p:nvPr/>
        </p:nvCxnSpPr>
        <p:spPr>
          <a:xfrm>
            <a:off x="7615911" y="5253689"/>
            <a:ext cx="0" cy="20459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90D768-7717-AE63-4A73-36FF99E1FA7F}"/>
              </a:ext>
            </a:extLst>
          </p:cNvPr>
          <p:cNvCxnSpPr>
            <a:cxnSpLocks/>
          </p:cNvCxnSpPr>
          <p:nvPr/>
        </p:nvCxnSpPr>
        <p:spPr>
          <a:xfrm>
            <a:off x="7848880" y="5259625"/>
            <a:ext cx="0" cy="19441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5EF6E8D-1786-1C58-4295-FF9626A1D01D}"/>
              </a:ext>
            </a:extLst>
          </p:cNvPr>
          <p:cNvCxnSpPr>
            <a:cxnSpLocks/>
          </p:cNvCxnSpPr>
          <p:nvPr/>
        </p:nvCxnSpPr>
        <p:spPr>
          <a:xfrm>
            <a:off x="8313408" y="3830293"/>
            <a:ext cx="0" cy="53498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row: Right 94">
            <a:hlinkClick r:id="rId10" action="ppaction://hlinksldjump"/>
            <a:extLst>
              <a:ext uri="{FF2B5EF4-FFF2-40B4-BE49-F238E27FC236}">
                <a16:creationId xmlns:a16="http://schemas.microsoft.com/office/drawing/2014/main" id="{D10D78D2-0FF8-8257-F3C9-286943ED9EB6}"/>
              </a:ext>
            </a:extLst>
          </p:cNvPr>
          <p:cNvSpPr/>
          <p:nvPr/>
        </p:nvSpPr>
        <p:spPr>
          <a:xfrm rot="10800000">
            <a:off x="4909344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07405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074A-C155-22D1-F6AA-8D37F2D2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348546"/>
          </a:xfrm>
        </p:spPr>
        <p:txBody>
          <a:bodyPr/>
          <a:lstStyle/>
          <a:p>
            <a:r>
              <a:rPr lang="en-US" dirty="0"/>
              <a:t>Up-sampling Filter for Video applications</a:t>
            </a:r>
            <a:br>
              <a:rPr lang="en-US" dirty="0"/>
            </a:br>
            <a:r>
              <a:rPr lang="en-US" dirty="0"/>
              <a:t> (MPA-UFV)/1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A165-EF9C-FAFE-E9CF-9EB6D108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4882889"/>
            <a:ext cx="10202586" cy="577828"/>
          </a:xfrm>
        </p:spPr>
        <p:txBody>
          <a:bodyPr/>
          <a:lstStyle/>
          <a:p>
            <a:r>
              <a:rPr lang="en-US" dirty="0"/>
              <a:t>BD-rate gain results (BD-PSNR, luminance)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CADC-C740-5BBD-1225-F546860F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BF9D1-5666-4BA0-565B-634165B3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1B2FDB-94F0-066F-49A7-F69E7E1A3EFA}"/>
              </a:ext>
            </a:extLst>
          </p:cNvPr>
          <p:cNvGrpSpPr/>
          <p:nvPr/>
        </p:nvGrpSpPr>
        <p:grpSpPr>
          <a:xfrm>
            <a:off x="229408" y="2379970"/>
            <a:ext cx="11882889" cy="904627"/>
            <a:chOff x="229408" y="1924113"/>
            <a:chExt cx="11882889" cy="12006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BE5C8B-95A6-82C7-6B1F-FB6DCE86A530}"/>
                </a:ext>
              </a:extLst>
            </p:cNvPr>
            <p:cNvSpPr/>
            <p:nvPr/>
          </p:nvSpPr>
          <p:spPr>
            <a:xfrm>
              <a:off x="1317117" y="1931731"/>
              <a:ext cx="1611086" cy="1193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Bicubic Down-sampling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E21E8D-BE27-982A-7A19-0AFCCEFC234B}"/>
                </a:ext>
              </a:extLst>
            </p:cNvPr>
            <p:cNvSpPr/>
            <p:nvPr/>
          </p:nvSpPr>
          <p:spPr>
            <a:xfrm>
              <a:off x="4015912" y="1924113"/>
              <a:ext cx="1611086" cy="119307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Encoding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(EVC-VVC)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EE6EB9-EF34-115C-F780-8E187BE704B0}"/>
                </a:ext>
              </a:extLst>
            </p:cNvPr>
            <p:cNvSpPr/>
            <p:nvPr/>
          </p:nvSpPr>
          <p:spPr>
            <a:xfrm>
              <a:off x="6714707" y="1924113"/>
              <a:ext cx="1611086" cy="119307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Decoding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(EVC-VVC)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7C85CC-A581-913F-893D-C96AB436551B}"/>
                </a:ext>
              </a:extLst>
            </p:cNvPr>
            <p:cNvSpPr/>
            <p:nvPr/>
          </p:nvSpPr>
          <p:spPr>
            <a:xfrm>
              <a:off x="9413502" y="1931731"/>
              <a:ext cx="1611086" cy="1193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Super Resolution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Up-sampling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81A800-FC55-250E-2EB1-CA438C5E762B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 flipV="1">
              <a:off x="2928203" y="2529528"/>
              <a:ext cx="1087709" cy="76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7DBB7F-1278-BED0-04DA-0823C01B1E51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5626998" y="2529528"/>
              <a:ext cx="1087709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238DA2-3FA3-D308-E931-862F37673251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>
              <a:off x="8325793" y="2529528"/>
              <a:ext cx="1087709" cy="761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4885EB-31B4-F510-131A-0A1A1932C3CC}"/>
                </a:ext>
              </a:extLst>
            </p:cNvPr>
            <p:cNvCxnSpPr/>
            <p:nvPr/>
          </p:nvCxnSpPr>
          <p:spPr>
            <a:xfrm flipV="1">
              <a:off x="229408" y="2529344"/>
              <a:ext cx="1087709" cy="593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5B7F21-10E2-3F9D-5A18-1E4D9D6DC81F}"/>
                </a:ext>
              </a:extLst>
            </p:cNvPr>
            <p:cNvCxnSpPr/>
            <p:nvPr/>
          </p:nvCxnSpPr>
          <p:spPr>
            <a:xfrm>
              <a:off x="11024588" y="2520650"/>
              <a:ext cx="1087709" cy="5935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2A963A-7830-4DC8-89C0-9C5A21F20ACD}"/>
              </a:ext>
            </a:extLst>
          </p:cNvPr>
          <p:cNvCxnSpPr>
            <a:cxnSpLocks/>
          </p:cNvCxnSpPr>
          <p:nvPr/>
        </p:nvCxnSpPr>
        <p:spPr>
          <a:xfrm>
            <a:off x="770691" y="2854875"/>
            <a:ext cx="0" cy="1221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AF45DD-106A-BB83-53B1-779053CCF565}"/>
              </a:ext>
            </a:extLst>
          </p:cNvPr>
          <p:cNvCxnSpPr>
            <a:cxnSpLocks/>
          </p:cNvCxnSpPr>
          <p:nvPr/>
        </p:nvCxnSpPr>
        <p:spPr>
          <a:xfrm>
            <a:off x="11619481" y="2849351"/>
            <a:ext cx="0" cy="1221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413815-AAD0-C989-EEDF-00672027814E}"/>
              </a:ext>
            </a:extLst>
          </p:cNvPr>
          <p:cNvCxnSpPr/>
          <p:nvPr/>
        </p:nvCxnSpPr>
        <p:spPr>
          <a:xfrm>
            <a:off x="770691" y="4076011"/>
            <a:ext cx="107977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17EAD0A-2333-13FE-AC9A-0AA7228D61AB}"/>
              </a:ext>
            </a:extLst>
          </p:cNvPr>
          <p:cNvSpPr/>
          <p:nvPr/>
        </p:nvSpPr>
        <p:spPr>
          <a:xfrm>
            <a:off x="5859651" y="3813968"/>
            <a:ext cx="548636" cy="5159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BF80AE-E53E-94A9-D1FC-F2CBA2EE2FCE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133969" y="4332310"/>
            <a:ext cx="0" cy="337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F6793F-666E-23A5-6755-90DA14809745}"/>
              </a:ext>
            </a:extLst>
          </p:cNvPr>
          <p:cNvSpPr txBox="1"/>
          <p:nvPr/>
        </p:nvSpPr>
        <p:spPr>
          <a:xfrm>
            <a:off x="5811795" y="4524267"/>
            <a:ext cx="65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endParaRPr lang="en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8" name="Content Placeholder 5">
            <a:extLst>
              <a:ext uri="{FF2B5EF4-FFF2-40B4-BE49-F238E27FC236}">
                <a16:creationId xmlns:a16="http://schemas.microsoft.com/office/drawing/2014/main" id="{05214EC4-981E-CE3A-CBEB-9BD3635AF4CF}"/>
              </a:ext>
            </a:extLst>
          </p:cNvPr>
          <p:cNvGraphicFramePr>
            <a:graphicFrameLocks/>
          </p:cNvGraphicFramePr>
          <p:nvPr/>
        </p:nvGraphicFramePr>
        <p:xfrm>
          <a:off x="2180745" y="5460717"/>
          <a:ext cx="797764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8821">
                  <a:extLst>
                    <a:ext uri="{9D8B030D-6E8A-4147-A177-3AD203B41FA5}">
                      <a16:colId xmlns:a16="http://schemas.microsoft.com/office/drawing/2014/main" val="722649093"/>
                    </a:ext>
                  </a:extLst>
                </a:gridCol>
                <a:gridCol w="3988821">
                  <a:extLst>
                    <a:ext uri="{9D8B030D-6E8A-4147-A177-3AD203B41FA5}">
                      <a16:colId xmlns:a16="http://schemas.microsoft.com/office/drawing/2014/main" val="95873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EVC Baseline Profile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VVC Main 10 profile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873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HD24K: -7,44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HD24K: -6,36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50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SD2HD: -21,62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SD2HD: -26,05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370879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32F43B1C-3936-21AA-01AB-7336BD15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624" y="-18897"/>
            <a:ext cx="3109376" cy="18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4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D538-DD13-19A8-4694-D9226AF3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Up-sampling Filter for Video (MPA-UFV)/2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66BC8-02E9-055A-144F-F1D991DB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7FDDC-A029-D7F5-5953-BAB4D340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5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CCF79F-86FC-F07B-B173-C81405132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95" y="1617340"/>
            <a:ext cx="3314700" cy="21717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851A705-1EEE-C40E-A2BE-E3EAF7EE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3806458"/>
            <a:ext cx="10487520" cy="920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Super Resolution with Intra Prediction, performance of EVC modified by enhancing/replacing existing coding tools with AI-based tools improves as in table.</a:t>
            </a:r>
            <a:endParaRPr lang="en-1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EC55DA-9C38-E117-AA13-D9BB93AE9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47" y="1608631"/>
            <a:ext cx="3295650" cy="2133600"/>
          </a:xfrm>
          <a:prstGeom prst="rect">
            <a:avLst/>
          </a:prstGeom>
        </p:spPr>
      </p:pic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C2727AEA-6CCA-3EBE-1CDA-2A5878601FEA}"/>
              </a:ext>
            </a:extLst>
          </p:cNvPr>
          <p:cNvGraphicFramePr>
            <a:graphicFrameLocks/>
          </p:cNvGraphicFramePr>
          <p:nvPr/>
        </p:nvGraphicFramePr>
        <p:xfrm>
          <a:off x="1301750" y="4683972"/>
          <a:ext cx="10202860" cy="158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319">
                  <a:extLst>
                    <a:ext uri="{9D8B030D-6E8A-4147-A177-3AD203B41FA5}">
                      <a16:colId xmlns:a16="http://schemas.microsoft.com/office/drawing/2014/main" val="269027179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2111148718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790153230"/>
                    </a:ext>
                  </a:extLst>
                </a:gridCol>
                <a:gridCol w="2769325">
                  <a:extLst>
                    <a:ext uri="{9D8B030D-6E8A-4147-A177-3AD203B41FA5}">
                      <a16:colId xmlns:a16="http://schemas.microsoft.com/office/drawing/2014/main" val="2316343608"/>
                    </a:ext>
                  </a:extLst>
                </a:gridCol>
                <a:gridCol w="2978919">
                  <a:extLst>
                    <a:ext uri="{9D8B030D-6E8A-4147-A177-3AD203B41FA5}">
                      <a16:colId xmlns:a16="http://schemas.microsoft.com/office/drawing/2014/main" val="748434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Codec</a:t>
                      </a:r>
                      <a:endParaRPr lang="it-IT" sz="3200" dirty="0">
                        <a:effectLst/>
                        <a:highlight>
                          <a:srgbClr val="9ACD4C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Resolution</a:t>
                      </a:r>
                      <a:endParaRPr lang="it-IT" sz="3200">
                        <a:effectLst/>
                        <a:highlight>
                          <a:srgbClr val="9ACD4C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NN Intra Vs. Original Codec</a:t>
                      </a:r>
                      <a:endParaRPr lang="it-IT" sz="3200">
                        <a:effectLst/>
                        <a:highlight>
                          <a:srgbClr val="9ACD4C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Original Codec + SR Vs. Original Codec + bicubic</a:t>
                      </a:r>
                      <a:endParaRPr lang="it-IT" sz="3200">
                        <a:effectLst/>
                        <a:highlight>
                          <a:srgbClr val="9ACD4C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NN Intra + SR Vs. </a:t>
                      </a:r>
                      <a:r>
                        <a:rPr lang="it-IT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Original</a:t>
                      </a:r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 Codec + </a:t>
                      </a:r>
                      <a:r>
                        <a:rPr lang="it-IT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9ACD4C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bicubic</a:t>
                      </a:r>
                      <a:endParaRPr lang="it-IT" sz="3200" dirty="0">
                        <a:effectLst/>
                        <a:highlight>
                          <a:srgbClr val="9ACD4C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>
                          <a:solidFill>
                            <a:srgbClr val="000000"/>
                          </a:solidFill>
                          <a:effectLst/>
                          <a:highlight>
                            <a:srgbClr val="DEEDD0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EVC</a:t>
                      </a:r>
                      <a:endParaRPr lang="it-IT" sz="3200">
                        <a:effectLst/>
                        <a:highlight>
                          <a:srgbClr val="DEEDD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DEEDD0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SD2HD</a:t>
                      </a:r>
                      <a:endParaRPr lang="it-IT" sz="3200">
                        <a:effectLst/>
                        <a:highlight>
                          <a:srgbClr val="DEEDD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DEEDD0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-6.89%</a:t>
                      </a:r>
                      <a:endParaRPr lang="it-IT" sz="3200">
                        <a:effectLst/>
                        <a:highlight>
                          <a:srgbClr val="DEEDD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DEEDD0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-21,62%</a:t>
                      </a:r>
                      <a:endParaRPr lang="it-IT" sz="3200">
                        <a:effectLst/>
                        <a:highlight>
                          <a:srgbClr val="DEEDD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DEEDD0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-25,86%</a:t>
                      </a:r>
                      <a:endParaRPr lang="it-IT" sz="3200">
                        <a:effectLst/>
                        <a:highlight>
                          <a:srgbClr val="DEEDD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extLst>
                  <a:ext uri="{0D108BD9-81ED-4DB2-BD59-A6C34878D82A}">
                    <a16:rowId xmlns:a16="http://schemas.microsoft.com/office/drawing/2014/main" val="1440141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EFF6E9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EVC</a:t>
                      </a:r>
                      <a:endParaRPr lang="it-IT" sz="3200">
                        <a:effectLst/>
                        <a:highlight>
                          <a:srgbClr val="EFF6E9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EFF6E9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HD24K</a:t>
                      </a:r>
                      <a:endParaRPr lang="it-IT" sz="3200">
                        <a:effectLst/>
                        <a:highlight>
                          <a:srgbClr val="EFF6E9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EFF6E9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-6.89%</a:t>
                      </a:r>
                      <a:endParaRPr lang="it-IT" sz="3200">
                        <a:effectLst/>
                        <a:highlight>
                          <a:srgbClr val="EFF6E9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highlight>
                            <a:srgbClr val="EFF6E9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-7,44%</a:t>
                      </a:r>
                      <a:endParaRPr lang="it-IT" sz="3200">
                        <a:effectLst/>
                        <a:highlight>
                          <a:srgbClr val="EFF6E9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EFF6E9"/>
                          </a:highlight>
                          <a:latin typeface="NimbusRomNo9L-Regu"/>
                          <a:ea typeface="NimbusRomNo9L-Regu"/>
                          <a:cs typeface="NimbusRomNo9L-Regu"/>
                        </a:rPr>
                        <a:t>-11.99%</a:t>
                      </a:r>
                      <a:endParaRPr lang="it-IT" sz="3200" dirty="0">
                        <a:effectLst/>
                        <a:highlight>
                          <a:srgbClr val="EFF6E9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20650" marR="120650" marT="60325" marB="60325"/>
                </a:tc>
                <a:extLst>
                  <a:ext uri="{0D108BD9-81ED-4DB2-BD59-A6C34878D82A}">
                    <a16:rowId xmlns:a16="http://schemas.microsoft.com/office/drawing/2014/main" val="2218482662"/>
                  </a:ext>
                </a:extLst>
              </a:tr>
            </a:tbl>
          </a:graphicData>
        </a:graphic>
      </p:graphicFrame>
      <p:sp>
        <p:nvSpPr>
          <p:cNvPr id="6" name="Arrow: Right 5">
            <a:hlinkClick r:id="rId4" action="ppaction://hlinksldjump"/>
            <a:extLst>
              <a:ext uri="{FF2B5EF4-FFF2-40B4-BE49-F238E27FC236}">
                <a16:creationId xmlns:a16="http://schemas.microsoft.com/office/drawing/2014/main" id="{76D33B47-F978-C39F-41D0-7DC4DBC158F9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03792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3951-E6DF-0651-2881-ED6F5DFC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Extended Reality Venues (MPAI-XRV) </a:t>
            </a:r>
            <a:br>
              <a:rPr lang="en-GB" dirty="0"/>
            </a:br>
            <a:r>
              <a:rPr lang="en-GB" dirty="0"/>
              <a:t>– Live Theatrical Stage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DECE3-CFC4-9678-DE22-98E358DBE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2002421"/>
            <a:ext cx="10202586" cy="4408318"/>
          </a:xfrm>
        </p:spPr>
        <p:txBody>
          <a:bodyPr>
            <a:normAutofit lnSpcReduction="10000"/>
          </a:bodyPr>
          <a:lstStyle/>
          <a:p>
            <a:r>
              <a:rPr lang="en-GB" sz="2600" i="1" dirty="0">
                <a:effectLst/>
                <a:ea typeface="Calibri" panose="020F0502020204030204" pitchFamily="34" charset="0"/>
              </a:rPr>
              <a:t>Extended</a:t>
            </a:r>
            <a:r>
              <a:rPr lang="en-GB" i="1" dirty="0">
                <a:effectLst/>
                <a:ea typeface="Calibri" panose="020F0502020204030204" pitchFamily="34" charset="0"/>
              </a:rPr>
              <a:t> Reality Venues (MPAI-XRV) – Live Theatrical Performance</a:t>
            </a:r>
            <a:r>
              <a:rPr lang="en-GB" dirty="0">
                <a:effectLst/>
                <a:ea typeface="Calibri" panose="020F0502020204030204" pitchFamily="34" charset="0"/>
              </a:rPr>
              <a:t> defines interfaces of AI Modules (AIM) facilitating live multisensory immersive stage performances which ordinarily require extensive on-site show control staff to operate. </a:t>
            </a:r>
          </a:p>
          <a:p>
            <a:r>
              <a:rPr lang="en-GB" i="1" dirty="0">
                <a:ea typeface="Calibri" panose="020F0502020204030204" pitchFamily="34" charset="0"/>
              </a:rPr>
              <a:t>Goal:</a:t>
            </a:r>
            <a:r>
              <a:rPr lang="en-GB" dirty="0">
                <a:ea typeface="Calibri" panose="020F0502020204030204" pitchFamily="34" charset="0"/>
              </a:rPr>
              <a:t> specify AIW, AIMs, and Data Types that enable </a:t>
            </a:r>
          </a:p>
          <a:p>
            <a:pPr lvl="1"/>
            <a:r>
              <a:rPr lang="en-GB" dirty="0">
                <a:ea typeface="Calibri" panose="020F0502020204030204" pitchFamily="34" charset="0"/>
              </a:rPr>
              <a:t>Rapid mounting of a show in real and virtual venues.</a:t>
            </a:r>
          </a:p>
          <a:p>
            <a:pPr lvl="1"/>
            <a:r>
              <a:rPr lang="en-GB" dirty="0">
                <a:ea typeface="Calibri" panose="020F0502020204030204" pitchFamily="34" charset="0"/>
              </a:rPr>
              <a:t>Orchestration of lighting, video, audio, and stage set cues adapted to live performers.</a:t>
            </a:r>
          </a:p>
          <a:p>
            <a:pPr lvl="1"/>
            <a:r>
              <a:rPr lang="en-GB" dirty="0">
                <a:ea typeface="Calibri" panose="020F0502020204030204" pitchFamily="34" charset="0"/>
              </a:rPr>
              <a:t>Large shows to tour to smaller venues unable to support complex productions.</a:t>
            </a:r>
          </a:p>
          <a:p>
            <a:pPr lvl="1"/>
            <a:r>
              <a:rPr lang="en-GB" dirty="0">
                <a:ea typeface="Calibri" panose="020F0502020204030204" pitchFamily="34" charset="0"/>
              </a:rPr>
              <a:t>Direct, precise yet spontaneous show implementation and control of multiple complex systems to achieve the show director’s vision.</a:t>
            </a:r>
            <a:r>
              <a:rPr lang="en-GB" dirty="0">
                <a:effectLst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63EF-2663-334E-9F84-8DB15442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E0CFB-C3FB-B3DA-52F0-7473302B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EB3C6710-C2ED-5A5B-8C16-955EFDFE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884" y="0"/>
            <a:ext cx="31051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89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198356-B1D7-8C6E-AED5-13BDDA28E1CD}"/>
              </a:ext>
            </a:extLst>
          </p:cNvPr>
          <p:cNvCxnSpPr>
            <a:cxnSpLocks/>
          </p:cNvCxnSpPr>
          <p:nvPr/>
        </p:nvCxnSpPr>
        <p:spPr>
          <a:xfrm>
            <a:off x="3144873" y="967610"/>
            <a:ext cx="128930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E7F93A-7F62-5CF4-FCF8-5DC3567C029F}"/>
              </a:ext>
            </a:extLst>
          </p:cNvPr>
          <p:cNvSpPr txBox="1"/>
          <p:nvPr/>
        </p:nvSpPr>
        <p:spPr>
          <a:xfrm>
            <a:off x="4914930" y="403024"/>
            <a:ext cx="10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</a:t>
            </a:r>
            <a:r>
              <a:rPr lang="en-GB" sz="1200" err="1">
                <a:latin typeface="Calibri" panose="020F0502020204030204" pitchFamily="34" charset="0"/>
                <a:cs typeface="Calibri" panose="020F0502020204030204" pitchFamily="34" charset="0"/>
              </a:rPr>
              <a:t>Performan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270566-32BC-C6C9-FD47-5A71DC874DF9}"/>
              </a:ext>
            </a:extLst>
          </p:cNvPr>
          <p:cNvCxnSpPr>
            <a:cxnSpLocks/>
          </p:cNvCxnSpPr>
          <p:nvPr/>
        </p:nvCxnSpPr>
        <p:spPr>
          <a:xfrm>
            <a:off x="3166139" y="3404819"/>
            <a:ext cx="1258629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4487C8-8ADD-6AFA-A4F2-5E3A9503DD03}"/>
              </a:ext>
            </a:extLst>
          </p:cNvPr>
          <p:cNvSpPr txBox="1"/>
          <p:nvPr/>
        </p:nvSpPr>
        <p:spPr>
          <a:xfrm>
            <a:off x="8522933" y="3498853"/>
            <a:ext cx="992827" cy="47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Action Descriptors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6E1C33-2E68-492F-553B-E487F780FFA0}"/>
              </a:ext>
            </a:extLst>
          </p:cNvPr>
          <p:cNvSpPr/>
          <p:nvPr/>
        </p:nvSpPr>
        <p:spPr>
          <a:xfrm>
            <a:off x="4297949" y="69557"/>
            <a:ext cx="6105122" cy="5592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0C3A82-3BA5-16B4-7A0D-70D521F079C8}"/>
              </a:ext>
            </a:extLst>
          </p:cNvPr>
          <p:cNvSpPr txBox="1"/>
          <p:nvPr/>
        </p:nvSpPr>
        <p:spPr>
          <a:xfrm>
            <a:off x="3226723" y="3164229"/>
            <a:ext cx="984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VE  Data In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07B7FE-4038-C10A-C06E-D914F3FEE737}"/>
              </a:ext>
            </a:extLst>
          </p:cNvPr>
          <p:cNvSpPr/>
          <p:nvPr/>
        </p:nvSpPr>
        <p:spPr>
          <a:xfrm>
            <a:off x="5879500" y="3157448"/>
            <a:ext cx="664686" cy="14094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 Command</a:t>
            </a:r>
          </a:p>
          <a:p>
            <a:pPr algn="ctr"/>
            <a:r>
              <a:rPr lang="it-IT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0D168A-154D-615F-1A12-9D01AAF169B2}"/>
              </a:ext>
            </a:extLst>
          </p:cNvPr>
          <p:cNvSpPr/>
          <p:nvPr/>
        </p:nvSpPr>
        <p:spPr>
          <a:xfrm>
            <a:off x="5879501" y="1862638"/>
            <a:ext cx="664685" cy="12428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 Status Interpretation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EBC7FE-B639-42F8-287B-6EED76C4B0F7}"/>
              </a:ext>
            </a:extLst>
          </p:cNvPr>
          <p:cNvSpPr/>
          <p:nvPr/>
        </p:nvSpPr>
        <p:spPr>
          <a:xfrm>
            <a:off x="9372203" y="2725421"/>
            <a:ext cx="757337" cy="19941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Environment Experience Generation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0453AF-7223-FEF0-2B98-1F9D422DB71A}"/>
              </a:ext>
            </a:extLst>
          </p:cNvPr>
          <p:cNvCxnSpPr>
            <a:cxnSpLocks/>
          </p:cNvCxnSpPr>
          <p:nvPr/>
        </p:nvCxnSpPr>
        <p:spPr>
          <a:xfrm>
            <a:off x="8650924" y="3722414"/>
            <a:ext cx="716910" cy="75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DC2E98-6C85-8E79-30C2-0AAC33D34EFA}"/>
              </a:ext>
            </a:extLst>
          </p:cNvPr>
          <p:cNvCxnSpPr>
            <a:cxnSpLocks/>
          </p:cNvCxnSpPr>
          <p:nvPr/>
        </p:nvCxnSpPr>
        <p:spPr>
          <a:xfrm flipV="1">
            <a:off x="5006513" y="4620770"/>
            <a:ext cx="4373822" cy="17982"/>
          </a:xfrm>
          <a:prstGeom prst="line">
            <a:avLst/>
          </a:prstGeom>
          <a:noFill/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802556E-5C17-02DF-7FE5-FDA1E75C9A21}"/>
              </a:ext>
            </a:extLst>
          </p:cNvPr>
          <p:cNvSpPr/>
          <p:nvPr/>
        </p:nvSpPr>
        <p:spPr>
          <a:xfrm>
            <a:off x="4434181" y="4803648"/>
            <a:ext cx="2859588" cy="3257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4B19B5-8B75-05EB-AA88-C88B90C24DC2}"/>
              </a:ext>
            </a:extLst>
          </p:cNvPr>
          <p:cNvCxnSpPr>
            <a:cxnSpLocks/>
          </p:cNvCxnSpPr>
          <p:nvPr/>
        </p:nvCxnSpPr>
        <p:spPr>
          <a:xfrm>
            <a:off x="1555217" y="5739616"/>
            <a:ext cx="954021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8355D2-1B31-3244-CAD8-14A9412C80DF}"/>
              </a:ext>
            </a:extLst>
          </p:cNvPr>
          <p:cNvSpPr/>
          <p:nvPr/>
        </p:nvSpPr>
        <p:spPr>
          <a:xfrm>
            <a:off x="1542666" y="5817479"/>
            <a:ext cx="9582128" cy="383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88F37D-FC3A-F608-3169-2B824281E7D2}"/>
              </a:ext>
            </a:extLst>
          </p:cNvPr>
          <p:cNvSpPr/>
          <p:nvPr/>
        </p:nvSpPr>
        <p:spPr>
          <a:xfrm>
            <a:off x="1545809" y="160019"/>
            <a:ext cx="690621" cy="5450217"/>
          </a:xfrm>
          <a:prstGeom prst="rect">
            <a:avLst/>
          </a:prstGeom>
          <a:solidFill>
            <a:srgbClr val="F062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>
                <a:latin typeface="Calibri" panose="020F0502020204030204" pitchFamily="34" charset="0"/>
                <a:cs typeface="Calibri" panose="020F0502020204030204" pitchFamily="34" charset="0"/>
              </a:rPr>
              <a:t>User Agent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6D6D1A-3332-14E4-CFF2-41CF8A70DB83}"/>
              </a:ext>
            </a:extLst>
          </p:cNvPr>
          <p:cNvSpPr/>
          <p:nvPr/>
        </p:nvSpPr>
        <p:spPr>
          <a:xfrm>
            <a:off x="7380462" y="4804762"/>
            <a:ext cx="2792622" cy="338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Asset Repository</a:t>
            </a:r>
          </a:p>
        </p:txBody>
      </p:sp>
      <p:sp>
        <p:nvSpPr>
          <p:cNvPr id="42" name="Rectangle 51">
            <a:extLst>
              <a:ext uri="{FF2B5EF4-FFF2-40B4-BE49-F238E27FC236}">
                <a16:creationId xmlns:a16="http://schemas.microsoft.com/office/drawing/2014/main" id="{991BEE32-2B23-1B2E-2209-B299D05EB1D9}"/>
              </a:ext>
            </a:extLst>
          </p:cNvPr>
          <p:cNvSpPr/>
          <p:nvPr/>
        </p:nvSpPr>
        <p:spPr>
          <a:xfrm>
            <a:off x="6045491" y="6345412"/>
            <a:ext cx="679155" cy="476545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 Storage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92829DE4-27E9-14F4-467B-115AC97CDFC1}"/>
              </a:ext>
            </a:extLst>
          </p:cNvPr>
          <p:cNvSpPr/>
          <p:nvPr/>
        </p:nvSpPr>
        <p:spPr>
          <a:xfrm>
            <a:off x="4347231" y="6343602"/>
            <a:ext cx="616657" cy="476537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MPAI Store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4" name="Rectangle 52">
            <a:extLst>
              <a:ext uri="{FF2B5EF4-FFF2-40B4-BE49-F238E27FC236}">
                <a16:creationId xmlns:a16="http://schemas.microsoft.com/office/drawing/2014/main" id="{18C0E36D-E4D7-0AA5-4882-28C0767E2141}"/>
              </a:ext>
            </a:extLst>
          </p:cNvPr>
          <p:cNvSpPr/>
          <p:nvPr/>
        </p:nvSpPr>
        <p:spPr>
          <a:xfrm>
            <a:off x="6817355" y="6344939"/>
            <a:ext cx="616657" cy="4775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Access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5" name="Rectangle 5">
            <a:extLst>
              <a:ext uri="{FF2B5EF4-FFF2-40B4-BE49-F238E27FC236}">
                <a16:creationId xmlns:a16="http://schemas.microsoft.com/office/drawing/2014/main" id="{F489C5EE-C695-D268-54CC-3FB9EDA18A4F}"/>
              </a:ext>
            </a:extLst>
          </p:cNvPr>
          <p:cNvSpPr/>
          <p:nvPr/>
        </p:nvSpPr>
        <p:spPr>
          <a:xfrm>
            <a:off x="5024512" y="6343602"/>
            <a:ext cx="929885" cy="47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err="1">
                <a:solidFill>
                  <a:srgbClr val="000000"/>
                </a:solidFill>
                <a:latin typeface="Calibri"/>
                <a:ea typeface="DejaVu Sans"/>
              </a:rPr>
              <a:t>Communi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-cation</a:t>
            </a:r>
            <a:endParaRPr lang="it-IT" sz="1200" b="0" strike="noStrike" spc="-1">
              <a:latin typeface="Arial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EA34C4-797E-73A8-7857-F64CE0E66DC0}"/>
              </a:ext>
            </a:extLst>
          </p:cNvPr>
          <p:cNvCxnSpPr>
            <a:cxnSpLocks/>
          </p:cNvCxnSpPr>
          <p:nvPr/>
        </p:nvCxnSpPr>
        <p:spPr>
          <a:xfrm>
            <a:off x="5024512" y="6267023"/>
            <a:ext cx="93666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6E23A0-802C-6CDB-1DA5-D85394898F3F}"/>
              </a:ext>
            </a:extLst>
          </p:cNvPr>
          <p:cNvCxnSpPr/>
          <p:nvPr/>
        </p:nvCxnSpPr>
        <p:spPr>
          <a:xfrm flipV="1">
            <a:off x="6083555" y="6267572"/>
            <a:ext cx="629998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082EB0-53DA-0D42-4FCB-CD3531848651}"/>
              </a:ext>
            </a:extLst>
          </p:cNvPr>
          <p:cNvCxnSpPr/>
          <p:nvPr/>
        </p:nvCxnSpPr>
        <p:spPr>
          <a:xfrm flipV="1">
            <a:off x="6842393" y="6267574"/>
            <a:ext cx="570867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57B5E6C-4C50-21EB-5DBF-FD60549AF7D8}"/>
              </a:ext>
            </a:extLst>
          </p:cNvPr>
          <p:cNvCxnSpPr/>
          <p:nvPr/>
        </p:nvCxnSpPr>
        <p:spPr>
          <a:xfrm flipV="1">
            <a:off x="4372977" y="6267571"/>
            <a:ext cx="570867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0" name="Rectangle 4">
            <a:extLst>
              <a:ext uri="{FF2B5EF4-FFF2-40B4-BE49-F238E27FC236}">
                <a16:creationId xmlns:a16="http://schemas.microsoft.com/office/drawing/2014/main" id="{6A91975E-209B-DF30-097C-8FCD355EAE58}"/>
              </a:ext>
            </a:extLst>
          </p:cNvPr>
          <p:cNvSpPr/>
          <p:nvPr/>
        </p:nvSpPr>
        <p:spPr>
          <a:xfrm>
            <a:off x="10067186" y="6330221"/>
            <a:ext cx="1028241" cy="479218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Attestation Service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8308E14-F990-1EEA-9037-3216EF780A0D}"/>
              </a:ext>
            </a:extLst>
          </p:cNvPr>
          <p:cNvSpPr/>
          <p:nvPr/>
        </p:nvSpPr>
        <p:spPr>
          <a:xfrm>
            <a:off x="8925042" y="6340578"/>
            <a:ext cx="1088062" cy="479219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Encryption Service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C39F3307-781D-921C-304A-0A7E3B9456EA}"/>
              </a:ext>
            </a:extLst>
          </p:cNvPr>
          <p:cNvSpPr/>
          <p:nvPr/>
        </p:nvSpPr>
        <p:spPr>
          <a:xfrm>
            <a:off x="7506243" y="6342730"/>
            <a:ext cx="1364716" cy="479219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 Service</a:t>
            </a:r>
            <a:endParaRPr lang="it-IT" sz="1200" b="0" strike="noStrike" spc="-1"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8D947A-EC27-82D8-4F29-37FFC88D3687}"/>
              </a:ext>
            </a:extLst>
          </p:cNvPr>
          <p:cNvCxnSpPr>
            <a:cxnSpLocks/>
          </p:cNvCxnSpPr>
          <p:nvPr/>
        </p:nvCxnSpPr>
        <p:spPr>
          <a:xfrm flipV="1">
            <a:off x="7489397" y="6267585"/>
            <a:ext cx="3574619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AEED55D1-C8CA-87C8-B4DA-2265CD02EDB5}"/>
              </a:ext>
            </a:extLst>
          </p:cNvPr>
          <p:cNvSpPr/>
          <p:nvPr/>
        </p:nvSpPr>
        <p:spPr>
          <a:xfrm>
            <a:off x="5879501" y="392453"/>
            <a:ext cx="664685" cy="14082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Status Interpretation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3DD3BD-44BC-47CE-7F55-2166DABE5268}"/>
              </a:ext>
            </a:extLst>
          </p:cNvPr>
          <p:cNvSpPr txBox="1"/>
          <p:nvPr/>
        </p:nvSpPr>
        <p:spPr>
          <a:xfrm>
            <a:off x="3213183" y="3773147"/>
            <a:ext cx="101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VE Venue </a:t>
            </a:r>
          </a:p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A4D1D74-DB46-9987-33CB-3896A1F6B37A}"/>
              </a:ext>
            </a:extLst>
          </p:cNvPr>
          <p:cNvCxnSpPr>
            <a:cxnSpLocks/>
          </p:cNvCxnSpPr>
          <p:nvPr/>
        </p:nvCxnSpPr>
        <p:spPr>
          <a:xfrm>
            <a:off x="3059235" y="4005456"/>
            <a:ext cx="1363743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loud 59">
            <a:extLst>
              <a:ext uri="{FF2B5EF4-FFF2-40B4-BE49-F238E27FC236}">
                <a16:creationId xmlns:a16="http://schemas.microsoft.com/office/drawing/2014/main" id="{7CBE7EBA-7C86-E21D-2EFB-CA527F7EC6CD}"/>
              </a:ext>
            </a:extLst>
          </p:cNvPr>
          <p:cNvSpPr/>
          <p:nvPr/>
        </p:nvSpPr>
        <p:spPr>
          <a:xfrm>
            <a:off x="2508970" y="2894259"/>
            <a:ext cx="642739" cy="163535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</a:t>
            </a:r>
          </a:p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69DCA67-04CF-45A2-BA7A-427D3D3DA432}"/>
              </a:ext>
            </a:extLst>
          </p:cNvPr>
          <p:cNvCxnSpPr>
            <a:cxnSpLocks/>
          </p:cNvCxnSpPr>
          <p:nvPr/>
        </p:nvCxnSpPr>
        <p:spPr>
          <a:xfrm>
            <a:off x="4860474" y="4145800"/>
            <a:ext cx="1030456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9E0F599-0E1B-704C-889F-C9B9C293FC02}"/>
              </a:ext>
            </a:extLst>
          </p:cNvPr>
          <p:cNvCxnSpPr>
            <a:cxnSpLocks/>
          </p:cNvCxnSpPr>
          <p:nvPr/>
        </p:nvCxnSpPr>
        <p:spPr>
          <a:xfrm>
            <a:off x="4860474" y="2816456"/>
            <a:ext cx="1036736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C851CD-5097-2D38-598F-8ECFDA16EEC3}"/>
              </a:ext>
            </a:extLst>
          </p:cNvPr>
          <p:cNvCxnSpPr>
            <a:cxnSpLocks/>
          </p:cNvCxnSpPr>
          <p:nvPr/>
        </p:nvCxnSpPr>
        <p:spPr>
          <a:xfrm>
            <a:off x="4869353" y="630779"/>
            <a:ext cx="104323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F5CBF34-42D7-D36A-D7AF-2CE41DD6DCDD}"/>
              </a:ext>
            </a:extLst>
          </p:cNvPr>
          <p:cNvSpPr txBox="1"/>
          <p:nvPr/>
        </p:nvSpPr>
        <p:spPr>
          <a:xfrm>
            <a:off x="10406381" y="4023952"/>
            <a:ext cx="9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VE Venue </a:t>
            </a:r>
          </a:p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DE10E8-54A9-A46A-199E-6DA1CD34BEA7}"/>
              </a:ext>
            </a:extLst>
          </p:cNvPr>
          <p:cNvSpPr txBox="1"/>
          <p:nvPr/>
        </p:nvSpPr>
        <p:spPr>
          <a:xfrm flipH="1">
            <a:off x="10345371" y="3090722"/>
            <a:ext cx="120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VE Commands</a:t>
            </a:r>
            <a:endParaRPr lang="en-GB" sz="12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B9DA1E-1734-5B78-3BA3-94E892EFE379}"/>
              </a:ext>
            </a:extLst>
          </p:cNvPr>
          <p:cNvSpPr txBox="1"/>
          <p:nvPr/>
        </p:nvSpPr>
        <p:spPr>
          <a:xfrm flipH="1">
            <a:off x="10310356" y="3542974"/>
            <a:ext cx="1160969" cy="27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VE Data Out</a:t>
            </a:r>
            <a:endParaRPr lang="en-GB" sz="120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706D09-B65A-A1FB-1BC8-623EDEAF5567}"/>
              </a:ext>
            </a:extLst>
          </p:cNvPr>
          <p:cNvCxnSpPr>
            <a:cxnSpLocks/>
          </p:cNvCxnSpPr>
          <p:nvPr/>
        </p:nvCxnSpPr>
        <p:spPr>
          <a:xfrm flipV="1">
            <a:off x="10140019" y="3821277"/>
            <a:ext cx="1291586" cy="1963"/>
          </a:xfrm>
          <a:prstGeom prst="line">
            <a:avLst/>
          </a:prstGeom>
          <a:noFill/>
          <a:ln w="952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8896A7-D240-2DDE-24C1-BFD074611EE8}"/>
              </a:ext>
            </a:extLst>
          </p:cNvPr>
          <p:cNvCxnSpPr>
            <a:cxnSpLocks/>
          </p:cNvCxnSpPr>
          <p:nvPr/>
        </p:nvCxnSpPr>
        <p:spPr>
          <a:xfrm>
            <a:off x="10132691" y="3365032"/>
            <a:ext cx="1377942" cy="0"/>
          </a:xfrm>
          <a:prstGeom prst="line">
            <a:avLst/>
          </a:prstGeom>
          <a:noFill/>
          <a:ln w="952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B8EBD11-16F2-D7E0-6278-5CB7FF6E07C0}"/>
              </a:ext>
            </a:extLst>
          </p:cNvPr>
          <p:cNvCxnSpPr>
            <a:cxnSpLocks/>
          </p:cNvCxnSpPr>
          <p:nvPr/>
        </p:nvCxnSpPr>
        <p:spPr>
          <a:xfrm flipV="1">
            <a:off x="10116944" y="4263807"/>
            <a:ext cx="1462243" cy="8025"/>
          </a:xfrm>
          <a:prstGeom prst="line">
            <a:avLst/>
          </a:prstGeom>
          <a:noFill/>
          <a:ln w="952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07E1D47-E981-A776-5A24-09113297CACE}"/>
              </a:ext>
            </a:extLst>
          </p:cNvPr>
          <p:cNvSpPr txBox="1"/>
          <p:nvPr/>
        </p:nvSpPr>
        <p:spPr>
          <a:xfrm>
            <a:off x="4968317" y="3925540"/>
            <a:ext cx="94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Operator 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10C92CF-FD0A-AE6E-DD5C-338AE0497D3E}"/>
              </a:ext>
            </a:extLst>
          </p:cNvPr>
          <p:cNvSpPr txBox="1"/>
          <p:nvPr/>
        </p:nvSpPr>
        <p:spPr>
          <a:xfrm>
            <a:off x="4905362" y="2570865"/>
            <a:ext cx="109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Participant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F6E11986-064F-7C5B-0A6E-9F216EC82DB1}"/>
              </a:ext>
            </a:extLst>
          </p:cNvPr>
          <p:cNvSpPr/>
          <p:nvPr/>
        </p:nvSpPr>
        <p:spPr>
          <a:xfrm>
            <a:off x="11415308" y="2940853"/>
            <a:ext cx="659139" cy="163734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</a:t>
            </a:r>
          </a:p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8AD6D72-CD72-34D7-C914-B614562C3A35}"/>
              </a:ext>
            </a:extLst>
          </p:cNvPr>
          <p:cNvSpPr txBox="1"/>
          <p:nvPr/>
        </p:nvSpPr>
        <p:spPr>
          <a:xfrm>
            <a:off x="8590887" y="4344397"/>
            <a:ext cx="879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Show Data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5D7F16D-372A-28A7-E6AF-EFA63E0FCB05}"/>
              </a:ext>
            </a:extLst>
          </p:cNvPr>
          <p:cNvSpPr/>
          <p:nvPr/>
        </p:nvSpPr>
        <p:spPr>
          <a:xfrm>
            <a:off x="7980384" y="358950"/>
            <a:ext cx="668089" cy="41965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Descriptor Generation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9AF6FF-FD5B-3AFE-21F4-EA848711C9BF}"/>
              </a:ext>
            </a:extLst>
          </p:cNvPr>
          <p:cNvSpPr txBox="1"/>
          <p:nvPr/>
        </p:nvSpPr>
        <p:spPr>
          <a:xfrm>
            <a:off x="6541346" y="1285849"/>
            <a:ext cx="1456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Cue Point Status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B20C10D-5E04-3626-378B-C9C5D5A603C5}"/>
              </a:ext>
            </a:extLst>
          </p:cNvPr>
          <p:cNvSpPr txBox="1"/>
          <p:nvPr/>
        </p:nvSpPr>
        <p:spPr>
          <a:xfrm>
            <a:off x="6531055" y="3268406"/>
            <a:ext cx="148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Operator Status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172CDF0-F208-BE3F-6EDF-6F9957220B11}"/>
              </a:ext>
            </a:extLst>
          </p:cNvPr>
          <p:cNvCxnSpPr>
            <a:cxnSpLocks/>
          </p:cNvCxnSpPr>
          <p:nvPr/>
        </p:nvCxnSpPr>
        <p:spPr>
          <a:xfrm>
            <a:off x="6525674" y="1559938"/>
            <a:ext cx="1472347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776664E-EF10-0BCA-B571-2C25168BEBE0}"/>
              </a:ext>
            </a:extLst>
          </p:cNvPr>
          <p:cNvCxnSpPr>
            <a:cxnSpLocks/>
          </p:cNvCxnSpPr>
          <p:nvPr/>
        </p:nvCxnSpPr>
        <p:spPr>
          <a:xfrm>
            <a:off x="6542088" y="2978127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398C4E0-6542-E8FB-AFBB-78323D0AAB5B}"/>
              </a:ext>
            </a:extLst>
          </p:cNvPr>
          <p:cNvSpPr txBox="1"/>
          <p:nvPr/>
        </p:nvSpPr>
        <p:spPr>
          <a:xfrm>
            <a:off x="6550719" y="2698799"/>
            <a:ext cx="1423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Cue Point Status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655422-66FD-0D47-A2CC-DB8E1854A3DA}"/>
              </a:ext>
            </a:extLst>
          </p:cNvPr>
          <p:cNvSpPr txBox="1"/>
          <p:nvPr/>
        </p:nvSpPr>
        <p:spPr>
          <a:xfrm>
            <a:off x="6542088" y="4045158"/>
            <a:ext cx="1418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Cue Point Status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61A7FDD-BB82-B295-E75F-BBD2E88BF9DA}"/>
              </a:ext>
            </a:extLst>
          </p:cNvPr>
          <p:cNvSpPr txBox="1"/>
          <p:nvPr/>
        </p:nvSpPr>
        <p:spPr>
          <a:xfrm>
            <a:off x="6455141" y="851021"/>
            <a:ext cx="159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Performance Status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F822B75-F7D8-A263-E75F-3066C2918AC7}"/>
              </a:ext>
            </a:extLst>
          </p:cNvPr>
          <p:cNvSpPr txBox="1"/>
          <p:nvPr/>
        </p:nvSpPr>
        <p:spPr>
          <a:xfrm>
            <a:off x="6548555" y="1884005"/>
            <a:ext cx="146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Participant Status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809A527-A253-F828-2495-E31B1B80E45D}"/>
              </a:ext>
            </a:extLst>
          </p:cNvPr>
          <p:cNvCxnSpPr>
            <a:cxnSpLocks/>
          </p:cNvCxnSpPr>
          <p:nvPr/>
        </p:nvCxnSpPr>
        <p:spPr>
          <a:xfrm>
            <a:off x="6542088" y="4315205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AD037E7-30CC-D7BA-4CAE-6A4B9EC28A5C}"/>
              </a:ext>
            </a:extLst>
          </p:cNvPr>
          <p:cNvCxnSpPr>
            <a:cxnSpLocks/>
          </p:cNvCxnSpPr>
          <p:nvPr/>
        </p:nvCxnSpPr>
        <p:spPr>
          <a:xfrm>
            <a:off x="6525674" y="3902586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DAF0D57-073E-FF73-8489-A1DEB0485F7C}"/>
              </a:ext>
            </a:extLst>
          </p:cNvPr>
          <p:cNvCxnSpPr>
            <a:cxnSpLocks/>
          </p:cNvCxnSpPr>
          <p:nvPr/>
        </p:nvCxnSpPr>
        <p:spPr>
          <a:xfrm>
            <a:off x="6523553" y="2160590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D58D87D-19E4-738C-9F9B-F9ED065D8D91}"/>
              </a:ext>
            </a:extLst>
          </p:cNvPr>
          <p:cNvCxnSpPr>
            <a:cxnSpLocks/>
          </p:cNvCxnSpPr>
          <p:nvPr/>
        </p:nvCxnSpPr>
        <p:spPr>
          <a:xfrm>
            <a:off x="6554527" y="1126672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2DC87EB-7BC5-058F-89E1-B6A32CF6F3E8}"/>
              </a:ext>
            </a:extLst>
          </p:cNvPr>
          <p:cNvCxnSpPr>
            <a:cxnSpLocks/>
          </p:cNvCxnSpPr>
          <p:nvPr/>
        </p:nvCxnSpPr>
        <p:spPr>
          <a:xfrm>
            <a:off x="5024512" y="271841"/>
            <a:ext cx="4374873" cy="20769"/>
          </a:xfrm>
          <a:prstGeom prst="line">
            <a:avLst/>
          </a:prstGeom>
          <a:noFill/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0" name="Title 99">
            <a:extLst>
              <a:ext uri="{FF2B5EF4-FFF2-40B4-BE49-F238E27FC236}">
                <a16:creationId xmlns:a16="http://schemas.microsoft.com/office/drawing/2014/main" id="{B2437216-B3ED-B104-13B7-CB7269072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170" y="0"/>
            <a:ext cx="739775" cy="6746875"/>
          </a:xfrm>
        </p:spPr>
        <p:txBody>
          <a:bodyPr vert="vert270">
            <a:noAutofit/>
          </a:bodyPr>
          <a:lstStyle/>
          <a:p>
            <a:r>
              <a:rPr lang="en-US" sz="3200"/>
              <a:t>XR Venues (MPAI-XRV) – Live Theatrical Performance (XRV-LTP) V1.0</a:t>
            </a:r>
            <a:endParaRPr lang="en-150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0164BC-AF2C-0AE9-F4DA-1D6788A63FE5}"/>
              </a:ext>
            </a:extLst>
          </p:cNvPr>
          <p:cNvGrpSpPr/>
          <p:nvPr/>
        </p:nvGrpSpPr>
        <p:grpSpPr>
          <a:xfrm>
            <a:off x="4390715" y="5237066"/>
            <a:ext cx="5824968" cy="379089"/>
            <a:chOff x="2298171" y="5603912"/>
            <a:chExt cx="7620332" cy="5380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D1C2F0-A48C-DCA0-6C12-A0C83E1DA25B}"/>
                </a:ext>
              </a:extLst>
            </p:cNvPr>
            <p:cNvSpPr/>
            <p:nvPr/>
          </p:nvSpPr>
          <p:spPr>
            <a:xfrm>
              <a:off x="2298171" y="5603912"/>
              <a:ext cx="3797829" cy="5372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en-GB" sz="1600" spc="-1">
                  <a:solidFill>
                    <a:schemeClr val="tx1"/>
                  </a:solidFill>
                  <a:latin typeface="Calibri"/>
                </a:rPr>
                <a:t>Event Data Management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F5B1D8-C6A4-DA87-4361-BAB7895E8548}"/>
                </a:ext>
              </a:extLst>
            </p:cNvPr>
            <p:cNvSpPr/>
            <p:nvPr/>
          </p:nvSpPr>
          <p:spPr>
            <a:xfrm>
              <a:off x="6209414" y="5604690"/>
              <a:ext cx="3709089" cy="53724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1600" spc="-1">
                  <a:solidFill>
                    <a:schemeClr val="tx1"/>
                  </a:solidFill>
                  <a:latin typeface="Calibri"/>
                </a:rPr>
                <a:t>Participant Engagement Engine </a:t>
              </a:r>
              <a:endParaRPr lang="en-GB" sz="1600" spc="-1">
                <a:solidFill>
                  <a:schemeClr val="tx1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61ABF7-D938-6045-367F-62E9538301BE}"/>
              </a:ext>
            </a:extLst>
          </p:cNvPr>
          <p:cNvSpPr txBox="1"/>
          <p:nvPr/>
        </p:nvSpPr>
        <p:spPr>
          <a:xfrm>
            <a:off x="4916200" y="1178762"/>
            <a:ext cx="10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en-GB" sz="1200" err="1">
                <a:latin typeface="Calibri" panose="020F0502020204030204" pitchFamily="34" charset="0"/>
                <a:cs typeface="Calibri" panose="020F0502020204030204" pitchFamily="34" charset="0"/>
              </a:rPr>
              <a:t>Performan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F2D50A-F656-C9B4-0C66-B926889269C1}"/>
              </a:ext>
            </a:extLst>
          </p:cNvPr>
          <p:cNvCxnSpPr>
            <a:cxnSpLocks/>
          </p:cNvCxnSpPr>
          <p:nvPr/>
        </p:nvCxnSpPr>
        <p:spPr>
          <a:xfrm>
            <a:off x="4896023" y="1406517"/>
            <a:ext cx="104323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70D907-53D4-CE33-2A6E-361885032020}"/>
              </a:ext>
            </a:extLst>
          </p:cNvPr>
          <p:cNvCxnSpPr>
            <a:cxnSpLocks/>
          </p:cNvCxnSpPr>
          <p:nvPr/>
        </p:nvCxnSpPr>
        <p:spPr>
          <a:xfrm>
            <a:off x="4885874" y="2244956"/>
            <a:ext cx="1036736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388111-3698-9644-B036-24A6136FA249}"/>
              </a:ext>
            </a:extLst>
          </p:cNvPr>
          <p:cNvSpPr txBox="1"/>
          <p:nvPr/>
        </p:nvSpPr>
        <p:spPr>
          <a:xfrm>
            <a:off x="4867263" y="1999365"/>
            <a:ext cx="111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Participant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7A1549-1519-8C49-BAE2-1A6B3FF24E2F}"/>
              </a:ext>
            </a:extLst>
          </p:cNvPr>
          <p:cNvCxnSpPr>
            <a:cxnSpLocks/>
          </p:cNvCxnSpPr>
          <p:nvPr/>
        </p:nvCxnSpPr>
        <p:spPr>
          <a:xfrm>
            <a:off x="4860474" y="3523500"/>
            <a:ext cx="1030456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752831-4BB6-25B9-60C2-C5020AF2D9D6}"/>
              </a:ext>
            </a:extLst>
          </p:cNvPr>
          <p:cNvSpPr txBox="1"/>
          <p:nvPr/>
        </p:nvSpPr>
        <p:spPr>
          <a:xfrm>
            <a:off x="4972127" y="3294350"/>
            <a:ext cx="94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Operator </a:t>
            </a:r>
          </a:p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Descriptors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66C04-F8F7-DF5E-1917-9F9EB250BE12}"/>
              </a:ext>
            </a:extLst>
          </p:cNvPr>
          <p:cNvSpPr txBox="1"/>
          <p:nvPr/>
        </p:nvSpPr>
        <p:spPr>
          <a:xfrm>
            <a:off x="6561255" y="2286530"/>
            <a:ext cx="146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Participant Status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A39D9A-D9A9-B395-06DA-81B33AFB4423}"/>
              </a:ext>
            </a:extLst>
          </p:cNvPr>
          <p:cNvCxnSpPr>
            <a:cxnSpLocks/>
          </p:cNvCxnSpPr>
          <p:nvPr/>
        </p:nvCxnSpPr>
        <p:spPr>
          <a:xfrm>
            <a:off x="6561653" y="2563115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449B10-C9A5-E137-9080-EA84BA145B09}"/>
              </a:ext>
            </a:extLst>
          </p:cNvPr>
          <p:cNvSpPr txBox="1"/>
          <p:nvPr/>
        </p:nvSpPr>
        <p:spPr>
          <a:xfrm>
            <a:off x="6463155" y="470021"/>
            <a:ext cx="162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Performance Status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6C47BF-2395-E0CD-1459-597494329C31}"/>
              </a:ext>
            </a:extLst>
          </p:cNvPr>
          <p:cNvCxnSpPr>
            <a:cxnSpLocks/>
          </p:cNvCxnSpPr>
          <p:nvPr/>
        </p:nvCxnSpPr>
        <p:spPr>
          <a:xfrm>
            <a:off x="6554527" y="745672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FDE84B-4902-93FE-94C1-62BDA53B2893}"/>
              </a:ext>
            </a:extLst>
          </p:cNvPr>
          <p:cNvSpPr txBox="1"/>
          <p:nvPr/>
        </p:nvSpPr>
        <p:spPr>
          <a:xfrm>
            <a:off x="6543755" y="3624006"/>
            <a:ext cx="148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VE Operator Status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07165-3576-4004-97A9-F6B1BDBB04A7}"/>
              </a:ext>
            </a:extLst>
          </p:cNvPr>
          <p:cNvCxnSpPr>
            <a:cxnSpLocks/>
          </p:cNvCxnSpPr>
          <p:nvPr/>
        </p:nvCxnSpPr>
        <p:spPr>
          <a:xfrm>
            <a:off x="6541346" y="3545405"/>
            <a:ext cx="145593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555FD0-A926-5B91-3BB3-6F7EB2F9E28B}"/>
              </a:ext>
            </a:extLst>
          </p:cNvPr>
          <p:cNvSpPr txBox="1"/>
          <p:nvPr/>
        </p:nvSpPr>
        <p:spPr>
          <a:xfrm>
            <a:off x="3320790" y="686923"/>
            <a:ext cx="936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RE Data 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826505-C72D-3FC6-8C21-4C65093DD4B5}"/>
              </a:ext>
            </a:extLst>
          </p:cNvPr>
          <p:cNvSpPr txBox="1"/>
          <p:nvPr/>
        </p:nvSpPr>
        <p:spPr>
          <a:xfrm>
            <a:off x="3159363" y="1329157"/>
            <a:ext cx="122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RE Venue </a:t>
            </a:r>
          </a:p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7E77DB-A6F1-5253-C67D-3F6AC61B735A}"/>
              </a:ext>
            </a:extLst>
          </p:cNvPr>
          <p:cNvCxnSpPr>
            <a:cxnSpLocks/>
          </p:cNvCxnSpPr>
          <p:nvPr/>
        </p:nvCxnSpPr>
        <p:spPr>
          <a:xfrm>
            <a:off x="3059235" y="1562503"/>
            <a:ext cx="1363257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BCC36CFC-271D-F178-6BDA-525BF5BE45CD}"/>
              </a:ext>
            </a:extLst>
          </p:cNvPr>
          <p:cNvSpPr/>
          <p:nvPr/>
        </p:nvSpPr>
        <p:spPr>
          <a:xfrm>
            <a:off x="2502021" y="472592"/>
            <a:ext cx="642739" cy="1687998"/>
          </a:xfrm>
          <a:prstGeom prst="cloud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</a:p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2BA1C7-51E0-6BF3-FB59-090D7722A267}"/>
              </a:ext>
            </a:extLst>
          </p:cNvPr>
          <p:cNvSpPr txBox="1"/>
          <p:nvPr/>
        </p:nvSpPr>
        <p:spPr>
          <a:xfrm>
            <a:off x="8568027" y="74762"/>
            <a:ext cx="93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Show Data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E48D6D-257C-4F18-B38F-DC1F9D618602}"/>
              </a:ext>
            </a:extLst>
          </p:cNvPr>
          <p:cNvSpPr/>
          <p:nvPr/>
        </p:nvSpPr>
        <p:spPr>
          <a:xfrm>
            <a:off x="9380335" y="172779"/>
            <a:ext cx="757337" cy="18921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Environment Experience Generation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C168F5-A32D-BFFB-F9C9-28CD61E6B53A}"/>
              </a:ext>
            </a:extLst>
          </p:cNvPr>
          <p:cNvSpPr txBox="1"/>
          <p:nvPr/>
        </p:nvSpPr>
        <p:spPr>
          <a:xfrm>
            <a:off x="10429972" y="1424226"/>
            <a:ext cx="101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RE Venue </a:t>
            </a:r>
          </a:p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DB4D4D1-F0BC-8F16-40B6-BBB62C254956}"/>
              </a:ext>
            </a:extLst>
          </p:cNvPr>
          <p:cNvSpPr txBox="1"/>
          <p:nvPr/>
        </p:nvSpPr>
        <p:spPr>
          <a:xfrm flipH="1">
            <a:off x="10347613" y="492806"/>
            <a:ext cx="120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RE  Commands</a:t>
            </a:r>
            <a:endParaRPr lang="en-GB" sz="12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D33672E-A238-D6CE-57F2-C705D0617A44}"/>
              </a:ext>
            </a:extLst>
          </p:cNvPr>
          <p:cNvSpPr txBox="1"/>
          <p:nvPr/>
        </p:nvSpPr>
        <p:spPr>
          <a:xfrm flipH="1">
            <a:off x="10302972" y="972628"/>
            <a:ext cx="1160969" cy="27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RE Data Out</a:t>
            </a:r>
            <a:endParaRPr lang="en-GB" sz="120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D1C56C7-21F8-2A71-50FE-72B333719054}"/>
              </a:ext>
            </a:extLst>
          </p:cNvPr>
          <p:cNvCxnSpPr>
            <a:cxnSpLocks/>
          </p:cNvCxnSpPr>
          <p:nvPr/>
        </p:nvCxnSpPr>
        <p:spPr>
          <a:xfrm flipV="1">
            <a:off x="10116944" y="1250931"/>
            <a:ext cx="1307278" cy="168"/>
          </a:xfrm>
          <a:prstGeom prst="line">
            <a:avLst/>
          </a:prstGeom>
          <a:noFill/>
          <a:ln w="952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450C506-8720-52A7-5B36-708A5AF66781}"/>
              </a:ext>
            </a:extLst>
          </p:cNvPr>
          <p:cNvCxnSpPr>
            <a:cxnSpLocks/>
          </p:cNvCxnSpPr>
          <p:nvPr/>
        </p:nvCxnSpPr>
        <p:spPr>
          <a:xfrm flipV="1">
            <a:off x="10143843" y="765306"/>
            <a:ext cx="1369032" cy="1363"/>
          </a:xfrm>
          <a:prstGeom prst="line">
            <a:avLst/>
          </a:prstGeom>
          <a:noFill/>
          <a:ln w="952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E4C04C6-F5A4-EFBC-E1A9-0557523FA200}"/>
              </a:ext>
            </a:extLst>
          </p:cNvPr>
          <p:cNvCxnSpPr>
            <a:cxnSpLocks/>
          </p:cNvCxnSpPr>
          <p:nvPr/>
        </p:nvCxnSpPr>
        <p:spPr>
          <a:xfrm>
            <a:off x="10157294" y="1659554"/>
            <a:ext cx="1264686" cy="0"/>
          </a:xfrm>
          <a:prstGeom prst="line">
            <a:avLst/>
          </a:prstGeom>
          <a:noFill/>
          <a:ln w="9525"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6" name="Cloud 105">
            <a:extLst>
              <a:ext uri="{FF2B5EF4-FFF2-40B4-BE49-F238E27FC236}">
                <a16:creationId xmlns:a16="http://schemas.microsoft.com/office/drawing/2014/main" id="{DA5B8A54-EBAE-E219-C993-EC60437AB02B}"/>
              </a:ext>
            </a:extLst>
          </p:cNvPr>
          <p:cNvSpPr/>
          <p:nvPr/>
        </p:nvSpPr>
        <p:spPr>
          <a:xfrm>
            <a:off x="11415309" y="358996"/>
            <a:ext cx="659139" cy="163734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</a:p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9803992-AB7E-4B07-9BB8-D812810714F4}"/>
              </a:ext>
            </a:extLst>
          </p:cNvPr>
          <p:cNvSpPr txBox="1"/>
          <p:nvPr/>
        </p:nvSpPr>
        <p:spPr>
          <a:xfrm>
            <a:off x="8516959" y="801320"/>
            <a:ext cx="992827" cy="47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RE Action Descriptors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A13925B-06A3-EC75-DEFB-4BA61ADA6C35}"/>
              </a:ext>
            </a:extLst>
          </p:cNvPr>
          <p:cNvCxnSpPr>
            <a:cxnSpLocks/>
          </p:cNvCxnSpPr>
          <p:nvPr/>
        </p:nvCxnSpPr>
        <p:spPr>
          <a:xfrm>
            <a:off x="8666164" y="1033824"/>
            <a:ext cx="716910" cy="75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DCED368-260E-C4A8-5645-C9F11A44BB03}"/>
              </a:ext>
            </a:extLst>
          </p:cNvPr>
          <p:cNvSpPr/>
          <p:nvPr/>
        </p:nvSpPr>
        <p:spPr>
          <a:xfrm>
            <a:off x="4434181" y="160021"/>
            <a:ext cx="565017" cy="4560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 Description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1AE09A1-F571-4C5D-D7E0-8942E9EFE1D5}"/>
              </a:ext>
            </a:extLst>
          </p:cNvPr>
          <p:cNvCxnSpPr>
            <a:cxnSpLocks/>
          </p:cNvCxnSpPr>
          <p:nvPr/>
        </p:nvCxnSpPr>
        <p:spPr>
          <a:xfrm>
            <a:off x="4979843" y="884547"/>
            <a:ext cx="104323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643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8CCA5-69C4-5190-C75F-07531893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0" r="-2" b="16707"/>
          <a:stretch/>
        </p:blipFill>
        <p:spPr>
          <a:xfrm>
            <a:off x="1302026" y="2314574"/>
            <a:ext cx="10202586" cy="4505739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AD9967-F9EB-C535-DBD3-303D75DE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2585137"/>
            <a:ext cx="10023681" cy="1468800"/>
          </a:xfrm>
        </p:spPr>
        <p:txBody>
          <a:bodyPr anchor="t">
            <a:normAutofit/>
          </a:bodyPr>
          <a:lstStyle/>
          <a:p>
            <a:r>
              <a:rPr lang="en-GB" dirty="0"/>
              <a:t>About to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9186-99D7-A568-7255-68AE638B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799F3B-F9C8-4D6A-AD75-2CEC128004FE}" type="datetime1">
              <a:rPr lang="en-US" smtClean="0"/>
              <a:pPr>
                <a:spcAft>
                  <a:spcPts val="600"/>
                </a:spcAft>
              </a:pPr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60B29-866C-C446-BB9B-5DB57836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56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2339580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02DD15-C2D2-B91D-B245-BE5271F2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007902"/>
          </a:xfrm>
        </p:spPr>
        <p:txBody>
          <a:bodyPr>
            <a:normAutofit fontScale="90000"/>
          </a:bodyPr>
          <a:lstStyle/>
          <a:p>
            <a:r>
              <a:rPr lang="en-US" dirty="0"/>
              <a:t>AI-based End-to-End Video Coding </a:t>
            </a:r>
            <a:br>
              <a:rPr lang="en-US" dirty="0"/>
            </a:br>
            <a:r>
              <a:rPr lang="en-US" dirty="0"/>
              <a:t>(MPAI-EEV)/1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FE03B-C768-D2BF-D723-7CCF5A787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1632012"/>
            <a:ext cx="10202586" cy="1804356"/>
          </a:xfrm>
        </p:spPr>
        <p:txBody>
          <a:bodyPr>
            <a:normAutofit/>
          </a:bodyPr>
          <a:lstStyle/>
          <a:p>
            <a:r>
              <a:rPr lang="en-GB" dirty="0"/>
              <a:t>Compressed video representation that exploits AI-based </a:t>
            </a:r>
            <a:br>
              <a:rPr lang="en-GB" dirty="0"/>
            </a:br>
            <a:r>
              <a:rPr lang="en-GB" dirty="0"/>
              <a:t>end-to-end data coding technologies, i.e., without being constrained by how data coding has traditionally been applied in the of video coding context.</a:t>
            </a:r>
          </a:p>
          <a:p>
            <a:r>
              <a:rPr lang="en-GB" dirty="0"/>
              <a:t>Goal: to achieve 20% performance improvement compared to VVC.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C2F94-2104-32C5-6EEE-5FE90F05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8A02-69CE-4022-BC92-E0319BEAF265}" type="datetime5">
              <a:rPr lang="en-US" smtClean="0"/>
              <a:t>11-May-25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AA671-C18A-08C5-8E37-CC348C17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F613F7BB-E725-19F1-2822-DC5BC2BEB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" y="3383574"/>
            <a:ext cx="12007018" cy="3233982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25A24C9-18A2-5BC4-F616-1478CEB43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1" y="36743"/>
            <a:ext cx="2724150" cy="16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1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EEV</a:t>
            </a:r>
            <a:r>
              <a:rPr lang="en-US" altLang="zh-CN" dirty="0"/>
              <a:t>-0.6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8DA52D-7B01-F206-D81C-7BFBD10D02F0}"/>
              </a:ext>
            </a:extLst>
          </p:cNvPr>
          <p:cNvSpPr txBox="1"/>
          <p:nvPr/>
        </p:nvSpPr>
        <p:spPr>
          <a:xfrm>
            <a:off x="506275" y="1377470"/>
            <a:ext cx="11353004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Scaling up the model sizes of the modules marked with red stars to yield better performance</a:t>
            </a: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Modules with red stars are 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given 2X 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learnable params.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3FDFE87-3960-3C89-CADB-BE2868896A7E}"/>
              </a:ext>
            </a:extLst>
          </p:cNvPr>
          <p:cNvGrpSpPr/>
          <p:nvPr/>
        </p:nvGrpSpPr>
        <p:grpSpPr>
          <a:xfrm>
            <a:off x="1043003" y="2249882"/>
            <a:ext cx="10092033" cy="4168646"/>
            <a:chOff x="1049983" y="2049553"/>
            <a:chExt cx="10092033" cy="416864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DB760F4-9F47-3A05-C7A6-2329DA13F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983" y="2049553"/>
              <a:ext cx="10092033" cy="4168646"/>
            </a:xfrm>
            <a:prstGeom prst="rect">
              <a:avLst/>
            </a:prstGeom>
          </p:spPr>
        </p:pic>
        <p:sp>
          <p:nvSpPr>
            <p:cNvPr id="18" name="星形: 五角 5">
              <a:extLst>
                <a:ext uri="{FF2B5EF4-FFF2-40B4-BE49-F238E27FC236}">
                  <a16:creationId xmlns:a16="http://schemas.microsoft.com/office/drawing/2014/main" id="{82374D2B-8793-221E-EEAD-1D71663C8984}"/>
                </a:ext>
              </a:extLst>
            </p:cNvPr>
            <p:cNvSpPr/>
            <p:nvPr/>
          </p:nvSpPr>
          <p:spPr>
            <a:xfrm>
              <a:off x="4855780" y="2191224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星形: 五角 6">
              <a:extLst>
                <a:ext uri="{FF2B5EF4-FFF2-40B4-BE49-F238E27FC236}">
                  <a16:creationId xmlns:a16="http://schemas.microsoft.com/office/drawing/2014/main" id="{E5226122-D024-B63C-2F13-FEFFC929425B}"/>
                </a:ext>
              </a:extLst>
            </p:cNvPr>
            <p:cNvSpPr/>
            <p:nvPr/>
          </p:nvSpPr>
          <p:spPr>
            <a:xfrm>
              <a:off x="6761305" y="2361492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星形: 五角 7">
              <a:extLst>
                <a:ext uri="{FF2B5EF4-FFF2-40B4-BE49-F238E27FC236}">
                  <a16:creationId xmlns:a16="http://schemas.microsoft.com/office/drawing/2014/main" id="{C4A65857-359C-C9C8-7498-E28DA28B465E}"/>
                </a:ext>
              </a:extLst>
            </p:cNvPr>
            <p:cNvSpPr/>
            <p:nvPr/>
          </p:nvSpPr>
          <p:spPr>
            <a:xfrm>
              <a:off x="8066690" y="2361492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1" name="星形: 五角 8">
              <a:extLst>
                <a:ext uri="{FF2B5EF4-FFF2-40B4-BE49-F238E27FC236}">
                  <a16:creationId xmlns:a16="http://schemas.microsoft.com/office/drawing/2014/main" id="{BA9A793D-92A9-F40D-C0A6-7B5D98813DFB}"/>
                </a:ext>
              </a:extLst>
            </p:cNvPr>
            <p:cNvSpPr/>
            <p:nvPr/>
          </p:nvSpPr>
          <p:spPr>
            <a:xfrm>
              <a:off x="10758127" y="2118702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星形: 五角 9">
              <a:extLst>
                <a:ext uri="{FF2B5EF4-FFF2-40B4-BE49-F238E27FC236}">
                  <a16:creationId xmlns:a16="http://schemas.microsoft.com/office/drawing/2014/main" id="{D130E359-758B-2C1B-5ADE-F4772A0F9CE2}"/>
                </a:ext>
              </a:extLst>
            </p:cNvPr>
            <p:cNvSpPr/>
            <p:nvPr/>
          </p:nvSpPr>
          <p:spPr>
            <a:xfrm>
              <a:off x="3923512" y="3485048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星形: 五角 10">
              <a:extLst>
                <a:ext uri="{FF2B5EF4-FFF2-40B4-BE49-F238E27FC236}">
                  <a16:creationId xmlns:a16="http://schemas.microsoft.com/office/drawing/2014/main" id="{8410B80B-226D-DC35-C74A-C9AE07C1F278}"/>
                </a:ext>
              </a:extLst>
            </p:cNvPr>
            <p:cNvSpPr/>
            <p:nvPr/>
          </p:nvSpPr>
          <p:spPr>
            <a:xfrm>
              <a:off x="5865824" y="3655316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4" name="星形: 五角 11">
              <a:extLst>
                <a:ext uri="{FF2B5EF4-FFF2-40B4-BE49-F238E27FC236}">
                  <a16:creationId xmlns:a16="http://schemas.microsoft.com/office/drawing/2014/main" id="{6C69D27E-4747-2D09-0AB8-777E309AF28B}"/>
                </a:ext>
              </a:extLst>
            </p:cNvPr>
            <p:cNvSpPr/>
            <p:nvPr/>
          </p:nvSpPr>
          <p:spPr>
            <a:xfrm>
              <a:off x="8703617" y="3484647"/>
              <a:ext cx="176574" cy="170268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58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CD5E7B-BE78-F112-3137-9C1096275893}"/>
              </a:ext>
            </a:extLst>
          </p:cNvPr>
          <p:cNvSpPr txBox="1"/>
          <p:nvPr/>
        </p:nvSpPr>
        <p:spPr>
          <a:xfrm>
            <a:off x="1166732" y="2788707"/>
            <a:ext cx="73981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endParaRPr lang="en-GB" sz="40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look forward to working </a:t>
            </a: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you 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 MPAI on our workplan and </a:t>
            </a:r>
            <a:r>
              <a:rPr lang="en-GB" sz="40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projects!</a:t>
            </a:r>
          </a:p>
          <a:p>
            <a:pPr algn="ctr">
              <a:spcBef>
                <a:spcPct val="0"/>
              </a:spcBef>
            </a:pPr>
            <a:endParaRPr lang="en-US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150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https://mpai.community/how-to-join/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150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6176CB-27A1-23B8-1A27-79F370EC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/>
          <a:p>
            <a:fld id="{3A5799BA-AC88-42FB-B8BE-FF1867FF2DFC}" type="datetime5"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t>11-May-25</a:t>
            </a:fld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C0D7677-CE82-E909-A440-A2B1FEF1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4CF8B-83F9-B1B2-D750-A6B29DD4138A}"/>
              </a:ext>
            </a:extLst>
          </p:cNvPr>
          <p:cNvGrpSpPr/>
          <p:nvPr/>
        </p:nvGrpSpPr>
        <p:grpSpPr>
          <a:xfrm>
            <a:off x="9250325" y="2316472"/>
            <a:ext cx="2970611" cy="4541528"/>
            <a:chOff x="9126271" y="1904998"/>
            <a:chExt cx="3094666" cy="4953002"/>
          </a:xfrm>
        </p:grpSpPr>
        <p:sp>
          <p:nvSpPr>
            <p:cNvPr id="4" name="Slide Number Placeholder 4">
              <a:extLst>
                <a:ext uri="{FF2B5EF4-FFF2-40B4-BE49-F238E27FC236}">
                  <a16:creationId xmlns:a16="http://schemas.microsoft.com/office/drawing/2014/main" id="{8FF036AA-156A-82C5-5477-ECEF27916333}"/>
                </a:ext>
              </a:extLst>
            </p:cNvPr>
            <p:cNvSpPr txBox="1">
              <a:spLocks/>
            </p:cNvSpPr>
            <p:nvPr/>
          </p:nvSpPr>
          <p:spPr>
            <a:xfrm>
              <a:off x="10624443" y="6563216"/>
              <a:ext cx="558914" cy="45719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fld id="{D57F1E4F-1CFF-5643-939E-217C01CDF565}" type="slidenum">
                <a:rPr lang="en-US" sz="400" smtClean="0"/>
                <a:pPr>
                  <a:lnSpc>
                    <a:spcPct val="90000"/>
                  </a:lnSpc>
                  <a:spcAft>
                    <a:spcPts val="600"/>
                  </a:spcAft>
                </a:pPr>
                <a:t>59</a:t>
              </a:fld>
              <a:endParaRPr lang="en-US" sz="400"/>
            </a:p>
          </p:txBody>
        </p:sp>
        <p:sp>
          <p:nvSpPr>
            <p:cNvPr id="5" name="Slide Number Placeholder 5">
              <a:extLst>
                <a:ext uri="{FF2B5EF4-FFF2-40B4-BE49-F238E27FC236}">
                  <a16:creationId xmlns:a16="http://schemas.microsoft.com/office/drawing/2014/main" id="{50958117-BFA8-2346-1354-F35034FFC4DD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59</a:t>
              </a:fld>
              <a:endParaRPr lang="en-US" dirty="0"/>
            </a:p>
          </p:txBody>
        </p:sp>
        <p:sp>
          <p:nvSpPr>
            <p:cNvPr id="6" name="Slide Number Placeholder 4">
              <a:extLst>
                <a:ext uri="{FF2B5EF4-FFF2-40B4-BE49-F238E27FC236}">
                  <a16:creationId xmlns:a16="http://schemas.microsoft.com/office/drawing/2014/main" id="{DB6AEE71-EA3F-59FE-ECD2-A0DBB7422800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/>
                <a:t>59</a:t>
              </a:fld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lide Number Placeholder 4">
              <a:extLst>
                <a:ext uri="{FF2B5EF4-FFF2-40B4-BE49-F238E27FC236}">
                  <a16:creationId xmlns:a16="http://schemas.microsoft.com/office/drawing/2014/main" id="{4062A52F-1C97-ECF1-EAA6-61A6AB799737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59</a:t>
              </a:fld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A9FEE-4F46-D72A-FFD0-6D26F5E3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6271" y="1904998"/>
              <a:ext cx="3094666" cy="49530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8CEC8E-71F9-DA8E-7DF5-7D391263E8F1}"/>
                </a:ext>
              </a:extLst>
            </p:cNvPr>
            <p:cNvSpPr txBox="1"/>
            <p:nvPr/>
          </p:nvSpPr>
          <p:spPr>
            <a:xfrm>
              <a:off x="9137661" y="2606272"/>
              <a:ext cx="3047831" cy="15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Join MPAI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Share the fun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 the future</a:t>
              </a:r>
              <a:endPara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logo of a brain&#10;&#10;Description automatically generated with low confidence">
              <a:extLst>
                <a:ext uri="{FF2B5EF4-FFF2-40B4-BE49-F238E27FC236}">
                  <a16:creationId xmlns:a16="http://schemas.microsoft.com/office/drawing/2014/main" id="{BBAB7329-2E2E-0F33-854C-E90B8D2D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5903" y="4217764"/>
              <a:ext cx="2228417" cy="2096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7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BF31-40F1-45AD-B9B7-774E3AC9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318720"/>
            <a:ext cx="6845570" cy="1286160"/>
          </a:xfrm>
        </p:spPr>
        <p:txBody>
          <a:bodyPr anchor="b">
            <a:normAutofit fontScale="90000"/>
          </a:bodyPr>
          <a:lstStyle/>
          <a:p>
            <a:r>
              <a:rPr lang="en-GB" sz="4100" dirty="0"/>
              <a:t>Accessible &amp; timely available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644D-D608-487C-B000-0A295A4CB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809" y="5032853"/>
            <a:ext cx="6301111" cy="784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/>
                </a:solidFill>
                <a:highlight>
                  <a:srgbClr val="00FF00"/>
                </a:highlight>
              </a:rPr>
              <a:t>After </a:t>
            </a:r>
            <a:r>
              <a:rPr lang="en-GB" sz="2000" dirty="0">
                <a:solidFill>
                  <a:schemeClr val="tx1"/>
                </a:solidFill>
                <a:highlight>
                  <a:srgbClr val="00FF00"/>
                </a:highlight>
              </a:rPr>
              <a:t>the development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i="1" u="sng" dirty="0">
                <a:solidFill>
                  <a:schemeClr val="tx1"/>
                </a:solidFill>
              </a:rPr>
              <a:t>Members holding IP</a:t>
            </a:r>
            <a:r>
              <a:rPr lang="en-GB" sz="2000" dirty="0">
                <a:solidFill>
                  <a:schemeClr val="tx1"/>
                </a:solidFill>
              </a:rPr>
              <a:t> in the standard</a:t>
            </a:r>
            <a:r>
              <a:rPr lang="en-GB" sz="2000" b="1" dirty="0">
                <a:solidFill>
                  <a:schemeClr val="tx1"/>
                </a:solidFill>
              </a:rPr>
              <a:t> select</a:t>
            </a:r>
            <a:r>
              <a:rPr lang="en-GB" sz="2000" dirty="0">
                <a:solidFill>
                  <a:schemeClr val="tx1"/>
                </a:solidFill>
              </a:rPr>
              <a:t> the preferred patent pool administrator.</a:t>
            </a:r>
          </a:p>
        </p:txBody>
      </p:sp>
      <p:pic>
        <p:nvPicPr>
          <p:cNvPr id="6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757E474D-6DBA-4991-9B33-14453825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C3E3C9-9F5D-4180-BBAD-7D64C38A9BC7}"/>
              </a:ext>
            </a:extLst>
          </p:cNvPr>
          <p:cNvSpPr txBox="1"/>
          <p:nvPr/>
        </p:nvSpPr>
        <p:spPr>
          <a:xfrm>
            <a:off x="5194821" y="1904751"/>
            <a:ext cx="63570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initiating a standard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i="1" u="sng" dirty="0">
                <a:latin typeface="Calibri" panose="020F0502020204030204" pitchFamily="34" charset="0"/>
                <a:cs typeface="Calibri" panose="020F0502020204030204" pitchFamily="34" charset="0"/>
              </a:rPr>
              <a:t>Active Principal Members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develop &amp; adopt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its Framework Licence (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FWL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), a licence  without </a:t>
            </a:r>
            <a:r>
              <a:rPr lang="en-GB" sz="2000" i="1" dirty="0">
                <a:latin typeface="Calibri" panose="020F0502020204030204" pitchFamily="34" charset="0"/>
                <a:cs typeface="Calibri" panose="020F0502020204030204" pitchFamily="34" charset="0"/>
              </a:rPr>
              <a:t>values: $, %, dates etc.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declaring that the eventual licence will be issued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Not after products are on the market.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At a price comparable with similar standard technologies.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CB1133-A598-47EC-B8EC-9523ADB4F3EA}"/>
              </a:ext>
            </a:extLst>
          </p:cNvPr>
          <p:cNvSpPr txBox="1"/>
          <p:nvPr/>
        </p:nvSpPr>
        <p:spPr>
          <a:xfrm>
            <a:off x="5250809" y="3925554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en-GB" sz="2000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the development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i="1" u="sng" dirty="0">
                <a:latin typeface="Calibri" panose="020F0502020204030204" pitchFamily="34" charset="0"/>
                <a:cs typeface="Calibri" panose="020F0502020204030204" pitchFamily="34" charset="0"/>
              </a:rPr>
              <a:t>any Member </a:t>
            </a:r>
            <a:r>
              <a:rPr lang="en-GB" sz="2000" i="0" dirty="0">
                <a:latin typeface="Calibri" panose="020F0502020204030204" pitchFamily="34" charset="0"/>
                <a:cs typeface="Calibri" panose="020F0502020204030204" pitchFamily="34" charset="0"/>
              </a:rPr>
              <a:t>making a contribution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declares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it will make its licence available according to the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FWL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7AA77FA3-19FD-4F29-8F1B-6C453A66DC39}"/>
              </a:ext>
            </a:extLst>
          </p:cNvPr>
          <p:cNvSpPr txBox="1">
            <a:spLocks/>
          </p:cNvSpPr>
          <p:nvPr/>
        </p:nvSpPr>
        <p:spPr>
          <a:xfrm>
            <a:off x="86786" y="6500833"/>
            <a:ext cx="1129366" cy="370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AD392641-A223-4DCC-BA61-9FD1DB3024E4}" type="datetime1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 marL="0" indent="0">
                <a:buNone/>
              </a:pPr>
              <a:t>5/11/2025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B67EC1D-8064-4E5E-8ACE-7B6F23100660}"/>
              </a:ext>
            </a:extLst>
          </p:cNvPr>
          <p:cNvSpPr txBox="1">
            <a:spLocks/>
          </p:cNvSpPr>
          <p:nvPr/>
        </p:nvSpPr>
        <p:spPr>
          <a:xfrm>
            <a:off x="10360152" y="6479460"/>
            <a:ext cx="6245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hlinkClick r:id="rId4"/>
            <a:extLst>
              <a:ext uri="{FF2B5EF4-FFF2-40B4-BE49-F238E27FC236}">
                <a16:creationId xmlns:a16="http://schemas.microsoft.com/office/drawing/2014/main" id="{BC42FCB0-1B8D-0B17-B52F-D969B3C6100C}"/>
              </a:ext>
            </a:extLst>
          </p:cNvPr>
          <p:cNvSpPr txBox="1">
            <a:spLocks/>
          </p:cNvSpPr>
          <p:nvPr/>
        </p:nvSpPr>
        <p:spPr>
          <a:xfrm>
            <a:off x="5281289" y="6064761"/>
            <a:ext cx="630111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MPAI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Patent Policy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27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A8337586-B888-424F-AEAC-36DDDA44AD65}"/>
              </a:ext>
            </a:extLst>
          </p:cNvPr>
          <p:cNvSpPr txBox="1">
            <a:spLocks/>
          </p:cNvSpPr>
          <p:nvPr/>
        </p:nvSpPr>
        <p:spPr>
          <a:xfrm>
            <a:off x="1137684" y="347532"/>
            <a:ext cx="10216115" cy="10025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Rigorous standards development process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4115052-F5AD-4F9B-BD72-6BA2E2EF9DFD}"/>
              </a:ext>
            </a:extLst>
          </p:cNvPr>
          <p:cNvCxnSpPr>
            <a:cxnSpLocks/>
            <a:stCxn id="98" idx="3"/>
            <a:endCxn id="79" idx="2"/>
          </p:cNvCxnSpPr>
          <p:nvPr/>
        </p:nvCxnSpPr>
        <p:spPr>
          <a:xfrm flipV="1">
            <a:off x="4192053" y="2749761"/>
            <a:ext cx="835173" cy="211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BE9BB219-BF94-4917-B80A-42F7D41040C4}"/>
              </a:ext>
            </a:extLst>
          </p:cNvPr>
          <p:cNvSpPr/>
          <p:nvPr/>
        </p:nvSpPr>
        <p:spPr>
          <a:xfrm>
            <a:off x="2798664" y="2097332"/>
            <a:ext cx="1395872" cy="1382813"/>
          </a:xfrm>
          <a:prstGeom prst="ellipse">
            <a:avLst/>
          </a:prstGeom>
          <a:solidFill>
            <a:srgbClr val="CDFF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7EC4B6-846C-4BA2-9D1F-182488A08C9B}"/>
              </a:ext>
            </a:extLst>
          </p:cNvPr>
          <p:cNvSpPr/>
          <p:nvPr/>
        </p:nvSpPr>
        <p:spPr>
          <a:xfrm>
            <a:off x="9492139" y="4463661"/>
            <a:ext cx="1395872" cy="1382813"/>
          </a:xfrm>
          <a:prstGeom prst="ellipse">
            <a:avLst/>
          </a:prstGeom>
          <a:solidFill>
            <a:srgbClr val="00D6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E4985A-CC84-4EE3-8328-CB78943FBAFB}"/>
              </a:ext>
            </a:extLst>
          </p:cNvPr>
          <p:cNvSpPr/>
          <p:nvPr/>
        </p:nvSpPr>
        <p:spPr>
          <a:xfrm>
            <a:off x="7245883" y="4471489"/>
            <a:ext cx="1395872" cy="1382813"/>
          </a:xfrm>
          <a:prstGeom prst="ellipse">
            <a:avLst/>
          </a:prstGeom>
          <a:solidFill>
            <a:srgbClr val="00F6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0FBF3F-3401-4F81-BB63-86BF2632A1F8}"/>
              </a:ext>
            </a:extLst>
          </p:cNvPr>
          <p:cNvSpPr txBox="1"/>
          <p:nvPr/>
        </p:nvSpPr>
        <p:spPr>
          <a:xfrm>
            <a:off x="9568997" y="4832697"/>
            <a:ext cx="1259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Call for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EB085A-27F9-4D33-9D40-313CDB0362A7}"/>
              </a:ext>
            </a:extLst>
          </p:cNvPr>
          <p:cNvSpPr txBox="1"/>
          <p:nvPr/>
        </p:nvSpPr>
        <p:spPr>
          <a:xfrm>
            <a:off x="7271237" y="4837547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F7E456B-9EA7-4F74-BAF4-ED38D603B50D}"/>
              </a:ext>
            </a:extLst>
          </p:cNvPr>
          <p:cNvCxnSpPr>
            <a:endCxn id="33" idx="1"/>
          </p:cNvCxnSpPr>
          <p:nvPr/>
        </p:nvCxnSpPr>
        <p:spPr>
          <a:xfrm>
            <a:off x="9346770" y="4215798"/>
            <a:ext cx="349789" cy="45037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552F85-DF95-46C1-87F7-91BE7824FB50}"/>
              </a:ext>
            </a:extLst>
          </p:cNvPr>
          <p:cNvCxnSpPr>
            <a:cxnSpLocks/>
          </p:cNvCxnSpPr>
          <p:nvPr/>
        </p:nvCxnSpPr>
        <p:spPr>
          <a:xfrm flipH="1">
            <a:off x="10671891" y="4252776"/>
            <a:ext cx="361488" cy="45037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660211-2A84-4A75-B591-674C19FA825D}"/>
              </a:ext>
            </a:extLst>
          </p:cNvPr>
          <p:cNvCxnSpPr>
            <a:cxnSpLocks/>
            <a:endCxn id="33" idx="3"/>
          </p:cNvCxnSpPr>
          <p:nvPr/>
        </p:nvCxnSpPr>
        <p:spPr>
          <a:xfrm flipV="1">
            <a:off x="9314374" y="5643968"/>
            <a:ext cx="382187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77375EA-B283-4CA5-B78A-6379447A9830}"/>
              </a:ext>
            </a:extLst>
          </p:cNvPr>
          <p:cNvCxnSpPr>
            <a:stCxn id="33" idx="5"/>
          </p:cNvCxnSpPr>
          <p:nvPr/>
        </p:nvCxnSpPr>
        <p:spPr>
          <a:xfrm>
            <a:off x="10683590" y="5643968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EB22955-2D78-4A35-8AAE-EFAFABEE8411}"/>
              </a:ext>
            </a:extLst>
          </p:cNvPr>
          <p:cNvCxnSpPr>
            <a:endCxn id="34" idx="1"/>
          </p:cNvCxnSpPr>
          <p:nvPr/>
        </p:nvCxnSpPr>
        <p:spPr>
          <a:xfrm>
            <a:off x="7100515" y="4223626"/>
            <a:ext cx="349789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3DD26E-E156-4810-BAC1-918674324799}"/>
              </a:ext>
            </a:extLst>
          </p:cNvPr>
          <p:cNvCxnSpPr>
            <a:cxnSpLocks/>
          </p:cNvCxnSpPr>
          <p:nvPr/>
        </p:nvCxnSpPr>
        <p:spPr>
          <a:xfrm flipH="1">
            <a:off x="8437135" y="4248862"/>
            <a:ext cx="361488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8231A19-E35C-4841-968E-84FEC2BF4C19}"/>
              </a:ext>
            </a:extLst>
          </p:cNvPr>
          <p:cNvCxnSpPr>
            <a:cxnSpLocks/>
            <a:endCxn id="34" idx="3"/>
          </p:cNvCxnSpPr>
          <p:nvPr/>
        </p:nvCxnSpPr>
        <p:spPr>
          <a:xfrm flipV="1">
            <a:off x="7068117" y="5651794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A5978B-CAF9-4A27-B42D-73C8E0060680}"/>
              </a:ext>
            </a:extLst>
          </p:cNvPr>
          <p:cNvCxnSpPr>
            <a:stCxn id="34" idx="5"/>
          </p:cNvCxnSpPr>
          <p:nvPr/>
        </p:nvCxnSpPr>
        <p:spPr>
          <a:xfrm>
            <a:off x="8437333" y="5651794"/>
            <a:ext cx="349789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4342390F-DD09-4ECC-BFDD-09C929BFE383}"/>
              </a:ext>
            </a:extLst>
          </p:cNvPr>
          <p:cNvSpPr/>
          <p:nvPr/>
        </p:nvSpPr>
        <p:spPr>
          <a:xfrm>
            <a:off x="5036355" y="4459210"/>
            <a:ext cx="1395872" cy="1382813"/>
          </a:xfrm>
          <a:prstGeom prst="ellipse">
            <a:avLst/>
          </a:prstGeom>
          <a:solidFill>
            <a:srgbClr val="00B4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028713-3D0C-4E79-8BE0-A8CC8939CC30}"/>
              </a:ext>
            </a:extLst>
          </p:cNvPr>
          <p:cNvSpPr txBox="1"/>
          <p:nvPr/>
        </p:nvSpPr>
        <p:spPr>
          <a:xfrm>
            <a:off x="5161844" y="4835416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Comments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750658-5E49-42D3-A35F-BFEF8EC40BE3}"/>
              </a:ext>
            </a:extLst>
          </p:cNvPr>
          <p:cNvCxnSpPr>
            <a:endCxn id="68" idx="1"/>
          </p:cNvCxnSpPr>
          <p:nvPr/>
        </p:nvCxnSpPr>
        <p:spPr>
          <a:xfrm>
            <a:off x="4890987" y="4211346"/>
            <a:ext cx="349789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7825B84-1BF4-42C3-B22E-B4EC45059D0F}"/>
              </a:ext>
            </a:extLst>
          </p:cNvPr>
          <p:cNvCxnSpPr>
            <a:cxnSpLocks/>
          </p:cNvCxnSpPr>
          <p:nvPr/>
        </p:nvCxnSpPr>
        <p:spPr>
          <a:xfrm flipH="1">
            <a:off x="6216107" y="4248324"/>
            <a:ext cx="361488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D47BCDE-C1C0-455E-BBBC-EC50488E389E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4858590" y="5639516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347CF76-73CE-445A-9654-C708EDECAC23}"/>
              </a:ext>
            </a:extLst>
          </p:cNvPr>
          <p:cNvCxnSpPr>
            <a:stCxn id="68" idx="5"/>
          </p:cNvCxnSpPr>
          <p:nvPr/>
        </p:nvCxnSpPr>
        <p:spPr>
          <a:xfrm>
            <a:off x="6227806" y="5639516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8E37BFDB-035C-4223-A042-E78EDE78453B}"/>
              </a:ext>
            </a:extLst>
          </p:cNvPr>
          <p:cNvSpPr/>
          <p:nvPr/>
        </p:nvSpPr>
        <p:spPr>
          <a:xfrm>
            <a:off x="5027226" y="2058354"/>
            <a:ext cx="1395872" cy="1382813"/>
          </a:xfrm>
          <a:prstGeom prst="ellipse">
            <a:avLst/>
          </a:prstGeom>
          <a:solidFill>
            <a:srgbClr val="8BF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Cases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7DA5876-DDD5-4B19-9FA1-D89A5068F4B9}"/>
              </a:ext>
            </a:extLst>
          </p:cNvPr>
          <p:cNvSpPr/>
          <p:nvPr/>
        </p:nvSpPr>
        <p:spPr>
          <a:xfrm>
            <a:off x="7255788" y="2096253"/>
            <a:ext cx="1395872" cy="1382813"/>
          </a:xfrm>
          <a:prstGeom prst="ellipse">
            <a:avLst/>
          </a:prstGeom>
          <a:solidFill>
            <a:srgbClr val="57FF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8B3BF0C-9A1B-49EF-B1C8-7C36709F0813}"/>
              </a:ext>
            </a:extLst>
          </p:cNvPr>
          <p:cNvSpPr/>
          <p:nvPr/>
        </p:nvSpPr>
        <p:spPr>
          <a:xfrm>
            <a:off x="9484352" y="2099826"/>
            <a:ext cx="1395872" cy="1382813"/>
          </a:xfrm>
          <a:prstGeom prst="ellipse">
            <a:avLst/>
          </a:prstGeom>
          <a:solidFill>
            <a:srgbClr val="21FF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9C1ACE-C200-454D-B6BB-13748CF6D791}"/>
              </a:ext>
            </a:extLst>
          </p:cNvPr>
          <p:cNvSpPr txBox="1"/>
          <p:nvPr/>
        </p:nvSpPr>
        <p:spPr>
          <a:xfrm>
            <a:off x="7296837" y="2469202"/>
            <a:ext cx="1349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845BD6-676E-444A-AFEC-EA60A1550713}"/>
              </a:ext>
            </a:extLst>
          </p:cNvPr>
          <p:cNvSpPr txBox="1"/>
          <p:nvPr/>
        </p:nvSpPr>
        <p:spPr>
          <a:xfrm>
            <a:off x="9507184" y="2472428"/>
            <a:ext cx="1349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Commercial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C15A64A-C864-4C03-8E83-5CB30BF78A1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653297" y="1849468"/>
            <a:ext cx="349789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F2C1D9E-758A-47D9-9D7C-7DABBE2E6975}"/>
              </a:ext>
            </a:extLst>
          </p:cNvPr>
          <p:cNvCxnSpPr>
            <a:cxnSpLocks/>
          </p:cNvCxnSpPr>
          <p:nvPr/>
        </p:nvCxnSpPr>
        <p:spPr>
          <a:xfrm flipH="1">
            <a:off x="3978416" y="1886445"/>
            <a:ext cx="361488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F41D3DC-8CE9-43A9-A303-6910100C2739}"/>
              </a:ext>
            </a:extLst>
          </p:cNvPr>
          <p:cNvCxnSpPr>
            <a:cxnSpLocks/>
          </p:cNvCxnSpPr>
          <p:nvPr/>
        </p:nvCxnSpPr>
        <p:spPr>
          <a:xfrm flipV="1">
            <a:off x="2695306" y="3320154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B126F2F-A67E-4D08-BEEF-E6B28A04AB33}"/>
              </a:ext>
            </a:extLst>
          </p:cNvPr>
          <p:cNvCxnSpPr>
            <a:cxnSpLocks/>
          </p:cNvCxnSpPr>
          <p:nvPr/>
        </p:nvCxnSpPr>
        <p:spPr>
          <a:xfrm>
            <a:off x="3990115" y="3309533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Left Brace 87">
            <a:extLst>
              <a:ext uri="{FF2B5EF4-FFF2-40B4-BE49-F238E27FC236}">
                <a16:creationId xmlns:a16="http://schemas.microsoft.com/office/drawing/2014/main" id="{10B84079-1E30-4FBF-9779-7C84E0F1E835}"/>
              </a:ext>
            </a:extLst>
          </p:cNvPr>
          <p:cNvSpPr/>
          <p:nvPr/>
        </p:nvSpPr>
        <p:spPr>
          <a:xfrm rot="16200000" flipH="1">
            <a:off x="5529886" y="-1382540"/>
            <a:ext cx="305698" cy="5852997"/>
          </a:xfrm>
          <a:prstGeom prst="leftBrace">
            <a:avLst>
              <a:gd name="adj1" fmla="val 0"/>
              <a:gd name="adj2" fmla="val 521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7543419F-9232-4429-B63A-6003846F81A3}"/>
              </a:ext>
            </a:extLst>
          </p:cNvPr>
          <p:cNvSpPr/>
          <p:nvPr/>
        </p:nvSpPr>
        <p:spPr>
          <a:xfrm rot="16200000" flipH="1">
            <a:off x="10021425" y="848142"/>
            <a:ext cx="321376" cy="1395872"/>
          </a:xfrm>
          <a:prstGeom prst="leftBrace">
            <a:avLst>
              <a:gd name="adj1" fmla="val 0"/>
              <a:gd name="adj2" fmla="val 5114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E93495-40D6-43DD-A5A3-F0EF319520D1}"/>
              </a:ext>
            </a:extLst>
          </p:cNvPr>
          <p:cNvSpPr txBox="1"/>
          <p:nvPr/>
        </p:nvSpPr>
        <p:spPr>
          <a:xfrm flipH="1">
            <a:off x="5615679" y="1031676"/>
            <a:ext cx="64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CB9BF58-C184-4DAF-AD34-641176BD601E}"/>
              </a:ext>
            </a:extLst>
          </p:cNvPr>
          <p:cNvSpPr txBox="1"/>
          <p:nvPr/>
        </p:nvSpPr>
        <p:spPr>
          <a:xfrm>
            <a:off x="9169232" y="1030772"/>
            <a:ext cx="2079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Principal Members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92D4C3A-00FA-420C-99A9-BE22D299599F}"/>
              </a:ext>
            </a:extLst>
          </p:cNvPr>
          <p:cNvSpPr txBox="1"/>
          <p:nvPr/>
        </p:nvSpPr>
        <p:spPr>
          <a:xfrm>
            <a:off x="2928192" y="1510161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53A05F-F2D6-42ED-929B-68C6DF1DAF07}"/>
              </a:ext>
            </a:extLst>
          </p:cNvPr>
          <p:cNvSpPr txBox="1"/>
          <p:nvPr/>
        </p:nvSpPr>
        <p:spPr>
          <a:xfrm>
            <a:off x="5309082" y="1510161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ECEC9AA-05CA-4004-8012-68D0134E9C94}"/>
              </a:ext>
            </a:extLst>
          </p:cNvPr>
          <p:cNvSpPr txBox="1"/>
          <p:nvPr/>
        </p:nvSpPr>
        <p:spPr>
          <a:xfrm>
            <a:off x="7517562" y="1510161"/>
            <a:ext cx="86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B2B343F-E2D4-4357-923B-A56C41444EB6}"/>
              </a:ext>
            </a:extLst>
          </p:cNvPr>
          <p:cNvSpPr txBox="1"/>
          <p:nvPr/>
        </p:nvSpPr>
        <p:spPr>
          <a:xfrm>
            <a:off x="9672458" y="1543957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8DEFC73-A160-4AFC-A464-D29046FC2B6F}"/>
              </a:ext>
            </a:extLst>
          </p:cNvPr>
          <p:cNvCxnSpPr>
            <a:stCxn id="81" idx="4"/>
            <a:endCxn id="33" idx="0"/>
          </p:cNvCxnSpPr>
          <p:nvPr/>
        </p:nvCxnSpPr>
        <p:spPr>
          <a:xfrm>
            <a:off x="10182288" y="3482639"/>
            <a:ext cx="7787" cy="9810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7E1E6F3-B1EF-40EA-BC52-B0D051EA7CBE}"/>
              </a:ext>
            </a:extLst>
          </p:cNvPr>
          <p:cNvSpPr txBox="1"/>
          <p:nvPr/>
        </p:nvSpPr>
        <p:spPr>
          <a:xfrm>
            <a:off x="2867408" y="2459489"/>
            <a:ext cx="132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</a:p>
          <a:p>
            <a:pPr algn="ctr"/>
            <a:r>
              <a:rPr lang="en-GB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2601E62-D166-456E-A969-879AE4005756}"/>
              </a:ext>
            </a:extLst>
          </p:cNvPr>
          <p:cNvCxnSpPr>
            <a:cxnSpLocks/>
          </p:cNvCxnSpPr>
          <p:nvPr/>
        </p:nvCxnSpPr>
        <p:spPr>
          <a:xfrm flipV="1">
            <a:off x="1797939" y="2782769"/>
            <a:ext cx="985520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BD90DB5-6EE0-4837-8A41-C887C76665C9}"/>
              </a:ext>
            </a:extLst>
          </p:cNvPr>
          <p:cNvCxnSpPr>
            <a:cxnSpLocks/>
          </p:cNvCxnSpPr>
          <p:nvPr/>
        </p:nvCxnSpPr>
        <p:spPr>
          <a:xfrm>
            <a:off x="6408384" y="2747819"/>
            <a:ext cx="851126" cy="1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BA2DC73-CE72-401F-B850-BD6F7953277A}"/>
              </a:ext>
            </a:extLst>
          </p:cNvPr>
          <p:cNvCxnSpPr>
            <a:cxnSpLocks/>
          </p:cNvCxnSpPr>
          <p:nvPr/>
        </p:nvCxnSpPr>
        <p:spPr>
          <a:xfrm>
            <a:off x="8652293" y="2782655"/>
            <a:ext cx="851126" cy="1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5A7C375-D4D7-4029-9F63-B36764CC9BD1}"/>
              </a:ext>
            </a:extLst>
          </p:cNvPr>
          <p:cNvCxnSpPr>
            <a:cxnSpLocks/>
          </p:cNvCxnSpPr>
          <p:nvPr/>
        </p:nvCxnSpPr>
        <p:spPr>
          <a:xfrm>
            <a:off x="8642133" y="5160095"/>
            <a:ext cx="851126" cy="1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FF1A063-D477-4E17-8D15-6B47901FF21E}"/>
              </a:ext>
            </a:extLst>
          </p:cNvPr>
          <p:cNvCxnSpPr>
            <a:cxnSpLocks/>
          </p:cNvCxnSpPr>
          <p:nvPr/>
        </p:nvCxnSpPr>
        <p:spPr>
          <a:xfrm>
            <a:off x="6417093" y="5160095"/>
            <a:ext cx="851126" cy="1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2C5FD0C-83C1-4457-A505-02E96E31FBAB}"/>
              </a:ext>
            </a:extLst>
          </p:cNvPr>
          <p:cNvSpPr txBox="1"/>
          <p:nvPr/>
        </p:nvSpPr>
        <p:spPr>
          <a:xfrm>
            <a:off x="1797939" y="2408909"/>
            <a:ext cx="909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B9CA27C9-5497-4238-A057-FADD6CDA66CC}"/>
              </a:ext>
            </a:extLst>
          </p:cNvPr>
          <p:cNvSpPr/>
          <p:nvPr/>
        </p:nvSpPr>
        <p:spPr>
          <a:xfrm rot="16200000">
            <a:off x="8913000" y="4592025"/>
            <a:ext cx="305696" cy="3644326"/>
          </a:xfrm>
          <a:prstGeom prst="leftBrace">
            <a:avLst>
              <a:gd name="adj1" fmla="val 0"/>
              <a:gd name="adj2" fmla="val 5114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6FE6E9-24FD-4A3A-8F82-5842B9E7652D}"/>
              </a:ext>
            </a:extLst>
          </p:cNvPr>
          <p:cNvSpPr txBox="1"/>
          <p:nvPr/>
        </p:nvSpPr>
        <p:spPr>
          <a:xfrm>
            <a:off x="8246175" y="6423787"/>
            <a:ext cx="1760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All Members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B590060-2CD1-40DA-9A08-B3AB159C3C33}"/>
              </a:ext>
            </a:extLst>
          </p:cNvPr>
          <p:cNvSpPr txBox="1"/>
          <p:nvPr/>
        </p:nvSpPr>
        <p:spPr>
          <a:xfrm>
            <a:off x="7464992" y="5932225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05AC69F-AE81-489C-BA05-C6EC12D95BF8}"/>
              </a:ext>
            </a:extLst>
          </p:cNvPr>
          <p:cNvSpPr txBox="1"/>
          <p:nvPr/>
        </p:nvSpPr>
        <p:spPr>
          <a:xfrm>
            <a:off x="9638919" y="5932225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4</a:t>
            </a:r>
          </a:p>
        </p:txBody>
      </p:sp>
      <p:sp>
        <p:nvSpPr>
          <p:cNvPr id="108" name="Left Brace 107">
            <a:extLst>
              <a:ext uri="{FF2B5EF4-FFF2-40B4-BE49-F238E27FC236}">
                <a16:creationId xmlns:a16="http://schemas.microsoft.com/office/drawing/2014/main" id="{EE5B72E5-BDB9-4FF2-9B29-1C45327E0171}"/>
              </a:ext>
            </a:extLst>
          </p:cNvPr>
          <p:cNvSpPr/>
          <p:nvPr/>
        </p:nvSpPr>
        <p:spPr>
          <a:xfrm rot="16200000">
            <a:off x="5665851" y="5694859"/>
            <a:ext cx="271816" cy="1395872"/>
          </a:xfrm>
          <a:prstGeom prst="leftBrace">
            <a:avLst>
              <a:gd name="adj1" fmla="val 0"/>
              <a:gd name="adj2" fmla="val 5114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26E2B7F-0BC5-46B0-A6B6-141B22F07C0F}"/>
              </a:ext>
            </a:extLst>
          </p:cNvPr>
          <p:cNvSpPr txBox="1"/>
          <p:nvPr/>
        </p:nvSpPr>
        <p:spPr>
          <a:xfrm>
            <a:off x="5634543" y="640655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43CCAC9-4D7C-44C8-80C2-2FD50807033B}"/>
              </a:ext>
            </a:extLst>
          </p:cNvPr>
          <p:cNvSpPr txBox="1"/>
          <p:nvPr/>
        </p:nvSpPr>
        <p:spPr>
          <a:xfrm>
            <a:off x="5280920" y="5927773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Stage 6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F7EA8742-1FFB-4D23-A438-5BFAA2E762F7}"/>
              </a:ext>
            </a:extLst>
          </p:cNvPr>
          <p:cNvSpPr txBox="1">
            <a:spLocks/>
          </p:cNvSpPr>
          <p:nvPr/>
        </p:nvSpPr>
        <p:spPr>
          <a:xfrm>
            <a:off x="10360152" y="6506104"/>
            <a:ext cx="6245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9C91A9-4BFA-CFFF-95A8-68B9FCA55406}"/>
              </a:ext>
            </a:extLst>
          </p:cNvPr>
          <p:cNvSpPr/>
          <p:nvPr/>
        </p:nvSpPr>
        <p:spPr>
          <a:xfrm>
            <a:off x="2790244" y="3836675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70EE6-8746-BB8C-47EF-2251D82CC3E7}"/>
              </a:ext>
            </a:extLst>
          </p:cNvPr>
          <p:cNvSpPr txBox="1"/>
          <p:nvPr/>
        </p:nvSpPr>
        <p:spPr>
          <a:xfrm>
            <a:off x="2860289" y="3846365"/>
            <a:ext cx="124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09383E8-91AF-1F8C-5330-1FD2B527EEA2}"/>
              </a:ext>
            </a:extLst>
          </p:cNvPr>
          <p:cNvSpPr/>
          <p:nvPr/>
        </p:nvSpPr>
        <p:spPr>
          <a:xfrm rot="16200000">
            <a:off x="3354228" y="5856043"/>
            <a:ext cx="271816" cy="1395872"/>
          </a:xfrm>
          <a:prstGeom prst="leftBrace">
            <a:avLst>
              <a:gd name="adj1" fmla="val 0"/>
              <a:gd name="adj2" fmla="val 5114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BAEE1-DF6C-00B2-4C60-D2989CF257CD}"/>
              </a:ext>
            </a:extLst>
          </p:cNvPr>
          <p:cNvSpPr txBox="1"/>
          <p:nvPr/>
        </p:nvSpPr>
        <p:spPr>
          <a:xfrm>
            <a:off x="2523995" y="6503469"/>
            <a:ext cx="2007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 Members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057167-13FA-08EC-CAC4-4A32B3B805A2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205166" y="4758634"/>
            <a:ext cx="812437" cy="37406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CD257-706F-45DF-BBD8-42B5F885028A}"/>
              </a:ext>
            </a:extLst>
          </p:cNvPr>
          <p:cNvCxnSpPr>
            <a:cxnSpLocks/>
          </p:cNvCxnSpPr>
          <p:nvPr/>
        </p:nvCxnSpPr>
        <p:spPr>
          <a:xfrm flipV="1">
            <a:off x="1779187" y="4105356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61B720E-5E67-4E09-A79E-45BF0B975D0F}"/>
              </a:ext>
            </a:extLst>
          </p:cNvPr>
          <p:cNvSpPr/>
          <p:nvPr/>
        </p:nvSpPr>
        <p:spPr>
          <a:xfrm>
            <a:off x="2809294" y="4455800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569B7-4A8F-91C5-8CFB-106398C1FD92}"/>
              </a:ext>
            </a:extLst>
          </p:cNvPr>
          <p:cNvSpPr txBox="1"/>
          <p:nvPr/>
        </p:nvSpPr>
        <p:spPr>
          <a:xfrm>
            <a:off x="2989918" y="4477603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EF67C2-263E-3738-32F7-42333DE87165}"/>
              </a:ext>
            </a:extLst>
          </p:cNvPr>
          <p:cNvCxnSpPr>
            <a:cxnSpLocks/>
          </p:cNvCxnSpPr>
          <p:nvPr/>
        </p:nvCxnSpPr>
        <p:spPr>
          <a:xfrm flipV="1">
            <a:off x="1798237" y="4724481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ACE4C-2B9B-53D7-30F3-CF0F819CBD98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4186116" y="4139509"/>
            <a:ext cx="831487" cy="99318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09BEB6-D4B0-A5D8-0BBA-7AE07F552780}"/>
              </a:ext>
            </a:extLst>
          </p:cNvPr>
          <p:cNvSpPr txBox="1"/>
          <p:nvPr/>
        </p:nvSpPr>
        <p:spPr>
          <a:xfrm>
            <a:off x="3008968" y="5213616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3DF2D3-46EA-A2A7-DCCF-C67C705BC6DA}"/>
              </a:ext>
            </a:extLst>
          </p:cNvPr>
          <p:cNvSpPr/>
          <p:nvPr/>
        </p:nvSpPr>
        <p:spPr>
          <a:xfrm>
            <a:off x="2818358" y="5072147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25545-1BD3-0C92-1E49-3DB9B8B7EF66}"/>
              </a:ext>
            </a:extLst>
          </p:cNvPr>
          <p:cNvSpPr txBox="1"/>
          <p:nvPr/>
        </p:nvSpPr>
        <p:spPr>
          <a:xfrm>
            <a:off x="2834031" y="5099593"/>
            <a:ext cx="135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Conformance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E980EE-C751-91EC-31EB-D39A2BEC3FD4}"/>
              </a:ext>
            </a:extLst>
          </p:cNvPr>
          <p:cNvCxnSpPr>
            <a:cxnSpLocks/>
          </p:cNvCxnSpPr>
          <p:nvPr/>
        </p:nvCxnSpPr>
        <p:spPr>
          <a:xfrm flipV="1">
            <a:off x="1807301" y="5340828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B4528CF-BA8E-1FEE-B7B4-127BEF560BB6}"/>
              </a:ext>
            </a:extLst>
          </p:cNvPr>
          <p:cNvSpPr/>
          <p:nvPr/>
        </p:nvSpPr>
        <p:spPr>
          <a:xfrm>
            <a:off x="2837408" y="5691272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0693-5D51-100C-AF72-2F1604C8D166}"/>
              </a:ext>
            </a:extLst>
          </p:cNvPr>
          <p:cNvSpPr txBox="1"/>
          <p:nvPr/>
        </p:nvSpPr>
        <p:spPr>
          <a:xfrm>
            <a:off x="2900213" y="5713075"/>
            <a:ext cx="1258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AA13A3-392A-A894-BFDA-07BE6CF20465}"/>
              </a:ext>
            </a:extLst>
          </p:cNvPr>
          <p:cNvCxnSpPr>
            <a:cxnSpLocks/>
          </p:cNvCxnSpPr>
          <p:nvPr/>
        </p:nvCxnSpPr>
        <p:spPr>
          <a:xfrm flipV="1">
            <a:off x="1826351" y="5959953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82E007-12D3-AC8F-CF54-5CBE90247B6A}"/>
              </a:ext>
            </a:extLst>
          </p:cNvPr>
          <p:cNvSpPr txBox="1"/>
          <p:nvPr/>
        </p:nvSpPr>
        <p:spPr>
          <a:xfrm>
            <a:off x="3077366" y="6243221"/>
            <a:ext cx="791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7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7B4080-7D11-D04A-2F4D-B11FDE9C2184}"/>
              </a:ext>
            </a:extLst>
          </p:cNvPr>
          <p:cNvCxnSpPr>
            <a:cxnSpLocks/>
            <a:stCxn id="15" idx="6"/>
          </p:cNvCxnSpPr>
          <p:nvPr/>
        </p:nvCxnSpPr>
        <p:spPr>
          <a:xfrm flipV="1">
            <a:off x="4214230" y="5132696"/>
            <a:ext cx="803373" cy="24228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9C9B7C-013E-6442-67F5-5D3E48D9415E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4233280" y="5132696"/>
            <a:ext cx="784323" cy="8614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6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7" grpId="0"/>
      <p:bldP spid="68" grpId="0" animBg="1"/>
      <p:bldP spid="69" grpId="0"/>
      <p:bldP spid="79" grpId="0" animBg="1"/>
      <p:bldP spid="80" grpId="0" animBg="1"/>
      <p:bldP spid="81" grpId="0" animBg="1"/>
      <p:bldP spid="82" grpId="0"/>
      <p:bldP spid="83" grpId="0"/>
      <p:bldP spid="88" grpId="0" animBg="1"/>
      <p:bldP spid="89" grpId="0" animBg="1"/>
      <p:bldP spid="90" grpId="0"/>
      <p:bldP spid="91" grpId="0"/>
      <p:bldP spid="92" grpId="0"/>
      <p:bldP spid="93" grpId="0"/>
      <p:bldP spid="94" grpId="0"/>
      <p:bldP spid="95" grpId="0"/>
      <p:bldP spid="98" grpId="0"/>
      <p:bldP spid="2" grpId="0"/>
      <p:bldP spid="63" grpId="0" animBg="1"/>
      <p:bldP spid="106" grpId="0"/>
      <p:bldP spid="107" grpId="0"/>
      <p:bldP spid="108" grpId="0" animBg="1"/>
      <p:bldP spid="109" grpId="0"/>
      <p:bldP spid="110" grpId="0"/>
      <p:bldP spid="3" grpId="0" animBg="1"/>
      <p:bldP spid="4" grpId="0"/>
      <p:bldP spid="5" grpId="0" animBg="1"/>
      <p:bldP spid="6" grpId="0"/>
      <p:bldP spid="9" grpId="0" animBg="1"/>
      <p:bldP spid="10" grpId="0"/>
      <p:bldP spid="14" grpId="0"/>
      <p:bldP spid="15" grpId="0" animBg="1"/>
      <p:bldP spid="16" grpId="0"/>
      <p:bldP spid="18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D8C8B5-2631-E1FA-11DF-7FFEC6A3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46" y="339730"/>
            <a:ext cx="10182707" cy="1280890"/>
          </a:xfrm>
        </p:spPr>
        <p:txBody>
          <a:bodyPr/>
          <a:lstStyle/>
          <a:p>
            <a:r>
              <a:rPr lang="en-GB"/>
              <a:t>The MPAI organisation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D6842DEB-FA7F-72E4-4F68-E4DE56E3312A}"/>
              </a:ext>
            </a:extLst>
          </p:cNvPr>
          <p:cNvSpPr/>
          <p:nvPr/>
        </p:nvSpPr>
        <p:spPr>
          <a:xfrm>
            <a:off x="2295" y="1405171"/>
            <a:ext cx="5314239" cy="6451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General Assembly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62" name="Rectangle 24">
            <a:extLst>
              <a:ext uri="{FF2B5EF4-FFF2-40B4-BE49-F238E27FC236}">
                <a16:creationId xmlns:a16="http://schemas.microsoft.com/office/drawing/2014/main" id="{88A8D3ED-0EEA-B37B-1E94-160892DE3076}"/>
              </a:ext>
            </a:extLst>
          </p:cNvPr>
          <p:cNvSpPr/>
          <p:nvPr/>
        </p:nvSpPr>
        <p:spPr>
          <a:xfrm>
            <a:off x="8102114" y="4281861"/>
            <a:ext cx="4088062" cy="50832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Requirements Standing Committee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id="{BB747BFA-9EFE-1093-CB43-2B39976CFF85}"/>
              </a:ext>
            </a:extLst>
          </p:cNvPr>
          <p:cNvSpPr/>
          <p:nvPr/>
        </p:nvSpPr>
        <p:spPr>
          <a:xfrm>
            <a:off x="4022854" y="3336977"/>
            <a:ext cx="8169145" cy="50832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Standing Committees</a:t>
            </a:r>
            <a:endParaRPr lang="it-IT" sz="1600" b="0" strike="noStrike" spc="-1">
              <a:latin typeface="Arial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88D4B5F-00A4-D31D-D16C-AC2F3A7AB89C}"/>
              </a:ext>
            </a:extLst>
          </p:cNvPr>
          <p:cNvCxnSpPr>
            <a:cxnSpLocks/>
          </p:cNvCxnSpPr>
          <p:nvPr/>
        </p:nvCxnSpPr>
        <p:spPr>
          <a:xfrm>
            <a:off x="2759066" y="2044550"/>
            <a:ext cx="0" cy="2229007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98108B2-8E78-D6FD-C94B-47EBA589605A}"/>
              </a:ext>
            </a:extLst>
          </p:cNvPr>
          <p:cNvCxnSpPr>
            <a:cxnSpLocks/>
          </p:cNvCxnSpPr>
          <p:nvPr/>
        </p:nvCxnSpPr>
        <p:spPr>
          <a:xfrm>
            <a:off x="4647436" y="2044738"/>
            <a:ext cx="7574" cy="1292239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1" name="Rectangle 2">
            <a:extLst>
              <a:ext uri="{FF2B5EF4-FFF2-40B4-BE49-F238E27FC236}">
                <a16:creationId xmlns:a16="http://schemas.microsoft.com/office/drawing/2014/main" id="{087F968B-A844-7C36-7549-319D8B20CD0C}"/>
              </a:ext>
            </a:extLst>
          </p:cNvPr>
          <p:cNvSpPr/>
          <p:nvPr/>
        </p:nvSpPr>
        <p:spPr>
          <a:xfrm>
            <a:off x="5486744" y="1414502"/>
            <a:ext cx="6708794" cy="6451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Board of Directors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22725252-ED48-2B9E-463B-0F7C7C135589}"/>
              </a:ext>
            </a:extLst>
          </p:cNvPr>
          <p:cNvSpPr/>
          <p:nvPr/>
        </p:nvSpPr>
        <p:spPr>
          <a:xfrm>
            <a:off x="11085851" y="2501789"/>
            <a:ext cx="1139983" cy="5598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Secretariat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D522C7CD-C53E-5435-D028-F26335ECA835}"/>
              </a:ext>
            </a:extLst>
          </p:cNvPr>
          <p:cNvSpPr/>
          <p:nvPr/>
        </p:nvSpPr>
        <p:spPr>
          <a:xfrm>
            <a:off x="5559226" y="2505029"/>
            <a:ext cx="1353771" cy="55980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Membership&amp; Nominating 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1C2BDFC0-6276-C1B8-4B76-01D823E79871}"/>
              </a:ext>
            </a:extLst>
          </p:cNvPr>
          <p:cNvSpPr/>
          <p:nvPr/>
        </p:nvSpPr>
        <p:spPr>
          <a:xfrm>
            <a:off x="6987755" y="2505029"/>
            <a:ext cx="958935" cy="55980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Finance &amp; Audit 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E75D4C1C-103B-FF49-FC22-CBEF865EB097}"/>
              </a:ext>
            </a:extLst>
          </p:cNvPr>
          <p:cNvSpPr/>
          <p:nvPr/>
        </p:nvSpPr>
        <p:spPr>
          <a:xfrm>
            <a:off x="9215893" y="2501789"/>
            <a:ext cx="849913" cy="55980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IPR Support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49" name="Rectangle 9">
            <a:extLst>
              <a:ext uri="{FF2B5EF4-FFF2-40B4-BE49-F238E27FC236}">
                <a16:creationId xmlns:a16="http://schemas.microsoft.com/office/drawing/2014/main" id="{3B6625A8-E7EF-00A4-A080-DE165717EA9E}"/>
              </a:ext>
            </a:extLst>
          </p:cNvPr>
          <p:cNvSpPr/>
          <p:nvPr/>
        </p:nvSpPr>
        <p:spPr>
          <a:xfrm>
            <a:off x="8021892" y="2507616"/>
            <a:ext cx="1116738" cy="567054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Industry &amp; Standards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D3CF01-E783-3471-631E-EE5BB266ECF0}"/>
              </a:ext>
            </a:extLst>
          </p:cNvPr>
          <p:cNvSpPr/>
          <p:nvPr/>
        </p:nvSpPr>
        <p:spPr>
          <a:xfrm>
            <a:off x="10151489" y="2501789"/>
            <a:ext cx="849913" cy="55008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</a:t>
            </a:r>
            <a:endParaRPr lang="it-IT" sz="1600" b="0" strike="noStrike" spc="-1">
              <a:latin typeface="Arial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F2FB7A9-711D-003E-EA57-8C9E2C68951B}"/>
              </a:ext>
            </a:extLst>
          </p:cNvPr>
          <p:cNvCxnSpPr/>
          <p:nvPr/>
        </p:nvCxnSpPr>
        <p:spPr>
          <a:xfrm>
            <a:off x="9640849" y="2053882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F42CED5-0A16-5B14-E7DB-5392A919BB7D}"/>
              </a:ext>
            </a:extLst>
          </p:cNvPr>
          <p:cNvCxnSpPr/>
          <p:nvPr/>
        </p:nvCxnSpPr>
        <p:spPr>
          <a:xfrm>
            <a:off x="11629059" y="2042429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E761564-4F46-7DBB-DBE7-216C9441E61E}"/>
              </a:ext>
            </a:extLst>
          </p:cNvPr>
          <p:cNvCxnSpPr/>
          <p:nvPr/>
        </p:nvCxnSpPr>
        <p:spPr>
          <a:xfrm>
            <a:off x="7463059" y="2050780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522C024-1CE9-A06D-83C4-17B1FC63337F}"/>
              </a:ext>
            </a:extLst>
          </p:cNvPr>
          <p:cNvCxnSpPr/>
          <p:nvPr/>
        </p:nvCxnSpPr>
        <p:spPr>
          <a:xfrm>
            <a:off x="6241707" y="2050291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6E9D47A-3952-CCC3-C608-7ECFE8881AC6}"/>
              </a:ext>
            </a:extLst>
          </p:cNvPr>
          <p:cNvCxnSpPr>
            <a:cxnSpLocks/>
          </p:cNvCxnSpPr>
          <p:nvPr/>
        </p:nvCxnSpPr>
        <p:spPr>
          <a:xfrm>
            <a:off x="9831450" y="3829431"/>
            <a:ext cx="1" cy="444126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5" name="Rectangle 4">
            <a:extLst>
              <a:ext uri="{FF2B5EF4-FFF2-40B4-BE49-F238E27FC236}">
                <a16:creationId xmlns:a16="http://schemas.microsoft.com/office/drawing/2014/main" id="{F3F5FAA2-5582-5924-C531-5034B9A486B2}"/>
              </a:ext>
            </a:extLst>
          </p:cNvPr>
          <p:cNvSpPr/>
          <p:nvPr/>
        </p:nvSpPr>
        <p:spPr>
          <a:xfrm>
            <a:off x="18272" y="4273557"/>
            <a:ext cx="7903712" cy="50832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Development Committees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52" name="Rectangle 18">
            <a:extLst>
              <a:ext uri="{FF2B5EF4-FFF2-40B4-BE49-F238E27FC236}">
                <a16:creationId xmlns:a16="http://schemas.microsoft.com/office/drawing/2014/main" id="{F52A977C-7271-E0FD-F6B8-E663D42D2216}"/>
              </a:ext>
            </a:extLst>
          </p:cNvPr>
          <p:cNvSpPr/>
          <p:nvPr/>
        </p:nvSpPr>
        <p:spPr>
          <a:xfrm>
            <a:off x="4270937" y="5289858"/>
            <a:ext cx="932722" cy="50832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MMC-DC</a:t>
            </a:r>
            <a:endParaRPr lang="it-IT" sz="1600" b="0" strike="noStrike" spc="-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22">
            <a:extLst>
              <a:ext uri="{FF2B5EF4-FFF2-40B4-BE49-F238E27FC236}">
                <a16:creationId xmlns:a16="http://schemas.microsoft.com/office/drawing/2014/main" id="{19CD89D8-01C5-6244-14C8-01D8C5114F65}"/>
              </a:ext>
            </a:extLst>
          </p:cNvPr>
          <p:cNvSpPr/>
          <p:nvPr/>
        </p:nvSpPr>
        <p:spPr>
          <a:xfrm>
            <a:off x="3327477" y="5277382"/>
            <a:ext cx="907114" cy="52416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GME-DC</a:t>
            </a:r>
            <a:endParaRPr lang="it-IT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14">
            <a:extLst>
              <a:ext uri="{FF2B5EF4-FFF2-40B4-BE49-F238E27FC236}">
                <a16:creationId xmlns:a16="http://schemas.microsoft.com/office/drawing/2014/main" id="{D67978BE-F6A0-6C66-F2D7-6923B1BC1FF2}"/>
              </a:ext>
            </a:extLst>
          </p:cNvPr>
          <p:cNvSpPr/>
          <p:nvPr/>
        </p:nvSpPr>
        <p:spPr>
          <a:xfrm>
            <a:off x="2296" y="5264782"/>
            <a:ext cx="792069" cy="52416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AIF-DC</a:t>
            </a:r>
            <a:endParaRPr lang="it-IT" sz="1600" b="0" strike="noStrike" spc="-1" dirty="0">
              <a:latin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AF50A5A-6AF4-2E2C-BC63-D7E47467870F}"/>
              </a:ext>
            </a:extLst>
          </p:cNvPr>
          <p:cNvCxnSpPr/>
          <p:nvPr/>
        </p:nvCxnSpPr>
        <p:spPr>
          <a:xfrm>
            <a:off x="393136" y="4768426"/>
            <a:ext cx="5386" cy="49155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56107B4-42CF-B9AF-95FF-FB149D4BF558}"/>
              </a:ext>
            </a:extLst>
          </p:cNvPr>
          <p:cNvCxnSpPr/>
          <p:nvPr/>
        </p:nvCxnSpPr>
        <p:spPr>
          <a:xfrm>
            <a:off x="4732452" y="4777662"/>
            <a:ext cx="5893" cy="49155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2" name="Rectangle 33">
            <a:extLst>
              <a:ext uri="{FF2B5EF4-FFF2-40B4-BE49-F238E27FC236}">
                <a16:creationId xmlns:a16="http://schemas.microsoft.com/office/drawing/2014/main" id="{A9EF8F50-59BD-80BE-8E95-136FE795BF4E}"/>
              </a:ext>
            </a:extLst>
          </p:cNvPr>
          <p:cNvSpPr/>
          <p:nvPr/>
        </p:nvSpPr>
        <p:spPr>
          <a:xfrm>
            <a:off x="5238546" y="5295880"/>
            <a:ext cx="952585" cy="50062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NNW-DC</a:t>
            </a:r>
            <a:endParaRPr lang="it-IT" sz="1600" b="0" strike="noStrike" spc="-1" dirty="0">
              <a:latin typeface="Arial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9E565C6-B657-B247-EFED-7C8724834C2F}"/>
              </a:ext>
            </a:extLst>
          </p:cNvPr>
          <p:cNvCxnSpPr/>
          <p:nvPr/>
        </p:nvCxnSpPr>
        <p:spPr>
          <a:xfrm>
            <a:off x="5690815" y="4768426"/>
            <a:ext cx="5987" cy="507461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8" name="Rectangle 33">
            <a:extLst>
              <a:ext uri="{FF2B5EF4-FFF2-40B4-BE49-F238E27FC236}">
                <a16:creationId xmlns:a16="http://schemas.microsoft.com/office/drawing/2014/main" id="{873B4942-4B7B-B8AB-90D5-DCCEBC22DFA4}"/>
              </a:ext>
            </a:extLst>
          </p:cNvPr>
          <p:cNvSpPr/>
          <p:nvPr/>
        </p:nvSpPr>
        <p:spPr>
          <a:xfrm>
            <a:off x="820437" y="5273004"/>
            <a:ext cx="793517" cy="515938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>
                <a:latin typeface="Calibri" panose="020F0502020204030204" pitchFamily="34" charset="0"/>
                <a:cs typeface="Calibri" panose="020F0502020204030204" pitchFamily="34" charset="0"/>
              </a:rPr>
              <a:t>AIH-DC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3F60CF9-CF28-7DE5-EF8B-2949D79E66E7}"/>
              </a:ext>
            </a:extLst>
          </p:cNvPr>
          <p:cNvCxnSpPr/>
          <p:nvPr/>
        </p:nvCxnSpPr>
        <p:spPr>
          <a:xfrm>
            <a:off x="1195486" y="4768426"/>
            <a:ext cx="5987" cy="514374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" name="Rectangle 16">
            <a:extLst>
              <a:ext uri="{FF2B5EF4-FFF2-40B4-BE49-F238E27FC236}">
                <a16:creationId xmlns:a16="http://schemas.microsoft.com/office/drawing/2014/main" id="{BC6475A2-4F11-3371-5D18-52F1B16A2BB5}"/>
              </a:ext>
            </a:extLst>
          </p:cNvPr>
          <p:cNvSpPr/>
          <p:nvPr/>
        </p:nvSpPr>
        <p:spPr>
          <a:xfrm>
            <a:off x="1649002" y="5272342"/>
            <a:ext cx="801618" cy="52416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CAE-DC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5C5A10A-CC99-6A28-20D2-3E42C0B88A43}"/>
              </a:ext>
            </a:extLst>
          </p:cNvPr>
          <p:cNvSpPr/>
          <p:nvPr/>
        </p:nvSpPr>
        <p:spPr>
          <a:xfrm>
            <a:off x="2493435" y="5272342"/>
            <a:ext cx="792069" cy="52416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CUI-DC</a:t>
            </a:r>
            <a:endParaRPr lang="it-IT" sz="1600" b="0" strike="noStrike" spc="-1">
              <a:latin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F02740-0C30-920D-47DE-A5FCFF5BF31C}"/>
              </a:ext>
            </a:extLst>
          </p:cNvPr>
          <p:cNvCxnSpPr/>
          <p:nvPr/>
        </p:nvCxnSpPr>
        <p:spPr>
          <a:xfrm>
            <a:off x="2018242" y="4768426"/>
            <a:ext cx="5386" cy="49155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8B8EFB-0850-E401-0CEA-AE0705E1C416}"/>
              </a:ext>
            </a:extLst>
          </p:cNvPr>
          <p:cNvCxnSpPr/>
          <p:nvPr/>
        </p:nvCxnSpPr>
        <p:spPr>
          <a:xfrm>
            <a:off x="2889469" y="4768426"/>
            <a:ext cx="5386" cy="49155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86269F-6C44-45E1-600B-9D747137901B}"/>
              </a:ext>
            </a:extLst>
          </p:cNvPr>
          <p:cNvCxnSpPr/>
          <p:nvPr/>
        </p:nvCxnSpPr>
        <p:spPr>
          <a:xfrm>
            <a:off x="3785207" y="4782284"/>
            <a:ext cx="5893" cy="49155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4" name="Rectangle 33">
            <a:extLst>
              <a:ext uri="{FF2B5EF4-FFF2-40B4-BE49-F238E27FC236}">
                <a16:creationId xmlns:a16="http://schemas.microsoft.com/office/drawing/2014/main" id="{F6BE5242-6163-1E32-6E15-6A718E627E7A}"/>
              </a:ext>
            </a:extLst>
          </p:cNvPr>
          <p:cNvSpPr/>
          <p:nvPr/>
        </p:nvSpPr>
        <p:spPr>
          <a:xfrm>
            <a:off x="6253335" y="5291438"/>
            <a:ext cx="793517" cy="513302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PAF-DC</a:t>
            </a:r>
            <a:endParaRPr lang="it-IT" sz="1600" b="0" strike="noStrike" spc="-1">
              <a:latin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DF2039-9158-F408-490D-E8F4CBC70782}"/>
              </a:ext>
            </a:extLst>
          </p:cNvPr>
          <p:cNvCxnSpPr/>
          <p:nvPr/>
        </p:nvCxnSpPr>
        <p:spPr>
          <a:xfrm>
            <a:off x="6628384" y="4791457"/>
            <a:ext cx="5987" cy="500645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8" name="Rectangle 33">
            <a:extLst>
              <a:ext uri="{FF2B5EF4-FFF2-40B4-BE49-F238E27FC236}">
                <a16:creationId xmlns:a16="http://schemas.microsoft.com/office/drawing/2014/main" id="{7A3AE83D-3351-AB8E-C0EF-C79CEBCF3ADC}"/>
              </a:ext>
            </a:extLst>
          </p:cNvPr>
          <p:cNvSpPr/>
          <p:nvPr/>
        </p:nvSpPr>
        <p:spPr>
          <a:xfrm>
            <a:off x="7109055" y="5286884"/>
            <a:ext cx="818916" cy="517856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XRV-DC</a:t>
            </a:r>
            <a:endParaRPr lang="it-IT" sz="1600" b="0" strike="noStrike" spc="-1" dirty="0">
              <a:latin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7AC036-2C32-489C-06B0-140D2D892E6A}"/>
              </a:ext>
            </a:extLst>
          </p:cNvPr>
          <p:cNvCxnSpPr/>
          <p:nvPr/>
        </p:nvCxnSpPr>
        <p:spPr>
          <a:xfrm>
            <a:off x="7509502" y="4786903"/>
            <a:ext cx="5987" cy="500645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CDE8A0A-5F26-ED0B-D322-00D588D7CD36}"/>
              </a:ext>
            </a:extLst>
          </p:cNvPr>
          <p:cNvCxnSpPr/>
          <p:nvPr/>
        </p:nvCxnSpPr>
        <p:spPr>
          <a:xfrm>
            <a:off x="11304510" y="4782245"/>
            <a:ext cx="4080" cy="491554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0DA8AE5-9D69-72F8-D577-25C72435EE2B}"/>
              </a:ext>
            </a:extLst>
          </p:cNvPr>
          <p:cNvCxnSpPr/>
          <p:nvPr/>
        </p:nvCxnSpPr>
        <p:spPr>
          <a:xfrm>
            <a:off x="11911485" y="4772914"/>
            <a:ext cx="4681" cy="491554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6" name="Rectangle 29">
            <a:extLst>
              <a:ext uri="{FF2B5EF4-FFF2-40B4-BE49-F238E27FC236}">
                <a16:creationId xmlns:a16="http://schemas.microsoft.com/office/drawing/2014/main" id="{DC5DE6A3-27CB-5A19-E918-8C1253F6FF6A}"/>
              </a:ext>
            </a:extLst>
          </p:cNvPr>
          <p:cNvSpPr/>
          <p:nvPr/>
        </p:nvSpPr>
        <p:spPr>
          <a:xfrm>
            <a:off x="9576970" y="5304946"/>
            <a:ext cx="767274" cy="491555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MMM</a:t>
            </a:r>
            <a:endParaRPr lang="it-IT" sz="1600" b="0" strike="noStrike" spc="-1" dirty="0">
              <a:latin typeface="Arial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B7DF946-B5B9-5D8F-ED67-26FE21CD66DF}"/>
              </a:ext>
            </a:extLst>
          </p:cNvPr>
          <p:cNvCxnSpPr/>
          <p:nvPr/>
        </p:nvCxnSpPr>
        <p:spPr>
          <a:xfrm>
            <a:off x="10676600" y="4795303"/>
            <a:ext cx="4080" cy="491554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44B669B-282B-5258-6225-CDDB665643B7}"/>
              </a:ext>
            </a:extLst>
          </p:cNvPr>
          <p:cNvCxnSpPr/>
          <p:nvPr/>
        </p:nvCxnSpPr>
        <p:spPr>
          <a:xfrm>
            <a:off x="9237420" y="4795461"/>
            <a:ext cx="4080" cy="519188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9E7014-EF63-9CE9-8698-FBCD37CD35F6}"/>
              </a:ext>
            </a:extLst>
          </p:cNvPr>
          <p:cNvCxnSpPr/>
          <p:nvPr/>
        </p:nvCxnSpPr>
        <p:spPr>
          <a:xfrm>
            <a:off x="9948124" y="4786046"/>
            <a:ext cx="4080" cy="519188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1DAAFB-0A2C-DBFF-02D7-B559E1BC45B4}"/>
              </a:ext>
            </a:extLst>
          </p:cNvPr>
          <p:cNvCxnSpPr/>
          <p:nvPr/>
        </p:nvCxnSpPr>
        <p:spPr>
          <a:xfrm>
            <a:off x="8579370" y="2067926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7B9CC8-7280-8F64-ED42-3743F022E95B}"/>
              </a:ext>
            </a:extLst>
          </p:cNvPr>
          <p:cNvCxnSpPr/>
          <p:nvPr/>
        </p:nvCxnSpPr>
        <p:spPr>
          <a:xfrm>
            <a:off x="10570489" y="2057692"/>
            <a:ext cx="4468" cy="45423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1" name="Rectangle 28">
            <a:extLst>
              <a:ext uri="{FF2B5EF4-FFF2-40B4-BE49-F238E27FC236}">
                <a16:creationId xmlns:a16="http://schemas.microsoft.com/office/drawing/2014/main" id="{1A5661A6-7A13-8976-E535-DAF59D954B2F}"/>
              </a:ext>
            </a:extLst>
          </p:cNvPr>
          <p:cNvSpPr/>
          <p:nvPr/>
        </p:nvSpPr>
        <p:spPr>
          <a:xfrm>
            <a:off x="8096528" y="5314649"/>
            <a:ext cx="677963" cy="505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600" spc="-1" dirty="0">
                <a:solidFill>
                  <a:srgbClr val="000000"/>
                </a:solidFill>
                <a:latin typeface="Calibri"/>
              </a:rPr>
              <a:t>HMC</a:t>
            </a:r>
            <a:endParaRPr lang="it-IT" sz="1600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AC6F08-D4C8-B11E-B56F-6F7304A1457A}"/>
              </a:ext>
            </a:extLst>
          </p:cNvPr>
          <p:cNvCxnSpPr/>
          <p:nvPr/>
        </p:nvCxnSpPr>
        <p:spPr>
          <a:xfrm>
            <a:off x="8391367" y="4797476"/>
            <a:ext cx="4080" cy="519188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" name="Rectangle 28">
            <a:extLst>
              <a:ext uri="{FF2B5EF4-FFF2-40B4-BE49-F238E27FC236}">
                <a16:creationId xmlns:a16="http://schemas.microsoft.com/office/drawing/2014/main" id="{943A4487-C29A-E8FD-F10D-B59B2860133C}"/>
              </a:ext>
            </a:extLst>
          </p:cNvPr>
          <p:cNvSpPr/>
          <p:nvPr/>
        </p:nvSpPr>
        <p:spPr>
          <a:xfrm>
            <a:off x="8854718" y="5307029"/>
            <a:ext cx="677963" cy="505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600" spc="-1" dirty="0">
                <a:solidFill>
                  <a:srgbClr val="000000"/>
                </a:solidFill>
                <a:latin typeface="Calibri"/>
              </a:rPr>
              <a:t>CAV</a:t>
            </a:r>
            <a:endParaRPr lang="it-IT" sz="16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67364243-E3BD-8A95-2012-ECF4EC926D87}"/>
              </a:ext>
            </a:extLst>
          </p:cNvPr>
          <p:cNvSpPr/>
          <p:nvPr/>
        </p:nvSpPr>
        <p:spPr>
          <a:xfrm>
            <a:off x="10419252" y="5297032"/>
            <a:ext cx="540809" cy="49947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t-IT" sz="1600" spc="-1">
                <a:solidFill>
                  <a:srgbClr val="000000"/>
                </a:solidFill>
                <a:latin typeface="Calibri"/>
                <a:ea typeface="DejaVu Sans"/>
              </a:rPr>
              <a:t>SPG</a:t>
            </a:r>
            <a:endParaRPr lang="it-IT" sz="1600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51835158-1F4D-4124-7682-CB97A38240D9}"/>
              </a:ext>
            </a:extLst>
          </p:cNvPr>
          <p:cNvSpPr/>
          <p:nvPr/>
        </p:nvSpPr>
        <p:spPr>
          <a:xfrm>
            <a:off x="11039240" y="5288466"/>
            <a:ext cx="540809" cy="516274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EVC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2B6FF3E2-794B-64C1-CE19-A4A2A4C1ACFE}"/>
              </a:ext>
            </a:extLst>
          </p:cNvPr>
          <p:cNvSpPr/>
          <p:nvPr/>
        </p:nvSpPr>
        <p:spPr>
          <a:xfrm>
            <a:off x="11653549" y="5282800"/>
            <a:ext cx="536626" cy="521939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EEV</a:t>
            </a:r>
          </a:p>
        </p:txBody>
      </p:sp>
      <p:sp>
        <p:nvSpPr>
          <p:cNvPr id="23" name="Arrow: Right 22">
            <a:hlinkClick r:id="rId3" action="ppaction://hlinksldjump"/>
            <a:extLst>
              <a:ext uri="{FF2B5EF4-FFF2-40B4-BE49-F238E27FC236}">
                <a16:creationId xmlns:a16="http://schemas.microsoft.com/office/drawing/2014/main" id="{38F82296-CCAE-2DB5-7854-6601CAB70ED9}"/>
              </a:ext>
            </a:extLst>
          </p:cNvPr>
          <p:cNvSpPr/>
          <p:nvPr/>
        </p:nvSpPr>
        <p:spPr>
          <a:xfrm rot="10800000">
            <a:off x="8655728" y="6353422"/>
            <a:ext cx="985121" cy="508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3290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8CCA5-69C4-5190-C75F-07531893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0" r="-2" b="16707"/>
          <a:stretch/>
        </p:blipFill>
        <p:spPr>
          <a:xfrm>
            <a:off x="1302026" y="2314574"/>
            <a:ext cx="10202586" cy="4505739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AD9967-F9EB-C535-DBD3-303D75DE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2585137"/>
            <a:ext cx="10023681" cy="1468800"/>
          </a:xfrm>
        </p:spPr>
        <p:txBody>
          <a:bodyPr anchor="t">
            <a:normAutofit/>
          </a:bodyPr>
          <a:lstStyle/>
          <a:p>
            <a:r>
              <a:rPr lang="en-GB" dirty="0"/>
              <a:t>Approved standards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9186-99D7-A568-7255-68AE638B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799F3B-F9C8-4D6A-AD75-2CEC128004FE}" type="datetime1">
              <a:rPr lang="en-US" smtClean="0"/>
              <a:pPr>
                <a:spcAft>
                  <a:spcPts val="600"/>
                </a:spcAft>
              </a:pPr>
              <a:t>5/11/2025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60B29-866C-C446-BB9B-5DB57836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2344640720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PAI-new.potx" id="{0D956EC4-239A-4D9E-8D4F-A0A2AC371398}" vid="{6267E658-7784-4ED0-9B68-8FEBFDB3E9B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MPAI-new1</Template>
  <TotalTime>3014</TotalTime>
  <Words>4678</Words>
  <Application>Microsoft Office PowerPoint</Application>
  <PresentationFormat>Widescreen</PresentationFormat>
  <Paragraphs>1605</Paragraphs>
  <Slides>59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Calibri </vt:lpstr>
      <vt:lpstr>NimbusRomNo9L-Regu</vt:lpstr>
      <vt:lpstr>宋体</vt:lpstr>
      <vt:lpstr>微软雅黑</vt:lpstr>
      <vt:lpstr>Arial</vt:lpstr>
      <vt:lpstr>Calibri</vt:lpstr>
      <vt:lpstr>Cambria Math</vt:lpstr>
      <vt:lpstr>Century Gothic</vt:lpstr>
      <vt:lpstr>DejaVu Sans</vt:lpstr>
      <vt:lpstr>Times New Roman</vt:lpstr>
      <vt:lpstr>Wingdings</vt:lpstr>
      <vt:lpstr>Wingdings 3</vt:lpstr>
      <vt:lpstr>Filo</vt:lpstr>
      <vt:lpstr>An introduction to Moving Picture, Audio, and Data Coding by Artificial Intelligence (MPAI)</vt:lpstr>
      <vt:lpstr>MPAI at-a-glance</vt:lpstr>
      <vt:lpstr>Who we are</vt:lpstr>
      <vt:lpstr>MPAI: what it is</vt:lpstr>
      <vt:lpstr>Explainable standards</vt:lpstr>
      <vt:lpstr>Accessible &amp; timely available standards</vt:lpstr>
      <vt:lpstr>PowerPoint Presentation</vt:lpstr>
      <vt:lpstr>The MPAI organisation</vt:lpstr>
      <vt:lpstr>Approved standards</vt:lpstr>
      <vt:lpstr>MPAI standards, so far</vt:lpstr>
      <vt:lpstr>Governance of the MPAI Ecosystem  (MPAI-GME) V1.1</vt:lpstr>
      <vt:lpstr>The MPAI ecosystem</vt:lpstr>
      <vt:lpstr>AI Framework (MPAI-AIF) V2.1</vt:lpstr>
      <vt:lpstr>AI Framework (MPAI-AIF) V2.1</vt:lpstr>
      <vt:lpstr>Context-based Audio Enhancement  (CAE-USC) V2.3</vt:lpstr>
      <vt:lpstr>Audio Recording Preservation (CAE-ARP)</vt:lpstr>
      <vt:lpstr>Audio Scene Description (Composite AIM)</vt:lpstr>
      <vt:lpstr>MPAI-CAE – Six Degrees Audio  (CAE-6DF)</vt:lpstr>
      <vt:lpstr>Connected Autonomous Vehicle –  Technologies (CAV-TEC) V1.1</vt:lpstr>
      <vt:lpstr>CAV-TEC – Reference Model</vt:lpstr>
      <vt:lpstr>Reference Model: Environment Sensing Subsystem</vt:lpstr>
      <vt:lpstr>Reference Model: Autonomous Motion Subsystem</vt:lpstr>
      <vt:lpstr>Connected Autonomous Vehicles (MPAI-CAV) – Technologies V1.0</vt:lpstr>
      <vt:lpstr>CAV Data Types</vt:lpstr>
      <vt:lpstr>The «AI-based Compression and Understanding of Industrial Data» standard Company Performance Prediction</vt:lpstr>
      <vt:lpstr>MPAI-CUI V1.1 – Reference Model </vt:lpstr>
      <vt:lpstr>Human and Machine Communication  (MPAI-HMC) V2.0</vt:lpstr>
      <vt:lpstr>PowerPoint Presentation</vt:lpstr>
      <vt:lpstr>MPAI-HMC V2.0 Reference Model</vt:lpstr>
      <vt:lpstr>Multimodal Conversation (MPAI-MMC)  V2.3 </vt:lpstr>
      <vt:lpstr>Reference Model: Human-CAV Interaction V2.3 (MMC-HCI)</vt:lpstr>
      <vt:lpstr>Virtual Meeting Secretary (MMC-VMS) V2.3</vt:lpstr>
      <vt:lpstr>MPA Metaverse Model – Technologies (MMM-TEC) V2.0</vt:lpstr>
      <vt:lpstr>M-Instance at-a-glance</vt:lpstr>
      <vt:lpstr>Process Action Request/Response M-InstanceA to/from M-InstanceB   </vt:lpstr>
      <vt:lpstr>Neural Network Watermarking  (MPAI-NNW) V1.0</vt:lpstr>
      <vt:lpstr>PowerPoint Presentation</vt:lpstr>
      <vt:lpstr>Neural Network Traceability (MPAI-NNT) V1.0</vt:lpstr>
      <vt:lpstr>Portable Avatar Format (MPAI-PAF) V1.3</vt:lpstr>
      <vt:lpstr>Avatar-Based Videoconference Use Case</vt:lpstr>
      <vt:lpstr>Personal Status Display (PAF-PSD) V1.3</vt:lpstr>
      <vt:lpstr>Object and Scene Description  (MPAI-OSD) V1.3</vt:lpstr>
      <vt:lpstr>Television Media Analysis (OSD-TMA) V1.2</vt:lpstr>
      <vt:lpstr>AI Module  Profiles</vt:lpstr>
      <vt:lpstr>Data Types, Formats, and Attributes (MPAI-TFA) V1.2</vt:lpstr>
      <vt:lpstr>Server-based Predictive multiplayer  Gaming (MPAI-SPG) </vt:lpstr>
      <vt:lpstr>MPAI-SPG Reference Model</vt:lpstr>
      <vt:lpstr>Being developed</vt:lpstr>
      <vt:lpstr>AI for Health (MPAI-AIH)</vt:lpstr>
      <vt:lpstr>Technical Specification: AI for Health (MPAI-AIH)</vt:lpstr>
      <vt:lpstr>End User Device</vt:lpstr>
      <vt:lpstr>Up-sampling Filter for Video applications  (MPA-UFV)/1</vt:lpstr>
      <vt:lpstr>Up-sampling Filter for Video (MPA-UFV)/2</vt:lpstr>
      <vt:lpstr>Extended Reality Venues (MPAI-XRV)  – Live Theatrical Stage Performance</vt:lpstr>
      <vt:lpstr>XR Venues (MPAI-XRV) – Live Theatrical Performance (XRV-LTP) V1.0</vt:lpstr>
      <vt:lpstr>About to start</vt:lpstr>
      <vt:lpstr>AI-based End-to-End Video Coding  (MPAI-EEV)/1</vt:lpstr>
      <vt:lpstr>EEV-0.6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Moving Picture, Audio, and Data Coding by Artificial Intelligence (MPAI)</dc:title>
  <dc:creator>Leonardo Chiariglione</dc:creator>
  <cp:lastModifiedBy>Leonardo Chiariglione</cp:lastModifiedBy>
  <cp:revision>2</cp:revision>
  <dcterms:created xsi:type="dcterms:W3CDTF">2023-10-15T13:59:33Z</dcterms:created>
  <dcterms:modified xsi:type="dcterms:W3CDTF">2025-05-11T08:57:00Z</dcterms:modified>
</cp:coreProperties>
</file>