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1048" r:id="rId2"/>
    <p:sldId id="1049" r:id="rId3"/>
    <p:sldId id="1050" r:id="rId4"/>
    <p:sldId id="1051" r:id="rId5"/>
    <p:sldId id="1052" r:id="rId6"/>
    <p:sldId id="3131" r:id="rId7"/>
    <p:sldId id="2731" r:id="rId8"/>
    <p:sldId id="2626" r:id="rId9"/>
    <p:sldId id="2723" r:id="rId10"/>
    <p:sldId id="2721" r:id="rId11"/>
    <p:sldId id="2722" r:id="rId12"/>
    <p:sldId id="2724" r:id="rId13"/>
    <p:sldId id="2725" r:id="rId14"/>
    <p:sldId id="2726" r:id="rId15"/>
    <p:sldId id="2727" r:id="rId16"/>
    <p:sldId id="2728" r:id="rId17"/>
    <p:sldId id="2729" r:id="rId18"/>
    <p:sldId id="2732" r:id="rId19"/>
    <p:sldId id="2733" r:id="rId20"/>
    <p:sldId id="2735" r:id="rId21"/>
    <p:sldId id="2734" r:id="rId22"/>
    <p:sldId id="2736" r:id="rId23"/>
    <p:sldId id="2737" r:id="rId24"/>
    <p:sldId id="2738" r:id="rId25"/>
    <p:sldId id="3128" r:id="rId26"/>
    <p:sldId id="2739" r:id="rId27"/>
    <p:sldId id="2740" r:id="rId28"/>
    <p:sldId id="2741" r:id="rId29"/>
    <p:sldId id="2182" r:id="rId30"/>
    <p:sldId id="3130" r:id="rId31"/>
    <p:sldId id="3129" r:id="rId32"/>
    <p:sldId id="26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7619F-E57D-4094-94D1-C45063AFF914}" v="21" dt="2025-05-08T10:26:59.033"/>
    <p1510:client id="{9BB66324-44E0-43F9-BD64-6D5EA5EAE06E}" v="235" dt="2025-05-08T12:56:29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9BB66324-44E0-43F9-BD64-6D5EA5EAE06E}"/>
    <pc:docChg chg="undo custSel addSld delSld modSld sldOrd">
      <pc:chgData name="Leonardo Chiariglione" userId="03ff1134-c2b7-4932-850d-6529216fed29" providerId="ADAL" clId="{9BB66324-44E0-43F9-BD64-6D5EA5EAE06E}" dt="2025-05-08T13:58:10.625" v="2466" actId="20577"/>
      <pc:docMkLst>
        <pc:docMk/>
      </pc:docMkLst>
      <pc:sldChg chg="del">
        <pc:chgData name="Leonardo Chiariglione" userId="03ff1134-c2b7-4932-850d-6529216fed29" providerId="ADAL" clId="{9BB66324-44E0-43F9-BD64-6D5EA5EAE06E}" dt="2025-05-08T13:02:13.030" v="2161" actId="47"/>
        <pc:sldMkLst>
          <pc:docMk/>
          <pc:sldMk cId="2410953207" sldId="325"/>
        </pc:sldMkLst>
      </pc:sldChg>
      <pc:sldChg chg="modSp mod">
        <pc:chgData name="Leonardo Chiariglione" userId="03ff1134-c2b7-4932-850d-6529216fed29" providerId="ADAL" clId="{9BB66324-44E0-43F9-BD64-6D5EA5EAE06E}" dt="2025-05-08T12:42:05.962" v="1766" actId="14100"/>
        <pc:sldMkLst>
          <pc:docMk/>
          <pc:sldMk cId="1290830441" sldId="1048"/>
        </pc:sldMkLst>
        <pc:spChg chg="mod">
          <ac:chgData name="Leonardo Chiariglione" userId="03ff1134-c2b7-4932-850d-6529216fed29" providerId="ADAL" clId="{9BB66324-44E0-43F9-BD64-6D5EA5EAE06E}" dt="2025-05-08T12:42:01.306" v="1765" actId="14100"/>
          <ac:spMkLst>
            <pc:docMk/>
            <pc:sldMk cId="1290830441" sldId="1048"/>
            <ac:spMk id="6" creationId="{71B92D69-D9C5-4B27-0CBB-8A16045841B9}"/>
          </ac:spMkLst>
        </pc:spChg>
        <pc:spChg chg="mod">
          <ac:chgData name="Leonardo Chiariglione" userId="03ff1134-c2b7-4932-850d-6529216fed29" providerId="ADAL" clId="{9BB66324-44E0-43F9-BD64-6D5EA5EAE06E}" dt="2025-05-08T12:42:05.962" v="1766" actId="14100"/>
          <ac:spMkLst>
            <pc:docMk/>
            <pc:sldMk cId="1290830441" sldId="1048"/>
            <ac:spMk id="8" creationId="{CDFAF702-48F7-2784-8766-E5DE75FEF1DD}"/>
          </ac:spMkLst>
        </pc:spChg>
      </pc:sldChg>
      <pc:sldChg chg="modSp mod">
        <pc:chgData name="Leonardo Chiariglione" userId="03ff1134-c2b7-4932-850d-6529216fed29" providerId="ADAL" clId="{9BB66324-44E0-43F9-BD64-6D5EA5EAE06E}" dt="2025-05-03T14:06:54.921" v="22" actId="114"/>
        <pc:sldMkLst>
          <pc:docMk/>
          <pc:sldMk cId="769396455" sldId="1049"/>
        </pc:sldMkLst>
        <pc:spChg chg="mod">
          <ac:chgData name="Leonardo Chiariglione" userId="03ff1134-c2b7-4932-850d-6529216fed29" providerId="ADAL" clId="{9BB66324-44E0-43F9-BD64-6D5EA5EAE06E}" dt="2025-05-03T14:06:54.921" v="22" actId="114"/>
          <ac:spMkLst>
            <pc:docMk/>
            <pc:sldMk cId="769396455" sldId="1049"/>
            <ac:spMk id="7" creationId="{6B0F3CF5-B6EA-CCFE-E16A-72BAA16AFFF9}"/>
          </ac:spMkLst>
        </pc:spChg>
      </pc:sldChg>
      <pc:sldChg chg="modSp mod modAnim">
        <pc:chgData name="Leonardo Chiariglione" userId="03ff1134-c2b7-4932-850d-6529216fed29" providerId="ADAL" clId="{9BB66324-44E0-43F9-BD64-6D5EA5EAE06E}" dt="2025-05-08T12:43:44.175" v="1797" actId="6549"/>
        <pc:sldMkLst>
          <pc:docMk/>
          <pc:sldMk cId="1627067182" sldId="1050"/>
        </pc:sldMkLst>
        <pc:spChg chg="mod">
          <ac:chgData name="Leonardo Chiariglione" userId="03ff1134-c2b7-4932-850d-6529216fed29" providerId="ADAL" clId="{9BB66324-44E0-43F9-BD64-6D5EA5EAE06E}" dt="2025-05-08T12:43:44.175" v="1797" actId="6549"/>
          <ac:spMkLst>
            <pc:docMk/>
            <pc:sldMk cId="1627067182" sldId="1050"/>
            <ac:spMk id="3" creationId="{0755B3D0-C1B5-A604-F4E5-EC7D2C35FB63}"/>
          </ac:spMkLst>
        </pc:spChg>
      </pc:sldChg>
      <pc:sldChg chg="addSp modSp mod modAnim">
        <pc:chgData name="Leonardo Chiariglione" userId="03ff1134-c2b7-4932-850d-6529216fed29" providerId="ADAL" clId="{9BB66324-44E0-43F9-BD64-6D5EA5EAE06E}" dt="2025-05-08T12:56:29.469" v="2069" actId="20577"/>
        <pc:sldMkLst>
          <pc:docMk/>
          <pc:sldMk cId="2024071708" sldId="1051"/>
        </pc:sldMkLst>
        <pc:spChg chg="mod">
          <ac:chgData name="Leonardo Chiariglione" userId="03ff1134-c2b7-4932-850d-6529216fed29" providerId="ADAL" clId="{9BB66324-44E0-43F9-BD64-6D5EA5EAE06E}" dt="2025-05-08T12:48:45.456" v="1919" actId="20577"/>
          <ac:spMkLst>
            <pc:docMk/>
            <pc:sldMk cId="2024071708" sldId="1051"/>
            <ac:spMk id="2" creationId="{2D135740-1FE2-F934-0332-B675A3168623}"/>
          </ac:spMkLst>
        </pc:spChg>
        <pc:spChg chg="mod">
          <ac:chgData name="Leonardo Chiariglione" userId="03ff1134-c2b7-4932-850d-6529216fed29" providerId="ADAL" clId="{9BB66324-44E0-43F9-BD64-6D5EA5EAE06E}" dt="2025-05-08T12:56:29.469" v="2069" actId="20577"/>
          <ac:spMkLst>
            <pc:docMk/>
            <pc:sldMk cId="2024071708" sldId="1051"/>
            <ac:spMk id="3" creationId="{D7FE82C1-A654-D9D1-A6AA-F9E698146745}"/>
          </ac:spMkLst>
        </pc:spChg>
        <pc:spChg chg="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4" creationId="{23A40C99-92AA-9FF7-3AD3-FC18BD03E5ED}"/>
          </ac:spMkLst>
        </pc:spChg>
        <pc:spChg chg="mod">
          <ac:chgData name="Leonardo Chiariglione" userId="03ff1134-c2b7-4932-850d-6529216fed29" providerId="ADAL" clId="{9BB66324-44E0-43F9-BD64-6D5EA5EAE06E}" dt="2025-05-08T12:47:55.801" v="1904" actId="1036"/>
          <ac:spMkLst>
            <pc:docMk/>
            <pc:sldMk cId="2024071708" sldId="1051"/>
            <ac:spMk id="5" creationId="{EA11820A-4289-656B-6D06-513A070A4AB7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6" creationId="{1570EB67-A0A9-126F-8289-9935CFF6DBAC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7" creationId="{464DE366-0515-88A4-E6B9-B907ABEB8697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8" creationId="{58C20347-6AF2-72CB-8A1D-8B8FB6111B21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9" creationId="{A657BA56-DDE8-5138-D4CD-93C460BE51CE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10" creationId="{49F383CA-FB44-70B3-46F8-0B025F190CC8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11" creationId="{1FFE8725-0A32-9DB6-8F60-CAD3899D2F84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14" creationId="{F937FEC1-06E5-5CE1-264F-673BB0E206CA}"/>
          </ac:spMkLst>
        </pc:spChg>
        <pc:spChg chg="add mod">
          <ac:chgData name="Leonardo Chiariglione" userId="03ff1134-c2b7-4932-850d-6529216fed29" providerId="ADAL" clId="{9BB66324-44E0-43F9-BD64-6D5EA5EAE06E}" dt="2025-05-08T12:47:34.699" v="1884" actId="1035"/>
          <ac:spMkLst>
            <pc:docMk/>
            <pc:sldMk cId="2024071708" sldId="1051"/>
            <ac:spMk id="15" creationId="{2AD7F969-F24C-39D8-2B98-84BB3FA8323E}"/>
          </ac:spMkLst>
        </pc:spChg>
        <pc:picChg chg="add mod">
          <ac:chgData name="Leonardo Chiariglione" userId="03ff1134-c2b7-4932-850d-6529216fed29" providerId="ADAL" clId="{9BB66324-44E0-43F9-BD64-6D5EA5EAE06E}" dt="2025-05-08T12:45:43.543" v="1832" actId="1036"/>
          <ac:picMkLst>
            <pc:docMk/>
            <pc:sldMk cId="2024071708" sldId="1051"/>
            <ac:picMk id="12" creationId="{B8528AD2-9C54-A91D-0944-DA0485B260F1}"/>
          </ac:picMkLst>
        </pc:picChg>
        <pc:picChg chg="add mod">
          <ac:chgData name="Leonardo Chiariglione" userId="03ff1134-c2b7-4932-850d-6529216fed29" providerId="ADAL" clId="{9BB66324-44E0-43F9-BD64-6D5EA5EAE06E}" dt="2025-05-08T12:45:43.543" v="1832" actId="1036"/>
          <ac:picMkLst>
            <pc:docMk/>
            <pc:sldMk cId="2024071708" sldId="1051"/>
            <ac:picMk id="16" creationId="{47FD5288-33EE-B9BF-F626-3E011E3A6BCC}"/>
          </ac:picMkLst>
        </pc:picChg>
      </pc:sldChg>
      <pc:sldChg chg="modSp mod ord">
        <pc:chgData name="Leonardo Chiariglione" userId="03ff1134-c2b7-4932-850d-6529216fed29" providerId="ADAL" clId="{9BB66324-44E0-43F9-BD64-6D5EA5EAE06E}" dt="2025-05-08T13:01:45.308" v="2160" actId="115"/>
        <pc:sldMkLst>
          <pc:docMk/>
          <pc:sldMk cId="516760830" sldId="1052"/>
        </pc:sldMkLst>
        <pc:spChg chg="mod">
          <ac:chgData name="Leonardo Chiariglione" userId="03ff1134-c2b7-4932-850d-6529216fed29" providerId="ADAL" clId="{9BB66324-44E0-43F9-BD64-6D5EA5EAE06E}" dt="2025-05-08T12:58:58.677" v="2103" actId="20577"/>
          <ac:spMkLst>
            <pc:docMk/>
            <pc:sldMk cId="516760830" sldId="1052"/>
            <ac:spMk id="2" creationId="{AC30AED8-CB23-E7FD-555C-E90DE33A13DC}"/>
          </ac:spMkLst>
        </pc:spChg>
        <pc:spChg chg="mod">
          <ac:chgData name="Leonardo Chiariglione" userId="03ff1134-c2b7-4932-850d-6529216fed29" providerId="ADAL" clId="{9BB66324-44E0-43F9-BD64-6D5EA5EAE06E}" dt="2025-05-08T13:01:45.308" v="2160" actId="115"/>
          <ac:spMkLst>
            <pc:docMk/>
            <pc:sldMk cId="516760830" sldId="1052"/>
            <ac:spMk id="3" creationId="{6A8086DC-0FA4-EA8B-AB81-18172FFF3E90}"/>
          </ac:spMkLst>
        </pc:spChg>
      </pc:sldChg>
      <pc:sldChg chg="modSp mod">
        <pc:chgData name="Leonardo Chiariglione" userId="03ff1134-c2b7-4932-850d-6529216fed29" providerId="ADAL" clId="{9BB66324-44E0-43F9-BD64-6D5EA5EAE06E}" dt="2025-05-03T14:56:12.158" v="448" actId="20577"/>
        <pc:sldMkLst>
          <pc:docMk/>
          <pc:sldMk cId="2591314341" sldId="2182"/>
        </pc:sldMkLst>
        <pc:spChg chg="mod">
          <ac:chgData name="Leonardo Chiariglione" userId="03ff1134-c2b7-4932-850d-6529216fed29" providerId="ADAL" clId="{9BB66324-44E0-43F9-BD64-6D5EA5EAE06E}" dt="2025-05-03T14:56:12.158" v="448" actId="20577"/>
          <ac:spMkLst>
            <pc:docMk/>
            <pc:sldMk cId="2591314341" sldId="2182"/>
            <ac:spMk id="4" creationId="{00BFDB0B-BBDD-C8F1-5A50-5E4973BBCFD5}"/>
          </ac:spMkLst>
        </pc:spChg>
        <pc:spChg chg="mod">
          <ac:chgData name="Leonardo Chiariglione" userId="03ff1134-c2b7-4932-850d-6529216fed29" providerId="ADAL" clId="{9BB66324-44E0-43F9-BD64-6D5EA5EAE06E}" dt="2025-05-03T14:55:43.353" v="447" actId="20577"/>
          <ac:spMkLst>
            <pc:docMk/>
            <pc:sldMk cId="2591314341" sldId="2182"/>
            <ac:spMk id="27" creationId="{F707561F-BC3E-7837-BCEE-865727738229}"/>
          </ac:spMkLst>
        </pc:spChg>
      </pc:sldChg>
      <pc:sldChg chg="modSp mod">
        <pc:chgData name="Leonardo Chiariglione" userId="03ff1134-c2b7-4932-850d-6529216fed29" providerId="ADAL" clId="{9BB66324-44E0-43F9-BD64-6D5EA5EAE06E}" dt="2025-05-03T14:22:07.006" v="230" actId="20577"/>
        <pc:sldMkLst>
          <pc:docMk/>
          <pc:sldMk cId="4168143362" sldId="2721"/>
        </pc:sldMkLst>
        <pc:spChg chg="mod">
          <ac:chgData name="Leonardo Chiariglione" userId="03ff1134-c2b7-4932-850d-6529216fed29" providerId="ADAL" clId="{9BB66324-44E0-43F9-BD64-6D5EA5EAE06E}" dt="2025-05-03T14:22:07.006" v="230" actId="20577"/>
          <ac:spMkLst>
            <pc:docMk/>
            <pc:sldMk cId="4168143362" sldId="2721"/>
            <ac:spMk id="35" creationId="{C8649659-7301-18A2-60E0-304233F8CF09}"/>
          </ac:spMkLst>
        </pc:spChg>
        <pc:spChg chg="mod">
          <ac:chgData name="Leonardo Chiariglione" userId="03ff1134-c2b7-4932-850d-6529216fed29" providerId="ADAL" clId="{9BB66324-44E0-43F9-BD64-6D5EA5EAE06E}" dt="2025-05-03T14:20:37.140" v="216" actId="20577"/>
          <ac:spMkLst>
            <pc:docMk/>
            <pc:sldMk cId="4168143362" sldId="2721"/>
            <ac:spMk id="46" creationId="{6502FEE7-3225-EECE-B508-6301D1917A7E}"/>
          </ac:spMkLst>
        </pc:spChg>
      </pc:sldChg>
      <pc:sldChg chg="addSp delSp modSp mod chgLayout">
        <pc:chgData name="Leonardo Chiariglione" userId="03ff1134-c2b7-4932-850d-6529216fed29" providerId="ADAL" clId="{9BB66324-44E0-43F9-BD64-6D5EA5EAE06E}" dt="2025-05-08T13:52:41.763" v="2417" actId="14100"/>
        <pc:sldMkLst>
          <pc:docMk/>
          <pc:sldMk cId="3783500047" sldId="2722"/>
        </pc:sldMkLst>
        <pc:spChg chg="mod ord">
          <ac:chgData name="Leonardo Chiariglione" userId="03ff1134-c2b7-4932-850d-6529216fed29" providerId="ADAL" clId="{9BB66324-44E0-43F9-BD64-6D5EA5EAE06E}" dt="2025-05-03T14:25:19.710" v="278" actId="700"/>
          <ac:spMkLst>
            <pc:docMk/>
            <pc:sldMk cId="3783500047" sldId="2722"/>
            <ac:spMk id="2" creationId="{AC4E1FBF-6165-8564-2116-DFAD9ECEF0FA}"/>
          </ac:spMkLst>
        </pc:spChg>
        <pc:spChg chg="mod ord">
          <ac:chgData name="Leonardo Chiariglione" userId="03ff1134-c2b7-4932-850d-6529216fed29" providerId="ADAL" clId="{9BB66324-44E0-43F9-BD64-6D5EA5EAE06E}" dt="2025-05-03T14:25:19.710" v="278" actId="700"/>
          <ac:spMkLst>
            <pc:docMk/>
            <pc:sldMk cId="3783500047" sldId="2722"/>
            <ac:spMk id="3" creationId="{B3AC09FA-BF48-07F4-8E06-F9ACD1D9C2B0}"/>
          </ac:spMkLst>
        </pc:spChg>
        <pc:spChg chg="mod ord">
          <ac:chgData name="Leonardo Chiariglione" userId="03ff1134-c2b7-4932-850d-6529216fed29" providerId="ADAL" clId="{9BB66324-44E0-43F9-BD64-6D5EA5EAE06E}" dt="2025-05-08T13:52:41.763" v="2417" actId="14100"/>
          <ac:spMkLst>
            <pc:docMk/>
            <pc:sldMk cId="3783500047" sldId="2722"/>
            <ac:spMk id="4" creationId="{6EDBAF96-D31D-C55C-7BFB-BF6746CD76CF}"/>
          </ac:spMkLst>
        </pc:spChg>
        <pc:spChg chg="add mod ord">
          <ac:chgData name="Leonardo Chiariglione" userId="03ff1134-c2b7-4932-850d-6529216fed29" providerId="ADAL" clId="{9BB66324-44E0-43F9-BD64-6D5EA5EAE06E}" dt="2025-05-08T13:51:50.759" v="2403" actId="27636"/>
          <ac:spMkLst>
            <pc:docMk/>
            <pc:sldMk cId="3783500047" sldId="2722"/>
            <ac:spMk id="5" creationId="{0C7DE232-048F-BA4B-921A-B63D1EDE8DE5}"/>
          </ac:spMkLst>
        </pc:spChg>
        <pc:picChg chg="add mod">
          <ac:chgData name="Leonardo Chiariglione" userId="03ff1134-c2b7-4932-850d-6529216fed29" providerId="ADAL" clId="{9BB66324-44E0-43F9-BD64-6D5EA5EAE06E}" dt="2025-05-03T14:25:43.510" v="286"/>
          <ac:picMkLst>
            <pc:docMk/>
            <pc:sldMk cId="3783500047" sldId="2722"/>
            <ac:picMk id="6" creationId="{4136F6B7-895C-6F23-A375-323BD3230520}"/>
          </ac:picMkLst>
        </pc:picChg>
      </pc:sldChg>
      <pc:sldChg chg="modSp mod ord">
        <pc:chgData name="Leonardo Chiariglione" userId="03ff1134-c2b7-4932-850d-6529216fed29" providerId="ADAL" clId="{9BB66324-44E0-43F9-BD64-6D5EA5EAE06E}" dt="2025-05-08T13:51:32.231" v="2400" actId="6549"/>
        <pc:sldMkLst>
          <pc:docMk/>
          <pc:sldMk cId="139773882" sldId="2723"/>
        </pc:sldMkLst>
        <pc:spChg chg="mod">
          <ac:chgData name="Leonardo Chiariglione" userId="03ff1134-c2b7-4932-850d-6529216fed29" providerId="ADAL" clId="{9BB66324-44E0-43F9-BD64-6D5EA5EAE06E}" dt="2025-05-08T13:14:53.841" v="2386" actId="14100"/>
          <ac:spMkLst>
            <pc:docMk/>
            <pc:sldMk cId="139773882" sldId="2723"/>
            <ac:spMk id="7" creationId="{072D7F33-F2DC-22F3-0968-5CCF2A88454B}"/>
          </ac:spMkLst>
        </pc:spChg>
        <pc:spChg chg="mod">
          <ac:chgData name="Leonardo Chiariglione" userId="03ff1134-c2b7-4932-850d-6529216fed29" providerId="ADAL" clId="{9BB66324-44E0-43F9-BD64-6D5EA5EAE06E}" dt="2025-05-08T13:51:32.231" v="2400" actId="6549"/>
          <ac:spMkLst>
            <pc:docMk/>
            <pc:sldMk cId="139773882" sldId="2723"/>
            <ac:spMk id="8" creationId="{7D7FCBA1-B423-F490-310C-DEC7C00C0574}"/>
          </ac:spMkLst>
        </pc:spChg>
      </pc:sldChg>
      <pc:sldChg chg="modSp mod">
        <pc:chgData name="Leonardo Chiariglione" userId="03ff1134-c2b7-4932-850d-6529216fed29" providerId="ADAL" clId="{9BB66324-44E0-43F9-BD64-6D5EA5EAE06E}" dt="2025-05-03T14:35:00.156" v="403" actId="20577"/>
        <pc:sldMkLst>
          <pc:docMk/>
          <pc:sldMk cId="364896665" sldId="2726"/>
        </pc:sldMkLst>
        <pc:graphicFrameChg chg="mod modGraphic">
          <ac:chgData name="Leonardo Chiariglione" userId="03ff1134-c2b7-4932-850d-6529216fed29" providerId="ADAL" clId="{9BB66324-44E0-43F9-BD64-6D5EA5EAE06E}" dt="2025-05-03T14:35:00.156" v="403" actId="20577"/>
          <ac:graphicFrameMkLst>
            <pc:docMk/>
            <pc:sldMk cId="364896665" sldId="2726"/>
            <ac:graphicFrameMk id="6" creationId="{E8D8617D-8226-C801-F2BD-02D80B6F8555}"/>
          </ac:graphicFrameMkLst>
        </pc:graphicFrameChg>
      </pc:sldChg>
      <pc:sldChg chg="modSp mod">
        <pc:chgData name="Leonardo Chiariglione" userId="03ff1134-c2b7-4932-850d-6529216fed29" providerId="ADAL" clId="{9BB66324-44E0-43F9-BD64-6D5EA5EAE06E}" dt="2025-05-08T13:04:36.422" v="2232" actId="20577"/>
        <pc:sldMkLst>
          <pc:docMk/>
          <pc:sldMk cId="1877278604" sldId="2731"/>
        </pc:sldMkLst>
        <pc:spChg chg="mod">
          <ac:chgData name="Leonardo Chiariglione" userId="03ff1134-c2b7-4932-850d-6529216fed29" providerId="ADAL" clId="{9BB66324-44E0-43F9-BD64-6D5EA5EAE06E}" dt="2025-05-08T13:04:36.422" v="2232" actId="20577"/>
          <ac:spMkLst>
            <pc:docMk/>
            <pc:sldMk cId="1877278604" sldId="2731"/>
            <ac:spMk id="3" creationId="{15F599FA-2B88-3A6F-91F9-E9B21AA2FAC0}"/>
          </ac:spMkLst>
        </pc:spChg>
      </pc:sldChg>
      <pc:sldChg chg="modSp mod">
        <pc:chgData name="Leonardo Chiariglione" userId="03ff1134-c2b7-4932-850d-6529216fed29" providerId="ADAL" clId="{9BB66324-44E0-43F9-BD64-6D5EA5EAE06E}" dt="2025-05-08T13:09:10.615" v="2258" actId="113"/>
        <pc:sldMkLst>
          <pc:docMk/>
          <pc:sldMk cId="787251433" sldId="2733"/>
        </pc:sldMkLst>
        <pc:spChg chg="mod">
          <ac:chgData name="Leonardo Chiariglione" userId="03ff1134-c2b7-4932-850d-6529216fed29" providerId="ADAL" clId="{9BB66324-44E0-43F9-BD64-6D5EA5EAE06E}" dt="2025-05-08T13:09:10.615" v="2258" actId="113"/>
          <ac:spMkLst>
            <pc:docMk/>
            <pc:sldMk cId="787251433" sldId="2733"/>
            <ac:spMk id="6" creationId="{1259EA7F-711E-1CBD-7C45-BE2C719F5259}"/>
          </ac:spMkLst>
        </pc:spChg>
      </pc:sldChg>
      <pc:sldChg chg="modSp mod ord">
        <pc:chgData name="Leonardo Chiariglione" userId="03ff1134-c2b7-4932-850d-6529216fed29" providerId="ADAL" clId="{9BB66324-44E0-43F9-BD64-6D5EA5EAE06E}" dt="2025-05-08T13:54:15.299" v="2426" actId="6549"/>
        <pc:sldMkLst>
          <pc:docMk/>
          <pc:sldMk cId="1484117726" sldId="2735"/>
        </pc:sldMkLst>
        <pc:spChg chg="mod">
          <ac:chgData name="Leonardo Chiariglione" userId="03ff1134-c2b7-4932-850d-6529216fed29" providerId="ADAL" clId="{9BB66324-44E0-43F9-BD64-6D5EA5EAE06E}" dt="2025-05-08T13:54:15.299" v="2426" actId="6549"/>
          <ac:spMkLst>
            <pc:docMk/>
            <pc:sldMk cId="1484117726" sldId="2735"/>
            <ac:spMk id="3" creationId="{73500545-5EB3-B537-2E8D-ADEE7CCD3734}"/>
          </ac:spMkLst>
        </pc:spChg>
      </pc:sldChg>
      <pc:sldChg chg="modSp mod">
        <pc:chgData name="Leonardo Chiariglione" userId="03ff1134-c2b7-4932-850d-6529216fed29" providerId="ADAL" clId="{9BB66324-44E0-43F9-BD64-6D5EA5EAE06E}" dt="2025-05-03T14:46:33.805" v="410" actId="20577"/>
        <pc:sldMkLst>
          <pc:docMk/>
          <pc:sldMk cId="4163023917" sldId="2737"/>
        </pc:sldMkLst>
        <pc:spChg chg="mod">
          <ac:chgData name="Leonardo Chiariglione" userId="03ff1134-c2b7-4932-850d-6529216fed29" providerId="ADAL" clId="{9BB66324-44E0-43F9-BD64-6D5EA5EAE06E}" dt="2025-05-03T14:46:33.805" v="410" actId="20577"/>
          <ac:spMkLst>
            <pc:docMk/>
            <pc:sldMk cId="4163023917" sldId="2737"/>
            <ac:spMk id="14" creationId="{F181C292-226C-328E-9ED9-637D22B20F2C}"/>
          </ac:spMkLst>
        </pc:spChg>
      </pc:sldChg>
      <pc:sldChg chg="modSp mod">
        <pc:chgData name="Leonardo Chiariglione" userId="03ff1134-c2b7-4932-850d-6529216fed29" providerId="ADAL" clId="{9BB66324-44E0-43F9-BD64-6D5EA5EAE06E}" dt="2025-05-03T14:53:43.706" v="445" actId="21"/>
        <pc:sldMkLst>
          <pc:docMk/>
          <pc:sldMk cId="3904947542" sldId="2739"/>
        </pc:sldMkLst>
        <pc:spChg chg="mod">
          <ac:chgData name="Leonardo Chiariglione" userId="03ff1134-c2b7-4932-850d-6529216fed29" providerId="ADAL" clId="{9BB66324-44E0-43F9-BD64-6D5EA5EAE06E}" dt="2025-05-03T14:50:06.277" v="418" actId="20577"/>
          <ac:spMkLst>
            <pc:docMk/>
            <pc:sldMk cId="3904947542" sldId="2739"/>
            <ac:spMk id="2" creationId="{D8CA9262-1BBD-9465-DF53-97E5C3108FE2}"/>
          </ac:spMkLst>
        </pc:spChg>
        <pc:graphicFrameChg chg="mod modGraphic">
          <ac:chgData name="Leonardo Chiariglione" userId="03ff1134-c2b7-4932-850d-6529216fed29" providerId="ADAL" clId="{9BB66324-44E0-43F9-BD64-6D5EA5EAE06E}" dt="2025-05-03T14:53:43.706" v="445" actId="21"/>
          <ac:graphicFrameMkLst>
            <pc:docMk/>
            <pc:sldMk cId="3904947542" sldId="2739"/>
            <ac:graphicFrameMk id="6" creationId="{B22595AA-AFE3-DEB1-DFD0-2B7F4FCCADDD}"/>
          </ac:graphicFrameMkLst>
        </pc:graphicFrameChg>
      </pc:sldChg>
      <pc:sldChg chg="modSp mod">
        <pc:chgData name="Leonardo Chiariglione" userId="03ff1134-c2b7-4932-850d-6529216fed29" providerId="ADAL" clId="{9BB66324-44E0-43F9-BD64-6D5EA5EAE06E}" dt="2025-05-03T14:50:18.637" v="421" actId="20577"/>
        <pc:sldMkLst>
          <pc:docMk/>
          <pc:sldMk cId="3411786497" sldId="2740"/>
        </pc:sldMkLst>
        <pc:spChg chg="mod">
          <ac:chgData name="Leonardo Chiariglione" userId="03ff1134-c2b7-4932-850d-6529216fed29" providerId="ADAL" clId="{9BB66324-44E0-43F9-BD64-6D5EA5EAE06E}" dt="2025-05-03T14:50:18.637" v="421" actId="20577"/>
          <ac:spMkLst>
            <pc:docMk/>
            <pc:sldMk cId="3411786497" sldId="2740"/>
            <ac:spMk id="2" creationId="{6B1167AF-8A4A-C066-2FBB-881534132416}"/>
          </ac:spMkLst>
        </pc:spChg>
      </pc:sldChg>
      <pc:sldChg chg="modSp mod">
        <pc:chgData name="Leonardo Chiariglione" userId="03ff1134-c2b7-4932-850d-6529216fed29" providerId="ADAL" clId="{9BB66324-44E0-43F9-BD64-6D5EA5EAE06E}" dt="2025-05-03T14:50:30.396" v="426" actId="20577"/>
        <pc:sldMkLst>
          <pc:docMk/>
          <pc:sldMk cId="1303044429" sldId="2741"/>
        </pc:sldMkLst>
        <pc:spChg chg="mod">
          <ac:chgData name="Leonardo Chiariglione" userId="03ff1134-c2b7-4932-850d-6529216fed29" providerId="ADAL" clId="{9BB66324-44E0-43F9-BD64-6D5EA5EAE06E}" dt="2025-05-03T14:50:30.396" v="426" actId="20577"/>
          <ac:spMkLst>
            <pc:docMk/>
            <pc:sldMk cId="1303044429" sldId="2741"/>
            <ac:spMk id="2" creationId="{42A26732-78EC-ADCD-5D43-7F41F948C1EE}"/>
          </ac:spMkLst>
        </pc:spChg>
      </pc:sldChg>
      <pc:sldChg chg="modSp mod">
        <pc:chgData name="Leonardo Chiariglione" userId="03ff1134-c2b7-4932-850d-6529216fed29" providerId="ADAL" clId="{9BB66324-44E0-43F9-BD64-6D5EA5EAE06E}" dt="2025-05-03T14:49:17.746" v="415" actId="20577"/>
        <pc:sldMkLst>
          <pc:docMk/>
          <pc:sldMk cId="3627713184" sldId="3128"/>
        </pc:sldMkLst>
        <pc:spChg chg="mod">
          <ac:chgData name="Leonardo Chiariglione" userId="03ff1134-c2b7-4932-850d-6529216fed29" providerId="ADAL" clId="{9BB66324-44E0-43F9-BD64-6D5EA5EAE06E}" dt="2025-05-03T14:49:17.746" v="415" actId="20577"/>
          <ac:spMkLst>
            <pc:docMk/>
            <pc:sldMk cId="3627713184" sldId="3128"/>
            <ac:spMk id="25" creationId="{C2C19BEE-B088-BA5B-11CE-1AC56CD02E9C}"/>
          </ac:spMkLst>
        </pc:spChg>
      </pc:sldChg>
      <pc:sldChg chg="addSp delSp modSp new mod modClrScheme chgLayout">
        <pc:chgData name="Leonardo Chiariglione" userId="03ff1134-c2b7-4932-850d-6529216fed29" providerId="ADAL" clId="{9BB66324-44E0-43F9-BD64-6D5EA5EAE06E}" dt="2025-05-08T13:58:10.625" v="2466" actId="20577"/>
        <pc:sldMkLst>
          <pc:docMk/>
          <pc:sldMk cId="1453202794" sldId="3129"/>
        </pc:sldMkLst>
        <pc:spChg chg="del mod ord">
          <ac:chgData name="Leonardo Chiariglione" userId="03ff1134-c2b7-4932-850d-6529216fed29" providerId="ADAL" clId="{9BB66324-44E0-43F9-BD64-6D5EA5EAE06E}" dt="2025-05-07T15:26:02.046" v="450" actId="700"/>
          <ac:spMkLst>
            <pc:docMk/>
            <pc:sldMk cId="1453202794" sldId="3129"/>
            <ac:spMk id="2" creationId="{D879D390-86D7-FD08-7226-AF4A66447714}"/>
          </ac:spMkLst>
        </pc:spChg>
        <pc:spChg chg="mod ord">
          <ac:chgData name="Leonardo Chiariglione" userId="03ff1134-c2b7-4932-850d-6529216fed29" providerId="ADAL" clId="{9BB66324-44E0-43F9-BD64-6D5EA5EAE06E}" dt="2025-05-07T15:26:02.046" v="450" actId="700"/>
          <ac:spMkLst>
            <pc:docMk/>
            <pc:sldMk cId="1453202794" sldId="3129"/>
            <ac:spMk id="3" creationId="{5F0346D0-6F17-E08E-C8E0-059A7C205E3A}"/>
          </ac:spMkLst>
        </pc:spChg>
        <pc:spChg chg="mod ord">
          <ac:chgData name="Leonardo Chiariglione" userId="03ff1134-c2b7-4932-850d-6529216fed29" providerId="ADAL" clId="{9BB66324-44E0-43F9-BD64-6D5EA5EAE06E}" dt="2025-05-07T15:26:02.046" v="450" actId="700"/>
          <ac:spMkLst>
            <pc:docMk/>
            <pc:sldMk cId="1453202794" sldId="3129"/>
            <ac:spMk id="4" creationId="{8612FD0B-E7DE-68B5-EB6E-7341A7D3D888}"/>
          </ac:spMkLst>
        </pc:spChg>
        <pc:spChg chg="add mod ord">
          <ac:chgData name="Leonardo Chiariglione" userId="03ff1134-c2b7-4932-850d-6529216fed29" providerId="ADAL" clId="{9BB66324-44E0-43F9-BD64-6D5EA5EAE06E}" dt="2025-05-07T15:26:23.744" v="486" actId="5793"/>
          <ac:spMkLst>
            <pc:docMk/>
            <pc:sldMk cId="1453202794" sldId="3129"/>
            <ac:spMk id="5" creationId="{CEB51BF7-EF85-B581-FB47-30D00F464732}"/>
          </ac:spMkLst>
        </pc:spChg>
        <pc:spChg chg="add mod ord">
          <ac:chgData name="Leonardo Chiariglione" userId="03ff1134-c2b7-4932-850d-6529216fed29" providerId="ADAL" clId="{9BB66324-44E0-43F9-BD64-6D5EA5EAE06E}" dt="2025-05-08T13:58:10.625" v="2466" actId="20577"/>
          <ac:spMkLst>
            <pc:docMk/>
            <pc:sldMk cId="1453202794" sldId="3129"/>
            <ac:spMk id="6" creationId="{50F11000-28F2-5CB7-6E74-73CF9DA4D61F}"/>
          </ac:spMkLst>
        </pc:spChg>
        <pc:picChg chg="add mod">
          <ac:chgData name="Leonardo Chiariglione" userId="03ff1134-c2b7-4932-850d-6529216fed29" providerId="ADAL" clId="{9BB66324-44E0-43F9-BD64-6D5EA5EAE06E}" dt="2025-05-07T15:54:28.205" v="1759" actId="1038"/>
          <ac:picMkLst>
            <pc:docMk/>
            <pc:sldMk cId="1453202794" sldId="3129"/>
            <ac:picMk id="1026" creationId="{CCC8EFDB-3DD1-DE06-95C3-940E821D0443}"/>
          </ac:picMkLst>
        </pc:picChg>
      </pc:sldChg>
      <pc:sldChg chg="addSp delSp modSp new mod modClrScheme chgLayout">
        <pc:chgData name="Leonardo Chiariglione" userId="03ff1134-c2b7-4932-850d-6529216fed29" providerId="ADAL" clId="{9BB66324-44E0-43F9-BD64-6D5EA5EAE06E}" dt="2025-05-07T15:43:44.316" v="1436" actId="20577"/>
        <pc:sldMkLst>
          <pc:docMk/>
          <pc:sldMk cId="2827804143" sldId="3130"/>
        </pc:sldMkLst>
        <pc:spChg chg="del mod ord">
          <ac:chgData name="Leonardo Chiariglione" userId="03ff1134-c2b7-4932-850d-6529216fed29" providerId="ADAL" clId="{9BB66324-44E0-43F9-BD64-6D5EA5EAE06E}" dt="2025-05-07T15:27:06.446" v="500" actId="700"/>
          <ac:spMkLst>
            <pc:docMk/>
            <pc:sldMk cId="2827804143" sldId="3130"/>
            <ac:spMk id="2" creationId="{38721453-B689-54C1-5ED2-B44254A0960B}"/>
          </ac:spMkLst>
        </pc:spChg>
        <pc:spChg chg="mod ord">
          <ac:chgData name="Leonardo Chiariglione" userId="03ff1134-c2b7-4932-850d-6529216fed29" providerId="ADAL" clId="{9BB66324-44E0-43F9-BD64-6D5EA5EAE06E}" dt="2025-05-07T15:27:06.446" v="500" actId="700"/>
          <ac:spMkLst>
            <pc:docMk/>
            <pc:sldMk cId="2827804143" sldId="3130"/>
            <ac:spMk id="3" creationId="{DAE2FDEB-10A7-FAB5-6B06-534F0DA41FE8}"/>
          </ac:spMkLst>
        </pc:spChg>
        <pc:spChg chg="mod ord">
          <ac:chgData name="Leonardo Chiariglione" userId="03ff1134-c2b7-4932-850d-6529216fed29" providerId="ADAL" clId="{9BB66324-44E0-43F9-BD64-6D5EA5EAE06E}" dt="2025-05-07T15:27:06.446" v="500" actId="700"/>
          <ac:spMkLst>
            <pc:docMk/>
            <pc:sldMk cId="2827804143" sldId="3130"/>
            <ac:spMk id="4" creationId="{FE026363-58CC-4FB5-B640-2D84636DC0BB}"/>
          </ac:spMkLst>
        </pc:spChg>
        <pc:spChg chg="add mod ord">
          <ac:chgData name="Leonardo Chiariglione" userId="03ff1134-c2b7-4932-850d-6529216fed29" providerId="ADAL" clId="{9BB66324-44E0-43F9-BD64-6D5EA5EAE06E}" dt="2025-05-07T15:39:47.566" v="1372" actId="20577"/>
          <ac:spMkLst>
            <pc:docMk/>
            <pc:sldMk cId="2827804143" sldId="3130"/>
            <ac:spMk id="5" creationId="{3E58E8CF-8628-5708-0A95-C90B9AE59C17}"/>
          </ac:spMkLst>
        </pc:spChg>
        <pc:spChg chg="add mod ord">
          <ac:chgData name="Leonardo Chiariglione" userId="03ff1134-c2b7-4932-850d-6529216fed29" providerId="ADAL" clId="{9BB66324-44E0-43F9-BD64-6D5EA5EAE06E}" dt="2025-05-07T15:43:44.316" v="1436" actId="20577"/>
          <ac:spMkLst>
            <pc:docMk/>
            <pc:sldMk cId="2827804143" sldId="3130"/>
            <ac:spMk id="6" creationId="{AEDB867D-55F4-70FF-2F6B-C4639E94F378}"/>
          </ac:spMkLst>
        </pc:spChg>
      </pc:sldChg>
      <pc:sldChg chg="modSp new mod">
        <pc:chgData name="Leonardo Chiariglione" userId="03ff1134-c2b7-4932-850d-6529216fed29" providerId="ADAL" clId="{9BB66324-44E0-43F9-BD64-6D5EA5EAE06E}" dt="2025-05-08T12:58:18.868" v="2082" actId="6549"/>
        <pc:sldMkLst>
          <pc:docMk/>
          <pc:sldMk cId="3614302406" sldId="3131"/>
        </pc:sldMkLst>
        <pc:spChg chg="mod">
          <ac:chgData name="Leonardo Chiariglione" userId="03ff1134-c2b7-4932-850d-6529216fed29" providerId="ADAL" clId="{9BB66324-44E0-43F9-BD64-6D5EA5EAE06E}" dt="2025-05-08T12:58:18.868" v="2082" actId="6549"/>
          <ac:spMkLst>
            <pc:docMk/>
            <pc:sldMk cId="3614302406" sldId="3131"/>
            <ac:spMk id="2" creationId="{C79BBAAF-951E-45A1-67EC-35016E8A14B4}"/>
          </ac:spMkLst>
        </pc:spChg>
        <pc:spChg chg="mod">
          <ac:chgData name="Leonardo Chiariglione" userId="03ff1134-c2b7-4932-850d-6529216fed29" providerId="ADAL" clId="{9BB66324-44E0-43F9-BD64-6D5EA5EAE06E}" dt="2025-05-08T12:54:20.808" v="1998" actId="20577"/>
          <ac:spMkLst>
            <pc:docMk/>
            <pc:sldMk cId="3614302406" sldId="3131"/>
            <ac:spMk id="3" creationId="{78AD90A4-0F0F-C7F6-3EE2-13376B90D3EF}"/>
          </ac:spMkLst>
        </pc:spChg>
      </pc:sldChg>
      <pc:sldMasterChg chg="delSldLayout">
        <pc:chgData name="Leonardo Chiariglione" userId="03ff1134-c2b7-4932-850d-6529216fed29" providerId="ADAL" clId="{9BB66324-44E0-43F9-BD64-6D5EA5EAE06E}" dt="2025-05-08T13:02:13.030" v="2161" actId="47"/>
        <pc:sldMasterMkLst>
          <pc:docMk/>
          <pc:sldMasterMk cId="0" sldId="2147483648"/>
        </pc:sldMasterMkLst>
        <pc:sldLayoutChg chg="del">
          <pc:chgData name="Leonardo Chiariglione" userId="03ff1134-c2b7-4932-850d-6529216fed29" providerId="ADAL" clId="{9BB66324-44E0-43F9-BD64-6D5EA5EAE06E}" dt="2025-05-08T13:02:13.030" v="2161" actId="47"/>
          <pc:sldLayoutMkLst>
            <pc:docMk/>
            <pc:sldMasterMk cId="0" sldId="2147483648"/>
            <pc:sldLayoutMk cId="3685821914" sldId="2147483665"/>
          </pc:sldLayoutMkLst>
        </pc:sldLayoutChg>
      </pc:sldMasterChg>
    </pc:docChg>
  </pc:docChgLst>
  <pc:docChgLst>
    <pc:chgData name="Leonardo Chiariglione" userId="03ff1134-c2b7-4932-850d-6529216fed29" providerId="ADAL" clId="{0E47619F-E57D-4094-94D1-C45063AFF914}"/>
    <pc:docChg chg="undo custSel addSld delSld modSld">
      <pc:chgData name="Leonardo Chiariglione" userId="03ff1134-c2b7-4932-850d-6529216fed29" providerId="ADAL" clId="{0E47619F-E57D-4094-94D1-C45063AFF914}" dt="2025-05-08T10:26:52.415" v="2766" actId="6549"/>
      <pc:docMkLst>
        <pc:docMk/>
      </pc:docMkLst>
      <pc:sldChg chg="modSp mod">
        <pc:chgData name="Leonardo Chiariglione" userId="03ff1134-c2b7-4932-850d-6529216fed29" providerId="ADAL" clId="{0E47619F-E57D-4094-94D1-C45063AFF914}" dt="2025-05-08T08:56:44.879" v="1224" actId="115"/>
        <pc:sldMkLst>
          <pc:docMk/>
          <pc:sldMk cId="769396455" sldId="1049"/>
        </pc:sldMkLst>
        <pc:spChg chg="mod">
          <ac:chgData name="Leonardo Chiariglione" userId="03ff1134-c2b7-4932-850d-6529216fed29" providerId="ADAL" clId="{0E47619F-E57D-4094-94D1-C45063AFF914}" dt="2025-05-08T08:56:44.879" v="1224" actId="115"/>
          <ac:spMkLst>
            <pc:docMk/>
            <pc:sldMk cId="769396455" sldId="1049"/>
            <ac:spMk id="7" creationId="{6B0F3CF5-B6EA-CCFE-E16A-72BAA16AFFF9}"/>
          </ac:spMkLst>
        </pc:spChg>
      </pc:sldChg>
      <pc:sldChg chg="addSp modSp mod">
        <pc:chgData name="Leonardo Chiariglione" userId="03ff1134-c2b7-4932-850d-6529216fed29" providerId="ADAL" clId="{0E47619F-E57D-4094-94D1-C45063AFF914}" dt="2025-05-08T09:18:32.428" v="2058" actId="20577"/>
        <pc:sldMkLst>
          <pc:docMk/>
          <pc:sldMk cId="1627067182" sldId="1050"/>
        </pc:sldMkLst>
        <pc:spChg chg="mod">
          <ac:chgData name="Leonardo Chiariglione" userId="03ff1134-c2b7-4932-850d-6529216fed29" providerId="ADAL" clId="{0E47619F-E57D-4094-94D1-C45063AFF914}" dt="2025-05-08T08:57:16.634" v="1241" actId="20577"/>
          <ac:spMkLst>
            <pc:docMk/>
            <pc:sldMk cId="1627067182" sldId="1050"/>
            <ac:spMk id="2" creationId="{190F9C92-51CD-FC41-6A80-DBF815BCA155}"/>
          </ac:spMkLst>
        </pc:spChg>
        <pc:spChg chg="mod">
          <ac:chgData name="Leonardo Chiariglione" userId="03ff1134-c2b7-4932-850d-6529216fed29" providerId="ADAL" clId="{0E47619F-E57D-4094-94D1-C45063AFF914}" dt="2025-05-08T09:15:53.491" v="1921" actId="27636"/>
          <ac:spMkLst>
            <pc:docMk/>
            <pc:sldMk cId="1627067182" sldId="1050"/>
            <ac:spMk id="3" creationId="{0755B3D0-C1B5-A604-F4E5-EC7D2C35FB63}"/>
          </ac:spMkLst>
        </pc:spChg>
        <pc:spChg chg="add mod">
          <ac:chgData name="Leonardo Chiariglione" userId="03ff1134-c2b7-4932-850d-6529216fed29" providerId="ADAL" clId="{0E47619F-E57D-4094-94D1-C45063AFF914}" dt="2025-05-08T09:18:32.428" v="2058" actId="20577"/>
          <ac:spMkLst>
            <pc:docMk/>
            <pc:sldMk cId="1627067182" sldId="1050"/>
            <ac:spMk id="6" creationId="{DDAD83C8-1263-FF98-75AB-EDE2D0210FBF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7" creationId="{C1128B02-B981-020E-0197-573BDFF4ABEF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8" creationId="{DAFEC374-160E-25C6-6847-38F0E243CAFF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9" creationId="{4E621A47-4BBC-042C-09C7-5F83FE7D302B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10" creationId="{04C7A2BF-1A54-EDAE-BB7E-DC6F01BDF121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11" creationId="{9E7D2DE2-80C3-90D8-E2B9-E51AC4E1D63E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12" creationId="{BD1B04B2-94DB-B7B5-E747-1BB1E2A35490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13" creationId="{E9B92D99-D637-0CFE-F02B-46C395746497}"/>
          </ac:spMkLst>
        </pc:spChg>
        <pc:spChg chg="add mod">
          <ac:chgData name="Leonardo Chiariglione" userId="03ff1134-c2b7-4932-850d-6529216fed29" providerId="ADAL" clId="{0E47619F-E57D-4094-94D1-C45063AFF914}" dt="2025-05-08T09:16:40.341" v="1973" actId="1038"/>
          <ac:spMkLst>
            <pc:docMk/>
            <pc:sldMk cId="1627067182" sldId="1050"/>
            <ac:spMk id="14" creationId="{E7E058A7-6DEB-4C60-6799-44CF368B0B7A}"/>
          </ac:spMkLst>
        </pc:spChg>
      </pc:sldChg>
      <pc:sldChg chg="modSp mod">
        <pc:chgData name="Leonardo Chiariglione" userId="03ff1134-c2b7-4932-850d-6529216fed29" providerId="ADAL" clId="{0E47619F-E57D-4094-94D1-C45063AFF914}" dt="2025-05-08T09:21:30.683" v="2127" actId="27636"/>
        <pc:sldMkLst>
          <pc:docMk/>
          <pc:sldMk cId="2024071708" sldId="1051"/>
        </pc:sldMkLst>
        <pc:spChg chg="mod">
          <ac:chgData name="Leonardo Chiariglione" userId="03ff1134-c2b7-4932-850d-6529216fed29" providerId="ADAL" clId="{0E47619F-E57D-4094-94D1-C45063AFF914}" dt="2025-05-08T09:19:41.213" v="2109" actId="115"/>
          <ac:spMkLst>
            <pc:docMk/>
            <pc:sldMk cId="2024071708" sldId="1051"/>
            <ac:spMk id="2" creationId="{2D135740-1FE2-F934-0332-B675A3168623}"/>
          </ac:spMkLst>
        </pc:spChg>
        <pc:spChg chg="mod">
          <ac:chgData name="Leonardo Chiariglione" userId="03ff1134-c2b7-4932-850d-6529216fed29" providerId="ADAL" clId="{0E47619F-E57D-4094-94D1-C45063AFF914}" dt="2025-05-08T09:21:30.683" v="2127" actId="27636"/>
          <ac:spMkLst>
            <pc:docMk/>
            <pc:sldMk cId="2024071708" sldId="1051"/>
            <ac:spMk id="3" creationId="{D7FE82C1-A654-D9D1-A6AA-F9E698146745}"/>
          </ac:spMkLst>
        </pc:spChg>
      </pc:sldChg>
      <pc:sldChg chg="modSp mod">
        <pc:chgData name="Leonardo Chiariglione" userId="03ff1134-c2b7-4932-850d-6529216fed29" providerId="ADAL" clId="{0E47619F-E57D-4094-94D1-C45063AFF914}" dt="2025-05-08T09:24:30.889" v="2161" actId="113"/>
        <pc:sldMkLst>
          <pc:docMk/>
          <pc:sldMk cId="516760830" sldId="1052"/>
        </pc:sldMkLst>
        <pc:spChg chg="mod">
          <ac:chgData name="Leonardo Chiariglione" userId="03ff1134-c2b7-4932-850d-6529216fed29" providerId="ADAL" clId="{0E47619F-E57D-4094-94D1-C45063AFF914}" dt="2025-05-08T09:24:30.889" v="2161" actId="113"/>
          <ac:spMkLst>
            <pc:docMk/>
            <pc:sldMk cId="516760830" sldId="1052"/>
            <ac:spMk id="3" creationId="{6A8086DC-0FA4-EA8B-AB81-18172FFF3E90}"/>
          </ac:spMkLst>
        </pc:spChg>
      </pc:sldChg>
      <pc:sldChg chg="modSp add mod">
        <pc:chgData name="Leonardo Chiariglione" userId="03ff1134-c2b7-4932-850d-6529216fed29" providerId="ADAL" clId="{0E47619F-E57D-4094-94D1-C45063AFF914}" dt="2025-05-08T10:16:50.734" v="2642" actId="1038"/>
        <pc:sldMkLst>
          <pc:docMk/>
          <pc:sldMk cId="2591314341" sldId="2182"/>
        </pc:sldMkLst>
        <pc:spChg chg="mod">
          <ac:chgData name="Leonardo Chiariglione" userId="03ff1134-c2b7-4932-850d-6529216fed29" providerId="ADAL" clId="{0E47619F-E57D-4094-94D1-C45063AFF914}" dt="2025-05-08T10:15:36.951" v="2635" actId="20577"/>
          <ac:spMkLst>
            <pc:docMk/>
            <pc:sldMk cId="2591314341" sldId="2182"/>
            <ac:spMk id="12" creationId="{70D640E0-685D-D6E3-460F-F2CD0A1C50BC}"/>
          </ac:spMkLst>
        </pc:spChg>
        <pc:spChg chg="mod">
          <ac:chgData name="Leonardo Chiariglione" userId="03ff1134-c2b7-4932-850d-6529216fed29" providerId="ADAL" clId="{0E47619F-E57D-4094-94D1-C45063AFF914}" dt="2025-05-08T10:16:50.734" v="2642" actId="1038"/>
          <ac:spMkLst>
            <pc:docMk/>
            <pc:sldMk cId="2591314341" sldId="2182"/>
            <ac:spMk id="22" creationId="{303E8FFB-D704-6B5E-F7CC-A76730677B4B}"/>
          </ac:spMkLst>
        </pc:spChg>
        <pc:spChg chg="mod">
          <ac:chgData name="Leonardo Chiariglione" userId="03ff1134-c2b7-4932-850d-6529216fed29" providerId="ADAL" clId="{0E47619F-E57D-4094-94D1-C45063AFF914}" dt="2025-05-08T10:15:48.606" v="2639"/>
          <ac:spMkLst>
            <pc:docMk/>
            <pc:sldMk cId="2591314341" sldId="2182"/>
            <ac:spMk id="26" creationId="{833EA111-1669-E37A-8696-4ACE4AA7E059}"/>
          </ac:spMkLst>
        </pc:spChg>
        <pc:spChg chg="mod">
          <ac:chgData name="Leonardo Chiariglione" userId="03ff1134-c2b7-4932-850d-6529216fed29" providerId="ADAL" clId="{0E47619F-E57D-4094-94D1-C45063AFF914}" dt="2025-05-03T11:15:40.302" v="1216" actId="6549"/>
          <ac:spMkLst>
            <pc:docMk/>
            <pc:sldMk cId="2591314341" sldId="2182"/>
            <ac:spMk id="27" creationId="{F707561F-BC3E-7837-BCEE-865727738229}"/>
          </ac:spMkLst>
        </pc:spChg>
      </pc:sldChg>
      <pc:sldChg chg="modSp mod">
        <pc:chgData name="Leonardo Chiariglione" userId="03ff1134-c2b7-4932-850d-6529216fed29" providerId="ADAL" clId="{0E47619F-E57D-4094-94D1-C45063AFF914}" dt="2025-05-08T09:33:00.791" v="2343" actId="2711"/>
        <pc:sldMkLst>
          <pc:docMk/>
          <pc:sldMk cId="362600165" sldId="2626"/>
        </pc:sldMkLst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6" creationId="{04C1C8EA-078A-E682-5548-22FFD5848D0C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24" creationId="{68245913-A600-252F-723A-F18CD74E981E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65" creationId="{92FF3A85-BE8A-412D-49AE-F4C077FBE9E3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81" creationId="{97B12765-1638-A384-AC7C-71490F65E82E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11" creationId="{2AD0D662-38E8-F224-EAF2-553674FE64AE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12" creationId="{EF61BAF6-8C44-DDD4-A2A9-8EB100D9D468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14" creationId="{A0094F44-BAB3-4A4F-F33B-0F4F9B8EBCAC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446" creationId="{00000000-0000-0000-0000-000000000000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449" creationId="{00000000-0000-0000-0000-000000000000}"/>
          </ac:spMkLst>
        </pc:spChg>
        <pc:spChg chg="mod">
          <ac:chgData name="Leonardo Chiariglione" userId="03ff1134-c2b7-4932-850d-6529216fed29" providerId="ADAL" clId="{0E47619F-E57D-4094-94D1-C45063AFF914}" dt="2025-05-08T09:33:00.791" v="2343" actId="2711"/>
          <ac:spMkLst>
            <pc:docMk/>
            <pc:sldMk cId="362600165" sldId="2626"/>
            <ac:spMk id="1453" creationId="{00000000-0000-0000-0000-000000000000}"/>
          </ac:spMkLst>
        </pc:spChg>
      </pc:sldChg>
      <pc:sldChg chg="modSp add">
        <pc:chgData name="Leonardo Chiariglione" userId="03ff1134-c2b7-4932-850d-6529216fed29" providerId="ADAL" clId="{0E47619F-E57D-4094-94D1-C45063AFF914}" dt="2025-05-08T10:26:52.415" v="2766" actId="6549"/>
        <pc:sldMkLst>
          <pc:docMk/>
          <pc:sldMk cId="1781707490" sldId="2682"/>
        </pc:sldMkLst>
        <pc:spChg chg="mod">
          <ac:chgData name="Leonardo Chiariglione" userId="03ff1134-c2b7-4932-850d-6529216fed29" providerId="ADAL" clId="{0E47619F-E57D-4094-94D1-C45063AFF914}" dt="2025-05-08T10:26:52.415" v="2766" actId="6549"/>
          <ac:spMkLst>
            <pc:docMk/>
            <pc:sldMk cId="1781707490" sldId="2682"/>
            <ac:spMk id="8" creationId="{F8CD5E7B-BE78-F112-3137-9C1096275893}"/>
          </ac:spMkLst>
        </pc:spChg>
      </pc:sldChg>
      <pc:sldChg chg="modSp mod">
        <pc:chgData name="Leonardo Chiariglione" userId="03ff1134-c2b7-4932-850d-6529216fed29" providerId="ADAL" clId="{0E47619F-E57D-4094-94D1-C45063AFF914}" dt="2025-05-08T09:38:34.935" v="2375" actId="27636"/>
        <pc:sldMkLst>
          <pc:docMk/>
          <pc:sldMk cId="3783500047" sldId="2722"/>
        </pc:sldMkLst>
        <pc:spChg chg="mod">
          <ac:chgData name="Leonardo Chiariglione" userId="03ff1134-c2b7-4932-850d-6529216fed29" providerId="ADAL" clId="{0E47619F-E57D-4094-94D1-C45063AFF914}" dt="2025-05-08T09:38:34.935" v="2375" actId="27636"/>
          <ac:spMkLst>
            <pc:docMk/>
            <pc:sldMk cId="3783500047" sldId="2722"/>
            <ac:spMk id="5" creationId="{0C7DE232-048F-BA4B-921A-B63D1EDE8DE5}"/>
          </ac:spMkLst>
        </pc:spChg>
      </pc:sldChg>
      <pc:sldChg chg="modSp mod">
        <pc:chgData name="Leonardo Chiariglione" userId="03ff1134-c2b7-4932-850d-6529216fed29" providerId="ADAL" clId="{0E47619F-E57D-4094-94D1-C45063AFF914}" dt="2025-05-08T09:41:12.923" v="2412" actId="6549"/>
        <pc:sldMkLst>
          <pc:docMk/>
          <pc:sldMk cId="139773882" sldId="2723"/>
        </pc:sldMkLst>
        <pc:spChg chg="mod">
          <ac:chgData name="Leonardo Chiariglione" userId="03ff1134-c2b7-4932-850d-6529216fed29" providerId="ADAL" clId="{0E47619F-E57D-4094-94D1-C45063AFF914}" dt="2025-05-08T09:41:12.923" v="2412" actId="6549"/>
          <ac:spMkLst>
            <pc:docMk/>
            <pc:sldMk cId="139773882" sldId="2723"/>
            <ac:spMk id="8" creationId="{7D7FCBA1-B423-F490-310C-DEC7C00C0574}"/>
          </ac:spMkLst>
        </pc:spChg>
      </pc:sldChg>
      <pc:sldChg chg="modSp mod">
        <pc:chgData name="Leonardo Chiariglione" userId="03ff1134-c2b7-4932-850d-6529216fed29" providerId="ADAL" clId="{0E47619F-E57D-4094-94D1-C45063AFF914}" dt="2025-05-08T09:43:16.595" v="2416" actId="207"/>
        <pc:sldMkLst>
          <pc:docMk/>
          <pc:sldMk cId="3953429203" sldId="2724"/>
        </pc:sldMkLst>
        <pc:graphicFrameChg chg="modGraphic">
          <ac:chgData name="Leonardo Chiariglione" userId="03ff1134-c2b7-4932-850d-6529216fed29" providerId="ADAL" clId="{0E47619F-E57D-4094-94D1-C45063AFF914}" dt="2025-05-08T09:43:16.595" v="2416" actId="207"/>
          <ac:graphicFrameMkLst>
            <pc:docMk/>
            <pc:sldMk cId="3953429203" sldId="2724"/>
            <ac:graphicFrameMk id="7" creationId="{7FFA4DE0-E665-D665-47A7-657412F48A86}"/>
          </ac:graphicFrameMkLst>
        </pc:graphicFrameChg>
      </pc:sldChg>
      <pc:sldChg chg="modSp mod">
        <pc:chgData name="Leonardo Chiariglione" userId="03ff1134-c2b7-4932-850d-6529216fed29" providerId="ADAL" clId="{0E47619F-E57D-4094-94D1-C45063AFF914}" dt="2025-05-08T09:43:39.762" v="2432" actId="14100"/>
        <pc:sldMkLst>
          <pc:docMk/>
          <pc:sldMk cId="3891916162" sldId="2725"/>
        </pc:sldMkLst>
        <pc:graphicFrameChg chg="mod modGraphic">
          <ac:chgData name="Leonardo Chiariglione" userId="03ff1134-c2b7-4932-850d-6529216fed29" providerId="ADAL" clId="{0E47619F-E57D-4094-94D1-C45063AFF914}" dt="2025-05-08T09:43:33.745" v="2431" actId="1036"/>
          <ac:graphicFrameMkLst>
            <pc:docMk/>
            <pc:sldMk cId="3891916162" sldId="2725"/>
            <ac:graphicFrameMk id="9" creationId="{6DC73690-4069-29DF-ED7A-CACD59B5DB15}"/>
          </ac:graphicFrameMkLst>
        </pc:graphicFrameChg>
        <pc:picChg chg="mod">
          <ac:chgData name="Leonardo Chiariglione" userId="03ff1134-c2b7-4932-850d-6529216fed29" providerId="ADAL" clId="{0E47619F-E57D-4094-94D1-C45063AFF914}" dt="2025-05-08T09:43:39.762" v="2432" actId="14100"/>
          <ac:picMkLst>
            <pc:docMk/>
            <pc:sldMk cId="3891916162" sldId="2725"/>
            <ac:picMk id="3" creationId="{7FEBA768-0613-1435-F66C-419A1C421B17}"/>
          </ac:picMkLst>
        </pc:picChg>
      </pc:sldChg>
      <pc:sldChg chg="modSp mod">
        <pc:chgData name="Leonardo Chiariglione" userId="03ff1134-c2b7-4932-850d-6529216fed29" providerId="ADAL" clId="{0E47619F-E57D-4094-94D1-C45063AFF914}" dt="2025-05-08T09:43:01.094" v="2414" actId="207"/>
        <pc:sldMkLst>
          <pc:docMk/>
          <pc:sldMk cId="364896665" sldId="2726"/>
        </pc:sldMkLst>
        <pc:graphicFrameChg chg="modGraphic">
          <ac:chgData name="Leonardo Chiariglione" userId="03ff1134-c2b7-4932-850d-6529216fed29" providerId="ADAL" clId="{0E47619F-E57D-4094-94D1-C45063AFF914}" dt="2025-05-08T09:43:01.094" v="2414" actId="207"/>
          <ac:graphicFrameMkLst>
            <pc:docMk/>
            <pc:sldMk cId="364896665" sldId="2726"/>
            <ac:graphicFrameMk id="6" creationId="{E8D8617D-8226-C801-F2BD-02D80B6F8555}"/>
          </ac:graphicFrameMkLst>
        </pc:graphicFrameChg>
      </pc:sldChg>
      <pc:sldChg chg="modSp mod">
        <pc:chgData name="Leonardo Chiariglione" userId="03ff1134-c2b7-4932-850d-6529216fed29" providerId="ADAL" clId="{0E47619F-E57D-4094-94D1-C45063AFF914}" dt="2025-05-08T09:44:55.398" v="2433" actId="207"/>
        <pc:sldMkLst>
          <pc:docMk/>
          <pc:sldMk cId="3498357311" sldId="2727"/>
        </pc:sldMkLst>
        <pc:graphicFrameChg chg="modGraphic">
          <ac:chgData name="Leonardo Chiariglione" userId="03ff1134-c2b7-4932-850d-6529216fed29" providerId="ADAL" clId="{0E47619F-E57D-4094-94D1-C45063AFF914}" dt="2025-05-08T09:44:55.398" v="2433" actId="207"/>
          <ac:graphicFrameMkLst>
            <pc:docMk/>
            <pc:sldMk cId="3498357311" sldId="2727"/>
            <ac:graphicFrameMk id="6" creationId="{BEDCC8F7-BDFD-3B8F-3B8F-681554026954}"/>
          </ac:graphicFrameMkLst>
        </pc:graphicFrameChg>
      </pc:sldChg>
      <pc:sldChg chg="modSp mod">
        <pc:chgData name="Leonardo Chiariglione" userId="03ff1134-c2b7-4932-850d-6529216fed29" providerId="ADAL" clId="{0E47619F-E57D-4094-94D1-C45063AFF914}" dt="2025-05-08T09:32:23.739" v="2342" actId="6549"/>
        <pc:sldMkLst>
          <pc:docMk/>
          <pc:sldMk cId="1877278604" sldId="2731"/>
        </pc:sldMkLst>
        <pc:spChg chg="mod">
          <ac:chgData name="Leonardo Chiariglione" userId="03ff1134-c2b7-4932-850d-6529216fed29" providerId="ADAL" clId="{0E47619F-E57D-4094-94D1-C45063AFF914}" dt="2025-05-08T09:32:23.739" v="2342" actId="6549"/>
          <ac:spMkLst>
            <pc:docMk/>
            <pc:sldMk cId="1877278604" sldId="2731"/>
            <ac:spMk id="3" creationId="{15F599FA-2B88-3A6F-91F9-E9B21AA2FAC0}"/>
          </ac:spMkLst>
        </pc:spChg>
      </pc:sldChg>
      <pc:sldChg chg="modSp mod">
        <pc:chgData name="Leonardo Chiariglione" userId="03ff1134-c2b7-4932-850d-6529216fed29" providerId="ADAL" clId="{0E47619F-E57D-4094-94D1-C45063AFF914}" dt="2025-05-08T09:54:38.055" v="2532" actId="20577"/>
        <pc:sldMkLst>
          <pc:docMk/>
          <pc:sldMk cId="787251433" sldId="2733"/>
        </pc:sldMkLst>
        <pc:spChg chg="mod">
          <ac:chgData name="Leonardo Chiariglione" userId="03ff1134-c2b7-4932-850d-6529216fed29" providerId="ADAL" clId="{0E47619F-E57D-4094-94D1-C45063AFF914}" dt="2025-05-03T09:56:33.552" v="181" actId="20577"/>
          <ac:spMkLst>
            <pc:docMk/>
            <pc:sldMk cId="787251433" sldId="2733"/>
            <ac:spMk id="3" creationId="{8BAEBC95-5647-8A9D-9BF9-3911265FB557}"/>
          </ac:spMkLst>
        </pc:spChg>
        <pc:spChg chg="mod">
          <ac:chgData name="Leonardo Chiariglione" userId="03ff1134-c2b7-4932-850d-6529216fed29" providerId="ADAL" clId="{0E47619F-E57D-4094-94D1-C45063AFF914}" dt="2025-05-08T09:54:38.055" v="2532" actId="20577"/>
          <ac:spMkLst>
            <pc:docMk/>
            <pc:sldMk cId="787251433" sldId="2733"/>
            <ac:spMk id="6" creationId="{1259EA7F-711E-1CBD-7C45-BE2C719F5259}"/>
          </ac:spMkLst>
        </pc:spChg>
      </pc:sldChg>
      <pc:sldChg chg="addSp delSp modSp new mod">
        <pc:chgData name="Leonardo Chiariglione" userId="03ff1134-c2b7-4932-850d-6529216fed29" providerId="ADAL" clId="{0E47619F-E57D-4094-94D1-C45063AFF914}" dt="2025-05-03T10:23:35.263" v="303" actId="2711"/>
        <pc:sldMkLst>
          <pc:docMk/>
          <pc:sldMk cId="1739104627" sldId="2734"/>
        </pc:sldMkLst>
        <pc:spChg chg="mod">
          <ac:chgData name="Leonardo Chiariglione" userId="03ff1134-c2b7-4932-850d-6529216fed29" providerId="ADAL" clId="{0E47619F-E57D-4094-94D1-C45063AFF914}" dt="2025-05-03T10:23:20.103" v="302" actId="20577"/>
          <ac:spMkLst>
            <pc:docMk/>
            <pc:sldMk cId="1739104627" sldId="2734"/>
            <ac:spMk id="2" creationId="{A06AA34E-9F1E-6271-8E4C-23EE9387B72A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7" creationId="{8C61AF6A-5A61-1B6A-1E4A-1FE2FF529E8D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8" creationId="{486BDF01-5291-D976-6205-78F62351BA43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15" creationId="{BD0C1B1A-E254-97D7-44E1-1F4CCB7DF66B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21" creationId="{7179922E-7748-E6C7-4FDD-AAEED373E109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24" creationId="{AE11B157-0A71-FE52-A9E7-D73F4C19EF50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34" creationId="{0087AADC-B70E-5D64-5744-171DE2672464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36" creationId="{D44016A8-CED1-67A2-8679-E4F8B0240530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41" creationId="{90CD0146-3842-725B-0BD5-26BFCDDA63E6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56" creationId="{44D7F978-53FD-BF6B-D7DE-1AF6DAB64251}"/>
          </ac:spMkLst>
        </pc:spChg>
        <pc:spChg chg="add mod">
          <ac:chgData name="Leonardo Chiariglione" userId="03ff1134-c2b7-4932-850d-6529216fed29" providerId="ADAL" clId="{0E47619F-E57D-4094-94D1-C45063AFF914}" dt="2025-05-03T10:23:35.263" v="303" actId="2711"/>
          <ac:spMkLst>
            <pc:docMk/>
            <pc:sldMk cId="1739104627" sldId="2734"/>
            <ac:spMk id="99" creationId="{92BCF459-1486-F8E9-7834-AEFE0C5D8D2A}"/>
          </ac:spMkLst>
        </pc:spChg>
      </pc:sldChg>
      <pc:sldChg chg="addSp modSp new mod">
        <pc:chgData name="Leonardo Chiariglione" userId="03ff1134-c2b7-4932-850d-6529216fed29" providerId="ADAL" clId="{0E47619F-E57D-4094-94D1-C45063AFF914}" dt="2025-05-08T09:59:00.493" v="2592" actId="115"/>
        <pc:sldMkLst>
          <pc:docMk/>
          <pc:sldMk cId="1484117726" sldId="2735"/>
        </pc:sldMkLst>
        <pc:spChg chg="mod">
          <ac:chgData name="Leonardo Chiariglione" userId="03ff1134-c2b7-4932-850d-6529216fed29" providerId="ADAL" clId="{0E47619F-E57D-4094-94D1-C45063AFF914}" dt="2025-05-03T10:24:57.863" v="348" actId="20577"/>
          <ac:spMkLst>
            <pc:docMk/>
            <pc:sldMk cId="1484117726" sldId="2735"/>
            <ac:spMk id="2" creationId="{0F96E78B-66E3-59E1-9D2E-EBABE9EE8B26}"/>
          </ac:spMkLst>
        </pc:spChg>
        <pc:spChg chg="mod">
          <ac:chgData name="Leonardo Chiariglione" userId="03ff1134-c2b7-4932-850d-6529216fed29" providerId="ADAL" clId="{0E47619F-E57D-4094-94D1-C45063AFF914}" dt="2025-05-08T09:59:00.493" v="2592" actId="115"/>
          <ac:spMkLst>
            <pc:docMk/>
            <pc:sldMk cId="1484117726" sldId="2735"/>
            <ac:spMk id="3" creationId="{73500545-5EB3-B537-2E8D-ADEE7CCD3734}"/>
          </ac:spMkLst>
        </pc:spChg>
        <pc:spChg chg="add mod">
          <ac:chgData name="Leonardo Chiariglione" userId="03ff1134-c2b7-4932-850d-6529216fed29" providerId="ADAL" clId="{0E47619F-E57D-4094-94D1-C45063AFF914}" dt="2025-05-03T10:32:51.571" v="867" actId="1036"/>
          <ac:spMkLst>
            <pc:docMk/>
            <pc:sldMk cId="1484117726" sldId="2735"/>
            <ac:spMk id="6" creationId="{0BD91D79-61FD-F533-2845-66913F02E231}"/>
          </ac:spMkLst>
        </pc:spChg>
        <pc:spChg chg="add mod">
          <ac:chgData name="Leonardo Chiariglione" userId="03ff1134-c2b7-4932-850d-6529216fed29" providerId="ADAL" clId="{0E47619F-E57D-4094-94D1-C45063AFF914}" dt="2025-05-03T10:32:51.571" v="867" actId="1036"/>
          <ac:spMkLst>
            <pc:docMk/>
            <pc:sldMk cId="1484117726" sldId="2735"/>
            <ac:spMk id="7" creationId="{894E227A-6FA1-4D74-6907-68A18DF1B433}"/>
          </ac:spMkLst>
        </pc:spChg>
        <pc:spChg chg="add mod">
          <ac:chgData name="Leonardo Chiariglione" userId="03ff1134-c2b7-4932-850d-6529216fed29" providerId="ADAL" clId="{0E47619F-E57D-4094-94D1-C45063AFF914}" dt="2025-05-03T10:32:51.571" v="867" actId="1036"/>
          <ac:spMkLst>
            <pc:docMk/>
            <pc:sldMk cId="1484117726" sldId="2735"/>
            <ac:spMk id="8" creationId="{74378086-45ED-C801-7D2C-3397FDCE9E9A}"/>
          </ac:spMkLst>
        </pc:spChg>
        <pc:spChg chg="add mod">
          <ac:chgData name="Leonardo Chiariglione" userId="03ff1134-c2b7-4932-850d-6529216fed29" providerId="ADAL" clId="{0E47619F-E57D-4094-94D1-C45063AFF914}" dt="2025-05-03T10:32:51.571" v="867" actId="1036"/>
          <ac:spMkLst>
            <pc:docMk/>
            <pc:sldMk cId="1484117726" sldId="2735"/>
            <ac:spMk id="9" creationId="{955EF894-6FEA-E448-901E-F755E78EC83C}"/>
          </ac:spMkLst>
        </pc:spChg>
        <pc:spChg chg="add mod">
          <ac:chgData name="Leonardo Chiariglione" userId="03ff1134-c2b7-4932-850d-6529216fed29" providerId="ADAL" clId="{0E47619F-E57D-4094-94D1-C45063AFF914}" dt="2025-05-03T10:32:51.571" v="867" actId="1036"/>
          <ac:spMkLst>
            <pc:docMk/>
            <pc:sldMk cId="1484117726" sldId="2735"/>
            <ac:spMk id="11" creationId="{BE9B88C1-787A-415B-E8E9-7AA2ABFE0B7A}"/>
          </ac:spMkLst>
        </pc:spChg>
        <pc:spChg chg="add mod">
          <ac:chgData name="Leonardo Chiariglione" userId="03ff1134-c2b7-4932-850d-6529216fed29" providerId="ADAL" clId="{0E47619F-E57D-4094-94D1-C45063AFF914}" dt="2025-05-03T10:32:51.571" v="867" actId="1036"/>
          <ac:spMkLst>
            <pc:docMk/>
            <pc:sldMk cId="1484117726" sldId="2735"/>
            <ac:spMk id="15" creationId="{3FCE0ADA-A237-609F-D458-D921345FBA59}"/>
          </ac:spMkLst>
        </pc:spChg>
        <pc:cxnChg chg="add mod">
          <ac:chgData name="Leonardo Chiariglione" userId="03ff1134-c2b7-4932-850d-6529216fed29" providerId="ADAL" clId="{0E47619F-E57D-4094-94D1-C45063AFF914}" dt="2025-05-03T10:32:51.571" v="867" actId="1036"/>
          <ac:cxnSpMkLst>
            <pc:docMk/>
            <pc:sldMk cId="1484117726" sldId="2735"/>
            <ac:cxnSpMk id="10" creationId="{FB8B1C37-561B-EB08-790B-E75591127DFF}"/>
          </ac:cxnSpMkLst>
        </pc:cxnChg>
        <pc:cxnChg chg="add mod">
          <ac:chgData name="Leonardo Chiariglione" userId="03ff1134-c2b7-4932-850d-6529216fed29" providerId="ADAL" clId="{0E47619F-E57D-4094-94D1-C45063AFF914}" dt="2025-05-03T10:32:51.571" v="867" actId="1036"/>
          <ac:cxnSpMkLst>
            <pc:docMk/>
            <pc:sldMk cId="1484117726" sldId="2735"/>
            <ac:cxnSpMk id="12" creationId="{9D42F61A-16BD-A119-6C03-5841E08E4069}"/>
          </ac:cxnSpMkLst>
        </pc:cxnChg>
        <pc:cxnChg chg="add mod">
          <ac:chgData name="Leonardo Chiariglione" userId="03ff1134-c2b7-4932-850d-6529216fed29" providerId="ADAL" clId="{0E47619F-E57D-4094-94D1-C45063AFF914}" dt="2025-05-03T10:32:51.571" v="867" actId="1036"/>
          <ac:cxnSpMkLst>
            <pc:docMk/>
            <pc:sldMk cId="1484117726" sldId="2735"/>
            <ac:cxnSpMk id="14" creationId="{73090EDD-D430-026D-1F2E-0BC413115571}"/>
          </ac:cxnSpMkLst>
        </pc:cxnChg>
        <pc:cxnChg chg="add mod">
          <ac:chgData name="Leonardo Chiariglione" userId="03ff1134-c2b7-4932-850d-6529216fed29" providerId="ADAL" clId="{0E47619F-E57D-4094-94D1-C45063AFF914}" dt="2025-05-03T10:32:51.571" v="867" actId="1036"/>
          <ac:cxnSpMkLst>
            <pc:docMk/>
            <pc:sldMk cId="1484117726" sldId="2735"/>
            <ac:cxnSpMk id="16" creationId="{8BBA549B-357F-D938-7808-203CB8D866EC}"/>
          </ac:cxnSpMkLst>
        </pc:cxnChg>
      </pc:sldChg>
      <pc:sldChg chg="addSp delSp modSp new mod">
        <pc:chgData name="Leonardo Chiariglione" userId="03ff1134-c2b7-4932-850d-6529216fed29" providerId="ADAL" clId="{0E47619F-E57D-4094-94D1-C45063AFF914}" dt="2025-05-03T10:39:14.619" v="931" actId="6549"/>
        <pc:sldMkLst>
          <pc:docMk/>
          <pc:sldMk cId="2887067807" sldId="2736"/>
        </pc:sldMkLst>
        <pc:spChg chg="mod">
          <ac:chgData name="Leonardo Chiariglione" userId="03ff1134-c2b7-4932-850d-6529216fed29" providerId="ADAL" clId="{0E47619F-E57D-4094-94D1-C45063AFF914}" dt="2025-05-03T10:39:14.619" v="931" actId="6549"/>
          <ac:spMkLst>
            <pc:docMk/>
            <pc:sldMk cId="2887067807" sldId="2736"/>
            <ac:spMk id="2" creationId="{00258886-DABC-AF60-FCEB-8B2800BD67D5}"/>
          </ac:spMkLst>
        </pc:spChg>
        <pc:graphicFrameChg chg="add mod ord modGraphic">
          <ac:chgData name="Leonardo Chiariglione" userId="03ff1134-c2b7-4932-850d-6529216fed29" providerId="ADAL" clId="{0E47619F-E57D-4094-94D1-C45063AFF914}" dt="2025-05-03T10:38:56.984" v="904" actId="1036"/>
          <ac:graphicFrameMkLst>
            <pc:docMk/>
            <pc:sldMk cId="2887067807" sldId="2736"/>
            <ac:graphicFrameMk id="6" creationId="{F609B581-9945-EAAE-F236-940BD5228A35}"/>
          </ac:graphicFrameMkLst>
        </pc:graphicFrameChg>
      </pc:sldChg>
      <pc:sldChg chg="addSp delSp modSp new mod">
        <pc:chgData name="Leonardo Chiariglione" userId="03ff1134-c2b7-4932-850d-6529216fed29" providerId="ADAL" clId="{0E47619F-E57D-4094-94D1-C45063AFF914}" dt="2025-05-03T10:40:33.137" v="980"/>
        <pc:sldMkLst>
          <pc:docMk/>
          <pc:sldMk cId="4163023917" sldId="2737"/>
        </pc:sldMkLst>
        <pc:spChg chg="mod">
          <ac:chgData name="Leonardo Chiariglione" userId="03ff1134-c2b7-4932-850d-6529216fed29" providerId="ADAL" clId="{0E47619F-E57D-4094-94D1-C45063AFF914}" dt="2025-05-03T10:40:23.315" v="978" actId="20577"/>
          <ac:spMkLst>
            <pc:docMk/>
            <pc:sldMk cId="4163023917" sldId="2737"/>
            <ac:spMk id="2" creationId="{DA5AB4D6-01A9-ED7C-0BC0-8F510B557F5A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8" creationId="{FDBFD827-AFFF-ED24-1F58-758A13E17064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13" creationId="{12C03B6A-0A10-1790-3740-B292ED0F574A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17" creationId="{65079BFF-299B-F24C-46F9-84B50E3227B2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18" creationId="{A3687DEB-0F31-9D7C-A618-A5D7202CF624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33" creationId="{FFEB5B1F-35A4-E32A-7DC3-B6A9EA030628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38" creationId="{A232A7B1-2BDF-8C92-F912-8171526B459A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62" creationId="{50DFFBBB-7C42-E68A-32E7-61DBC9F932C6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63" creationId="{38C65842-B0C2-AFCD-190E-59CE66D77562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67" creationId="{EEB2FA79-BE46-F357-D726-AA4AC560199D}"/>
          </ac:spMkLst>
        </pc:spChg>
        <pc:spChg chg="add mod">
          <ac:chgData name="Leonardo Chiariglione" userId="03ff1134-c2b7-4932-850d-6529216fed29" providerId="ADAL" clId="{0E47619F-E57D-4094-94D1-C45063AFF914}" dt="2025-05-03T10:40:33.137" v="980"/>
          <ac:spMkLst>
            <pc:docMk/>
            <pc:sldMk cId="4163023917" sldId="2737"/>
            <ac:spMk id="87" creationId="{30AC4DA9-245A-63B4-4EE2-A26FCEE37FFB}"/>
          </ac:spMkLst>
        </pc:spChg>
      </pc:sldChg>
      <pc:sldChg chg="addSp delSp modSp new mod">
        <pc:chgData name="Leonardo Chiariglione" userId="03ff1134-c2b7-4932-850d-6529216fed29" providerId="ADAL" clId="{0E47619F-E57D-4094-94D1-C45063AFF914}" dt="2025-05-08T10:02:03.031" v="2621" actId="255"/>
        <pc:sldMkLst>
          <pc:docMk/>
          <pc:sldMk cId="2924640200" sldId="2738"/>
        </pc:sldMkLst>
        <pc:spChg chg="mod">
          <ac:chgData name="Leonardo Chiariglione" userId="03ff1134-c2b7-4932-850d-6529216fed29" providerId="ADAL" clId="{0E47619F-E57D-4094-94D1-C45063AFF914}" dt="2025-05-03T10:44:04.222" v="999" actId="20577"/>
          <ac:spMkLst>
            <pc:docMk/>
            <pc:sldMk cId="2924640200" sldId="2738"/>
            <ac:spMk id="2" creationId="{D3E30834-307E-3CD5-4DE4-47D640933A34}"/>
          </ac:spMkLst>
        </pc:spChg>
        <pc:graphicFrameChg chg="add mod ord modGraphic">
          <ac:chgData name="Leonardo Chiariglione" userId="03ff1134-c2b7-4932-850d-6529216fed29" providerId="ADAL" clId="{0E47619F-E57D-4094-94D1-C45063AFF914}" dt="2025-05-08T10:02:03.031" v="2621" actId="255"/>
          <ac:graphicFrameMkLst>
            <pc:docMk/>
            <pc:sldMk cId="2924640200" sldId="2738"/>
            <ac:graphicFrameMk id="6" creationId="{53B7D89C-1A50-8167-DE76-51297AF88F3A}"/>
          </ac:graphicFrameMkLst>
        </pc:graphicFrameChg>
      </pc:sldChg>
      <pc:sldChg chg="addSp delSp modSp new mod">
        <pc:chgData name="Leonardo Chiariglione" userId="03ff1134-c2b7-4932-850d-6529216fed29" providerId="ADAL" clId="{0E47619F-E57D-4094-94D1-C45063AFF914}" dt="2025-05-03T11:00:44.330" v="1117" actId="14734"/>
        <pc:sldMkLst>
          <pc:docMk/>
          <pc:sldMk cId="3904947542" sldId="2739"/>
        </pc:sldMkLst>
        <pc:spChg chg="mod">
          <ac:chgData name="Leonardo Chiariglione" userId="03ff1134-c2b7-4932-850d-6529216fed29" providerId="ADAL" clId="{0E47619F-E57D-4094-94D1-C45063AFF914}" dt="2025-05-03T10:55:04.084" v="1092" actId="20577"/>
          <ac:spMkLst>
            <pc:docMk/>
            <pc:sldMk cId="3904947542" sldId="2739"/>
            <ac:spMk id="2" creationId="{D8CA9262-1BBD-9465-DF53-97E5C3108FE2}"/>
          </ac:spMkLst>
        </pc:spChg>
        <pc:spChg chg="mod">
          <ac:chgData name="Leonardo Chiariglione" userId="03ff1134-c2b7-4932-850d-6529216fed29" providerId="ADAL" clId="{0E47619F-E57D-4094-94D1-C45063AFF914}" dt="2025-05-03T10:52:50.902" v="1076" actId="2711"/>
          <ac:spMkLst>
            <pc:docMk/>
            <pc:sldMk cId="3904947542" sldId="2739"/>
            <ac:spMk id="4" creationId="{629043C7-A0AB-20D5-419A-1C286E0EA3C1}"/>
          </ac:spMkLst>
        </pc:spChg>
        <pc:spChg chg="mod">
          <ac:chgData name="Leonardo Chiariglione" userId="03ff1134-c2b7-4932-850d-6529216fed29" providerId="ADAL" clId="{0E47619F-E57D-4094-94D1-C45063AFF914}" dt="2025-05-03T10:52:50.902" v="1076" actId="2711"/>
          <ac:spMkLst>
            <pc:docMk/>
            <pc:sldMk cId="3904947542" sldId="2739"/>
            <ac:spMk id="5" creationId="{3858BA5A-2E0F-1895-0DA5-FFE537D78778}"/>
          </ac:spMkLst>
        </pc:spChg>
        <pc:graphicFrameChg chg="add mod ord modGraphic">
          <ac:chgData name="Leonardo Chiariglione" userId="03ff1134-c2b7-4932-850d-6529216fed29" providerId="ADAL" clId="{0E47619F-E57D-4094-94D1-C45063AFF914}" dt="2025-05-03T11:00:44.330" v="1117" actId="14734"/>
          <ac:graphicFrameMkLst>
            <pc:docMk/>
            <pc:sldMk cId="3904947542" sldId="2739"/>
            <ac:graphicFrameMk id="6" creationId="{B22595AA-AFE3-DEB1-DFD0-2B7F4FCCADDD}"/>
          </ac:graphicFrameMkLst>
        </pc:graphicFrameChg>
      </pc:sldChg>
      <pc:sldChg chg="addSp delSp modSp new mod">
        <pc:chgData name="Leonardo Chiariglione" userId="03ff1134-c2b7-4932-850d-6529216fed29" providerId="ADAL" clId="{0E47619F-E57D-4094-94D1-C45063AFF914}" dt="2025-05-03T10:56:54.753" v="1104"/>
        <pc:sldMkLst>
          <pc:docMk/>
          <pc:sldMk cId="3411786497" sldId="2740"/>
        </pc:sldMkLst>
        <pc:spChg chg="mod">
          <ac:chgData name="Leonardo Chiariglione" userId="03ff1134-c2b7-4932-850d-6529216fed29" providerId="ADAL" clId="{0E47619F-E57D-4094-94D1-C45063AFF914}" dt="2025-05-03T10:55:11.306" v="1095" actId="20577"/>
          <ac:spMkLst>
            <pc:docMk/>
            <pc:sldMk cId="3411786497" sldId="2740"/>
            <ac:spMk id="2" creationId="{6B1167AF-8A4A-C066-2FBB-881534132416}"/>
          </ac:spMkLst>
        </pc:spChg>
        <pc:graphicFrameChg chg="add mod ord modGraphic">
          <ac:chgData name="Leonardo Chiariglione" userId="03ff1134-c2b7-4932-850d-6529216fed29" providerId="ADAL" clId="{0E47619F-E57D-4094-94D1-C45063AFF914}" dt="2025-05-03T10:56:54.753" v="1104"/>
          <ac:graphicFrameMkLst>
            <pc:docMk/>
            <pc:sldMk cId="3411786497" sldId="2740"/>
            <ac:graphicFrameMk id="6" creationId="{84A0C9FF-A1F3-6C2F-0447-733854CC7693}"/>
          </ac:graphicFrameMkLst>
        </pc:graphicFrameChg>
      </pc:sldChg>
      <pc:sldChg chg="modSp new mod">
        <pc:chgData name="Leonardo Chiariglione" userId="03ff1134-c2b7-4932-850d-6529216fed29" providerId="ADAL" clId="{0E47619F-E57D-4094-94D1-C45063AFF914}" dt="2025-05-08T10:13:28.490" v="2625" actId="14100"/>
        <pc:sldMkLst>
          <pc:docMk/>
          <pc:sldMk cId="1303044429" sldId="2741"/>
        </pc:sldMkLst>
        <pc:spChg chg="mod">
          <ac:chgData name="Leonardo Chiariglione" userId="03ff1134-c2b7-4932-850d-6529216fed29" providerId="ADAL" clId="{0E47619F-E57D-4094-94D1-C45063AFF914}" dt="2025-05-03T11:11:15.455" v="1135"/>
          <ac:spMkLst>
            <pc:docMk/>
            <pc:sldMk cId="1303044429" sldId="2741"/>
            <ac:spMk id="2" creationId="{42A26732-78EC-ADCD-5D43-7F41F948C1EE}"/>
          </ac:spMkLst>
        </pc:spChg>
        <pc:spChg chg="mod">
          <ac:chgData name="Leonardo Chiariglione" userId="03ff1134-c2b7-4932-850d-6529216fed29" providerId="ADAL" clId="{0E47619F-E57D-4094-94D1-C45063AFF914}" dt="2025-05-08T10:13:28.490" v="2625" actId="14100"/>
          <ac:spMkLst>
            <pc:docMk/>
            <pc:sldMk cId="1303044429" sldId="2741"/>
            <ac:spMk id="3" creationId="{A04713AE-42AF-C4CA-7D7A-083EB545C138}"/>
          </ac:spMkLst>
        </pc:spChg>
      </pc:sldChg>
      <pc:sldChg chg="modSp new del mod">
        <pc:chgData name="Leonardo Chiariglione" userId="03ff1134-c2b7-4932-850d-6529216fed29" providerId="ADAL" clId="{0E47619F-E57D-4094-94D1-C45063AFF914}" dt="2025-05-03T11:09:21.830" v="1131" actId="47"/>
        <pc:sldMkLst>
          <pc:docMk/>
          <pc:sldMk cId="4133140660" sldId="2741"/>
        </pc:sldMkLst>
      </pc:sldChg>
      <pc:sldChg chg="delSp new del mod">
        <pc:chgData name="Leonardo Chiariglione" userId="03ff1134-c2b7-4932-850d-6529216fed29" providerId="ADAL" clId="{0E47619F-E57D-4094-94D1-C45063AFF914}" dt="2025-05-03T11:14:48.227" v="1193" actId="47"/>
        <pc:sldMkLst>
          <pc:docMk/>
          <pc:sldMk cId="3925777731" sldId="2742"/>
        </pc:sldMkLst>
      </pc:sldChg>
      <pc:sldChg chg="modSp add mod">
        <pc:chgData name="Leonardo Chiariglione" userId="03ff1134-c2b7-4932-850d-6529216fed29" providerId="ADAL" clId="{0E47619F-E57D-4094-94D1-C45063AFF914}" dt="2025-05-03T11:14:30.242" v="1192" actId="20577"/>
        <pc:sldMkLst>
          <pc:docMk/>
          <pc:sldMk cId="3627713184" sldId="3128"/>
        </pc:sldMkLst>
        <pc:spChg chg="mod">
          <ac:chgData name="Leonardo Chiariglione" userId="03ff1134-c2b7-4932-850d-6529216fed29" providerId="ADAL" clId="{0E47619F-E57D-4094-94D1-C45063AFF914}" dt="2025-05-03T11:13:22.827" v="1150" actId="1036"/>
          <ac:spMkLst>
            <pc:docMk/>
            <pc:sldMk cId="3627713184" sldId="3128"/>
            <ac:spMk id="13" creationId="{BB3F331B-FD67-2084-46C0-C7EC0F792251}"/>
          </ac:spMkLst>
        </pc:spChg>
        <pc:spChg chg="mod">
          <ac:chgData name="Leonardo Chiariglione" userId="03ff1134-c2b7-4932-850d-6529216fed29" providerId="ADAL" clId="{0E47619F-E57D-4094-94D1-C45063AFF914}" dt="2025-05-03T11:14:30.242" v="1192" actId="20577"/>
          <ac:spMkLst>
            <pc:docMk/>
            <pc:sldMk cId="3627713184" sldId="3128"/>
            <ac:spMk id="25" creationId="{C2C19BEE-B088-BA5B-11CE-1AC56CD02E9C}"/>
          </ac:spMkLst>
        </pc:spChg>
        <pc:cxnChg chg="mod">
          <ac:chgData name="Leonardo Chiariglione" userId="03ff1134-c2b7-4932-850d-6529216fed29" providerId="ADAL" clId="{0E47619F-E57D-4094-94D1-C45063AFF914}" dt="2025-05-03T11:13:42.109" v="1154" actId="1037"/>
          <ac:cxnSpMkLst>
            <pc:docMk/>
            <pc:sldMk cId="3627713184" sldId="3128"/>
            <ac:cxnSpMk id="10" creationId="{8F6F7EDE-8B88-61FC-CFCA-526F24228BEB}"/>
          </ac:cxnSpMkLst>
        </pc:cxnChg>
      </pc:sldChg>
      <pc:sldChg chg="modSp mod">
        <pc:chgData name="Leonardo Chiariglione" userId="03ff1134-c2b7-4932-850d-6529216fed29" providerId="ADAL" clId="{0E47619F-E57D-4094-94D1-C45063AFF914}" dt="2025-05-08T10:25:51.847" v="2757" actId="27636"/>
        <pc:sldMkLst>
          <pc:docMk/>
          <pc:sldMk cId="1453202794" sldId="3129"/>
        </pc:sldMkLst>
        <pc:spChg chg="mod">
          <ac:chgData name="Leonardo Chiariglione" userId="03ff1134-c2b7-4932-850d-6529216fed29" providerId="ADAL" clId="{0E47619F-E57D-4094-94D1-C45063AFF914}" dt="2025-05-08T10:25:51.847" v="2757" actId="27636"/>
          <ac:spMkLst>
            <pc:docMk/>
            <pc:sldMk cId="1453202794" sldId="3129"/>
            <ac:spMk id="6" creationId="{50F11000-28F2-5CB7-6E74-73CF9DA4D61F}"/>
          </ac:spMkLst>
        </pc:spChg>
      </pc:sldChg>
      <pc:sldChg chg="addSp delSp modSp mod">
        <pc:chgData name="Leonardo Chiariglione" userId="03ff1134-c2b7-4932-850d-6529216fed29" providerId="ADAL" clId="{0E47619F-E57D-4094-94D1-C45063AFF914}" dt="2025-05-08T10:23:44.693" v="2693" actId="14734"/>
        <pc:sldMkLst>
          <pc:docMk/>
          <pc:sldMk cId="2827804143" sldId="3130"/>
        </pc:sldMkLst>
        <pc:spChg chg="del mod">
          <ac:chgData name="Leonardo Chiariglione" userId="03ff1134-c2b7-4932-850d-6529216fed29" providerId="ADAL" clId="{0E47619F-E57D-4094-94D1-C45063AFF914}" dt="2025-05-08T10:21:02.290" v="2650" actId="3680"/>
          <ac:spMkLst>
            <pc:docMk/>
            <pc:sldMk cId="2827804143" sldId="3130"/>
            <ac:spMk id="6" creationId="{AEDB867D-55F4-70FF-2F6B-C4639E94F378}"/>
          </ac:spMkLst>
        </pc:spChg>
        <pc:graphicFrameChg chg="add mod ord modGraphic">
          <ac:chgData name="Leonardo Chiariglione" userId="03ff1134-c2b7-4932-850d-6529216fed29" providerId="ADAL" clId="{0E47619F-E57D-4094-94D1-C45063AFF914}" dt="2025-05-08T10:23:44.693" v="2693" actId="14734"/>
          <ac:graphicFrameMkLst>
            <pc:docMk/>
            <pc:sldMk cId="2827804143" sldId="3130"/>
            <ac:graphicFrameMk id="2" creationId="{E24ED25C-D661-1485-15D5-4380D9FE7F16}"/>
          </ac:graphicFrameMkLst>
        </pc:graphicFrameChg>
      </pc:sldChg>
      <pc:sldChg chg="addSp delSp modSp new del mod">
        <pc:chgData name="Leonardo Chiariglione" userId="03ff1134-c2b7-4932-850d-6529216fed29" providerId="ADAL" clId="{0E47619F-E57D-4094-94D1-C45063AFF914}" dt="2025-05-08T09:18:47.811" v="2059" actId="47"/>
        <pc:sldMkLst>
          <pc:docMk/>
          <pc:sldMk cId="2388920668" sldId="3131"/>
        </pc:sldMkLst>
        <pc:spChg chg="del">
          <ac:chgData name="Leonardo Chiariglione" userId="03ff1134-c2b7-4932-850d-6529216fed29" providerId="ADAL" clId="{0E47619F-E57D-4094-94D1-C45063AFF914}" dt="2025-05-08T09:01:14.709" v="1348" actId="478"/>
          <ac:spMkLst>
            <pc:docMk/>
            <pc:sldMk cId="2388920668" sldId="3131"/>
            <ac:spMk id="3" creationId="{AB570762-CDFD-AE63-0C08-3EB7985B7609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6" creationId="{C1128B02-B981-020E-0197-573BDFF4ABEF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7" creationId="{DAFEC374-160E-25C6-6847-38F0E243CAFF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8" creationId="{4E621A47-4BBC-042C-09C7-5F83FE7D302B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9" creationId="{04C7A2BF-1A54-EDAE-BB7E-DC6F01BDF121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10" creationId="{9E7D2DE2-80C3-90D8-E2B9-E51AC4E1D63E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11" creationId="{BD1B04B2-94DB-B7B5-E747-1BB1E2A35490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12" creationId="{E9B92D99-D637-0CFE-F02B-46C395746497}"/>
          </ac:spMkLst>
        </pc:spChg>
        <pc:spChg chg="add del mod">
          <ac:chgData name="Leonardo Chiariglione" userId="03ff1134-c2b7-4932-850d-6529216fed29" providerId="ADAL" clId="{0E47619F-E57D-4094-94D1-C45063AFF914}" dt="2025-05-08T09:16:29.090" v="1928" actId="21"/>
          <ac:spMkLst>
            <pc:docMk/>
            <pc:sldMk cId="2388920668" sldId="3131"/>
            <ac:spMk id="13" creationId="{E7E058A7-6DEB-4C60-6799-44CF368B0B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08/05/2025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C366A-0DB3-8DDF-616F-E2386028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516A6-0EA3-CDC4-B75A-362F42DAF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30A11-5136-D8AA-013B-5E70D0892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DDDB8-AC04-A823-AF68-D973AF9FA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25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8624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29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4047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8-May-25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8-May-25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c/v2-3/ai-workflows/human-cav-interaction/ams-hci-message" TargetMode="External"/><Relationship Id="rId3" Type="http://schemas.openxmlformats.org/officeDocument/2006/relationships/hyperlink" Target="https://mpai.community/standards/mpai-osd/v1-3/data-types/audio-visual-scene-descriptors/" TargetMode="External"/><Relationship Id="rId7" Type="http://schemas.openxmlformats.org/officeDocument/2006/relationships/hyperlink" Target="https://mpai.community/standards/mpai-cav/tec/v1-0/data-types/ams-hci-message/" TargetMode="External"/><Relationship Id="rId2" Type="http://schemas.openxmlformats.org/officeDocument/2006/relationships/hyperlink" Target="https://mpai.community/standards/mpai-osd/v1-3/data-types/point-of-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3/data-types/visual-object/" TargetMode="External"/><Relationship Id="rId5" Type="http://schemas.openxmlformats.org/officeDocument/2006/relationships/hyperlink" Target="https://mpai.community/standards/mpai-cae/usc/v2-3/data-types/text-object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mpai.community/standards/mpai-cae/usc/v2-3/data-types/audio-object/" TargetMode="External"/><Relationship Id="rId9" Type="http://schemas.openxmlformats.org/officeDocument/2006/relationships/hyperlink" Target="https://mpai.community/standards/mpai-cav/tec/v1-0/data-types/ego-remote-hci-messag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0/data-types/ego-remote-hci-message/" TargetMode="External"/><Relationship Id="rId3" Type="http://schemas.openxmlformats.org/officeDocument/2006/relationships/hyperlink" Target="https://mpai.community/standards/mpai-mmc/v2-3/data-types/speech-object/" TargetMode="External"/><Relationship Id="rId7" Type="http://schemas.openxmlformats.org/officeDocument/2006/relationships/hyperlink" Target="https://mpai.community/standards/mpai-mmc/v2-3/ai-workflows/human-cav-interaction/ams-hci-message" TargetMode="External"/><Relationship Id="rId2" Type="http://schemas.openxmlformats.org/officeDocument/2006/relationships/hyperlink" Target="https://mpai.community/standards/mpai-cae/usc/v2-3/data-types/audio-ob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0/data-types/ams-hci-message/" TargetMode="External"/><Relationship Id="rId5" Type="http://schemas.openxmlformats.org/officeDocument/2006/relationships/hyperlink" Target="https://mpai.community/standards/mpai-osd/v1-3/data-types/visual-object/" TargetMode="External"/><Relationship Id="rId4" Type="http://schemas.openxmlformats.org/officeDocument/2006/relationships/hyperlink" Target="https://mpai.community/standards/mpai-cae/usc/v2-3/data-types/text-object/" TargetMode="Externa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mc/v2-3/ai-modules/automatic-speech-recognition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mpai.community/standards/mpai-osd/v1-3/ai-modules/audio-visual-scene-descrip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c/v2-3/ai-modules/speaker-identity-recognition/" TargetMode="External"/><Relationship Id="rId5" Type="http://schemas.openxmlformats.org/officeDocument/2006/relationships/hyperlink" Target="https://mpai.community/standards/mpai-mmc/v2-3/ai-modules/natural-language-understanding/" TargetMode="External"/><Relationship Id="rId4" Type="http://schemas.openxmlformats.org/officeDocument/2006/relationships/hyperlink" Target="https://mpai.community/standards/mpai-osd/v1-3/ai-modules/visual-object-identific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paf/v1-4/ai-modules/face-identity-recognition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mpai.community/standards/mpai-mmc/v2-3/ai-modules/personal-status-extrac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paf/v1-4/ai-modules/audio-visual-scene-rendering/" TargetMode="External"/><Relationship Id="rId5" Type="http://schemas.openxmlformats.org/officeDocument/2006/relationships/hyperlink" Target="https://mpai.community/standards/mpai-paf/v1-4/ai-modules/personal-status-display/" TargetMode="External"/><Relationship Id="rId4" Type="http://schemas.openxmlformats.org/officeDocument/2006/relationships/hyperlink" Target="https://mpai.community/standards/mpai-mmc/v2-3/ai-modules/entity-dialogue-processin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c/v2-3/data-types/text-object/" TargetMode="External"/><Relationship Id="rId13" Type="http://schemas.openxmlformats.org/officeDocument/2006/relationships/hyperlink" Target="https://mpai.community/standards/mpai-mmc/v2-3/ai-modules/speaker-identity-recognition/" TargetMode="External"/><Relationship Id="rId18" Type="http://schemas.openxmlformats.org/officeDocument/2006/relationships/hyperlink" Target="https://mpai.community/standards/mpai-paf/v1-4/data-types/body-descriptors/" TargetMode="External"/><Relationship Id="rId3" Type="http://schemas.openxmlformats.org/officeDocument/2006/relationships/hyperlink" Target="https://mpai.community/standards/mpai-cae/usc/v2-3/data-types/audio-object/" TargetMode="External"/><Relationship Id="rId7" Type="http://schemas.openxmlformats.org/officeDocument/2006/relationships/hyperlink" Target="https://mpai.community/standards/mpai-mmc/v2-3/data-types/speech-object/" TargetMode="External"/><Relationship Id="rId12" Type="http://schemas.openxmlformats.org/officeDocument/2006/relationships/hyperlink" Target="https://mpai.community/standards/mpai-mmc/V2-3/data-types/meaning/" TargetMode="External"/><Relationship Id="rId17" Type="http://schemas.openxmlformats.org/officeDocument/2006/relationships/hyperlink" Target="https://mpai.community/standards/mpai-paf/v1-4/data-types/face-descriptors/" TargetMode="External"/><Relationship Id="rId2" Type="http://schemas.openxmlformats.org/officeDocument/2006/relationships/hyperlink" Target="https://mpai.community/standards/mpai-osd/v1-3/ai-modules/audio-visual-scene-description/" TargetMode="External"/><Relationship Id="rId16" Type="http://schemas.openxmlformats.org/officeDocument/2006/relationships/hyperlink" Target="https://mpai.community/standards/mpai-mmc/v2-3/data-types/meaning/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c/v2-3/ai-modules/automatic-speech-recognition/" TargetMode="External"/><Relationship Id="rId11" Type="http://schemas.openxmlformats.org/officeDocument/2006/relationships/hyperlink" Target="https://mpai.community/standards/mpai-mmc/v2-3/ai-modules/natural-language-understanding/" TargetMode="External"/><Relationship Id="rId5" Type="http://schemas.openxmlformats.org/officeDocument/2006/relationships/hyperlink" Target="https://mpai.community/standards/mpai-osd/v1-3/data-types/audio-visual-scene-descriptors/" TargetMode="External"/><Relationship Id="rId15" Type="http://schemas.openxmlformats.org/officeDocument/2006/relationships/hyperlink" Target="https://mpai.community/standards/mpai-mmc/v2-3/ai-modules/personal-status-extraction/" TargetMode="External"/><Relationship Id="rId10" Type="http://schemas.openxmlformats.org/officeDocument/2006/relationships/hyperlink" Target="https://mpai.community/standards/mpai-osd/v1-3/data-types/instance-identifier/" TargetMode="External"/><Relationship Id="rId19" Type="http://schemas.openxmlformats.org/officeDocument/2006/relationships/hyperlink" Target="https://mpai.community/standards/mpai-mmc/v2-3/data-types/personal-status/" TargetMode="External"/><Relationship Id="rId4" Type="http://schemas.openxmlformats.org/officeDocument/2006/relationships/hyperlink" Target="https://mpai.community/standards/mpai-osd/v1-3/data-types/visual-object/" TargetMode="External"/><Relationship Id="rId9" Type="http://schemas.openxmlformats.org/officeDocument/2006/relationships/hyperlink" Target="https://mpai.community/standards/mpai-osd/v1-3/ai-modules/visual-object-identification/" TargetMode="External"/><Relationship Id="rId14" Type="http://schemas.openxmlformats.org/officeDocument/2006/relationships/hyperlink" Target="https://mpai.community/standards/mpai-mmc/v2-3/data-types/speech-scene-geometry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0/data-types/ams-hci-message/" TargetMode="External"/><Relationship Id="rId13" Type="http://schemas.openxmlformats.org/officeDocument/2006/relationships/hyperlink" Target="https://mpai.community/standards/mpai-paf/v1-4/data-types/portable-avatar/" TargetMode="External"/><Relationship Id="rId18" Type="http://schemas.openxmlformats.org/officeDocument/2006/relationships/hyperlink" Target="https://mpai.community/standards/mpai-cae/usc/v2-3/data-types/audio-object/" TargetMode="External"/><Relationship Id="rId3" Type="http://schemas.openxmlformats.org/officeDocument/2006/relationships/hyperlink" Target="https://mpai.community/standards/mpai-osd/v1-3/data-types/visual-object/" TargetMode="External"/><Relationship Id="rId7" Type="http://schemas.openxmlformats.org/officeDocument/2006/relationships/hyperlink" Target="https://mpai.community/standards/mpai-cav/tec/v1-0/data-types/ego-remote-hci-message/" TargetMode="External"/><Relationship Id="rId12" Type="http://schemas.openxmlformats.org/officeDocument/2006/relationships/hyperlink" Target="https://mpai.community/standards/mpai-paf/v1-4/ai-modules/personal-status-display/" TargetMode="External"/><Relationship Id="rId17" Type="http://schemas.openxmlformats.org/officeDocument/2006/relationships/hyperlink" Target="https://mpai.community/standards/mpai-mmc/v2-3/data-types/speech-object/" TargetMode="External"/><Relationship Id="rId2" Type="http://schemas.openxmlformats.org/officeDocument/2006/relationships/hyperlink" Target="https://mpai.community/standards/mpai-paf/v1-4/ai-modules/face-identity-recognition/" TargetMode="External"/><Relationship Id="rId16" Type="http://schemas.openxmlformats.org/officeDocument/2006/relationships/hyperlink" Target="https://mpai.community/standards/mpai-osd/v1-3/data-types/point-of-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c/v2-3/ai-modules/entity-dialogue-processing/" TargetMode="External"/><Relationship Id="rId11" Type="http://schemas.openxmlformats.org/officeDocument/2006/relationships/hyperlink" Target="https://mpai.community/standards/mpai-mmc/v2-3/data-types/personal-status/" TargetMode="External"/><Relationship Id="rId5" Type="http://schemas.openxmlformats.org/officeDocument/2006/relationships/hyperlink" Target="https://mpai.community/standards/mpai-osd/v1-3/data-types/instance-identifier/" TargetMode="External"/><Relationship Id="rId15" Type="http://schemas.openxmlformats.org/officeDocument/2006/relationships/hyperlink" Target="https://mpai.community/standards/mpai-osd/v1-3/data-types/audio-visual-scene-descriptors/" TargetMode="External"/><Relationship Id="rId10" Type="http://schemas.openxmlformats.org/officeDocument/2006/relationships/hyperlink" Target="https://mpai.community/standards/mpai-mmc/v2-3/data-types/text-object/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s://mpai.community/standards/mpai-osd/v1-3/data-types/visual-scene-geometry/" TargetMode="External"/><Relationship Id="rId9" Type="http://schemas.openxmlformats.org/officeDocument/2006/relationships/hyperlink" Target="https://mpai.community/standards/mpai-mmc/v2-3/data-types/meaning/" TargetMode="External"/><Relationship Id="rId14" Type="http://schemas.openxmlformats.org/officeDocument/2006/relationships/hyperlink" Target="https://mpai.community/standards/mpai-paf/v1-4/ai-modules/audio-visual-scene-renderin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3/data-types/audio-object/" TargetMode="External"/><Relationship Id="rId13" Type="http://schemas.openxmlformats.org/officeDocument/2006/relationships/hyperlink" Target="https://mpai.community/standards/mpai-paf/v1-4/data-types/portable-avatar/" TargetMode="External"/><Relationship Id="rId18" Type="http://schemas.openxmlformats.org/officeDocument/2006/relationships/hyperlink" Target="https://mpai.community/standards/mpai-osd/v1-3/data-types/instance-identifier/" TargetMode="External"/><Relationship Id="rId3" Type="http://schemas.openxmlformats.org/officeDocument/2006/relationships/hyperlink" Target="https://mpai.community/standards/mpai-osd/v1-3/data-types/orientation/" TargetMode="External"/><Relationship Id="rId7" Type="http://schemas.openxmlformats.org/officeDocument/2006/relationships/hyperlink" Target="https://mpai.community/standards/mpai-cav/tec/v1-0/data-types/personal-preferences/" TargetMode="External"/><Relationship Id="rId12" Type="http://schemas.openxmlformats.org/officeDocument/2006/relationships/hyperlink" Target="https://mpai.community/standards/mpai-paf/v1-4/data-types/body-descriptors/" TargetMode="External"/><Relationship Id="rId17" Type="http://schemas.openxmlformats.org/officeDocument/2006/relationships/hyperlink" Target="https://mpai.community/standards/mpai-osd/v1-3/data-types/text-object/" TargetMode="External"/><Relationship Id="rId2" Type="http://schemas.openxmlformats.org/officeDocument/2006/relationships/hyperlink" Target="https://mpai.community/standards/mpai-osd/v1-3/data-types/3d-model-object/" TargetMode="External"/><Relationship Id="rId16" Type="http://schemas.openxmlformats.org/officeDocument/2006/relationships/hyperlink" Target="https://mpai.community/standards/mpai-paf/v1-4/data-types/face-descriptors/" TargetMode="External"/><Relationship Id="rId20" Type="http://schemas.openxmlformats.org/officeDocument/2006/relationships/hyperlink" Target="https://mpai.community/standards/mpai-mmc/V2-3/data-types/mea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3/data-types/annotation/" TargetMode="External"/><Relationship Id="rId11" Type="http://schemas.openxmlformats.org/officeDocument/2006/relationships/hyperlink" Target="https://mpai.community/standards/mpai-mmc/v2-3/data-types/personal-status/" TargetMode="External"/><Relationship Id="rId5" Type="http://schemas.openxmlformats.org/officeDocument/2006/relationships/hyperlink" Target="https://mpai.community/standards/mpai-osd/v1-3/data-types/perceptible-entity/" TargetMode="External"/><Relationship Id="rId15" Type="http://schemas.openxmlformats.org/officeDocument/2006/relationships/hyperlink" Target="https://mpai.community/standards/mpai-osd/v1-3/data-types/speech-object/" TargetMode="External"/><Relationship Id="rId10" Type="http://schemas.openxmlformats.org/officeDocument/2006/relationships/hyperlink" Target="https://mpai.community/standards/mpai-osd/v1-3/data-types/audio-visual-scene-descriptors/" TargetMode="External"/><Relationship Id="rId19" Type="http://schemas.openxmlformats.org/officeDocument/2006/relationships/hyperlink" Target="https://mpai.community/standards/mpai-osd/v1-3/data-types/visual-object/" TargetMode="External"/><Relationship Id="rId4" Type="http://schemas.openxmlformats.org/officeDocument/2006/relationships/hyperlink" Target="https://mpai.community/standards/mpai-cav/tec/v1-0/data-types/ams-hci-message/" TargetMode="External"/><Relationship Id="rId9" Type="http://schemas.openxmlformats.org/officeDocument/2006/relationships/hyperlink" Target="https://mpai.community/standards/mpai-cav/tec/v1-0/data-types/personal-profile/" TargetMode="External"/><Relationship Id="rId14" Type="http://schemas.openxmlformats.org/officeDocument/2006/relationships/hyperlink" Target="https://mpai.community/standards/mpai-cav/tec/v1-0/data-types/ego-remote-hci-messag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3/data-types/bounding-box/" TargetMode="External"/><Relationship Id="rId13" Type="http://schemas.openxmlformats.org/officeDocument/2006/relationships/hyperlink" Target="https://mpai.community/standards/mpai-cav/tec/v1-0/data-types/traffic-rules/" TargetMode="External"/><Relationship Id="rId18" Type="http://schemas.openxmlformats.org/officeDocument/2006/relationships/hyperlink" Target="https://mpai.community/standards/mpai-osd/v1-3/data-types/radar-object/" TargetMode="External"/><Relationship Id="rId3" Type="http://schemas.openxmlformats.org/officeDocument/2006/relationships/hyperlink" Target="https://mpai.community/standards/mpai-osd/v1-3/data-types/offline-map-object/" TargetMode="External"/><Relationship Id="rId21" Type="http://schemas.openxmlformats.org/officeDocument/2006/relationships/hyperlink" Target="https://mpai.community/standards/mpai-osd/v1-3/data-types/radar-scene-descriptors/" TargetMode="External"/><Relationship Id="rId7" Type="http://schemas.openxmlformats.org/officeDocument/2006/relationships/hyperlink" Target="https://mpai.community/standards/mpai-osd/v1-3/data-types/spatial-attitude/" TargetMode="External"/><Relationship Id="rId12" Type="http://schemas.openxmlformats.org/officeDocument/2006/relationships/hyperlink" Target="https://mpai.community/standards/mpai-osd/v1-3/data-types/point-of-view/" TargetMode="External"/><Relationship Id="rId17" Type="http://schemas.openxmlformats.org/officeDocument/2006/relationships/hyperlink" Target="https://mpai.community/standards/mpai-osd/v1-3/data-types/lidar-object/" TargetMode="External"/><Relationship Id="rId25" Type="http://schemas.openxmlformats.org/officeDocument/2006/relationships/hyperlink" Target="https://mpai.community/standards/mpai-osd/v1-3/data-types/ultrasound-scene-descriptors/" TargetMode="External"/><Relationship Id="rId2" Type="http://schemas.openxmlformats.org/officeDocument/2006/relationships/hyperlink" Target="https://mpai.community/standards/mpai-cav/tec/v1-0/data-types/alert/" TargetMode="External"/><Relationship Id="rId16" Type="http://schemas.openxmlformats.org/officeDocument/2006/relationships/hyperlink" Target="https://mpai.community/standards/mpai-cav/tec/v1-0/data-types/traffic-sign-objects/" TargetMode="External"/><Relationship Id="rId20" Type="http://schemas.openxmlformats.org/officeDocument/2006/relationships/hyperlink" Target="https://mpai.community/standards/mpai-osd/v1-3/data-types/lidar-scene-descripto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3/data-types/offline-map-scene-descriptors/" TargetMode="External"/><Relationship Id="rId11" Type="http://schemas.openxmlformats.org/officeDocument/2006/relationships/hyperlink" Target="https://mpai.community/standards/mpai-osd/v1-3/data-types/coordinates/" TargetMode="External"/><Relationship Id="rId24" Type="http://schemas.openxmlformats.org/officeDocument/2006/relationships/hyperlink" Target="https://mpai.community/standards/mpai-cav/tec/v1-0/data-types/road-state/" TargetMode="External"/><Relationship Id="rId5" Type="http://schemas.openxmlformats.org/officeDocument/2006/relationships/hyperlink" Target="https://mpai.community/standards/mpai-cav/tec/v1-0/data-types/basic-environment-descriptors/" TargetMode="External"/><Relationship Id="rId15" Type="http://schemas.openxmlformats.org/officeDocument/2006/relationships/hyperlink" Target="https://mpai.community/standards/mpai-osd/v1-3/data-types/position/" TargetMode="External"/><Relationship Id="rId23" Type="http://schemas.openxmlformats.org/officeDocument/2006/relationships/hyperlink" Target="https://mpai.community/standards/mpai-osd/v1-3/data-types/location/" TargetMode="External"/><Relationship Id="rId10" Type="http://schemas.openxmlformats.org/officeDocument/2006/relationships/hyperlink" Target="https://mpai.community/standards/mpai-osd/v1-3/data-types/time/" TargetMode="External"/><Relationship Id="rId19" Type="http://schemas.openxmlformats.org/officeDocument/2006/relationships/hyperlink" Target="https://mpai.community/standards/mpai-osd/v1-3/data-types/trajectory/" TargetMode="External"/><Relationship Id="rId4" Type="http://schemas.openxmlformats.org/officeDocument/2006/relationships/hyperlink" Target="https://mpai.community/standards/mpai-osd/v1-3/data-types/spacetime/" TargetMode="External"/><Relationship Id="rId9" Type="http://schemas.openxmlformats.org/officeDocument/2006/relationships/hyperlink" Target="https://mpai.community/standards/mpai-osd/v1-3/data-types/path/" TargetMode="External"/><Relationship Id="rId14" Type="http://schemas.openxmlformats.org/officeDocument/2006/relationships/hyperlink" Target="https://mpai.community/standards/mpai-cav/tec/v1-0/data-types/gnss-object/" TargetMode="External"/><Relationship Id="rId22" Type="http://schemas.openxmlformats.org/officeDocument/2006/relationships/hyperlink" Target="https://mpai.community/standards/mpai-osd/v1-3/data-types/ultrasoundobjec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0/data-types/cav-state/" TargetMode="External"/><Relationship Id="rId3" Type="http://schemas.openxmlformats.org/officeDocument/2006/relationships/hyperlink" Target="https://mpai.community/standards/mpai-cav/tec/v1-0/data-types/ego-remote-ams-message/" TargetMode="External"/><Relationship Id="rId7" Type="http://schemas.openxmlformats.org/officeDocument/2006/relationships/hyperlink" Target="https://mpai.community/standards/mpai-cav/tec/v1-0/data-types/road-attributes/" TargetMode="External"/><Relationship Id="rId2" Type="http://schemas.openxmlformats.org/officeDocument/2006/relationships/hyperlink" Target="https://mpai.community/standards/mpai-cav/tec/v1-0/data-types/ams-mas-messa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0/data-types/cav-identifier/" TargetMode="External"/><Relationship Id="rId5" Type="http://schemas.openxmlformats.org/officeDocument/2006/relationships/hyperlink" Target="https://mpai.community/standards/mpai-cav/tec/v1-0/data-types/full-environment-descriptors/" TargetMode="External"/><Relationship Id="rId4" Type="http://schemas.openxmlformats.org/officeDocument/2006/relationships/hyperlink" Target="https://mpai.community/standards/mpai-cav/tec/v1-0/data-types/ams-data/" TargetMode="External"/><Relationship Id="rId9" Type="http://schemas.openxmlformats.org/officeDocument/2006/relationships/hyperlink" Target="https://mpai.community/standards/mpai-cav/tec/v1-0/data-types/rout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emas.mpai.community/CAV2/V1.0/data/EgoRemoteAMSMessage.js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v.mpai.communit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B92D69-D9C5-4B27-0CBB-8A1604584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247" y="2514600"/>
            <a:ext cx="9399365" cy="1493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Technical Specification: Connected Autonomous Vehicle (MPAI-CAV) – Technologies (CAV-TEC) V1.0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FAF702-48F7-2784-8766-E5DE75FEF1DD}"/>
              </a:ext>
            </a:extLst>
          </p:cNvPr>
          <p:cNvSpPr txBox="1">
            <a:spLocks/>
          </p:cNvSpPr>
          <p:nvPr/>
        </p:nvSpPr>
        <p:spPr>
          <a:xfrm>
            <a:off x="2105247" y="4341522"/>
            <a:ext cx="9399365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online presentation </a:t>
            </a:r>
          </a:p>
          <a:p>
            <a:r>
              <a:rPr lang="en-US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2025/05/08T15 UTC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B102-2351-5CF4-2835-9D4A2B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8-May-25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2506-D1E9-65A1-DEE9-F7CEBA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29083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4FCC9DC-5B64-3AED-5695-B83333DB174E}"/>
              </a:ext>
            </a:extLst>
          </p:cNvPr>
          <p:cNvGrpSpPr/>
          <p:nvPr/>
        </p:nvGrpSpPr>
        <p:grpSpPr>
          <a:xfrm>
            <a:off x="-6195" y="719091"/>
            <a:ext cx="12143328" cy="6168752"/>
            <a:chOff x="-6195" y="492578"/>
            <a:chExt cx="12143328" cy="6395265"/>
          </a:xfrm>
        </p:grpSpPr>
        <p:sp>
          <p:nvSpPr>
            <p:cNvPr id="3" name="Rectangle 32">
              <a:extLst>
                <a:ext uri="{FF2B5EF4-FFF2-40B4-BE49-F238E27FC236}">
                  <a16:creationId xmlns:a16="http://schemas.microsoft.com/office/drawing/2014/main" id="{323F59B1-8D93-CCDC-72AD-7084BCAEA5C4}"/>
                </a:ext>
              </a:extLst>
            </p:cNvPr>
            <p:cNvSpPr/>
            <p:nvPr/>
          </p:nvSpPr>
          <p:spPr>
            <a:xfrm>
              <a:off x="2982135" y="2317827"/>
              <a:ext cx="567981" cy="77128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 err="1">
                  <a:solidFill>
                    <a:srgbClr val="000000"/>
                  </a:solidFill>
                  <a:latin typeface="Calibri"/>
                  <a:ea typeface="DejaVu Sans"/>
                </a:rPr>
                <a:t>Aut</a:t>
              </a: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. Speech Recognition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6DC899D3-3645-CCCE-7D1E-838FA183869D}"/>
                </a:ext>
              </a:extLst>
            </p:cNvPr>
            <p:cNvSpPr/>
            <p:nvPr/>
          </p:nvSpPr>
          <p:spPr>
            <a:xfrm>
              <a:off x="4753247" y="4212538"/>
              <a:ext cx="1156152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Face </a:t>
              </a:r>
              <a:r>
                <a:rPr lang="en-US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Descriptors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id="{62BFAAD2-03EB-BE7E-695B-EAE525E0B24C}"/>
                </a:ext>
              </a:extLst>
            </p:cNvPr>
            <p:cNvSpPr/>
            <p:nvPr/>
          </p:nvSpPr>
          <p:spPr>
            <a:xfrm>
              <a:off x="4680919" y="4515232"/>
              <a:ext cx="1311468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Body </a:t>
              </a:r>
              <a:r>
                <a:rPr lang="en-US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Descriptors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BA3C88E5-DB16-0127-F914-856BE280F846}"/>
                </a:ext>
              </a:extLst>
            </p:cNvPr>
            <p:cNvSpPr/>
            <p:nvPr/>
          </p:nvSpPr>
          <p:spPr>
            <a:xfrm>
              <a:off x="4833264" y="1842339"/>
              <a:ext cx="1002140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Speech Object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BF6DF4-2EE4-C6CB-7CAD-C86236EADF45}"/>
                </a:ext>
              </a:extLst>
            </p:cNvPr>
            <p:cNvCxnSpPr>
              <a:cxnSpLocks/>
            </p:cNvCxnSpPr>
            <p:nvPr/>
          </p:nvCxnSpPr>
          <p:spPr>
            <a:xfrm>
              <a:off x="2059069" y="2099096"/>
              <a:ext cx="384915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8" name="TextBox 67">
              <a:extLst>
                <a:ext uri="{FF2B5EF4-FFF2-40B4-BE49-F238E27FC236}">
                  <a16:creationId xmlns:a16="http://schemas.microsoft.com/office/drawing/2014/main" id="{75670EFB-0B39-FB24-FCF1-0C218D66E008}"/>
                </a:ext>
              </a:extLst>
            </p:cNvPr>
            <p:cNvSpPr/>
            <p:nvPr/>
          </p:nvSpPr>
          <p:spPr>
            <a:xfrm>
              <a:off x="2278516" y="2478319"/>
              <a:ext cx="624281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Speech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Object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17AF067A-5FD4-7F59-E865-CE7397D1C7E1}"/>
                </a:ext>
              </a:extLst>
            </p:cNvPr>
            <p:cNvSpPr/>
            <p:nvPr/>
          </p:nvSpPr>
          <p:spPr>
            <a:xfrm>
              <a:off x="4822001" y="1097069"/>
              <a:ext cx="1007985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Speech Object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3B230B-DDAA-6016-6DA7-4ACD46FE4284}"/>
                </a:ext>
              </a:extLst>
            </p:cNvPr>
            <p:cNvCxnSpPr>
              <a:cxnSpLocks/>
            </p:cNvCxnSpPr>
            <p:nvPr/>
          </p:nvCxnSpPr>
          <p:spPr>
            <a:xfrm>
              <a:off x="2039422" y="1358915"/>
              <a:ext cx="378945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F14C32ED-2BAD-5F9E-BDB9-369BA523D97D}"/>
                </a:ext>
              </a:extLst>
            </p:cNvPr>
            <p:cNvSpPr/>
            <p:nvPr/>
          </p:nvSpPr>
          <p:spPr>
            <a:xfrm>
              <a:off x="4999715" y="4938045"/>
              <a:ext cx="860052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Face </a:t>
              </a:r>
              <a:r>
                <a:rPr lang="en-US" sz="1000" spc="-1">
                  <a:solidFill>
                    <a:srgbClr val="000000"/>
                  </a:solidFill>
                  <a:latin typeface="Calibri"/>
                  <a:ea typeface="DejaVu Sans"/>
                </a:rPr>
                <a:t>Object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89B3E57B-96E5-C171-CB6C-8547C15B8AC5}"/>
                </a:ext>
              </a:extLst>
            </p:cNvPr>
            <p:cNvSpPr/>
            <p:nvPr/>
          </p:nvSpPr>
          <p:spPr>
            <a:xfrm>
              <a:off x="5857630" y="4945421"/>
              <a:ext cx="533524" cy="80769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Face ID Recognition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4" name="TextBox 122">
              <a:extLst>
                <a:ext uri="{FF2B5EF4-FFF2-40B4-BE49-F238E27FC236}">
                  <a16:creationId xmlns:a16="http://schemas.microsoft.com/office/drawing/2014/main" id="{78995764-7C5D-4B60-15BC-60E8322943B1}"/>
                </a:ext>
              </a:extLst>
            </p:cNvPr>
            <p:cNvSpPr/>
            <p:nvPr/>
          </p:nvSpPr>
          <p:spPr>
            <a:xfrm>
              <a:off x="6491869" y="5067968"/>
              <a:ext cx="646120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Face ID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5" name="Rectangle 126">
              <a:extLst>
                <a:ext uri="{FF2B5EF4-FFF2-40B4-BE49-F238E27FC236}">
                  <a16:creationId xmlns:a16="http://schemas.microsoft.com/office/drawing/2014/main" id="{03455060-C8AC-3559-99AB-B8CF046635C9}"/>
                </a:ext>
              </a:extLst>
            </p:cNvPr>
            <p:cNvSpPr/>
            <p:nvPr/>
          </p:nvSpPr>
          <p:spPr>
            <a:xfrm>
              <a:off x="7205817" y="1072704"/>
              <a:ext cx="531618" cy="468041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Entity Dialogue Processing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40396C80-5F9B-72C9-DFCC-D55B113A6985}"/>
                </a:ext>
              </a:extLst>
            </p:cNvPr>
            <p:cNvSpPr/>
            <p:nvPr/>
          </p:nvSpPr>
          <p:spPr>
            <a:xfrm>
              <a:off x="5828876" y="1081453"/>
              <a:ext cx="528821" cy="7660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Speaker ID Recognition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7" name="TextBox 122">
              <a:extLst>
                <a:ext uri="{FF2B5EF4-FFF2-40B4-BE49-F238E27FC236}">
                  <a16:creationId xmlns:a16="http://schemas.microsoft.com/office/drawing/2014/main" id="{87EDA0F3-DD1F-F0EB-A015-F2C6781933F3}"/>
                </a:ext>
              </a:extLst>
            </p:cNvPr>
            <p:cNvSpPr/>
            <p:nvPr/>
          </p:nvSpPr>
          <p:spPr>
            <a:xfrm>
              <a:off x="6279164" y="1205766"/>
              <a:ext cx="1007985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Speaker ID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8" name="TextBox 150">
              <a:extLst>
                <a:ext uri="{FF2B5EF4-FFF2-40B4-BE49-F238E27FC236}">
                  <a16:creationId xmlns:a16="http://schemas.microsoft.com/office/drawing/2014/main" id="{51ED66F0-989F-84B5-CD24-720F362FE7C4}"/>
                </a:ext>
              </a:extLst>
            </p:cNvPr>
            <p:cNvSpPr/>
            <p:nvPr/>
          </p:nvSpPr>
          <p:spPr>
            <a:xfrm>
              <a:off x="7730052" y="2061842"/>
              <a:ext cx="759764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>
                  <a:solidFill>
                    <a:srgbClr val="000000"/>
                  </a:solidFill>
                  <a:latin typeface="Calibri"/>
                  <a:ea typeface="DejaVu Sans"/>
                </a:rPr>
                <a:t>Machine Text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E667E590-7925-6020-9148-F99C7B0CB931}"/>
                </a:ext>
              </a:extLst>
            </p:cNvPr>
            <p:cNvSpPr/>
            <p:nvPr/>
          </p:nvSpPr>
          <p:spPr>
            <a:xfrm>
              <a:off x="8544051" y="1081453"/>
              <a:ext cx="574939" cy="13968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/>
              <a:r>
                <a:rPr lang="en-US" sz="1000" spc="-1" dirty="0">
                  <a:solidFill>
                    <a:srgbClr val="000000"/>
                  </a:solidFill>
                  <a:latin typeface="Calibri"/>
                  <a:ea typeface="DejaVu Sans"/>
                </a:rPr>
                <a:t>Personal Status Display</a:t>
              </a:r>
              <a:endParaRPr lang="it-IT" sz="1000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0" name="TextBox 121">
              <a:extLst>
                <a:ext uri="{FF2B5EF4-FFF2-40B4-BE49-F238E27FC236}">
                  <a16:creationId xmlns:a16="http://schemas.microsoft.com/office/drawing/2014/main" id="{9B74B4F9-6733-526E-888C-74DEB32DBEFB}"/>
                </a:ext>
              </a:extLst>
            </p:cNvPr>
            <p:cNvSpPr/>
            <p:nvPr/>
          </p:nvSpPr>
          <p:spPr>
            <a:xfrm>
              <a:off x="7628985" y="1255777"/>
              <a:ext cx="971471" cy="5728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Machine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it-IT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Personal  Status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6808DFE-BA42-C114-2C5B-99087BD9404C}"/>
                </a:ext>
              </a:extLst>
            </p:cNvPr>
            <p:cNvCxnSpPr>
              <a:cxnSpLocks/>
            </p:cNvCxnSpPr>
            <p:nvPr/>
          </p:nvCxnSpPr>
          <p:spPr>
            <a:xfrm>
              <a:off x="2026298" y="4476925"/>
              <a:ext cx="383133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1DA12B-9219-3A36-516F-4A8D1B88D7BE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3550116" y="2703468"/>
              <a:ext cx="779788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A78E54DD-6F80-2BA1-9A4C-8B17ECA6184C}"/>
                </a:ext>
              </a:extLst>
            </p:cNvPr>
            <p:cNvSpPr/>
            <p:nvPr/>
          </p:nvSpPr>
          <p:spPr>
            <a:xfrm>
              <a:off x="3471938" y="2483222"/>
              <a:ext cx="874587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 err="1">
                  <a:solidFill>
                    <a:srgbClr val="000000"/>
                  </a:solidFill>
                  <a:latin typeface="Calibri"/>
                  <a:ea typeface="DejaVu Sans"/>
                </a:rPr>
                <a:t>Recognised</a:t>
              </a: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Text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5E8FB31-44F1-5360-792A-9790D119C693}"/>
                </a:ext>
              </a:extLst>
            </p:cNvPr>
            <p:cNvCxnSpPr>
              <a:cxnSpLocks/>
            </p:cNvCxnSpPr>
            <p:nvPr/>
          </p:nvCxnSpPr>
          <p:spPr>
            <a:xfrm>
              <a:off x="6379721" y="1468413"/>
              <a:ext cx="81855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41F20A8C-0288-C631-4AB9-7BA5154CB557}"/>
                </a:ext>
              </a:extLst>
            </p:cNvPr>
            <p:cNvSpPr/>
            <p:nvPr/>
          </p:nvSpPr>
          <p:spPr>
            <a:xfrm>
              <a:off x="1532285" y="492578"/>
              <a:ext cx="9029487" cy="536677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150" sz="1000"/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2B530682-18EF-3E65-B179-07B16FB8F970}"/>
                </a:ext>
              </a:extLst>
            </p:cNvPr>
            <p:cNvSpPr/>
            <p:nvPr/>
          </p:nvSpPr>
          <p:spPr>
            <a:xfrm>
              <a:off x="6373864" y="4310601"/>
              <a:ext cx="871692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Personal Status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FD75DB9-0FF5-45B5-D3B3-F3451CA052A6}"/>
                </a:ext>
              </a:extLst>
            </p:cNvPr>
            <p:cNvSpPr/>
            <p:nvPr/>
          </p:nvSpPr>
          <p:spPr>
            <a:xfrm>
              <a:off x="2990900" y="3210590"/>
              <a:ext cx="567981" cy="9043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Visual Object Identification</a:t>
              </a:r>
              <a:endParaRPr lang="it-IT" sz="1000" b="0" strike="noStrike" spc="-1" dirty="0">
                <a:latin typeface="Arial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14F3BDB-A159-3FDA-D25C-D32B5E8E7A54}"/>
                </a:ext>
              </a:extLst>
            </p:cNvPr>
            <p:cNvCxnSpPr>
              <a:cxnSpLocks/>
            </p:cNvCxnSpPr>
            <p:nvPr/>
          </p:nvCxnSpPr>
          <p:spPr>
            <a:xfrm>
              <a:off x="6407754" y="5332526"/>
              <a:ext cx="81855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2D63CF-D960-8110-029B-95BA57C82EC6}"/>
                </a:ext>
              </a:extLst>
            </p:cNvPr>
            <p:cNvCxnSpPr>
              <a:cxnSpLocks/>
            </p:cNvCxnSpPr>
            <p:nvPr/>
          </p:nvCxnSpPr>
          <p:spPr>
            <a:xfrm>
              <a:off x="2029845" y="4778181"/>
              <a:ext cx="383133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30" name="TextBox 154">
              <a:extLst>
                <a:ext uri="{FF2B5EF4-FFF2-40B4-BE49-F238E27FC236}">
                  <a16:creationId xmlns:a16="http://schemas.microsoft.com/office/drawing/2014/main" id="{9B9E0BED-69A6-5A93-E2A0-0AB66FA247B5}"/>
                </a:ext>
              </a:extLst>
            </p:cNvPr>
            <p:cNvSpPr/>
            <p:nvPr/>
          </p:nvSpPr>
          <p:spPr>
            <a:xfrm>
              <a:off x="6387637" y="2709951"/>
              <a:ext cx="856653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NLU Text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35A77F1-6048-ADEA-A1C3-FD936CBA3F6D}"/>
                </a:ext>
              </a:extLst>
            </p:cNvPr>
            <p:cNvCxnSpPr>
              <a:cxnSpLocks/>
            </p:cNvCxnSpPr>
            <p:nvPr/>
          </p:nvCxnSpPr>
          <p:spPr>
            <a:xfrm>
              <a:off x="7737435" y="1474904"/>
              <a:ext cx="81855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195ACCD-2A89-81AD-9C5D-D0BC4C7BCD7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144" y="2280722"/>
              <a:ext cx="81855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C8DFB88A-922F-3EBA-7194-359E0B0E6ED0}"/>
                </a:ext>
              </a:extLst>
            </p:cNvPr>
            <p:cNvSpPr/>
            <p:nvPr/>
          </p:nvSpPr>
          <p:spPr>
            <a:xfrm>
              <a:off x="43897" y="4259890"/>
              <a:ext cx="519515" cy="1577135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User Agent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3093DD-93CA-9D72-3AA6-660CD5A8FF1E}"/>
                </a:ext>
              </a:extLst>
            </p:cNvPr>
            <p:cNvCxnSpPr>
              <a:cxnSpLocks/>
            </p:cNvCxnSpPr>
            <p:nvPr/>
          </p:nvCxnSpPr>
          <p:spPr>
            <a:xfrm>
              <a:off x="2093839" y="3638625"/>
              <a:ext cx="921086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64FD7DC-F7FF-721E-C933-8759F9B5A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8753" y="4181260"/>
              <a:ext cx="1089589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38" name="Rectangle 90">
              <a:extLst>
                <a:ext uri="{FF2B5EF4-FFF2-40B4-BE49-F238E27FC236}">
                  <a16:creationId xmlns:a16="http://schemas.microsoft.com/office/drawing/2014/main" id="{E871F61D-C812-754C-036D-6690D60C4F6E}"/>
                </a:ext>
              </a:extLst>
            </p:cNvPr>
            <p:cNvSpPr/>
            <p:nvPr/>
          </p:nvSpPr>
          <p:spPr>
            <a:xfrm>
              <a:off x="75469" y="752211"/>
              <a:ext cx="487943" cy="133075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Autonomous Motion </a:t>
              </a:r>
              <a:endParaRPr lang="it-IT" sz="1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Subsystem</a:t>
              </a:r>
              <a:endParaRPr lang="it-IT" sz="1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4200D6-8A61-0F70-0386-F571F88047C1}"/>
                </a:ext>
              </a:extLst>
            </p:cNvPr>
            <p:cNvSpPr txBox="1"/>
            <p:nvPr/>
          </p:nvSpPr>
          <p:spPr>
            <a:xfrm>
              <a:off x="589090" y="492578"/>
              <a:ext cx="1004011" cy="25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>
                  <a:latin typeface="Calibri" panose="020F0502020204030204" pitchFamily="34" charset="0"/>
                  <a:cs typeface="Calibri" panose="020F0502020204030204" pitchFamily="34" charset="0"/>
                </a:rPr>
                <a:t>Point of </a:t>
              </a:r>
              <a:r>
                <a:rPr lang="it-IT" sz="1000" err="1">
                  <a:latin typeface="Calibri" panose="020F0502020204030204" pitchFamily="34" charset="0"/>
                  <a:cs typeface="Calibri" panose="020F0502020204030204" pitchFamily="34" charset="0"/>
                </a:rPr>
                <a:t>View</a:t>
              </a:r>
              <a:endParaRPr lang="it-IT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94">
              <a:extLst>
                <a:ext uri="{FF2B5EF4-FFF2-40B4-BE49-F238E27FC236}">
                  <a16:creationId xmlns:a16="http://schemas.microsoft.com/office/drawing/2014/main" id="{AF54EE28-809C-AB6C-2BDF-1ECFF9F766FE}"/>
                </a:ext>
              </a:extLst>
            </p:cNvPr>
            <p:cNvSpPr/>
            <p:nvPr/>
          </p:nvSpPr>
          <p:spPr>
            <a:xfrm>
              <a:off x="8959485" y="1600487"/>
              <a:ext cx="976674" cy="5728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>
                  <a:solidFill>
                    <a:srgbClr val="000000"/>
                  </a:solidFill>
                  <a:latin typeface="Calibri"/>
                </a:rPr>
                <a:t>Machine Portable </a:t>
              </a:r>
              <a:endParaRPr lang="it-IT" sz="1000" spc="-1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it-IT" sz="1000" spc="-1">
                  <a:solidFill>
                    <a:srgbClr val="000000"/>
                  </a:solidFill>
                  <a:latin typeface="Calibri"/>
                </a:rPr>
                <a:t>Avatar</a:t>
              </a:r>
            </a:p>
          </p:txBody>
        </p:sp>
        <p:sp>
          <p:nvSpPr>
            <p:cNvPr id="41" name="TextBox 158">
              <a:extLst>
                <a:ext uri="{FF2B5EF4-FFF2-40B4-BE49-F238E27FC236}">
                  <a16:creationId xmlns:a16="http://schemas.microsoft.com/office/drawing/2014/main" id="{E448809A-2D52-084C-9F63-3B0BDB25B469}"/>
                </a:ext>
              </a:extLst>
            </p:cNvPr>
            <p:cNvSpPr/>
            <p:nvPr/>
          </p:nvSpPr>
          <p:spPr>
            <a:xfrm>
              <a:off x="6317270" y="2192545"/>
              <a:ext cx="918771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Meaning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42" name="Rectangle 7">
              <a:extLst>
                <a:ext uri="{FF2B5EF4-FFF2-40B4-BE49-F238E27FC236}">
                  <a16:creationId xmlns:a16="http://schemas.microsoft.com/office/drawing/2014/main" id="{A6128ACD-95D2-75AB-4EBE-79613EA2B209}"/>
                </a:ext>
              </a:extLst>
            </p:cNvPr>
            <p:cNvSpPr/>
            <p:nvPr/>
          </p:nvSpPr>
          <p:spPr>
            <a:xfrm>
              <a:off x="7056" y="6018268"/>
              <a:ext cx="6501290" cy="3439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Controller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772BBB-0F38-8E48-5668-82850F8DF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195" y="5933427"/>
              <a:ext cx="6501290" cy="1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9852226B-199A-5D1E-8BB6-4D4B5391A12C}"/>
                </a:ext>
              </a:extLst>
            </p:cNvPr>
            <p:cNvSpPr/>
            <p:nvPr/>
          </p:nvSpPr>
          <p:spPr>
            <a:xfrm>
              <a:off x="2156524" y="6518226"/>
              <a:ext cx="1027145" cy="3693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Global Storage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6033E993-DFE9-29D1-D881-E4FDD1C787C6}"/>
                </a:ext>
              </a:extLst>
            </p:cNvPr>
            <p:cNvSpPr/>
            <p:nvPr/>
          </p:nvSpPr>
          <p:spPr>
            <a:xfrm>
              <a:off x="3257926" y="6517704"/>
              <a:ext cx="681155" cy="3701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Access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6502FEE7-3225-EECE-B508-6301D1917A7E}"/>
                </a:ext>
              </a:extLst>
            </p:cNvPr>
            <p:cNvSpPr/>
            <p:nvPr/>
          </p:nvSpPr>
          <p:spPr>
            <a:xfrm>
              <a:off x="937134" y="6516227"/>
              <a:ext cx="1144289" cy="371342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Communication</a:t>
              </a:r>
              <a:endParaRPr lang="it-IT" sz="1000" b="0" strike="noStrike" spc="-1" dirty="0">
                <a:latin typeface="Arial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9FF56B4-3F2E-C993-C0B7-9EF27407C952}"/>
                </a:ext>
              </a:extLst>
            </p:cNvPr>
            <p:cNvCxnSpPr>
              <a:cxnSpLocks/>
            </p:cNvCxnSpPr>
            <p:nvPr/>
          </p:nvCxnSpPr>
          <p:spPr>
            <a:xfrm>
              <a:off x="2160065" y="6431638"/>
              <a:ext cx="1034629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39B9985-3AA9-46EC-221C-B9AC8C185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6082" y="6432245"/>
              <a:ext cx="695892" cy="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A7ABA187-5EB8-1C5E-6E41-C97B5B708C55}"/>
                </a:ext>
              </a:extLst>
            </p:cNvPr>
            <p:cNvSpPr/>
            <p:nvPr/>
          </p:nvSpPr>
          <p:spPr>
            <a:xfrm>
              <a:off x="7026416" y="6501447"/>
              <a:ext cx="1280121" cy="3714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Attestation Service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E5A9E0-6A86-1633-7BFE-AFEE3AE3DA6F}"/>
                </a:ext>
              </a:extLst>
            </p:cNvPr>
            <p:cNvSpPr/>
            <p:nvPr/>
          </p:nvSpPr>
          <p:spPr>
            <a:xfrm>
              <a:off x="5658617" y="6512887"/>
              <a:ext cx="1280121" cy="3714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Encryption Service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E89514BE-A555-2FF7-A75E-7AA8AEE3EA99}"/>
                </a:ext>
              </a:extLst>
            </p:cNvPr>
            <p:cNvSpPr/>
            <p:nvPr/>
          </p:nvSpPr>
          <p:spPr>
            <a:xfrm>
              <a:off x="4024244" y="6515264"/>
              <a:ext cx="1559994" cy="3714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Communication Service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12FDE28-B459-80C8-981B-9FC3D36B0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9242" y="6443100"/>
              <a:ext cx="4228017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0CEB62-4868-607C-5DF8-226001959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888" y="6432467"/>
              <a:ext cx="1133937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674838-A7EC-C554-7CAD-ED574805F507}"/>
                </a:ext>
              </a:extLst>
            </p:cNvPr>
            <p:cNvSpPr/>
            <p:nvPr/>
          </p:nvSpPr>
          <p:spPr>
            <a:xfrm>
              <a:off x="29755" y="6505597"/>
              <a:ext cx="833606" cy="3672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MPAI Store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AC303E-4098-E761-96A8-48D30A081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13" y="6443105"/>
              <a:ext cx="846854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56" name="Rectangle 175">
              <a:extLst>
                <a:ext uri="{FF2B5EF4-FFF2-40B4-BE49-F238E27FC236}">
                  <a16:creationId xmlns:a16="http://schemas.microsoft.com/office/drawing/2014/main" id="{8087C887-B5FD-1A5C-50D5-489BC2AE429D}"/>
                </a:ext>
              </a:extLst>
            </p:cNvPr>
            <p:cNvSpPr/>
            <p:nvPr/>
          </p:nvSpPr>
          <p:spPr>
            <a:xfrm>
              <a:off x="54867" y="2442442"/>
              <a:ext cx="522704" cy="14687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Environment Sensing </a:t>
              </a:r>
              <a:r>
                <a:rPr lang="en-GB" sz="1000" spc="-1">
                  <a:solidFill>
                    <a:srgbClr val="000000"/>
                  </a:solidFill>
                  <a:latin typeface="Calibri"/>
                  <a:ea typeface="DejaVu Sans"/>
                </a:rPr>
                <a:t>Subsystem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57" name="TextBox 6">
              <a:extLst>
                <a:ext uri="{FF2B5EF4-FFF2-40B4-BE49-F238E27FC236}">
                  <a16:creationId xmlns:a16="http://schemas.microsoft.com/office/drawing/2014/main" id="{8F01859C-3ADD-A7D9-FADA-06E3A4FAC07D}"/>
                </a:ext>
              </a:extLst>
            </p:cNvPr>
            <p:cNvSpPr/>
            <p:nvPr/>
          </p:nvSpPr>
          <p:spPr>
            <a:xfrm>
              <a:off x="4822249" y="3923546"/>
              <a:ext cx="1037503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it-IT" sz="1000" spc="-1">
                  <a:latin typeface="Calibri" panose="020F0502020204030204" pitchFamily="34" charset="0"/>
                  <a:cs typeface="Calibri" panose="020F0502020204030204" pitchFamily="34" charset="0"/>
                </a:rPr>
                <a:t>Participant </a:t>
              </a:r>
              <a:r>
                <a:rPr lang="it-IT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IDs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A8D493F-A3B6-1A71-A760-F0E193C3F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7910" y="2454654"/>
              <a:ext cx="1089589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61" name="TextBox 158">
              <a:extLst>
                <a:ext uri="{FF2B5EF4-FFF2-40B4-BE49-F238E27FC236}">
                  <a16:creationId xmlns:a16="http://schemas.microsoft.com/office/drawing/2014/main" id="{A8ABD4FC-3AE2-4FED-78D3-5991C9127212}"/>
                </a:ext>
              </a:extLst>
            </p:cNvPr>
            <p:cNvSpPr/>
            <p:nvPr/>
          </p:nvSpPr>
          <p:spPr>
            <a:xfrm>
              <a:off x="4902447" y="2192843"/>
              <a:ext cx="918771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Meaning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2A63C0-1763-316F-04B3-1BEF25C646F1}"/>
                </a:ext>
              </a:extLst>
            </p:cNvPr>
            <p:cNvSpPr txBox="1"/>
            <p:nvPr/>
          </p:nvSpPr>
          <p:spPr>
            <a:xfrm>
              <a:off x="521207" y="3212867"/>
              <a:ext cx="1071894" cy="25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Calibri" panose="020F0502020204030204" pitchFamily="34" charset="0"/>
                  <a:cs typeface="Calibri" panose="020F0502020204030204" pitchFamily="34" charset="0"/>
                </a:rPr>
                <a:t>Input Visual </a:t>
              </a:r>
              <a:endParaRPr lang="it-IT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7">
              <a:extLst>
                <a:ext uri="{FF2B5EF4-FFF2-40B4-BE49-F238E27FC236}">
                  <a16:creationId xmlns:a16="http://schemas.microsoft.com/office/drawing/2014/main" id="{0AE4BE81-1796-D663-A6CF-E8FEDF4CDFC2}"/>
                </a:ext>
              </a:extLst>
            </p:cNvPr>
            <p:cNvSpPr/>
            <p:nvPr/>
          </p:nvSpPr>
          <p:spPr>
            <a:xfrm>
              <a:off x="684164" y="787785"/>
              <a:ext cx="833425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spc="-1">
                  <a:solidFill>
                    <a:srgbClr val="000000"/>
                  </a:solidFill>
                  <a:latin typeface="Calibri"/>
                  <a:ea typeface="DejaVu Sans"/>
                </a:rPr>
                <a:t>AV Scene</a:t>
              </a: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Descriptors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03F1289D-C34B-325B-D383-666FBDD8309E}"/>
                </a:ext>
              </a:extLst>
            </p:cNvPr>
            <p:cNvSpPr/>
            <p:nvPr/>
          </p:nvSpPr>
          <p:spPr>
            <a:xfrm>
              <a:off x="9852151" y="574954"/>
              <a:ext cx="574939" cy="191631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/>
              <a:r>
                <a:rPr lang="en-US" sz="1000" spc="-1" dirty="0">
                  <a:solidFill>
                    <a:srgbClr val="000000"/>
                  </a:solidFill>
                  <a:latin typeface="Calibri"/>
                  <a:ea typeface="DejaVu Sans"/>
                </a:rPr>
                <a:t>Audio=-Visual Scene Rendering</a:t>
              </a:r>
              <a:endParaRPr lang="it-IT" sz="1000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CA4FCE2-B133-334B-3296-EDBA441F0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0132" y="1825244"/>
              <a:ext cx="696341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66" name="TextBox 239">
              <a:extLst>
                <a:ext uri="{FF2B5EF4-FFF2-40B4-BE49-F238E27FC236}">
                  <a16:creationId xmlns:a16="http://schemas.microsoft.com/office/drawing/2014/main" id="{2F0C9035-400D-9A36-B572-77725D0E2485}"/>
                </a:ext>
              </a:extLst>
            </p:cNvPr>
            <p:cNvSpPr/>
            <p:nvPr/>
          </p:nvSpPr>
          <p:spPr>
            <a:xfrm>
              <a:off x="10569153" y="2377954"/>
              <a:ext cx="995730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>
                  <a:solidFill>
                    <a:srgbClr val="000000"/>
                  </a:solidFill>
                  <a:latin typeface="Calibri"/>
                  <a:ea typeface="DejaVu Sans"/>
                </a:rPr>
                <a:t>Output </a:t>
              </a: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Text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382DAFE-F8A9-A0B8-8C9B-D42BF2CFE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355" y="991793"/>
              <a:ext cx="9310963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235F007-19E8-0FC8-8605-2AD2044AB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356" y="754057"/>
              <a:ext cx="9156959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3CFF3E7-17B9-2B07-4AE3-26CC3E437A6F}"/>
                </a:ext>
              </a:extLst>
            </p:cNvPr>
            <p:cNvCxnSpPr>
              <a:cxnSpLocks/>
            </p:cNvCxnSpPr>
            <p:nvPr/>
          </p:nvCxnSpPr>
          <p:spPr>
            <a:xfrm>
              <a:off x="2084512" y="2702983"/>
              <a:ext cx="921086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3BEDB2-AB77-B082-D28C-B22F7C5AD3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394" y="1890131"/>
              <a:ext cx="5133577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71" name="TextBox 158">
              <a:extLst>
                <a:ext uri="{FF2B5EF4-FFF2-40B4-BE49-F238E27FC236}">
                  <a16:creationId xmlns:a16="http://schemas.microsoft.com/office/drawing/2014/main" id="{3B17E408-84AE-B9D9-1FBB-F3E77AF72A02}"/>
                </a:ext>
              </a:extLst>
            </p:cNvPr>
            <p:cNvSpPr/>
            <p:nvPr/>
          </p:nvSpPr>
          <p:spPr>
            <a:xfrm>
              <a:off x="6327909" y="1684995"/>
              <a:ext cx="918771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AV Scene Descriptors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1DC71DE-7BD3-EFCE-B5CC-1D047B6753C9}"/>
                </a:ext>
              </a:extLst>
            </p:cNvPr>
            <p:cNvCxnSpPr>
              <a:cxnSpLocks/>
            </p:cNvCxnSpPr>
            <p:nvPr/>
          </p:nvCxnSpPr>
          <p:spPr>
            <a:xfrm>
              <a:off x="6400134" y="2444546"/>
              <a:ext cx="81855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65CD8B0-71C7-F346-AE3C-8F83F85BDC1A}"/>
                </a:ext>
              </a:extLst>
            </p:cNvPr>
            <p:cNvCxnSpPr>
              <a:cxnSpLocks/>
            </p:cNvCxnSpPr>
            <p:nvPr/>
          </p:nvCxnSpPr>
          <p:spPr>
            <a:xfrm>
              <a:off x="5865113" y="2454654"/>
              <a:ext cx="54264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129D31-39DF-2E16-D465-4CAE99B18000}"/>
                </a:ext>
              </a:extLst>
            </p:cNvPr>
            <p:cNvCxnSpPr>
              <a:cxnSpLocks/>
            </p:cNvCxnSpPr>
            <p:nvPr/>
          </p:nvCxnSpPr>
          <p:spPr>
            <a:xfrm>
              <a:off x="4753247" y="3662664"/>
              <a:ext cx="2436499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3F208F5-109D-6A64-A98C-90694D398DD7}"/>
                </a:ext>
              </a:extLst>
            </p:cNvPr>
            <p:cNvCxnSpPr>
              <a:cxnSpLocks/>
            </p:cNvCxnSpPr>
            <p:nvPr/>
          </p:nvCxnSpPr>
          <p:spPr>
            <a:xfrm>
              <a:off x="6400134" y="4513376"/>
              <a:ext cx="81855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76" name="TextBox 122">
              <a:extLst>
                <a:ext uri="{FF2B5EF4-FFF2-40B4-BE49-F238E27FC236}">
                  <a16:creationId xmlns:a16="http://schemas.microsoft.com/office/drawing/2014/main" id="{FEF15054-373C-C507-5AE3-04A0E25652C0}"/>
                </a:ext>
              </a:extLst>
            </p:cNvPr>
            <p:cNvSpPr/>
            <p:nvPr/>
          </p:nvSpPr>
          <p:spPr>
            <a:xfrm>
              <a:off x="6430548" y="3440354"/>
              <a:ext cx="757592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Visual Object ID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77" name="Rectangle 40">
              <a:extLst>
                <a:ext uri="{FF2B5EF4-FFF2-40B4-BE49-F238E27FC236}">
                  <a16:creationId xmlns:a16="http://schemas.microsoft.com/office/drawing/2014/main" id="{2670ABE0-FB83-A236-07EE-BDD4144DA977}"/>
                </a:ext>
              </a:extLst>
            </p:cNvPr>
            <p:cNvSpPr/>
            <p:nvPr/>
          </p:nvSpPr>
          <p:spPr>
            <a:xfrm>
              <a:off x="4289098" y="2185494"/>
              <a:ext cx="502047" cy="211102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Natural Language Understanding</a:t>
              </a:r>
              <a:endParaRPr lang="it-IT" sz="1000" b="0" strike="noStrike" spc="-1" dirty="0">
                <a:latin typeface="Arial"/>
              </a:endParaRPr>
            </a:p>
          </p:txBody>
        </p:sp>
        <p:sp>
          <p:nvSpPr>
            <p:cNvPr id="79" name="TextBox 6">
              <a:extLst>
                <a:ext uri="{FF2B5EF4-FFF2-40B4-BE49-F238E27FC236}">
                  <a16:creationId xmlns:a16="http://schemas.microsoft.com/office/drawing/2014/main" id="{70B18B74-696E-04E6-771A-857BC08DA560}"/>
                </a:ext>
              </a:extLst>
            </p:cNvPr>
            <p:cNvSpPr/>
            <p:nvPr/>
          </p:nvSpPr>
          <p:spPr>
            <a:xfrm>
              <a:off x="3471614" y="2942640"/>
              <a:ext cx="909588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it-IT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Visual Scene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it-IT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Descriptors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1210E07-7E66-247C-2A62-27B1AC18C212}"/>
                </a:ext>
              </a:extLst>
            </p:cNvPr>
            <p:cNvCxnSpPr>
              <a:cxnSpLocks/>
            </p:cNvCxnSpPr>
            <p:nvPr/>
          </p:nvCxnSpPr>
          <p:spPr>
            <a:xfrm>
              <a:off x="3536356" y="3654490"/>
              <a:ext cx="779788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E55993F-3689-EC99-4215-75AD560D095A}"/>
                </a:ext>
              </a:extLst>
            </p:cNvPr>
            <p:cNvCxnSpPr>
              <a:cxnSpLocks/>
            </p:cNvCxnSpPr>
            <p:nvPr/>
          </p:nvCxnSpPr>
          <p:spPr>
            <a:xfrm>
              <a:off x="557593" y="3474156"/>
              <a:ext cx="110287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85" name="TextBox 239">
              <a:extLst>
                <a:ext uri="{FF2B5EF4-FFF2-40B4-BE49-F238E27FC236}">
                  <a16:creationId xmlns:a16="http://schemas.microsoft.com/office/drawing/2014/main" id="{73A0C185-5018-D284-9EAE-98AD8AB0CC68}"/>
                </a:ext>
              </a:extLst>
            </p:cNvPr>
            <p:cNvSpPr/>
            <p:nvPr/>
          </p:nvSpPr>
          <p:spPr>
            <a:xfrm>
              <a:off x="10562488" y="1583838"/>
              <a:ext cx="995730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>
                  <a:solidFill>
                    <a:srgbClr val="000000"/>
                  </a:solidFill>
                  <a:latin typeface="Calibri"/>
                  <a:ea typeface="DejaVu Sans"/>
                </a:rPr>
                <a:t>Output Visual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1735199-BDFD-1D84-3717-AC45480F3B9D}"/>
                </a:ext>
              </a:extLst>
            </p:cNvPr>
            <p:cNvCxnSpPr>
              <a:cxnSpLocks/>
            </p:cNvCxnSpPr>
            <p:nvPr/>
          </p:nvCxnSpPr>
          <p:spPr>
            <a:xfrm>
              <a:off x="10427095" y="1356038"/>
              <a:ext cx="1088097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D09F653-1340-02C1-22CA-C9EF6879325B}"/>
                </a:ext>
              </a:extLst>
            </p:cNvPr>
            <p:cNvCxnSpPr>
              <a:cxnSpLocks/>
            </p:cNvCxnSpPr>
            <p:nvPr/>
          </p:nvCxnSpPr>
          <p:spPr>
            <a:xfrm>
              <a:off x="10427091" y="1847107"/>
              <a:ext cx="1088097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88" name="TextBox 239">
              <a:extLst>
                <a:ext uri="{FF2B5EF4-FFF2-40B4-BE49-F238E27FC236}">
                  <a16:creationId xmlns:a16="http://schemas.microsoft.com/office/drawing/2014/main" id="{1D3CEA2D-8467-C8FD-922C-8BB256183893}"/>
                </a:ext>
              </a:extLst>
            </p:cNvPr>
            <p:cNvSpPr/>
            <p:nvPr/>
          </p:nvSpPr>
          <p:spPr>
            <a:xfrm>
              <a:off x="10569152" y="1087643"/>
              <a:ext cx="995730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>
                  <a:solidFill>
                    <a:srgbClr val="000000"/>
                  </a:solidFill>
                  <a:latin typeface="Calibri"/>
                  <a:ea typeface="DejaVu Sans"/>
                </a:rPr>
                <a:t>Output </a:t>
              </a: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Audio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89" name="Rectangle 175">
              <a:extLst>
                <a:ext uri="{FF2B5EF4-FFF2-40B4-BE49-F238E27FC236}">
                  <a16:creationId xmlns:a16="http://schemas.microsoft.com/office/drawing/2014/main" id="{40C8DCCA-7F18-82D8-F8ED-9F2640AC559A}"/>
                </a:ext>
              </a:extLst>
            </p:cNvPr>
            <p:cNvSpPr/>
            <p:nvPr/>
          </p:nvSpPr>
          <p:spPr>
            <a:xfrm>
              <a:off x="11600296" y="4168284"/>
              <a:ext cx="536837" cy="135802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Autonomous Motion Subsystem 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91" name="TextBox 178">
              <a:extLst>
                <a:ext uri="{FF2B5EF4-FFF2-40B4-BE49-F238E27FC236}">
                  <a16:creationId xmlns:a16="http://schemas.microsoft.com/office/drawing/2014/main" id="{57ED6BC6-FCA2-AB3F-75D1-1C8FF253AD28}"/>
                </a:ext>
              </a:extLst>
            </p:cNvPr>
            <p:cNvSpPr/>
            <p:nvPr/>
          </p:nvSpPr>
          <p:spPr>
            <a:xfrm>
              <a:off x="10600658" y="4632001"/>
              <a:ext cx="845680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AMS-HCI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Message</a:t>
              </a:r>
              <a:endParaRPr lang="it-IT" sz="1000" b="0" strike="noStrike" spc="-1" dirty="0">
                <a:latin typeface="Arial"/>
              </a:endParaRPr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F66ABF88-3B9F-ABD7-2DE5-4C5697550D7B}"/>
                </a:ext>
              </a:extLst>
            </p:cNvPr>
            <p:cNvSpPr/>
            <p:nvPr/>
          </p:nvSpPr>
          <p:spPr>
            <a:xfrm>
              <a:off x="11586314" y="2870185"/>
              <a:ext cx="533896" cy="843602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" lIns="90000" tIns="45000" rIns="90000" bIns="45000" anchor="ctr">
              <a:noAutofit/>
            </a:bodyPr>
            <a:lstStyle/>
            <a:p>
              <a:pPr algn="ctr"/>
              <a:r>
                <a:rPr lang="en-GB" sz="1000" spc="-1">
                  <a:solidFill>
                    <a:srgbClr val="000000"/>
                  </a:solidFill>
                  <a:latin typeface="Calibri"/>
                </a:rPr>
                <a:t>Remote HCIs</a:t>
              </a:r>
              <a:endParaRPr lang="it-IT" sz="1000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3" name="TextBox 177">
              <a:extLst>
                <a:ext uri="{FF2B5EF4-FFF2-40B4-BE49-F238E27FC236}">
                  <a16:creationId xmlns:a16="http://schemas.microsoft.com/office/drawing/2014/main" id="{567F9727-B080-C5E8-F42B-090923DCA807}"/>
                </a:ext>
              </a:extLst>
            </p:cNvPr>
            <p:cNvSpPr/>
            <p:nvPr/>
          </p:nvSpPr>
          <p:spPr>
            <a:xfrm>
              <a:off x="10582706" y="3071766"/>
              <a:ext cx="1053817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Ego-Remote</a:t>
              </a:r>
              <a:r>
                <a:rPr lang="en-GB" sz="1000" spc="-1" dirty="0">
                  <a:solidFill>
                    <a:srgbClr val="000000"/>
                  </a:solidFill>
                  <a:ea typeface="DejaVu Sans"/>
                </a:rPr>
                <a:t> HCI </a:t>
              </a:r>
              <a:r>
                <a:rPr lang="it-IT" sz="1000" b="0" strike="noStrike" spc="-1" dirty="0"/>
                <a:t>Message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9D4716C-F6F3-3911-F0AE-4E1748A4E8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130" y="3288659"/>
              <a:ext cx="3834184" cy="1"/>
            </a:xfrm>
            <a:prstGeom prst="line">
              <a:avLst/>
            </a:prstGeom>
            <a:ln>
              <a:solidFill>
                <a:srgbClr val="0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6C3B5B-981E-008C-A18D-568B52551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3116" y="4828810"/>
              <a:ext cx="3834184" cy="1"/>
            </a:xfrm>
            <a:prstGeom prst="line">
              <a:avLst/>
            </a:prstGeom>
            <a:ln>
              <a:solidFill>
                <a:srgbClr val="0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966A836-40AE-02BD-D92B-AD5FDCA0030D}"/>
                </a:ext>
              </a:extLst>
            </p:cNvPr>
            <p:cNvCxnSpPr/>
            <p:nvPr/>
          </p:nvCxnSpPr>
          <p:spPr>
            <a:xfrm flipV="1">
              <a:off x="2157836" y="3148004"/>
              <a:ext cx="2128937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FB8054A-7800-FD49-A333-371E86241209}"/>
                </a:ext>
              </a:extLst>
            </p:cNvPr>
            <p:cNvSpPr txBox="1"/>
            <p:nvPr/>
          </p:nvSpPr>
          <p:spPr>
            <a:xfrm>
              <a:off x="525900" y="2634040"/>
              <a:ext cx="1071894" cy="25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Calibri" panose="020F0502020204030204" pitchFamily="34" charset="0"/>
                  <a:cs typeface="Calibri" panose="020F0502020204030204" pitchFamily="34" charset="0"/>
                </a:rPr>
                <a:t>Input Audio</a:t>
              </a:r>
              <a:endParaRPr lang="it-IT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70AB7AF-67A5-E962-A88F-0102B8B6B23B}"/>
                </a:ext>
              </a:extLst>
            </p:cNvPr>
            <p:cNvCxnSpPr>
              <a:cxnSpLocks/>
            </p:cNvCxnSpPr>
            <p:nvPr/>
          </p:nvCxnSpPr>
          <p:spPr>
            <a:xfrm>
              <a:off x="553360" y="2895207"/>
              <a:ext cx="110287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03" name="TextBox 67">
              <a:extLst>
                <a:ext uri="{FF2B5EF4-FFF2-40B4-BE49-F238E27FC236}">
                  <a16:creationId xmlns:a16="http://schemas.microsoft.com/office/drawing/2014/main" id="{92D79D57-0A65-BA3B-BF96-2FC9C2C6041A}"/>
                </a:ext>
              </a:extLst>
            </p:cNvPr>
            <p:cNvSpPr/>
            <p:nvPr/>
          </p:nvSpPr>
          <p:spPr>
            <a:xfrm>
              <a:off x="720066" y="2014692"/>
              <a:ext cx="806868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Input Text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20B3F29-E13B-8CB2-9597-D18164D4962E}"/>
                </a:ext>
              </a:extLst>
            </p:cNvPr>
            <p:cNvCxnSpPr>
              <a:cxnSpLocks/>
            </p:cNvCxnSpPr>
            <p:nvPr/>
          </p:nvCxnSpPr>
          <p:spPr>
            <a:xfrm>
              <a:off x="574527" y="2269033"/>
              <a:ext cx="371457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51A453DF-4B64-A459-977E-26D427AECF3B}"/>
                </a:ext>
              </a:extLst>
            </p:cNvPr>
            <p:cNvCxnSpPr>
              <a:cxnSpLocks/>
            </p:cNvCxnSpPr>
            <p:nvPr/>
          </p:nvCxnSpPr>
          <p:spPr>
            <a:xfrm>
              <a:off x="2173554" y="4182266"/>
              <a:ext cx="212663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07" name="TextBox 6">
              <a:extLst>
                <a:ext uri="{FF2B5EF4-FFF2-40B4-BE49-F238E27FC236}">
                  <a16:creationId xmlns:a16="http://schemas.microsoft.com/office/drawing/2014/main" id="{6EF8E1D6-6D83-8422-50E7-1D15D6306DC7}"/>
                </a:ext>
              </a:extLst>
            </p:cNvPr>
            <p:cNvSpPr/>
            <p:nvPr/>
          </p:nvSpPr>
          <p:spPr>
            <a:xfrm>
              <a:off x="3518709" y="3963219"/>
              <a:ext cx="829358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it-IT" sz="1000" spc="-1" err="1">
                  <a:latin typeface="Calibri" panose="020F0502020204030204" pitchFamily="34" charset="0"/>
                  <a:cs typeface="Calibri" panose="020F0502020204030204" pitchFamily="34" charset="0"/>
                </a:rPr>
                <a:t>Participant</a:t>
              </a:r>
              <a:endParaRPr lang="it-IT" sz="1000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it-IT" sz="1000" b="0" strike="noStrike" spc="-1" err="1">
                  <a:latin typeface="Calibri" panose="020F0502020204030204" pitchFamily="34" charset="0"/>
                  <a:cs typeface="Calibri" panose="020F0502020204030204" pitchFamily="34" charset="0"/>
                </a:rPr>
                <a:t>IDs</a:t>
              </a:r>
              <a:endParaRPr lang="it-IT" sz="1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A5BDE5-CB77-9CA3-4C07-9497ED3C75A1}"/>
                </a:ext>
              </a:extLst>
            </p:cNvPr>
            <p:cNvSpPr txBox="1"/>
            <p:nvPr/>
          </p:nvSpPr>
          <p:spPr>
            <a:xfrm>
              <a:off x="2121969" y="3421315"/>
              <a:ext cx="923666" cy="41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alibri" panose="020F0502020204030204" pitchFamily="34" charset="0"/>
                  <a:cs typeface="Calibri" panose="020F0502020204030204" pitchFamily="34" charset="0"/>
                </a:rPr>
                <a:t>Visual Scene Descriptors</a:t>
              </a:r>
            </a:p>
          </p:txBody>
        </p:sp>
        <p:sp>
          <p:nvSpPr>
            <p:cNvPr id="109" name="TextBox 6">
              <a:extLst>
                <a:ext uri="{FF2B5EF4-FFF2-40B4-BE49-F238E27FC236}">
                  <a16:creationId xmlns:a16="http://schemas.microsoft.com/office/drawing/2014/main" id="{D5B4AD2E-EFB6-2571-AB30-26F23214279C}"/>
                </a:ext>
              </a:extLst>
            </p:cNvPr>
            <p:cNvSpPr/>
            <p:nvPr/>
          </p:nvSpPr>
          <p:spPr>
            <a:xfrm>
              <a:off x="3558396" y="3451319"/>
              <a:ext cx="755072" cy="4132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it-IT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Visual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it-IT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Object ID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EAAB566-08A8-741B-6E9C-F1E0F3BAE03D}"/>
                </a:ext>
              </a:extLst>
            </p:cNvPr>
            <p:cNvCxnSpPr>
              <a:cxnSpLocks/>
            </p:cNvCxnSpPr>
            <p:nvPr/>
          </p:nvCxnSpPr>
          <p:spPr>
            <a:xfrm>
              <a:off x="4788686" y="2985723"/>
              <a:ext cx="2436499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0C8509A-4F4C-B87E-A424-27CE91554881}"/>
                </a:ext>
              </a:extLst>
            </p:cNvPr>
            <p:cNvSpPr/>
            <p:nvPr/>
          </p:nvSpPr>
          <p:spPr>
            <a:xfrm>
              <a:off x="5849495" y="1940788"/>
              <a:ext cx="531618" cy="29202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Personal Status Extraction</a:t>
              </a:r>
              <a:endParaRPr lang="it-IT" sz="1000" b="0" strike="noStrike" spc="-1">
                <a:latin typeface="Arial"/>
              </a:endParaRPr>
            </a:p>
          </p:txBody>
        </p:sp>
        <p:sp>
          <p:nvSpPr>
            <p:cNvPr id="58" name="TextBox 67">
              <a:extLst>
                <a:ext uri="{FF2B5EF4-FFF2-40B4-BE49-F238E27FC236}">
                  <a16:creationId xmlns:a16="http://schemas.microsoft.com/office/drawing/2014/main" id="{DDC72A52-DF62-AA51-8A41-EF5DC5244215}"/>
                </a:ext>
              </a:extLst>
            </p:cNvPr>
            <p:cNvSpPr/>
            <p:nvPr/>
          </p:nvSpPr>
          <p:spPr>
            <a:xfrm>
              <a:off x="4286774" y="1453656"/>
              <a:ext cx="1562448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Speech Scene Geometry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76449DC-01D7-35EE-8A66-0DF2EBE6A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58657" y="1715502"/>
              <a:ext cx="378945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F52E4078-D32C-DDF1-B8FE-A4FF8EE43FE2}"/>
                </a:ext>
              </a:extLst>
            </p:cNvPr>
            <p:cNvSpPr/>
            <p:nvPr/>
          </p:nvSpPr>
          <p:spPr>
            <a:xfrm>
              <a:off x="4346525" y="5330143"/>
              <a:ext cx="1523594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Visual Scene Geometry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F5DB62F-2650-F797-63F4-65D86B894E1C}"/>
                </a:ext>
              </a:extLst>
            </p:cNvPr>
            <p:cNvCxnSpPr>
              <a:cxnSpLocks/>
            </p:cNvCxnSpPr>
            <p:nvPr/>
          </p:nvCxnSpPr>
          <p:spPr>
            <a:xfrm>
              <a:off x="10427092" y="907303"/>
              <a:ext cx="1088097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13" name="TextBox 239">
              <a:extLst>
                <a:ext uri="{FF2B5EF4-FFF2-40B4-BE49-F238E27FC236}">
                  <a16:creationId xmlns:a16="http://schemas.microsoft.com/office/drawing/2014/main" id="{0A84A9BD-46DF-2681-6FA8-A788466E2CA6}"/>
                </a:ext>
              </a:extLst>
            </p:cNvPr>
            <p:cNvSpPr/>
            <p:nvPr/>
          </p:nvSpPr>
          <p:spPr>
            <a:xfrm>
              <a:off x="10569149" y="647372"/>
              <a:ext cx="1053816" cy="2537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0" spc="-1">
                  <a:solidFill>
                    <a:srgbClr val="000000"/>
                  </a:solidFill>
                  <a:latin typeface="Calibri"/>
                  <a:ea typeface="DejaVu Sans"/>
                </a:rPr>
                <a:t>Output </a:t>
              </a:r>
              <a:r>
                <a:rPr lang="en-GB" sz="1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Speech</a:t>
              </a:r>
              <a:endParaRPr lang="it-IT" sz="1000" b="0" strike="noStrike" spc="-1">
                <a:latin typeface="Arial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68866FD-D246-2DBD-B6F9-5B96B76FA75C}"/>
                </a:ext>
              </a:extLst>
            </p:cNvPr>
            <p:cNvCxnSpPr/>
            <p:nvPr/>
          </p:nvCxnSpPr>
          <p:spPr>
            <a:xfrm flipV="1">
              <a:off x="7730592" y="2637094"/>
              <a:ext cx="3747212" cy="1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5317313-0193-EC0F-73E7-3090A4C34CFB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08" y="5198201"/>
              <a:ext cx="383133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3FE43D7-2CC0-9833-6968-C6F318BE1F3E}"/>
                </a:ext>
              </a:extLst>
            </p:cNvPr>
            <p:cNvCxnSpPr>
              <a:cxnSpLocks/>
            </p:cNvCxnSpPr>
            <p:nvPr/>
          </p:nvCxnSpPr>
          <p:spPr>
            <a:xfrm>
              <a:off x="2036783" y="5588726"/>
              <a:ext cx="383133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05" name="Rectangle 13">
              <a:extLst>
                <a:ext uri="{FF2B5EF4-FFF2-40B4-BE49-F238E27FC236}">
                  <a16:creationId xmlns:a16="http://schemas.microsoft.com/office/drawing/2014/main" id="{763B5535-3821-879A-D7E4-1509861C3250}"/>
                </a:ext>
              </a:extLst>
            </p:cNvPr>
            <p:cNvSpPr/>
            <p:nvPr/>
          </p:nvSpPr>
          <p:spPr>
            <a:xfrm>
              <a:off x="1632220" y="1062071"/>
              <a:ext cx="541334" cy="469104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vert270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Audio-Visual Scene Description</a:t>
              </a:r>
              <a:endParaRPr lang="it-IT" sz="1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C8649659-7301-18A2-60E0-304233F8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21" y="30723"/>
            <a:ext cx="10182707" cy="1280890"/>
          </a:xfrm>
        </p:spPr>
        <p:txBody>
          <a:bodyPr/>
          <a:lstStyle/>
          <a:p>
            <a:r>
              <a:rPr lang="en-US" dirty="0"/>
              <a:t>Reference Model: Human-CAV interaction (CAV-HCI)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16814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DBAF96-D31D-C55C-7BFB-BF6746CD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547247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What does CAV-HCI specify?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DE232-048F-BA4B-921A-B63D1EDE8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9151" y="1374789"/>
            <a:ext cx="4906537" cy="50836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HCI Subsystem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I/O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Functional Requirements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Components’ functions and topology</a:t>
            </a:r>
          </a:p>
          <a:p>
            <a:pPr>
              <a:lnSpc>
                <a:spcPct val="90000"/>
              </a:lnSpc>
            </a:pPr>
            <a:r>
              <a:rPr lang="en-US" dirty="0"/>
              <a:t>Input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Audio, Text, Visual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Point of View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Audio-Visual Scene Descriptors</a:t>
            </a:r>
          </a:p>
          <a:p>
            <a:pPr>
              <a:lnSpc>
                <a:spcPct val="90000"/>
              </a:lnSpc>
            </a:pPr>
            <a:r>
              <a:rPr lang="en-US" dirty="0"/>
              <a:t>Output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Audio, Speech, Text, Visual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Ego-Remote HCI Messaging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AMS-HCI Messaging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E1FBF-6165-8564-2116-DFAD9ECE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0CBBC7-A28A-46CD-96D7-477DC46FC735}" type="datetime5">
              <a:rPr lang="en-US" smtClean="0"/>
              <a:pPr>
                <a:spcAft>
                  <a:spcPts val="600"/>
                </a:spcAft>
              </a:pPr>
              <a:t>8-May-25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C09FA-BF48-07F4-8E06-F9ACD1D9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400"/>
          </a:p>
        </p:txBody>
      </p:sp>
      <p:pic>
        <p:nvPicPr>
          <p:cNvPr id="6" name="Content Placeholder 5" descr="Magnifying glass and question mark">
            <a:extLst>
              <a:ext uri="{FF2B5EF4-FFF2-40B4-BE49-F238E27FC236}">
                <a16:creationId xmlns:a16="http://schemas.microsoft.com/office/drawing/2014/main" id="{4136F6B7-895C-6F23-A375-323BD32305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577" r="16926" b="-2"/>
          <a:stretch/>
        </p:blipFill>
        <p:spPr>
          <a:xfrm>
            <a:off x="1322388" y="1905322"/>
            <a:ext cx="5057775" cy="455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50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E958-B56C-1938-B8B2-93EC2B58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HCI input data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FFA4DE0-E665-D665-47A7-657412F48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52623"/>
              </p:ext>
            </p:extLst>
          </p:nvPr>
        </p:nvGraphicFramePr>
        <p:xfrm>
          <a:off x="1301750" y="2597459"/>
          <a:ext cx="10202862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320">
                  <a:extLst>
                    <a:ext uri="{9D8B030D-6E8A-4147-A177-3AD203B41FA5}">
                      <a16:colId xmlns:a16="http://schemas.microsoft.com/office/drawing/2014/main" val="1629389680"/>
                    </a:ext>
                  </a:extLst>
                </a:gridCol>
                <a:gridCol w="1906841">
                  <a:extLst>
                    <a:ext uri="{9D8B030D-6E8A-4147-A177-3AD203B41FA5}">
                      <a16:colId xmlns:a16="http://schemas.microsoft.com/office/drawing/2014/main" val="712731047"/>
                    </a:ext>
                  </a:extLst>
                </a:gridCol>
                <a:gridCol w="5982701">
                  <a:extLst>
                    <a:ext uri="{9D8B030D-6E8A-4147-A177-3AD203B41FA5}">
                      <a16:colId xmlns:a16="http://schemas.microsoft.com/office/drawing/2014/main" val="131685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 data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Point of View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Passenger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Passenger's Point of View looking at environment.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9709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Audio-Visual Scene Descriptors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AMS Subsystem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Audio-Visual representation of the environment.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992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 </a:t>
                      </a: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Audio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Environment, Passenger Cabin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authentication, command/interaction with HCI, etc. and environment Audio.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628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 </a:t>
                      </a: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Text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 complementing/replacing User input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9291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 </a:t>
                      </a: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Visual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Environment, Passenger Cabin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Environment perception, User authentication, command/ interaction with HCI, etc. and environment Visual.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825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AMS-HCI</a:t>
                      </a: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 Message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AMS Subsystem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AMS response to HCI request.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7639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Ego-Remote HCI Message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Remote HCI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Remote HCI to Ego HCI.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040582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E8F2-AB91-46F8-8AF3-EB04E60F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6FF75-118C-FDC6-7E43-B6C5CD20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D8151-3713-EB68-A076-7D61D93D05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1041" y="-1"/>
            <a:ext cx="5076454" cy="25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708F-0E2C-882A-D2A9-15350FD3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HCI output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D8408-BA14-E7FB-78CB-AE1CC369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4D1FA-F6CB-C5BA-7D70-6E0CDA17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DC73690-4069-29DF-ED7A-CACD59B5D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352470"/>
              </p:ext>
            </p:extLst>
          </p:nvPr>
        </p:nvGraphicFramePr>
        <p:xfrm>
          <a:off x="1301750" y="3081002"/>
          <a:ext cx="10202862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272050207"/>
                    </a:ext>
                  </a:extLst>
                </a:gridCol>
                <a:gridCol w="2495538">
                  <a:extLst>
                    <a:ext uri="{9D8B030D-6E8A-4147-A177-3AD203B41FA5}">
                      <a16:colId xmlns:a16="http://schemas.microsoft.com/office/drawing/2014/main" val="4162161980"/>
                    </a:ext>
                  </a:extLst>
                </a:gridCol>
                <a:gridCol w="4306370">
                  <a:extLst>
                    <a:ext uri="{9D8B030D-6E8A-4147-A177-3AD203B41FA5}">
                      <a16:colId xmlns:a16="http://schemas.microsoft.com/office/drawing/2014/main" val="567468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data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39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</a:t>
                      </a:r>
                      <a:r>
                        <a:rPr lang="en-GB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Audio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Cabin Passengers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HCI’s avatar or FED Audio.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883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</a:t>
                      </a:r>
                      <a:r>
                        <a:rPr lang="en-GB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Speech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Cabin Passengers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HCT's avatar Speech.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8460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</a:t>
                      </a:r>
                      <a:r>
                        <a:rPr lang="en-GB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Text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Cabin Passengers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HCI’s avatar Text.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355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</a:t>
                      </a:r>
                      <a:r>
                        <a:rPr lang="en-GB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Visual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Cabin Passengers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HCI’s avatar or FED Visual.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945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AMS-HCI</a:t>
                      </a:r>
                      <a:r>
                        <a:rPr lang="en-GB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 Message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AMS Subsystem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HCI request to AMS, e.g., Route or Point of View.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9549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Ego-Remote HCI Message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Remote HCI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Ego HCI to Remote HCI.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0346604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FEBA768-0613-1435-F66C-419A1C421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0"/>
            <a:ext cx="6071495" cy="30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1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1BCB-EE78-81F0-E3B2-78BC7EBF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Components/1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D8617D-8226-C801-F2BD-02D80B6F8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770245"/>
              </p:ext>
            </p:extLst>
          </p:nvPr>
        </p:nvGraphicFramePr>
        <p:xfrm>
          <a:off x="1301750" y="2721747"/>
          <a:ext cx="1036216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110">
                  <a:extLst>
                    <a:ext uri="{9D8B030D-6E8A-4147-A177-3AD203B41FA5}">
                      <a16:colId xmlns:a16="http://schemas.microsoft.com/office/drawing/2014/main" val="2459348900"/>
                    </a:ext>
                  </a:extLst>
                </a:gridCol>
                <a:gridCol w="8331056">
                  <a:extLst>
                    <a:ext uri="{9D8B030D-6E8A-4147-A177-3AD203B41FA5}">
                      <a16:colId xmlns:a16="http://schemas.microsoft.com/office/drawing/2014/main" val="1378642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0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Audio-Visual Scene Description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Audio and Visual Objects from the appropriate Devices.</a:t>
                      </a:r>
                      <a:b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Audio-Visual Scene Descriptors.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60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Automatic Speech Recognition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Speech Objects.</a:t>
                      </a:r>
                      <a:b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Recognised Text.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3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Visual Object Identification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Visual Scenes Descriptors.</a:t>
                      </a:r>
                      <a:b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Provides Instance ID of indicated Visual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97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Natural Language Understanding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Recognised Text.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Uses context information (e.g., Instance ID of object).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Produces Meaning &amp; Natural Language Understanding Text, using Refined or Input.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8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Speaker Identity Recognition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Speech Object of a human and Speech Scene Geometry.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Speaker 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497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3B2C-BC17-D59C-FB21-734CE5EE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2DE2C-CF4A-F773-D85F-BF0F683A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D2DBB-21AA-96ED-4E66-2170D569E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309" y="-1"/>
            <a:ext cx="5347186" cy="27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4331-F62F-240A-36D6-131A4800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Components/2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DCC8F7-BDFD-3B8F-3B8F-681554026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009585"/>
              </p:ext>
            </p:extLst>
          </p:nvPr>
        </p:nvGraphicFramePr>
        <p:xfrm>
          <a:off x="1301750" y="2153572"/>
          <a:ext cx="10202862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701">
                  <a:extLst>
                    <a:ext uri="{9D8B030D-6E8A-4147-A177-3AD203B41FA5}">
                      <a16:colId xmlns:a16="http://schemas.microsoft.com/office/drawing/2014/main" val="191644575"/>
                    </a:ext>
                  </a:extLst>
                </a:gridCol>
                <a:gridCol w="7177161">
                  <a:extLst>
                    <a:ext uri="{9D8B030D-6E8A-4147-A177-3AD203B41FA5}">
                      <a16:colId xmlns:a16="http://schemas.microsoft.com/office/drawing/2014/main" val="421471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2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Personal Status Extraction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Speech Object, Meaning, Face Descriptors and Body Descriptors of a human with a Participant ID.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the human's Personal Status.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77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Face Identity Recognition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Face Object of a human and Visual Scene Geometry.</a:t>
                      </a:r>
                      <a:b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Face 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41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Entity Dialogue Processing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Speaker ID, Face ID, AV Scene Descriptors, Meaning, Natural Language Understanding Text , Visual Object ID, and Personal Status. Moreover, it receives AMS-HCI Messages and Ego-Remote HCI Messages.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Machine (HCI) Text Object and Personal Status. Moreover it produces AMS-HCI Messages and Ego-Remote HCI Messages.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0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Personal Status Display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Machine Text Object and Machine Personal Status.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Machine’s Portable Avatar.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5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Audio-Visual Scene Rendering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Receives AV Scene Descriptors, Portable Avatar, and Point of View.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Produces Output Speech, Output Audio, and Output Visual.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47219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C531-6E0C-447B-13A1-8E50AC26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618B7-7DB0-377E-9B90-AF202507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B60C8-C198-3E9A-348D-EBE010E77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391" y="0"/>
            <a:ext cx="4213103" cy="21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442F-129A-C0EA-B7FA-E812D451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Modules/1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94A898-1341-B924-7F5F-2E43E235D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26418"/>
              </p:ext>
            </p:extLst>
          </p:nvPr>
        </p:nvGraphicFramePr>
        <p:xfrm>
          <a:off x="763479" y="2197967"/>
          <a:ext cx="8345009" cy="467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573">
                  <a:extLst>
                    <a:ext uri="{9D8B030D-6E8A-4147-A177-3AD203B41FA5}">
                      <a16:colId xmlns:a16="http://schemas.microsoft.com/office/drawing/2014/main" val="8004214"/>
                    </a:ext>
                  </a:extLst>
                </a:gridCol>
                <a:gridCol w="2610035">
                  <a:extLst>
                    <a:ext uri="{9D8B030D-6E8A-4147-A177-3AD203B41FA5}">
                      <a16:colId xmlns:a16="http://schemas.microsoft.com/office/drawing/2014/main" val="2749116721"/>
                    </a:ext>
                  </a:extLst>
                </a:gridCol>
                <a:gridCol w="2583401">
                  <a:extLst>
                    <a:ext uri="{9D8B030D-6E8A-4147-A177-3AD203B41FA5}">
                      <a16:colId xmlns:a16="http://schemas.microsoft.com/office/drawing/2014/main" val="978734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8390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Audio-Visual Scene Description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Input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Audio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Input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Visual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AV Scene Descriptors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1581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Automatic Speech Recognition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Speech Object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Recognised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Text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721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Visual Object Identification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AV Scene Descriptors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Visual Object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Visual Object Instance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ID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327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Natural Language Understanding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Recognised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Text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AV Scene Descriptors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Visual Object Instance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ID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Input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Text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NLU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Text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Meaning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3994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Speaker Identity Recognition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Speech Object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Speech Scene Geometry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Speaker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ID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6901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Personal Status Extraction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Meaning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Input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Speech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Face Descriptors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Body Descriptors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Personal Status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703265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69AE0-C195-8D24-1964-B44C58D9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176FE-B249-FEAE-3333-4B133C2B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8C324-7782-85D8-90ED-535BB26794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1227" y="0"/>
            <a:ext cx="4346268" cy="22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2819-260B-D461-BDF0-1AEB9968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Modules /2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D422C1-0D1B-A46A-806D-8EEDD0BD5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319763"/>
              </p:ext>
            </p:extLst>
          </p:nvPr>
        </p:nvGraphicFramePr>
        <p:xfrm>
          <a:off x="172212" y="2282622"/>
          <a:ext cx="8077830" cy="457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853">
                  <a:extLst>
                    <a:ext uri="{9D8B030D-6E8A-4147-A177-3AD203B41FA5}">
                      <a16:colId xmlns:a16="http://schemas.microsoft.com/office/drawing/2014/main" val="1088428893"/>
                    </a:ext>
                  </a:extLst>
                </a:gridCol>
                <a:gridCol w="2618913">
                  <a:extLst>
                    <a:ext uri="{9D8B030D-6E8A-4147-A177-3AD203B41FA5}">
                      <a16:colId xmlns:a16="http://schemas.microsoft.com/office/drawing/2014/main" val="55323239"/>
                    </a:ext>
                  </a:extLst>
                </a:gridCol>
                <a:gridCol w="2618064">
                  <a:extLst>
                    <a:ext uri="{9D8B030D-6E8A-4147-A177-3AD203B41FA5}">
                      <a16:colId xmlns:a16="http://schemas.microsoft.com/office/drawing/2014/main" val="31441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86143"/>
                  </a:ext>
                </a:extLst>
              </a:tr>
              <a:tr h="581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Face Identity Recognition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Face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Object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Visual Scene Geometry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Face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96784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Entity Dialogue Processing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Ego-Remote HCI Message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AMS-HCI Message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Speaker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ID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Face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ID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Meaning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NLU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Text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Visual Object Instance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ID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Personal Status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Ego-Remote HCI Message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AMS-HCI Message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Machine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Text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Machine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Personal Status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505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Personal Status Display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Machine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Personal Status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Machine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Text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Machine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Portable Avatar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83283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Audio-Visual Scene Rendering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AV Scene Descriptors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Machine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Portable Avatar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Point of View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Output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Text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Output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Speech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Output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Audio</a:t>
                      </a:r>
                      <a:b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Output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Visual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500910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8BA4-D3A7-47CD-260E-801C7910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26098-2C2A-B06A-45CB-26CB5DFC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6AB80-B493-1C99-A0B6-1193CBDED0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79183" y="0"/>
            <a:ext cx="4488311" cy="22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D1BF-96F4-B765-2E27-8B67764F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of CAV-HCI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750073-7366-94BB-5AE1-E46355574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107477"/>
              </p:ext>
            </p:extLst>
          </p:nvPr>
        </p:nvGraphicFramePr>
        <p:xfrm>
          <a:off x="1301750" y="1905000"/>
          <a:ext cx="10202862" cy="434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431">
                  <a:extLst>
                    <a:ext uri="{9D8B030D-6E8A-4147-A177-3AD203B41FA5}">
                      <a16:colId xmlns:a16="http://schemas.microsoft.com/office/drawing/2014/main" val="3700766125"/>
                    </a:ext>
                  </a:extLst>
                </a:gridCol>
                <a:gridCol w="5101431">
                  <a:extLst>
                    <a:ext uri="{9D8B030D-6E8A-4147-A177-3AD203B41FA5}">
                      <a16:colId xmlns:a16="http://schemas.microsoft.com/office/drawing/2014/main" val="3902525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7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Object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Orientation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2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AMS-HCI Message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Perceptible Entity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740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Annotation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Preferences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42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Object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Profile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092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AV Scene Descriptors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Status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3081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Body Descriptors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Portable Avatar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9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Ego-Remote HCI Message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Speech Object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263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Face Descriptors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Text Object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296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Instance Identifier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Object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0391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Meaning</a:t>
                      </a:r>
                      <a:endParaRPr lang="en-150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3136444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1971-610C-B05D-061D-198F49E2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260E5-E172-6CA6-9CFD-4BAA9ADF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1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EBC95-5647-8A9D-9BF9-3911265F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 – and curse – of formats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9EA7F-711E-1CBD-7C45-BE2C719F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Formats</a:t>
            </a:r>
            <a:r>
              <a:rPr lang="en-US" dirty="0"/>
              <a:t> represent a particular type of data.</a:t>
            </a:r>
          </a:p>
          <a:p>
            <a:pPr lvl="1"/>
            <a:r>
              <a:rPr lang="en-US" dirty="0"/>
              <a:t>3D graphics, Audio, Visual, and a lot more …</a:t>
            </a:r>
          </a:p>
          <a:p>
            <a:r>
              <a:rPr lang="en-US" dirty="0"/>
              <a:t>A machine can </a:t>
            </a:r>
            <a:r>
              <a:rPr lang="en-US" b="1" dirty="0"/>
              <a:t>understand data</a:t>
            </a:r>
            <a:r>
              <a:rPr lang="en-US" dirty="0"/>
              <a:t>, if it knows how to interpret it.</a:t>
            </a:r>
          </a:p>
          <a:p>
            <a:r>
              <a:rPr lang="en-US" b="1" dirty="0"/>
              <a:t>A functionality </a:t>
            </a:r>
            <a:r>
              <a:rPr lang="en-US" dirty="0"/>
              <a:t>depends on </a:t>
            </a:r>
            <a:r>
              <a:rPr lang="en-US" u="sng" dirty="0"/>
              <a:t>data type</a:t>
            </a:r>
            <a:r>
              <a:rPr lang="en-US" dirty="0"/>
              <a:t>, much less on the </a:t>
            </a:r>
            <a:r>
              <a:rPr lang="en-US" u="sng" dirty="0"/>
              <a:t>format </a:t>
            </a:r>
            <a:r>
              <a:rPr lang="en-US" dirty="0"/>
              <a:t>used.</a:t>
            </a:r>
          </a:p>
          <a:p>
            <a:r>
              <a:rPr lang="en-US" dirty="0"/>
              <a:t>CAV-TEC </a:t>
            </a:r>
            <a:r>
              <a:rPr lang="en-US" u="sng" dirty="0"/>
              <a:t>mostly</a:t>
            </a:r>
            <a:r>
              <a:rPr lang="en-US" dirty="0"/>
              <a:t> specifies </a:t>
            </a:r>
            <a:r>
              <a:rPr lang="en-US" b="1" dirty="0"/>
              <a:t>data types, not formats</a:t>
            </a:r>
            <a:r>
              <a:rPr lang="en-US" dirty="0"/>
              <a:t>.</a:t>
            </a:r>
          </a:p>
          <a:p>
            <a:r>
              <a:rPr lang="en-US" b="1" u="sng" dirty="0"/>
              <a:t>Qualifiers</a:t>
            </a:r>
            <a:r>
              <a:rPr lang="en-US" dirty="0"/>
              <a:t> convey information </a:t>
            </a:r>
            <a:r>
              <a:rPr lang="en-US" b="1" u="sng" dirty="0"/>
              <a:t>about the features</a:t>
            </a:r>
            <a:r>
              <a:rPr lang="en-US" u="sng" dirty="0"/>
              <a:t> of a data type</a:t>
            </a:r>
            <a:r>
              <a:rPr lang="en-US" dirty="0"/>
              <a:t>.</a:t>
            </a:r>
          </a:p>
          <a:p>
            <a:r>
              <a:rPr lang="en-US" dirty="0"/>
              <a:t>E.g., a Visual </a:t>
            </a:r>
            <a:r>
              <a:rPr lang="en-US" u="sng" dirty="0"/>
              <a:t>Data Type</a:t>
            </a:r>
            <a:r>
              <a:rPr lang="en-US" dirty="0"/>
              <a:t> instance:</a:t>
            </a:r>
          </a:p>
          <a:p>
            <a:pPr lvl="1"/>
            <a:r>
              <a:rPr lang="en-US" dirty="0"/>
              <a:t>Uses a given </a:t>
            </a:r>
            <a:r>
              <a:rPr lang="en-US" dirty="0" err="1"/>
              <a:t>colour</a:t>
            </a:r>
            <a:r>
              <a:rPr lang="en-US" dirty="0"/>
              <a:t> space (</a:t>
            </a:r>
            <a:r>
              <a:rPr lang="en-US" b="1" dirty="0"/>
              <a:t>Sub-Type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Was produced by an AVC encoder and streamed with DASH (</a:t>
            </a:r>
            <a:r>
              <a:rPr lang="en-US" b="1" dirty="0"/>
              <a:t>Format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Is described by Dublin Core Metadata (</a:t>
            </a:r>
            <a:r>
              <a:rPr lang="en-US" b="1" dirty="0"/>
              <a:t>Attribute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C234-D634-2C32-3C87-F27C53BF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C25A2-E30E-D77B-72C4-25D492BB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1ED1EB-AF07-EA06-C3FA-CE3A4733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and Autonomous Vehicles promise to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0F3CF5-B6EA-CCFE-E16A-72BAA16AF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GB" i="1" dirty="0"/>
              <a:t>Save</a:t>
            </a:r>
            <a:r>
              <a:rPr lang="en-GB" dirty="0"/>
              <a:t> lives and reduce injuries (human errors replaced by less frequent machine errors).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GB" i="1" dirty="0"/>
              <a:t>Give</a:t>
            </a:r>
            <a:r>
              <a:rPr lang="en-GB" dirty="0"/>
              <a:t> humans more time for rewarding activities (e.g., interpersonal communication).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GB" i="1" dirty="0"/>
              <a:t>Optimise</a:t>
            </a:r>
            <a:r>
              <a:rPr lang="en-GB" dirty="0"/>
              <a:t> use of vehicles and infrastructure (“CAVs as a transport  infrastructure used on demand”).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GB" i="1" dirty="0"/>
              <a:t>Reduce</a:t>
            </a:r>
            <a:r>
              <a:rPr lang="en-GB" dirty="0"/>
              <a:t> congestion and pollution (CAVs run only for a purpose).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GB" i="1" dirty="0"/>
              <a:t>Support</a:t>
            </a:r>
            <a:r>
              <a:rPr lang="en-GB" dirty="0"/>
              <a:t> elderly and disabled people.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en-GB" dirty="0"/>
              <a:t>Widely diffused CAVs will </a:t>
            </a:r>
            <a:r>
              <a:rPr lang="en-GB" u="sng" dirty="0"/>
              <a:t>positively impact society and individuals</a:t>
            </a:r>
            <a:r>
              <a:rPr lang="en-GB" dirty="0"/>
              <a:t>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1DFC-630F-AEF5-749A-01C7A84F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EE8E-B9D8-A96C-33D2-E941CF0E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9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E78B-66E3-59E1-9D2E-EBABE9EE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Sensing Subsystem (CAV-ESS)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0545-5EB3-B537-2E8D-ADEE7CCD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5000"/>
            <a:ext cx="10202586" cy="3048002"/>
          </a:xfrm>
        </p:spPr>
        <p:txBody>
          <a:bodyPr>
            <a:normAutofit/>
          </a:bodyPr>
          <a:lstStyle/>
          <a:p>
            <a:r>
              <a:rPr lang="en-US" dirty="0"/>
              <a:t>CAV-ESS acts as the CAV’s </a:t>
            </a:r>
            <a:r>
              <a:rPr lang="en-US" u="sng" dirty="0"/>
              <a:t>eyes</a:t>
            </a:r>
            <a:r>
              <a:rPr lang="en-US" dirty="0"/>
              <a:t>, </a:t>
            </a:r>
            <a:r>
              <a:rPr lang="en-US" u="sng" dirty="0"/>
              <a:t>ears</a:t>
            </a:r>
            <a:r>
              <a:rPr lang="en-US" dirty="0"/>
              <a:t> (and as a few more </a:t>
            </a:r>
            <a:r>
              <a:rPr lang="en-US" u="sng" dirty="0"/>
              <a:t>senses</a:t>
            </a:r>
            <a:r>
              <a:rPr lang="en-US" dirty="0"/>
              <a:t>).</a:t>
            </a:r>
          </a:p>
          <a:p>
            <a:r>
              <a:rPr lang="en-US" dirty="0"/>
              <a:t>A CAV </a:t>
            </a:r>
            <a:r>
              <a:rPr lang="en-US" b="1" dirty="0"/>
              <a:t>represents its environment</a:t>
            </a:r>
            <a:r>
              <a:rPr lang="en-US" dirty="0"/>
              <a:t> using various specific Environment Sensing Technologies (EST) sharing the same </a:t>
            </a:r>
            <a:r>
              <a:rPr lang="en-US" u="sng" dirty="0"/>
              <a:t>Scene Representation Format</a:t>
            </a:r>
            <a:r>
              <a:rPr lang="en-US" dirty="0"/>
              <a:t>.</a:t>
            </a:r>
          </a:p>
          <a:p>
            <a:r>
              <a:rPr lang="en-US" dirty="0"/>
              <a:t>The Basic Environment Description AIM </a:t>
            </a:r>
            <a:r>
              <a:rPr lang="en-US" u="sng" dirty="0"/>
              <a:t>integrates all </a:t>
            </a:r>
            <a:r>
              <a:rPr lang="en-US" dirty="0"/>
              <a:t>EST-specific Object-based </a:t>
            </a:r>
            <a:r>
              <a:rPr lang="en-US" u="sng" dirty="0"/>
              <a:t>Scene Representations</a:t>
            </a:r>
            <a:r>
              <a:rPr lang="en-US" dirty="0"/>
              <a:t> to produce </a:t>
            </a:r>
            <a:r>
              <a:rPr lang="en-US" b="1" dirty="0"/>
              <a:t>Basic Environment Descriptors</a:t>
            </a:r>
            <a:r>
              <a:rPr lang="en-US" dirty="0"/>
              <a:t>. </a:t>
            </a:r>
          </a:p>
          <a:p>
            <a:r>
              <a:rPr lang="en-US" dirty="0"/>
              <a:t>If an EST-specific AIM discovers a </a:t>
            </a:r>
            <a:r>
              <a:rPr lang="en-US" u="sng" dirty="0"/>
              <a:t>suspect object</a:t>
            </a:r>
            <a:r>
              <a:rPr lang="en-US" dirty="0"/>
              <a:t>, it immediately sends an </a:t>
            </a:r>
            <a:r>
              <a:rPr lang="en-US" u="sng" dirty="0"/>
              <a:t>Alert</a:t>
            </a:r>
            <a:r>
              <a:rPr lang="en-US" dirty="0"/>
              <a:t> to the Autonomous Motion Subsystem.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CE849-5520-69B8-E55E-BE976ABE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75705-3393-4135-FD13-E228C636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0BD91D79-61FD-F533-2845-66913F02E231}"/>
              </a:ext>
            </a:extLst>
          </p:cNvPr>
          <p:cNvSpPr/>
          <p:nvPr/>
        </p:nvSpPr>
        <p:spPr>
          <a:xfrm>
            <a:off x="7496931" y="5328332"/>
            <a:ext cx="25036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latin typeface="Calibri"/>
                <a:ea typeface="DejaVu Sans"/>
              </a:rPr>
              <a:t>LiDAR Scene Descriptors </a:t>
            </a:r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894E227A-6FA1-4D74-6907-68A18DF1B433}"/>
              </a:ext>
            </a:extLst>
          </p:cNvPr>
          <p:cNvSpPr/>
          <p:nvPr/>
        </p:nvSpPr>
        <p:spPr>
          <a:xfrm>
            <a:off x="5439576" y="5232011"/>
            <a:ext cx="2026800" cy="130216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LiDAR Scene Description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4378086-45ED-C801-7D2C-3397FDCE9E9A}"/>
              </a:ext>
            </a:extLst>
          </p:cNvPr>
          <p:cNvSpPr/>
          <p:nvPr/>
        </p:nvSpPr>
        <p:spPr>
          <a:xfrm>
            <a:off x="3757002" y="5163998"/>
            <a:ext cx="168748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5EF894-6FEA-E448-901E-F755E78EC83C}"/>
              </a:ext>
            </a:extLst>
          </p:cNvPr>
          <p:cNvSpPr/>
          <p:nvPr/>
        </p:nvSpPr>
        <p:spPr>
          <a:xfrm>
            <a:off x="3886200" y="5544998"/>
            <a:ext cx="1550670" cy="3763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LiDAR Object</a:t>
            </a:r>
            <a:endParaRPr lang="it-IT" sz="1800" b="0" strike="noStrike" spc="-1" dirty="0">
              <a:latin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8B1C37-561B-EB08-790B-E75591127DFF}"/>
              </a:ext>
            </a:extLst>
          </p:cNvPr>
          <p:cNvCxnSpPr/>
          <p:nvPr/>
        </p:nvCxnSpPr>
        <p:spPr>
          <a:xfrm flipV="1">
            <a:off x="2981782" y="5533013"/>
            <a:ext cx="2486064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9B88C1-787A-415B-E8E9-7AA2ABFE0B7A}"/>
              </a:ext>
            </a:extLst>
          </p:cNvPr>
          <p:cNvSpPr txBox="1"/>
          <p:nvPr/>
        </p:nvSpPr>
        <p:spPr>
          <a:xfrm>
            <a:off x="2439020" y="5940983"/>
            <a:ext cx="3065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Other Scene Descriptors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42F61A-16BD-A119-6C03-5841E08E4069}"/>
              </a:ext>
            </a:extLst>
          </p:cNvPr>
          <p:cNvCxnSpPr/>
          <p:nvPr/>
        </p:nvCxnSpPr>
        <p:spPr>
          <a:xfrm flipV="1">
            <a:off x="2962732" y="5925443"/>
            <a:ext cx="2486064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7FEA0A-B3C7-565C-D47F-1F20C68A4D59}"/>
              </a:ext>
            </a:extLst>
          </p:cNvPr>
          <p:cNvCxnSpPr/>
          <p:nvPr/>
        </p:nvCxnSpPr>
        <p:spPr>
          <a:xfrm flipV="1">
            <a:off x="2966542" y="6317873"/>
            <a:ext cx="2486064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90EDD-D430-026D-1F2E-0BC413115571}"/>
              </a:ext>
            </a:extLst>
          </p:cNvPr>
          <p:cNvCxnSpPr/>
          <p:nvPr/>
        </p:nvCxnSpPr>
        <p:spPr>
          <a:xfrm flipV="1">
            <a:off x="7447102" y="5700653"/>
            <a:ext cx="2486064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49">
            <a:extLst>
              <a:ext uri="{FF2B5EF4-FFF2-40B4-BE49-F238E27FC236}">
                <a16:creationId xmlns:a16="http://schemas.microsoft.com/office/drawing/2014/main" id="{3FCE0ADA-A237-609F-D458-D921345FBA59}"/>
              </a:ext>
            </a:extLst>
          </p:cNvPr>
          <p:cNvSpPr/>
          <p:nvPr/>
        </p:nvSpPr>
        <p:spPr>
          <a:xfrm>
            <a:off x="7495499" y="5846492"/>
            <a:ext cx="63957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/>
            <a:r>
              <a:rPr lang="it-IT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BA549B-357F-D938-7808-203CB8D866EC}"/>
              </a:ext>
            </a:extLst>
          </p:cNvPr>
          <p:cNvCxnSpPr/>
          <p:nvPr/>
        </p:nvCxnSpPr>
        <p:spPr>
          <a:xfrm flipV="1">
            <a:off x="7439482" y="6218813"/>
            <a:ext cx="2486064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48411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A34E-9F1E-6271-8E4C-23EE9387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4448"/>
            <a:ext cx="10202586" cy="788692"/>
          </a:xfrm>
        </p:spPr>
        <p:txBody>
          <a:bodyPr/>
          <a:lstStyle/>
          <a:p>
            <a:r>
              <a:rPr lang="en-US" dirty="0"/>
              <a:t>Reference Model: Environment Sensing Subsystem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9E40-CC3F-1B5A-C9F2-FF82F46C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75B42-9DC4-E0BD-3B3C-FF9B4BAD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5A7F7-A023-B42C-A610-1BB6229480C9}"/>
              </a:ext>
            </a:extLst>
          </p:cNvPr>
          <p:cNvSpPr/>
          <p:nvPr/>
        </p:nvSpPr>
        <p:spPr>
          <a:xfrm>
            <a:off x="5123674" y="5085639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OfflineMap</a:t>
            </a: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1AF6A-5A61-1B6A-1E4A-1FE2FF529E8D}"/>
              </a:ext>
            </a:extLst>
          </p:cNvPr>
          <p:cNvSpPr/>
          <p:nvPr/>
        </p:nvSpPr>
        <p:spPr>
          <a:xfrm>
            <a:off x="5123677" y="4353002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BDF01-5291-D976-6205-78F62351BA43}"/>
              </a:ext>
            </a:extLst>
          </p:cNvPr>
          <p:cNvSpPr/>
          <p:nvPr/>
        </p:nvSpPr>
        <p:spPr>
          <a:xfrm>
            <a:off x="5136735" y="3616514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3E82F-8AD6-8B4F-C5D8-7C210BE11B11}"/>
              </a:ext>
            </a:extLst>
          </p:cNvPr>
          <p:cNvSpPr/>
          <p:nvPr/>
        </p:nvSpPr>
        <p:spPr>
          <a:xfrm>
            <a:off x="5128022" y="289158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5744E-2FB8-3D65-16E8-CEBFE9318516}"/>
              </a:ext>
            </a:extLst>
          </p:cNvPr>
          <p:cNvSpPr/>
          <p:nvPr/>
        </p:nvSpPr>
        <p:spPr>
          <a:xfrm>
            <a:off x="5128025" y="2158951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9BA62-88F1-0FBE-2230-80449D822393}"/>
              </a:ext>
            </a:extLst>
          </p:cNvPr>
          <p:cNvSpPr/>
          <p:nvPr/>
        </p:nvSpPr>
        <p:spPr>
          <a:xfrm>
            <a:off x="2930733" y="100512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 Generation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59804F-C503-6E6A-B712-23518EDD2920}"/>
              </a:ext>
            </a:extLst>
          </p:cNvPr>
          <p:cNvCxnSpPr>
            <a:cxnSpLocks/>
          </p:cNvCxnSpPr>
          <p:nvPr/>
        </p:nvCxnSpPr>
        <p:spPr>
          <a:xfrm>
            <a:off x="6570423" y="1487059"/>
            <a:ext cx="0" cy="5026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CD45BC-6C8F-BB12-B724-D583F43B51C9}"/>
              </a:ext>
            </a:extLst>
          </p:cNvPr>
          <p:cNvSpPr/>
          <p:nvPr/>
        </p:nvSpPr>
        <p:spPr>
          <a:xfrm>
            <a:off x="5110601" y="1426316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4" name="Rectangle 102">
            <a:extLst>
              <a:ext uri="{FF2B5EF4-FFF2-40B4-BE49-F238E27FC236}">
                <a16:creationId xmlns:a16="http://schemas.microsoft.com/office/drawing/2014/main" id="{2D334F8A-70E8-6944-2D5C-22A6A04BE989}"/>
              </a:ext>
            </a:extLst>
          </p:cNvPr>
          <p:cNvSpPr/>
          <p:nvPr/>
        </p:nvSpPr>
        <p:spPr>
          <a:xfrm>
            <a:off x="10890459" y="692239"/>
            <a:ext cx="520340" cy="503421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Subsystem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5" name="TextBox 90">
            <a:extLst>
              <a:ext uri="{FF2B5EF4-FFF2-40B4-BE49-F238E27FC236}">
                <a16:creationId xmlns:a16="http://schemas.microsoft.com/office/drawing/2014/main" id="{BD0C1B1A-E254-97D7-44E1-1F4CCB7DF66B}"/>
              </a:ext>
            </a:extLst>
          </p:cNvPr>
          <p:cNvSpPr/>
          <p:nvPr/>
        </p:nvSpPr>
        <p:spPr>
          <a:xfrm>
            <a:off x="9787780" y="697111"/>
            <a:ext cx="117333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it-IT" sz="1600" spc="-1">
                <a:latin typeface="Calibri" panose="020F0502020204030204" pitchFamily="34" charset="0"/>
                <a:cs typeface="Calibri" panose="020F0502020204030204" pitchFamily="34" charset="0"/>
              </a:rPr>
              <a:t>Env. Descriprors</a:t>
            </a: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13EE35-2E89-C402-78CA-7C1A85F3AA72}"/>
              </a:ext>
            </a:extLst>
          </p:cNvPr>
          <p:cNvCxnSpPr>
            <a:cxnSpLocks/>
          </p:cNvCxnSpPr>
          <p:nvPr/>
        </p:nvCxnSpPr>
        <p:spPr>
          <a:xfrm>
            <a:off x="9836221" y="999607"/>
            <a:ext cx="1062727" cy="0"/>
          </a:xfrm>
          <a:prstGeom prst="line">
            <a:avLst/>
          </a:prstGeom>
          <a:solidFill>
            <a:srgbClr val="92D050"/>
          </a:solidFill>
          <a:ln w="3175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DD86F3-64C1-CCBD-F7DE-40FDDEF80E56}"/>
              </a:ext>
            </a:extLst>
          </p:cNvPr>
          <p:cNvSpPr txBox="1"/>
          <p:nvPr/>
        </p:nvSpPr>
        <p:spPr>
          <a:xfrm>
            <a:off x="10095945" y="219486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8" name="Rectangle 102">
            <a:extLst>
              <a:ext uri="{FF2B5EF4-FFF2-40B4-BE49-F238E27FC236}">
                <a16:creationId xmlns:a16="http://schemas.microsoft.com/office/drawing/2014/main" id="{11FE7F7F-FFF1-AEB8-0C04-34F1420F6A93}"/>
              </a:ext>
            </a:extLst>
          </p:cNvPr>
          <p:cNvSpPr/>
          <p:nvPr/>
        </p:nvSpPr>
        <p:spPr>
          <a:xfrm>
            <a:off x="764531" y="725567"/>
            <a:ext cx="520340" cy="2729048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 Subsystem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77200F11-DD40-0440-6016-3F84E069DB0C}"/>
              </a:ext>
            </a:extLst>
          </p:cNvPr>
          <p:cNvSpPr/>
          <p:nvPr/>
        </p:nvSpPr>
        <p:spPr>
          <a:xfrm>
            <a:off x="2867355" y="627382"/>
            <a:ext cx="7040705" cy="5149401"/>
          </a:xfrm>
          <a:prstGeom prst="rect">
            <a:avLst/>
          </a:prstGeom>
          <a:noFill/>
          <a:ln w="63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90">
            <a:extLst>
              <a:ext uri="{FF2B5EF4-FFF2-40B4-BE49-F238E27FC236}">
                <a16:creationId xmlns:a16="http://schemas.microsoft.com/office/drawing/2014/main" id="{E3635895-E017-D687-CC26-4D7225439C10}"/>
              </a:ext>
            </a:extLst>
          </p:cNvPr>
          <p:cNvSpPr/>
          <p:nvPr/>
        </p:nvSpPr>
        <p:spPr>
          <a:xfrm>
            <a:off x="1561883" y="846924"/>
            <a:ext cx="13516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79922E-7748-E6C7-4FDD-AAEED373E109}"/>
              </a:ext>
            </a:extLst>
          </p:cNvPr>
          <p:cNvSpPr txBox="1"/>
          <p:nvPr/>
        </p:nvSpPr>
        <p:spPr>
          <a:xfrm>
            <a:off x="1722941" y="1223206"/>
            <a:ext cx="114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GNSS Object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A3679E-A310-2375-6896-8427465A7679}"/>
              </a:ext>
            </a:extLst>
          </p:cNvPr>
          <p:cNvCxnSpPr/>
          <p:nvPr/>
        </p:nvCxnSpPr>
        <p:spPr>
          <a:xfrm flipH="1">
            <a:off x="4052506" y="1312365"/>
            <a:ext cx="783308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90">
            <a:extLst>
              <a:ext uri="{FF2B5EF4-FFF2-40B4-BE49-F238E27FC236}">
                <a16:creationId xmlns:a16="http://schemas.microsoft.com/office/drawing/2014/main" id="{FD6594D6-BC32-2A38-1C78-FDFB4EC202E0}"/>
              </a:ext>
            </a:extLst>
          </p:cNvPr>
          <p:cNvSpPr/>
          <p:nvPr/>
        </p:nvSpPr>
        <p:spPr>
          <a:xfrm>
            <a:off x="4012344" y="1055894"/>
            <a:ext cx="8771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Attitude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11B157-0A71-FE52-A9E7-D73F4C19EF50}"/>
              </a:ext>
            </a:extLst>
          </p:cNvPr>
          <p:cNvSpPr txBox="1"/>
          <p:nvPr/>
        </p:nvSpPr>
        <p:spPr>
          <a:xfrm>
            <a:off x="1747064" y="1563942"/>
            <a:ext cx="113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Audio Object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F2947C-32F3-1A56-CA0B-693AAA8B5801}"/>
              </a:ext>
            </a:extLst>
          </p:cNvPr>
          <p:cNvCxnSpPr>
            <a:cxnSpLocks/>
          </p:cNvCxnSpPr>
          <p:nvPr/>
        </p:nvCxnSpPr>
        <p:spPr>
          <a:xfrm>
            <a:off x="6561018" y="1794316"/>
            <a:ext cx="433793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DF6F8-8082-0699-7C27-B13B59201B21}"/>
              </a:ext>
            </a:extLst>
          </p:cNvPr>
          <p:cNvSpPr txBox="1"/>
          <p:nvPr/>
        </p:nvSpPr>
        <p:spPr>
          <a:xfrm>
            <a:off x="7160967" y="1301054"/>
            <a:ext cx="1970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Descriptors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11C055-85D9-E7D8-0770-C89A3EC17E0A}"/>
              </a:ext>
            </a:extLst>
          </p:cNvPr>
          <p:cNvSpPr txBox="1"/>
          <p:nvPr/>
        </p:nvSpPr>
        <p:spPr>
          <a:xfrm>
            <a:off x="8461298" y="1549152"/>
            <a:ext cx="673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B1AF3-6AE4-E1C2-B2D9-7B7A279372DF}"/>
              </a:ext>
            </a:extLst>
          </p:cNvPr>
          <p:cNvSpPr txBox="1"/>
          <p:nvPr/>
        </p:nvSpPr>
        <p:spPr>
          <a:xfrm>
            <a:off x="6650975" y="1775371"/>
            <a:ext cx="2482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EAFD75-5DB5-99BF-EF48-56D5F04ECD6D}"/>
              </a:ext>
            </a:extLst>
          </p:cNvPr>
          <p:cNvSpPr txBox="1"/>
          <p:nvPr/>
        </p:nvSpPr>
        <p:spPr>
          <a:xfrm>
            <a:off x="6989615" y="2035003"/>
            <a:ext cx="2163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Descriptors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9243E1-3A96-753D-6BE4-F4DDBFC10CC7}"/>
              </a:ext>
            </a:extLst>
          </p:cNvPr>
          <p:cNvSpPr txBox="1"/>
          <p:nvPr/>
        </p:nvSpPr>
        <p:spPr>
          <a:xfrm>
            <a:off x="8420868" y="2277930"/>
            <a:ext cx="711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06DB2D-645C-7308-C2C3-1D3714DEA6CD}"/>
              </a:ext>
            </a:extLst>
          </p:cNvPr>
          <p:cNvSpPr txBox="1"/>
          <p:nvPr/>
        </p:nvSpPr>
        <p:spPr>
          <a:xfrm>
            <a:off x="6701206" y="2493865"/>
            <a:ext cx="2430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B8BE25-1C54-1A64-658A-7F59AE8BC258}"/>
              </a:ext>
            </a:extLst>
          </p:cNvPr>
          <p:cNvSpPr txBox="1"/>
          <p:nvPr/>
        </p:nvSpPr>
        <p:spPr>
          <a:xfrm>
            <a:off x="6977305" y="2759932"/>
            <a:ext cx="2160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Scene Descriptors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BEDE47-21B8-1233-3BCB-465EAAED308E}"/>
              </a:ext>
            </a:extLst>
          </p:cNvPr>
          <p:cNvSpPr txBox="1"/>
          <p:nvPr/>
        </p:nvSpPr>
        <p:spPr>
          <a:xfrm>
            <a:off x="8323008" y="3002858"/>
            <a:ext cx="80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87AADC-B70E-5D64-5744-171DE2672464}"/>
              </a:ext>
            </a:extLst>
          </p:cNvPr>
          <p:cNvSpPr txBox="1"/>
          <p:nvPr/>
        </p:nvSpPr>
        <p:spPr>
          <a:xfrm>
            <a:off x="6686121" y="3218794"/>
            <a:ext cx="2441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ED0CE5-0058-7614-6E2D-E5E957237056}"/>
              </a:ext>
            </a:extLst>
          </p:cNvPr>
          <p:cNvSpPr txBox="1"/>
          <p:nvPr/>
        </p:nvSpPr>
        <p:spPr>
          <a:xfrm>
            <a:off x="6959885" y="3488710"/>
            <a:ext cx="218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Scene Descriptors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4016A8-CED1-67A2-8679-E4F8B0240530}"/>
              </a:ext>
            </a:extLst>
          </p:cNvPr>
          <p:cNvSpPr txBox="1"/>
          <p:nvPr/>
        </p:nvSpPr>
        <p:spPr>
          <a:xfrm>
            <a:off x="8583182" y="3731636"/>
            <a:ext cx="543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EE5E3-4243-1D10-828E-B6F27B428172}"/>
              </a:ext>
            </a:extLst>
          </p:cNvPr>
          <p:cNvSpPr txBox="1"/>
          <p:nvPr/>
        </p:nvSpPr>
        <p:spPr>
          <a:xfrm>
            <a:off x="6587470" y="3947571"/>
            <a:ext cx="2538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5F89DB-EBF6-B5B7-0328-E2823BB4AC3D}"/>
              </a:ext>
            </a:extLst>
          </p:cNvPr>
          <p:cNvSpPr txBox="1"/>
          <p:nvPr/>
        </p:nvSpPr>
        <p:spPr>
          <a:xfrm>
            <a:off x="6739870" y="4209766"/>
            <a:ext cx="2382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Scene Descriptors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AC2D09-B414-7A94-7766-E556EADADC61}"/>
              </a:ext>
            </a:extLst>
          </p:cNvPr>
          <p:cNvSpPr txBox="1"/>
          <p:nvPr/>
        </p:nvSpPr>
        <p:spPr>
          <a:xfrm>
            <a:off x="8583182" y="4460406"/>
            <a:ext cx="541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97177E-5505-28D2-A263-5B4E70F51451}"/>
              </a:ext>
            </a:extLst>
          </p:cNvPr>
          <p:cNvSpPr txBox="1"/>
          <p:nvPr/>
        </p:nvSpPr>
        <p:spPr>
          <a:xfrm>
            <a:off x="6650975" y="4676344"/>
            <a:ext cx="2473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CD0146-3842-725B-0BD5-26BFCDDA63E6}"/>
              </a:ext>
            </a:extLst>
          </p:cNvPr>
          <p:cNvSpPr txBox="1"/>
          <p:nvPr/>
        </p:nvSpPr>
        <p:spPr>
          <a:xfrm>
            <a:off x="6686122" y="5159709"/>
            <a:ext cx="2441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Offline Map Scene Descriptors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9F46EB-231F-37FC-BB45-F372A1333AFA}"/>
              </a:ext>
            </a:extLst>
          </p:cNvPr>
          <p:cNvSpPr txBox="1"/>
          <p:nvPr/>
        </p:nvSpPr>
        <p:spPr>
          <a:xfrm>
            <a:off x="1640857" y="555079"/>
            <a:ext cx="1282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Weather Data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96D39B-0C4C-BC83-4191-341BEBFFC6EA}"/>
              </a:ext>
            </a:extLst>
          </p:cNvPr>
          <p:cNvCxnSpPr>
            <a:cxnSpLocks/>
          </p:cNvCxnSpPr>
          <p:nvPr/>
        </p:nvCxnSpPr>
        <p:spPr>
          <a:xfrm>
            <a:off x="6251424" y="1546307"/>
            <a:ext cx="287838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68B4402-CEF6-5ED4-1B33-163025146617}"/>
              </a:ext>
            </a:extLst>
          </p:cNvPr>
          <p:cNvCxnSpPr/>
          <p:nvPr/>
        </p:nvCxnSpPr>
        <p:spPr>
          <a:xfrm>
            <a:off x="6271503" y="445270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4A0D849-F263-197C-373D-45FC69A89714}"/>
              </a:ext>
            </a:extLst>
          </p:cNvPr>
          <p:cNvCxnSpPr/>
          <p:nvPr/>
        </p:nvCxnSpPr>
        <p:spPr>
          <a:xfrm>
            <a:off x="6271932" y="470059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A783DD0-BCFE-57CF-B663-3AEEC4257D73}"/>
              </a:ext>
            </a:extLst>
          </p:cNvPr>
          <p:cNvCxnSpPr/>
          <p:nvPr/>
        </p:nvCxnSpPr>
        <p:spPr>
          <a:xfrm>
            <a:off x="6270801" y="371235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5CABBDF-4CBF-194F-0B5F-80AE983D34F7}"/>
              </a:ext>
            </a:extLst>
          </p:cNvPr>
          <p:cNvCxnSpPr/>
          <p:nvPr/>
        </p:nvCxnSpPr>
        <p:spPr>
          <a:xfrm>
            <a:off x="6262770" y="394905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20F6D98-D831-2E98-A8A8-D7DD2860E972}"/>
              </a:ext>
            </a:extLst>
          </p:cNvPr>
          <p:cNvCxnSpPr/>
          <p:nvPr/>
        </p:nvCxnSpPr>
        <p:spPr>
          <a:xfrm>
            <a:off x="6281212" y="298357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84BB9E7-4301-2F7D-8575-CDBD5131868B}"/>
              </a:ext>
            </a:extLst>
          </p:cNvPr>
          <p:cNvCxnSpPr/>
          <p:nvPr/>
        </p:nvCxnSpPr>
        <p:spPr>
          <a:xfrm>
            <a:off x="6277409" y="323570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D9A44-0E1F-615F-CC39-33E4E5817195}"/>
              </a:ext>
            </a:extLst>
          </p:cNvPr>
          <p:cNvCxnSpPr/>
          <p:nvPr/>
        </p:nvCxnSpPr>
        <p:spPr>
          <a:xfrm>
            <a:off x="6268863" y="2258656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AAB3CF-D38D-491A-CBA3-C56217382676}"/>
              </a:ext>
            </a:extLst>
          </p:cNvPr>
          <p:cNvCxnSpPr/>
          <p:nvPr/>
        </p:nvCxnSpPr>
        <p:spPr>
          <a:xfrm>
            <a:off x="6261866" y="179432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4857885-182A-5BD8-F004-942C53E06B16}"/>
              </a:ext>
            </a:extLst>
          </p:cNvPr>
          <p:cNvSpPr txBox="1"/>
          <p:nvPr/>
        </p:nvSpPr>
        <p:spPr>
          <a:xfrm>
            <a:off x="1729291" y="2311561"/>
            <a:ext cx="1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06C839-86A4-0F7F-8789-EC3A191ECDDB}"/>
              </a:ext>
            </a:extLst>
          </p:cNvPr>
          <p:cNvSpPr txBox="1"/>
          <p:nvPr/>
        </p:nvSpPr>
        <p:spPr>
          <a:xfrm>
            <a:off x="1653556" y="3023697"/>
            <a:ext cx="1230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RADAR Object 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5E5A53-177D-F89C-CAD1-82E14F6928C2}"/>
              </a:ext>
            </a:extLst>
          </p:cNvPr>
          <p:cNvSpPr txBox="1"/>
          <p:nvPr/>
        </p:nvSpPr>
        <p:spPr>
          <a:xfrm>
            <a:off x="1690452" y="3735964"/>
            <a:ext cx="118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LiDAR Object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A46711-32FA-DA49-846F-A0747CC1E1F1}"/>
              </a:ext>
            </a:extLst>
          </p:cNvPr>
          <p:cNvSpPr txBox="1"/>
          <p:nvPr/>
        </p:nvSpPr>
        <p:spPr>
          <a:xfrm>
            <a:off x="1352532" y="4501665"/>
            <a:ext cx="15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Ultrasound Object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D7F978-53FD-BF6B-D7DE-1AF6DAB64251}"/>
              </a:ext>
            </a:extLst>
          </p:cNvPr>
          <p:cNvSpPr txBox="1"/>
          <p:nvPr/>
        </p:nvSpPr>
        <p:spPr>
          <a:xfrm>
            <a:off x="1259469" y="5212755"/>
            <a:ext cx="161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Offline Map Object 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545041-17F9-92A7-9D07-D39CDCDA06C2}"/>
              </a:ext>
            </a:extLst>
          </p:cNvPr>
          <p:cNvCxnSpPr>
            <a:cxnSpLocks/>
          </p:cNvCxnSpPr>
          <p:nvPr/>
        </p:nvCxnSpPr>
        <p:spPr>
          <a:xfrm>
            <a:off x="4835814" y="930164"/>
            <a:ext cx="16289" cy="4796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90FEF4-4774-02CD-A83C-F1892DC06BA2}"/>
              </a:ext>
            </a:extLst>
          </p:cNvPr>
          <p:cNvCxnSpPr/>
          <p:nvPr/>
        </p:nvCxnSpPr>
        <p:spPr>
          <a:xfrm>
            <a:off x="4855089" y="2335543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EEB6D8D-FB90-7AA2-8265-ADE90BFBE5EC}"/>
              </a:ext>
            </a:extLst>
          </p:cNvPr>
          <p:cNvCxnSpPr/>
          <p:nvPr/>
        </p:nvCxnSpPr>
        <p:spPr>
          <a:xfrm>
            <a:off x="4866846" y="3083810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AE7726-8D81-C2CD-8C0F-477993754D48}"/>
              </a:ext>
            </a:extLst>
          </p:cNvPr>
          <p:cNvCxnSpPr/>
          <p:nvPr/>
        </p:nvCxnSpPr>
        <p:spPr>
          <a:xfrm>
            <a:off x="4859006" y="3847293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2983BB-6F4B-854B-8296-EF3B23705A1E}"/>
              </a:ext>
            </a:extLst>
          </p:cNvPr>
          <p:cNvCxnSpPr/>
          <p:nvPr/>
        </p:nvCxnSpPr>
        <p:spPr>
          <a:xfrm>
            <a:off x="4870763" y="4557462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688903D-3D38-01DE-5DD3-6B6B6E436981}"/>
              </a:ext>
            </a:extLst>
          </p:cNvPr>
          <p:cNvCxnSpPr/>
          <p:nvPr/>
        </p:nvCxnSpPr>
        <p:spPr>
          <a:xfrm>
            <a:off x="4855083" y="5324126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892D71-DBBB-4B14-FBB9-BF9D85BC7000}"/>
              </a:ext>
            </a:extLst>
          </p:cNvPr>
          <p:cNvCxnSpPr/>
          <p:nvPr/>
        </p:nvCxnSpPr>
        <p:spPr>
          <a:xfrm>
            <a:off x="4866840" y="1640554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4" name="Rectangle 56">
            <a:extLst>
              <a:ext uri="{FF2B5EF4-FFF2-40B4-BE49-F238E27FC236}">
                <a16:creationId xmlns:a16="http://schemas.microsoft.com/office/drawing/2014/main" id="{1454F31E-182B-D7B9-AFB0-81CBFF753038}"/>
              </a:ext>
            </a:extLst>
          </p:cNvPr>
          <p:cNvSpPr/>
          <p:nvPr/>
        </p:nvSpPr>
        <p:spPr>
          <a:xfrm>
            <a:off x="2776200" y="5932492"/>
            <a:ext cx="5806982" cy="33924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Straight Connector 57">
            <a:extLst>
              <a:ext uri="{FF2B5EF4-FFF2-40B4-BE49-F238E27FC236}">
                <a16:creationId xmlns:a16="http://schemas.microsoft.com/office/drawing/2014/main" id="{4EDF46BA-8C46-4E9C-E8FF-2D7E5101878A}"/>
              </a:ext>
            </a:extLst>
          </p:cNvPr>
          <p:cNvSpPr/>
          <p:nvPr/>
        </p:nvSpPr>
        <p:spPr>
          <a:xfrm>
            <a:off x="2792612" y="5844667"/>
            <a:ext cx="7155175" cy="25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65A98702-5846-DB2F-83B2-5461075A2DF2}"/>
              </a:ext>
            </a:extLst>
          </p:cNvPr>
          <p:cNvSpPr/>
          <p:nvPr/>
        </p:nvSpPr>
        <p:spPr>
          <a:xfrm>
            <a:off x="4843121" y="6429010"/>
            <a:ext cx="1027145" cy="379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213D259E-59CD-01E6-8EA9-06D65B095DA2}"/>
              </a:ext>
            </a:extLst>
          </p:cNvPr>
          <p:cNvSpPr/>
          <p:nvPr/>
        </p:nvSpPr>
        <p:spPr>
          <a:xfrm>
            <a:off x="5944523" y="6428543"/>
            <a:ext cx="681155" cy="380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5">
            <a:extLst>
              <a:ext uri="{FF2B5EF4-FFF2-40B4-BE49-F238E27FC236}">
                <a16:creationId xmlns:a16="http://schemas.microsoft.com/office/drawing/2014/main" id="{646872C1-5B28-C768-D45A-FBBC9A728439}"/>
              </a:ext>
            </a:extLst>
          </p:cNvPr>
          <p:cNvSpPr/>
          <p:nvPr/>
        </p:nvSpPr>
        <p:spPr>
          <a:xfrm>
            <a:off x="3623731" y="6427222"/>
            <a:ext cx="1144289" cy="381793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EED4105-A68E-3115-D5DB-B69F4EDDDF3F}"/>
              </a:ext>
            </a:extLst>
          </p:cNvPr>
          <p:cNvCxnSpPr>
            <a:cxnSpLocks/>
          </p:cNvCxnSpPr>
          <p:nvPr/>
        </p:nvCxnSpPr>
        <p:spPr>
          <a:xfrm>
            <a:off x="4846662" y="634012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9A47D3C-CDFC-F29F-AD4E-F2A943C35EBF}"/>
              </a:ext>
            </a:extLst>
          </p:cNvPr>
          <p:cNvCxnSpPr>
            <a:cxnSpLocks/>
          </p:cNvCxnSpPr>
          <p:nvPr/>
        </p:nvCxnSpPr>
        <p:spPr>
          <a:xfrm flipV="1">
            <a:off x="5952679" y="6340670"/>
            <a:ext cx="695892" cy="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1" name="Rectangle 4">
            <a:extLst>
              <a:ext uri="{FF2B5EF4-FFF2-40B4-BE49-F238E27FC236}">
                <a16:creationId xmlns:a16="http://schemas.microsoft.com/office/drawing/2014/main" id="{3C4B652E-EF9B-5CC4-D81F-3797E408618B}"/>
              </a:ext>
            </a:extLst>
          </p:cNvPr>
          <p:cNvSpPr/>
          <p:nvPr/>
        </p:nvSpPr>
        <p:spPr>
          <a:xfrm>
            <a:off x="9059964" y="6414001"/>
            <a:ext cx="1001662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0B4A1F-4FCC-D5AC-80D9-59A5E5089F20}"/>
              </a:ext>
            </a:extLst>
          </p:cNvPr>
          <p:cNvSpPr/>
          <p:nvPr/>
        </p:nvSpPr>
        <p:spPr>
          <a:xfrm>
            <a:off x="7989696" y="6424235"/>
            <a:ext cx="1001662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C884B8CB-9A70-E2FD-FBDC-824A5BFC05B7}"/>
              </a:ext>
            </a:extLst>
          </p:cNvPr>
          <p:cNvSpPr/>
          <p:nvPr/>
        </p:nvSpPr>
        <p:spPr>
          <a:xfrm>
            <a:off x="6710841" y="6426361"/>
            <a:ext cx="1220655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646899A-8432-9618-D940-CFF8DCF598BC}"/>
              </a:ext>
            </a:extLst>
          </p:cNvPr>
          <p:cNvCxnSpPr>
            <a:cxnSpLocks/>
          </p:cNvCxnSpPr>
          <p:nvPr/>
        </p:nvCxnSpPr>
        <p:spPr>
          <a:xfrm flipV="1">
            <a:off x="6738226" y="6350379"/>
            <a:ext cx="330831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A26200-4965-68F9-3C8F-97626646E2A5}"/>
              </a:ext>
            </a:extLst>
          </p:cNvPr>
          <p:cNvCxnSpPr>
            <a:cxnSpLocks/>
          </p:cNvCxnSpPr>
          <p:nvPr/>
        </p:nvCxnSpPr>
        <p:spPr>
          <a:xfrm flipV="1">
            <a:off x="3630485" y="6340868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E01BC3BC-F2E2-F9D0-2EED-2E1008B260F7}"/>
              </a:ext>
            </a:extLst>
          </p:cNvPr>
          <p:cNvSpPr/>
          <p:nvPr/>
        </p:nvSpPr>
        <p:spPr>
          <a:xfrm>
            <a:off x="2716352" y="6417714"/>
            <a:ext cx="833606" cy="377595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84F9BD-97DA-0D77-A9BA-1CCE3C75AF23}"/>
              </a:ext>
            </a:extLst>
          </p:cNvPr>
          <p:cNvCxnSpPr>
            <a:cxnSpLocks/>
          </p:cNvCxnSpPr>
          <p:nvPr/>
        </p:nvCxnSpPr>
        <p:spPr>
          <a:xfrm flipV="1">
            <a:off x="2709210" y="6350384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6217702-0AA0-862C-4EEA-E5891ECBB471}"/>
              </a:ext>
            </a:extLst>
          </p:cNvPr>
          <p:cNvCxnSpPr>
            <a:cxnSpLocks/>
          </p:cNvCxnSpPr>
          <p:nvPr/>
        </p:nvCxnSpPr>
        <p:spPr>
          <a:xfrm>
            <a:off x="6561018" y="2493864"/>
            <a:ext cx="4331580" cy="233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BEAB7EA-EFED-A6F3-6AA0-3460694B26EC}"/>
              </a:ext>
            </a:extLst>
          </p:cNvPr>
          <p:cNvSpPr txBox="1"/>
          <p:nvPr/>
        </p:nvSpPr>
        <p:spPr>
          <a:xfrm>
            <a:off x="10092135" y="149636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80BC80-357C-56CA-43C6-702C603C691E}"/>
              </a:ext>
            </a:extLst>
          </p:cNvPr>
          <p:cNvCxnSpPr>
            <a:cxnSpLocks/>
          </p:cNvCxnSpPr>
          <p:nvPr/>
        </p:nvCxnSpPr>
        <p:spPr>
          <a:xfrm>
            <a:off x="6568015" y="3239153"/>
            <a:ext cx="433728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6F08701-8EC3-E7EC-46D6-EC5007E71B5E}"/>
              </a:ext>
            </a:extLst>
          </p:cNvPr>
          <p:cNvCxnSpPr>
            <a:cxnSpLocks/>
          </p:cNvCxnSpPr>
          <p:nvPr/>
        </p:nvCxnSpPr>
        <p:spPr>
          <a:xfrm>
            <a:off x="6561018" y="3949818"/>
            <a:ext cx="4333049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1AEDF35-1011-B232-03CF-27131D227015}"/>
              </a:ext>
            </a:extLst>
          </p:cNvPr>
          <p:cNvCxnSpPr>
            <a:cxnSpLocks/>
          </p:cNvCxnSpPr>
          <p:nvPr/>
        </p:nvCxnSpPr>
        <p:spPr>
          <a:xfrm flipV="1">
            <a:off x="6565251" y="4700136"/>
            <a:ext cx="4321817" cy="44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7608BE1-588D-5BB5-7BCF-94233494D68C}"/>
              </a:ext>
            </a:extLst>
          </p:cNvPr>
          <p:cNvCxnSpPr/>
          <p:nvPr/>
        </p:nvCxnSpPr>
        <p:spPr>
          <a:xfrm>
            <a:off x="6290032" y="249571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00536FB-C467-38F0-BE8B-15F19E4A7723}"/>
              </a:ext>
            </a:extLst>
          </p:cNvPr>
          <p:cNvCxnSpPr>
            <a:cxnSpLocks/>
          </p:cNvCxnSpPr>
          <p:nvPr/>
        </p:nvCxnSpPr>
        <p:spPr>
          <a:xfrm>
            <a:off x="6561018" y="5422052"/>
            <a:ext cx="2561091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164BFC-FEF7-783C-F5F8-22BA2C4F9608}"/>
              </a:ext>
            </a:extLst>
          </p:cNvPr>
          <p:cNvCxnSpPr>
            <a:cxnSpLocks/>
          </p:cNvCxnSpPr>
          <p:nvPr/>
        </p:nvCxnSpPr>
        <p:spPr>
          <a:xfrm>
            <a:off x="1262011" y="1151556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55C876A-154C-0475-AE68-9CF61C5D26ED}"/>
              </a:ext>
            </a:extLst>
          </p:cNvPr>
          <p:cNvCxnSpPr>
            <a:cxnSpLocks/>
          </p:cNvCxnSpPr>
          <p:nvPr/>
        </p:nvCxnSpPr>
        <p:spPr>
          <a:xfrm>
            <a:off x="6270606" y="201316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A6F3BDE-B915-9BF3-A3E3-EFFF535CFEC6}"/>
              </a:ext>
            </a:extLst>
          </p:cNvPr>
          <p:cNvCxnSpPr>
            <a:cxnSpLocks/>
          </p:cNvCxnSpPr>
          <p:nvPr/>
        </p:nvCxnSpPr>
        <p:spPr>
          <a:xfrm>
            <a:off x="6270606" y="273706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D9ACFCD-4B4B-E001-0EEC-04AC8039A697}"/>
              </a:ext>
            </a:extLst>
          </p:cNvPr>
          <p:cNvCxnSpPr>
            <a:cxnSpLocks/>
          </p:cNvCxnSpPr>
          <p:nvPr/>
        </p:nvCxnSpPr>
        <p:spPr>
          <a:xfrm>
            <a:off x="6264256" y="34546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89024C0-0EF4-9A05-6550-6513B9FD1D08}"/>
              </a:ext>
            </a:extLst>
          </p:cNvPr>
          <p:cNvCxnSpPr>
            <a:cxnSpLocks/>
          </p:cNvCxnSpPr>
          <p:nvPr/>
        </p:nvCxnSpPr>
        <p:spPr>
          <a:xfrm>
            <a:off x="6270606" y="41912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6BBB665-EDFF-7892-E5A7-2E1D320870A0}"/>
              </a:ext>
            </a:extLst>
          </p:cNvPr>
          <p:cNvCxnSpPr>
            <a:cxnSpLocks/>
          </p:cNvCxnSpPr>
          <p:nvPr/>
        </p:nvCxnSpPr>
        <p:spPr>
          <a:xfrm>
            <a:off x="6270606" y="49278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394E50-9FFD-3EAA-8178-A5BC647FF438}"/>
              </a:ext>
            </a:extLst>
          </p:cNvPr>
          <p:cNvCxnSpPr/>
          <p:nvPr/>
        </p:nvCxnSpPr>
        <p:spPr>
          <a:xfrm flipV="1">
            <a:off x="1286592" y="831516"/>
            <a:ext cx="780236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92A7CBB-EC1D-2AC1-2872-02B1B2552EE3}"/>
              </a:ext>
            </a:extLst>
          </p:cNvPr>
          <p:cNvCxnSpPr>
            <a:cxnSpLocks/>
          </p:cNvCxnSpPr>
          <p:nvPr/>
        </p:nvCxnSpPr>
        <p:spPr>
          <a:xfrm>
            <a:off x="1640857" y="187164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997ADA-5C81-B90D-749A-342A87DBC340}"/>
              </a:ext>
            </a:extLst>
          </p:cNvPr>
          <p:cNvCxnSpPr>
            <a:cxnSpLocks/>
          </p:cNvCxnSpPr>
          <p:nvPr/>
        </p:nvCxnSpPr>
        <p:spPr>
          <a:xfrm>
            <a:off x="1667527" y="261840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8C8C4AE-EA3F-0107-A99E-13B2CB625235}"/>
              </a:ext>
            </a:extLst>
          </p:cNvPr>
          <p:cNvCxnSpPr>
            <a:cxnSpLocks/>
          </p:cNvCxnSpPr>
          <p:nvPr/>
        </p:nvCxnSpPr>
        <p:spPr>
          <a:xfrm>
            <a:off x="1682767" y="333087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9CDA854-1279-7090-9E70-627934DBBDB3}"/>
              </a:ext>
            </a:extLst>
          </p:cNvPr>
          <p:cNvCxnSpPr>
            <a:cxnSpLocks/>
          </p:cNvCxnSpPr>
          <p:nvPr/>
        </p:nvCxnSpPr>
        <p:spPr>
          <a:xfrm>
            <a:off x="1675147" y="404334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C36CE3A-FA32-8F1E-C3BF-D92679207A51}"/>
              </a:ext>
            </a:extLst>
          </p:cNvPr>
          <p:cNvCxnSpPr>
            <a:cxnSpLocks/>
          </p:cNvCxnSpPr>
          <p:nvPr/>
        </p:nvCxnSpPr>
        <p:spPr>
          <a:xfrm>
            <a:off x="1656097" y="481296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7BBECB0-2E25-3F2D-3C84-3B5FCD8067C9}"/>
              </a:ext>
            </a:extLst>
          </p:cNvPr>
          <p:cNvCxnSpPr>
            <a:cxnSpLocks/>
          </p:cNvCxnSpPr>
          <p:nvPr/>
        </p:nvCxnSpPr>
        <p:spPr>
          <a:xfrm>
            <a:off x="1659907" y="552543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5502DD7-D125-19F9-E490-5DF007B1A369}"/>
              </a:ext>
            </a:extLst>
          </p:cNvPr>
          <p:cNvCxnSpPr/>
          <p:nvPr/>
        </p:nvCxnSpPr>
        <p:spPr>
          <a:xfrm flipV="1">
            <a:off x="1690452" y="1530016"/>
            <a:ext cx="1231422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2BCF459-1486-F8E9-7834-AEFE0C5D8D2A}"/>
              </a:ext>
            </a:extLst>
          </p:cNvPr>
          <p:cNvSpPr txBox="1"/>
          <p:nvPr/>
        </p:nvSpPr>
        <p:spPr>
          <a:xfrm>
            <a:off x="10130235" y="294035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3477035-FCE6-DFFB-3420-3F4706172E50}"/>
              </a:ext>
            </a:extLst>
          </p:cNvPr>
          <p:cNvSpPr txBox="1"/>
          <p:nvPr/>
        </p:nvSpPr>
        <p:spPr>
          <a:xfrm>
            <a:off x="10134045" y="365282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2FDC35-37EE-1AC1-8ED1-D668683AA3F0}"/>
              </a:ext>
            </a:extLst>
          </p:cNvPr>
          <p:cNvSpPr txBox="1"/>
          <p:nvPr/>
        </p:nvSpPr>
        <p:spPr>
          <a:xfrm>
            <a:off x="10137855" y="439958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02" name="Rectangle 102">
            <a:extLst>
              <a:ext uri="{FF2B5EF4-FFF2-40B4-BE49-F238E27FC236}">
                <a16:creationId xmlns:a16="http://schemas.microsoft.com/office/drawing/2014/main" id="{FFB1FC3D-0093-D8B9-D06F-7CF2C23A918F}"/>
              </a:ext>
            </a:extLst>
          </p:cNvPr>
          <p:cNvSpPr/>
          <p:nvPr/>
        </p:nvSpPr>
        <p:spPr>
          <a:xfrm>
            <a:off x="9099914" y="692239"/>
            <a:ext cx="729172" cy="503421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Description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5D0E1D8-48C7-BA97-D89F-5AA66ADDEE47}"/>
              </a:ext>
            </a:extLst>
          </p:cNvPr>
          <p:cNvCxnSpPr/>
          <p:nvPr/>
        </p:nvCxnSpPr>
        <p:spPr>
          <a:xfrm flipV="1">
            <a:off x="6590112" y="226026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D25BAE3-807C-84D4-AA27-A538C0623F44}"/>
              </a:ext>
            </a:extLst>
          </p:cNvPr>
          <p:cNvCxnSpPr/>
          <p:nvPr/>
        </p:nvCxnSpPr>
        <p:spPr>
          <a:xfrm flipV="1">
            <a:off x="6601542" y="298035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881D069-7000-1C77-7946-8C9C9C46B437}"/>
              </a:ext>
            </a:extLst>
          </p:cNvPr>
          <p:cNvCxnSpPr/>
          <p:nvPr/>
        </p:nvCxnSpPr>
        <p:spPr>
          <a:xfrm flipV="1">
            <a:off x="6612972" y="371187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20DC5CB-EBEA-8568-EEDE-DF5E938F638C}"/>
              </a:ext>
            </a:extLst>
          </p:cNvPr>
          <p:cNvCxnSpPr/>
          <p:nvPr/>
        </p:nvCxnSpPr>
        <p:spPr>
          <a:xfrm flipV="1">
            <a:off x="6601542" y="445482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4FD088E-B5FD-4584-DBDE-A2FD9227FDA6}"/>
              </a:ext>
            </a:extLst>
          </p:cNvPr>
          <p:cNvCxnSpPr/>
          <p:nvPr/>
        </p:nvCxnSpPr>
        <p:spPr>
          <a:xfrm>
            <a:off x="6277106" y="167240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DDE7656-86DC-CC91-CF4D-46C90F413982}"/>
              </a:ext>
            </a:extLst>
          </p:cNvPr>
          <p:cNvCxnSpPr/>
          <p:nvPr/>
        </p:nvCxnSpPr>
        <p:spPr>
          <a:xfrm>
            <a:off x="6292346" y="237344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8C92506-893E-DAAC-D8D3-76E6440CACF5}"/>
              </a:ext>
            </a:extLst>
          </p:cNvPr>
          <p:cNvCxnSpPr/>
          <p:nvPr/>
        </p:nvCxnSpPr>
        <p:spPr>
          <a:xfrm>
            <a:off x="6296156" y="312020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41B3F3D-9ACA-FF33-C0F1-1CEE53AE93EC}"/>
              </a:ext>
            </a:extLst>
          </p:cNvPr>
          <p:cNvCxnSpPr/>
          <p:nvPr/>
        </p:nvCxnSpPr>
        <p:spPr>
          <a:xfrm>
            <a:off x="6277106" y="383267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039914B-F0FC-8F53-0E17-17D021A866B3}"/>
              </a:ext>
            </a:extLst>
          </p:cNvPr>
          <p:cNvCxnSpPr/>
          <p:nvPr/>
        </p:nvCxnSpPr>
        <p:spPr>
          <a:xfrm>
            <a:off x="6269486" y="457943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72964DC-31BB-B166-E35A-382089AA63D0}"/>
              </a:ext>
            </a:extLst>
          </p:cNvPr>
          <p:cNvCxnSpPr/>
          <p:nvPr/>
        </p:nvCxnSpPr>
        <p:spPr>
          <a:xfrm>
            <a:off x="6275313" y="541663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3" name="TextBox 90">
            <a:extLst>
              <a:ext uri="{FF2B5EF4-FFF2-40B4-BE49-F238E27FC236}">
                <a16:creationId xmlns:a16="http://schemas.microsoft.com/office/drawing/2014/main" id="{27736189-90D3-4E3F-FE9E-2E6CEBA4663A}"/>
              </a:ext>
            </a:extLst>
          </p:cNvPr>
          <p:cNvSpPr/>
          <p:nvPr/>
        </p:nvSpPr>
        <p:spPr>
          <a:xfrm>
            <a:off x="9791590" y="5147191"/>
            <a:ext cx="117333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  <a:r>
              <a:rPr lang="it-IT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Env. Descriprors</a:t>
            </a: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3BD8410-A51E-634F-6CB4-6075700DCD2A}"/>
              </a:ext>
            </a:extLst>
          </p:cNvPr>
          <p:cNvCxnSpPr>
            <a:cxnSpLocks/>
          </p:cNvCxnSpPr>
          <p:nvPr/>
        </p:nvCxnSpPr>
        <p:spPr>
          <a:xfrm>
            <a:off x="9840031" y="5449687"/>
            <a:ext cx="1062727" cy="0"/>
          </a:xfrm>
          <a:prstGeom prst="line">
            <a:avLst/>
          </a:prstGeom>
          <a:solidFill>
            <a:srgbClr val="92D050"/>
          </a:solidFill>
          <a:ln w="3175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73910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8886-DABC-AF60-FCEB-8B2800BD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types of CAV-ESS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09B581-9945-EAAE-F236-940BD5228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941353"/>
              </p:ext>
            </p:extLst>
          </p:nvPr>
        </p:nvGraphicFramePr>
        <p:xfrm>
          <a:off x="1301750" y="2503208"/>
          <a:ext cx="102028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2882619596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2230545591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184685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0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Alert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Offline Map Object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337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Environment Descriptors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Offline Map Scene Descriptors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Spatial Attitude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56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Bounding Box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6189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Coordinates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Traffic Rules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919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GNSS Object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Position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Traffic Sign Objects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87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LiDAR Object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RADAR Object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Trajectory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323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LiDAR Scene Descriptors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RADAR Scene Descriptors</a:t>
                      </a:r>
                      <a:endParaRPr lang="en-150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Ultrasound Object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332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Location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Road State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Ultrasound Scene Descriptors</a:t>
                      </a:r>
                      <a:endParaRPr lang="en-150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4616069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DE4B-10C7-3E1A-34FF-3D02A2D1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0CDBE-21CD-D40B-6665-D72F4B39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6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B4D6-01A9-ED7C-0BC0-8F510B55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Model: Autonomous Motion Subsystem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386F-F921-235E-361B-9D1926FA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70F10-31F9-7CBE-D49D-C54962A7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7D25364-F293-386D-16DB-BE56712C12B6}"/>
              </a:ext>
            </a:extLst>
          </p:cNvPr>
          <p:cNvSpPr/>
          <p:nvPr/>
        </p:nvSpPr>
        <p:spPr>
          <a:xfrm>
            <a:off x="3072369" y="1707385"/>
            <a:ext cx="6672960" cy="373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74A0AB2C-B535-D352-DE27-2D29A291C614}"/>
              </a:ext>
            </a:extLst>
          </p:cNvPr>
          <p:cNvSpPr/>
          <p:nvPr/>
        </p:nvSpPr>
        <p:spPr>
          <a:xfrm>
            <a:off x="4785880" y="2757524"/>
            <a:ext cx="46189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DBFD827-AFFF-ED24-1F58-758A13E17064}"/>
              </a:ext>
            </a:extLst>
          </p:cNvPr>
          <p:cNvSpPr/>
          <p:nvPr/>
        </p:nvSpPr>
        <p:spPr>
          <a:xfrm>
            <a:off x="3084322" y="4492678"/>
            <a:ext cx="613158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68E7E4-8CF6-7B48-46C6-0E8364E15054}"/>
              </a:ext>
            </a:extLst>
          </p:cNvPr>
          <p:cNvCxnSpPr>
            <a:cxnSpLocks/>
          </p:cNvCxnSpPr>
          <p:nvPr/>
        </p:nvCxnSpPr>
        <p:spPr>
          <a:xfrm>
            <a:off x="8983695" y="4193110"/>
            <a:ext cx="1920165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Rectangle 7">
            <a:extLst>
              <a:ext uri="{FF2B5EF4-FFF2-40B4-BE49-F238E27FC236}">
                <a16:creationId xmlns:a16="http://schemas.microsoft.com/office/drawing/2014/main" id="{B6C9D136-DDBF-189A-6683-27689B95522D}"/>
              </a:ext>
            </a:extLst>
          </p:cNvPr>
          <p:cNvSpPr/>
          <p:nvPr/>
        </p:nvSpPr>
        <p:spPr>
          <a:xfrm>
            <a:off x="1340984" y="5644447"/>
            <a:ext cx="5039857" cy="4058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49B693-8D0B-A88C-81A4-429B6AE61E63}"/>
              </a:ext>
            </a:extLst>
          </p:cNvPr>
          <p:cNvCxnSpPr>
            <a:cxnSpLocks/>
          </p:cNvCxnSpPr>
          <p:nvPr/>
        </p:nvCxnSpPr>
        <p:spPr>
          <a:xfrm>
            <a:off x="1327734" y="5536025"/>
            <a:ext cx="5039857" cy="937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Rectangle 51">
            <a:extLst>
              <a:ext uri="{FF2B5EF4-FFF2-40B4-BE49-F238E27FC236}">
                <a16:creationId xmlns:a16="http://schemas.microsoft.com/office/drawing/2014/main" id="{BE6AB659-2D8C-6CD5-E934-9DC1D1389A61}"/>
              </a:ext>
            </a:extLst>
          </p:cNvPr>
          <p:cNvSpPr/>
          <p:nvPr/>
        </p:nvSpPr>
        <p:spPr>
          <a:xfrm>
            <a:off x="3479615" y="6264000"/>
            <a:ext cx="1027145" cy="47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" name="Rectangle 52">
            <a:extLst>
              <a:ext uri="{FF2B5EF4-FFF2-40B4-BE49-F238E27FC236}">
                <a16:creationId xmlns:a16="http://schemas.microsoft.com/office/drawing/2014/main" id="{12C03B6A-0A10-1790-3740-B292ED0F574A}"/>
              </a:ext>
            </a:extLst>
          </p:cNvPr>
          <p:cNvSpPr/>
          <p:nvPr/>
        </p:nvSpPr>
        <p:spPr>
          <a:xfrm>
            <a:off x="4581017" y="6263323"/>
            <a:ext cx="681155" cy="4805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181C292-226C-328E-9ED9-637D22B20F2C}"/>
              </a:ext>
            </a:extLst>
          </p:cNvPr>
          <p:cNvSpPr/>
          <p:nvPr/>
        </p:nvSpPr>
        <p:spPr>
          <a:xfrm>
            <a:off x="2260225" y="6261405"/>
            <a:ext cx="1144289" cy="482084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A52B05-7E68-5BDD-88CE-7A4E9EEDB35B}"/>
              </a:ext>
            </a:extLst>
          </p:cNvPr>
          <p:cNvCxnSpPr>
            <a:cxnSpLocks/>
          </p:cNvCxnSpPr>
          <p:nvPr/>
        </p:nvCxnSpPr>
        <p:spPr>
          <a:xfrm>
            <a:off x="3483156" y="6151590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92D201-F6E5-AD0E-224A-AC022D3F3F31}"/>
              </a:ext>
            </a:extLst>
          </p:cNvPr>
          <p:cNvCxnSpPr>
            <a:cxnSpLocks/>
          </p:cNvCxnSpPr>
          <p:nvPr/>
        </p:nvCxnSpPr>
        <p:spPr>
          <a:xfrm flipV="1">
            <a:off x="4589173" y="6152378"/>
            <a:ext cx="695892" cy="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65079BFF-299B-F24C-46F9-84B50E3227B2}"/>
              </a:ext>
            </a:extLst>
          </p:cNvPr>
          <p:cNvSpPr/>
          <p:nvPr/>
        </p:nvSpPr>
        <p:spPr>
          <a:xfrm>
            <a:off x="7696458" y="6253647"/>
            <a:ext cx="1001662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687DEB-0F31-9D7C-A618-A5D7202CF624}"/>
              </a:ext>
            </a:extLst>
          </p:cNvPr>
          <p:cNvSpPr/>
          <p:nvPr/>
        </p:nvSpPr>
        <p:spPr>
          <a:xfrm>
            <a:off x="6626190" y="6257069"/>
            <a:ext cx="1001662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5C9F9E8-6EC8-4828-DF48-19B2DCFB7952}"/>
              </a:ext>
            </a:extLst>
          </p:cNvPr>
          <p:cNvSpPr/>
          <p:nvPr/>
        </p:nvSpPr>
        <p:spPr>
          <a:xfrm>
            <a:off x="5347335" y="6260155"/>
            <a:ext cx="1220655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87DC60-8DE0-951E-53AB-CFBC675D1550}"/>
              </a:ext>
            </a:extLst>
          </p:cNvPr>
          <p:cNvCxnSpPr>
            <a:cxnSpLocks/>
          </p:cNvCxnSpPr>
          <p:nvPr/>
        </p:nvCxnSpPr>
        <p:spPr>
          <a:xfrm flipV="1">
            <a:off x="5374720" y="6166470"/>
            <a:ext cx="330831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861F76-7842-2660-78AD-343661B212CD}"/>
              </a:ext>
            </a:extLst>
          </p:cNvPr>
          <p:cNvCxnSpPr>
            <a:cxnSpLocks/>
          </p:cNvCxnSpPr>
          <p:nvPr/>
        </p:nvCxnSpPr>
        <p:spPr>
          <a:xfrm flipV="1">
            <a:off x="2266979" y="6152666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27D73DD-7855-452D-4654-38D55D3CFDE3}"/>
              </a:ext>
            </a:extLst>
          </p:cNvPr>
          <p:cNvSpPr/>
          <p:nvPr/>
        </p:nvSpPr>
        <p:spPr>
          <a:xfrm>
            <a:off x="1352846" y="6247605"/>
            <a:ext cx="833606" cy="476785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A663B-2624-AE23-BC7B-D260A681FF66}"/>
              </a:ext>
            </a:extLst>
          </p:cNvPr>
          <p:cNvCxnSpPr>
            <a:cxnSpLocks/>
          </p:cNvCxnSpPr>
          <p:nvPr/>
        </p:nvCxnSpPr>
        <p:spPr>
          <a:xfrm flipV="1">
            <a:off x="1345704" y="6166477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53">
            <a:extLst>
              <a:ext uri="{FF2B5EF4-FFF2-40B4-BE49-F238E27FC236}">
                <a16:creationId xmlns:a16="http://schemas.microsoft.com/office/drawing/2014/main" id="{54FBA8F1-7696-8DDB-E4D2-A95851BE3641}"/>
              </a:ext>
            </a:extLst>
          </p:cNvPr>
          <p:cNvSpPr/>
          <p:nvPr/>
        </p:nvSpPr>
        <p:spPr>
          <a:xfrm>
            <a:off x="10903860" y="4087467"/>
            <a:ext cx="738628" cy="1073945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268BC123-DF50-25BC-3602-373C71AEC5DD}"/>
              </a:ext>
            </a:extLst>
          </p:cNvPr>
          <p:cNvSpPr/>
          <p:nvPr/>
        </p:nvSpPr>
        <p:spPr>
          <a:xfrm>
            <a:off x="10878278" y="1789232"/>
            <a:ext cx="750326" cy="736685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Remote AMSs</a:t>
            </a:r>
            <a:endParaRPr lang="it-IT" sz="1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9B82A5-1747-0DF1-9037-EAD4168C1B1B}"/>
              </a:ext>
            </a:extLst>
          </p:cNvPr>
          <p:cNvCxnSpPr>
            <a:cxnSpLocks/>
          </p:cNvCxnSpPr>
          <p:nvPr/>
        </p:nvCxnSpPr>
        <p:spPr>
          <a:xfrm flipV="1">
            <a:off x="8957623" y="3349827"/>
            <a:ext cx="1952201" cy="1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extBox 67">
            <a:extLst>
              <a:ext uri="{FF2B5EF4-FFF2-40B4-BE49-F238E27FC236}">
                <a16:creationId xmlns:a16="http://schemas.microsoft.com/office/drawing/2014/main" id="{54E96501-B64E-DDAA-793C-5FE14D063DEE}"/>
              </a:ext>
            </a:extLst>
          </p:cNvPr>
          <p:cNvSpPr/>
          <p:nvPr/>
        </p:nvSpPr>
        <p:spPr>
          <a:xfrm>
            <a:off x="9704972" y="3062690"/>
            <a:ext cx="1252757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67">
            <a:extLst>
              <a:ext uri="{FF2B5EF4-FFF2-40B4-BE49-F238E27FC236}">
                <a16:creationId xmlns:a16="http://schemas.microsoft.com/office/drawing/2014/main" id="{E42BC740-D69F-4256-784A-2CD09C3D2CDE}"/>
              </a:ext>
            </a:extLst>
          </p:cNvPr>
          <p:cNvSpPr/>
          <p:nvPr/>
        </p:nvSpPr>
        <p:spPr>
          <a:xfrm>
            <a:off x="10362735" y="3901176"/>
            <a:ext cx="571571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2431AD-A714-28B0-A6CD-205F60606980}"/>
              </a:ext>
            </a:extLst>
          </p:cNvPr>
          <p:cNvCxnSpPr>
            <a:cxnSpLocks/>
          </p:cNvCxnSpPr>
          <p:nvPr/>
        </p:nvCxnSpPr>
        <p:spPr>
          <a:xfrm>
            <a:off x="8894985" y="4335411"/>
            <a:ext cx="0" cy="72621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4">
            <a:extLst>
              <a:ext uri="{FF2B5EF4-FFF2-40B4-BE49-F238E27FC236}">
                <a16:creationId xmlns:a16="http://schemas.microsoft.com/office/drawing/2014/main" id="{16AB8218-9924-30FB-E69C-249EE91F1B20}"/>
              </a:ext>
            </a:extLst>
          </p:cNvPr>
          <p:cNvSpPr/>
          <p:nvPr/>
        </p:nvSpPr>
        <p:spPr>
          <a:xfrm>
            <a:off x="9767848" y="1942443"/>
            <a:ext cx="1116513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Environ.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C8883B-A65C-4EF4-716C-8E1C8BB0511D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9624107" y="2179609"/>
            <a:ext cx="126025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2" name="TextBox 67">
            <a:extLst>
              <a:ext uri="{FF2B5EF4-FFF2-40B4-BE49-F238E27FC236}">
                <a16:creationId xmlns:a16="http://schemas.microsoft.com/office/drawing/2014/main" id="{4DAD5904-923A-6901-26CE-6A2250BCDBC8}"/>
              </a:ext>
            </a:extLst>
          </p:cNvPr>
          <p:cNvSpPr/>
          <p:nvPr/>
        </p:nvSpPr>
        <p:spPr>
          <a:xfrm>
            <a:off x="9773877" y="4859809"/>
            <a:ext cx="901442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3" name="TextBox 67">
            <a:extLst>
              <a:ext uri="{FF2B5EF4-FFF2-40B4-BE49-F238E27FC236}">
                <a16:creationId xmlns:a16="http://schemas.microsoft.com/office/drawing/2014/main" id="{FFEB5B1F-35A4-E32A-7DC3-B6A9EA030628}"/>
              </a:ext>
            </a:extLst>
          </p:cNvPr>
          <p:cNvSpPr/>
          <p:nvPr/>
        </p:nvSpPr>
        <p:spPr>
          <a:xfrm>
            <a:off x="7355289" y="2636907"/>
            <a:ext cx="889965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&amp;</a:t>
            </a: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CAV State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67">
            <a:extLst>
              <a:ext uri="{FF2B5EF4-FFF2-40B4-BE49-F238E27FC236}">
                <a16:creationId xmlns:a16="http://schemas.microsoft.com/office/drawing/2014/main" id="{F8813AF8-B975-ADAD-951E-45FBFCD0A839}"/>
              </a:ext>
            </a:extLst>
          </p:cNvPr>
          <p:cNvSpPr/>
          <p:nvPr/>
        </p:nvSpPr>
        <p:spPr>
          <a:xfrm>
            <a:off x="8201813" y="4302438"/>
            <a:ext cx="552439" cy="6701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 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5F0E8F74-2472-B7FA-D476-1CAED79B181C}"/>
              </a:ext>
            </a:extLst>
          </p:cNvPr>
          <p:cNvSpPr/>
          <p:nvPr/>
        </p:nvSpPr>
        <p:spPr>
          <a:xfrm>
            <a:off x="10891260" y="2964744"/>
            <a:ext cx="750326" cy="932727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D022C537-7102-DE4B-72C9-DC06A30F2F82}"/>
              </a:ext>
            </a:extLst>
          </p:cNvPr>
          <p:cNvSpPr/>
          <p:nvPr/>
        </p:nvSpPr>
        <p:spPr>
          <a:xfrm>
            <a:off x="1317794" y="3349806"/>
            <a:ext cx="685645" cy="88785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Human-CAV Interaction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CDDD1AA3-BA5C-2D05-6BB4-123585C80930}"/>
              </a:ext>
            </a:extLst>
          </p:cNvPr>
          <p:cNvSpPr/>
          <p:nvPr/>
        </p:nvSpPr>
        <p:spPr>
          <a:xfrm>
            <a:off x="1969729" y="1722288"/>
            <a:ext cx="1218369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Environ.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A232A7B1-2BDF-8C92-F912-8171526B459A}"/>
              </a:ext>
            </a:extLst>
          </p:cNvPr>
          <p:cNvSpPr/>
          <p:nvPr/>
        </p:nvSpPr>
        <p:spPr>
          <a:xfrm>
            <a:off x="2178021" y="3554922"/>
            <a:ext cx="948458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AMS-HCI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</p:txBody>
      </p:sp>
      <p:sp>
        <p:nvSpPr>
          <p:cNvPr id="39" name="Rectangle 99">
            <a:extLst>
              <a:ext uri="{FF2B5EF4-FFF2-40B4-BE49-F238E27FC236}">
                <a16:creationId xmlns:a16="http://schemas.microsoft.com/office/drawing/2014/main" id="{F3BEC4D5-3DFC-94A2-5E11-776F81CB80E5}"/>
              </a:ext>
            </a:extLst>
          </p:cNvPr>
          <p:cNvSpPr/>
          <p:nvPr/>
        </p:nvSpPr>
        <p:spPr>
          <a:xfrm>
            <a:off x="1312067" y="4434266"/>
            <a:ext cx="668750" cy="957821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BA177D-15CF-E7F7-C270-B6DF7BF5641A}"/>
              </a:ext>
            </a:extLst>
          </p:cNvPr>
          <p:cNvCxnSpPr>
            <a:cxnSpLocks/>
          </p:cNvCxnSpPr>
          <p:nvPr/>
        </p:nvCxnSpPr>
        <p:spPr>
          <a:xfrm>
            <a:off x="2005201" y="1969417"/>
            <a:ext cx="1159684" cy="1445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5B86C6F3-18B1-3096-B32F-838BD0C3E6DE}"/>
              </a:ext>
            </a:extLst>
          </p:cNvPr>
          <p:cNvSpPr/>
          <p:nvPr/>
        </p:nvSpPr>
        <p:spPr>
          <a:xfrm>
            <a:off x="1319556" y="1728107"/>
            <a:ext cx="685645" cy="985395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F93906-09A3-682D-15B7-48FE45AB1872}"/>
              </a:ext>
            </a:extLst>
          </p:cNvPr>
          <p:cNvCxnSpPr>
            <a:cxnSpLocks/>
          </p:cNvCxnSpPr>
          <p:nvPr/>
        </p:nvCxnSpPr>
        <p:spPr>
          <a:xfrm flipV="1">
            <a:off x="1958392" y="3792974"/>
            <a:ext cx="1211473" cy="6269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054844-3386-0CBC-2259-F656C2ABFF8C}"/>
              </a:ext>
            </a:extLst>
          </p:cNvPr>
          <p:cNvCxnSpPr>
            <a:cxnSpLocks/>
          </p:cNvCxnSpPr>
          <p:nvPr/>
        </p:nvCxnSpPr>
        <p:spPr>
          <a:xfrm>
            <a:off x="9531323" y="5152208"/>
            <a:ext cx="1203983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2EE05DD-C36D-A916-02B7-CEA1E15A5BD0}"/>
              </a:ext>
            </a:extLst>
          </p:cNvPr>
          <p:cNvCxnSpPr>
            <a:cxnSpLocks/>
          </p:cNvCxnSpPr>
          <p:nvPr/>
        </p:nvCxnSpPr>
        <p:spPr>
          <a:xfrm>
            <a:off x="9201288" y="2636907"/>
            <a:ext cx="0" cy="231837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TextBox 67">
            <a:extLst>
              <a:ext uri="{FF2B5EF4-FFF2-40B4-BE49-F238E27FC236}">
                <a16:creationId xmlns:a16="http://schemas.microsoft.com/office/drawing/2014/main" id="{08A96358-7DC7-9263-09BB-22ADF71E1684}"/>
              </a:ext>
            </a:extLst>
          </p:cNvPr>
          <p:cNvSpPr/>
          <p:nvPr/>
        </p:nvSpPr>
        <p:spPr>
          <a:xfrm>
            <a:off x="7833106" y="4494264"/>
            <a:ext cx="340286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4AC3FBD3-80AF-93A2-B10E-EB6495CC2D10}"/>
              </a:ext>
            </a:extLst>
          </p:cNvPr>
          <p:cNvSpPr/>
          <p:nvPr/>
        </p:nvSpPr>
        <p:spPr>
          <a:xfrm>
            <a:off x="1984969" y="2251878"/>
            <a:ext cx="1218369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Environ.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AEFB96-D505-63E0-86C8-5C95A3F1E328}"/>
              </a:ext>
            </a:extLst>
          </p:cNvPr>
          <p:cNvCxnSpPr>
            <a:cxnSpLocks/>
          </p:cNvCxnSpPr>
          <p:nvPr/>
        </p:nvCxnSpPr>
        <p:spPr>
          <a:xfrm>
            <a:off x="2020441" y="2499007"/>
            <a:ext cx="1159684" cy="1445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TextBox 67">
            <a:extLst>
              <a:ext uri="{FF2B5EF4-FFF2-40B4-BE49-F238E27FC236}">
                <a16:creationId xmlns:a16="http://schemas.microsoft.com/office/drawing/2014/main" id="{4E025364-87CB-D092-25FF-CA75A9941FFB}"/>
              </a:ext>
            </a:extLst>
          </p:cNvPr>
          <p:cNvSpPr/>
          <p:nvPr/>
        </p:nvSpPr>
        <p:spPr>
          <a:xfrm>
            <a:off x="8933667" y="2700118"/>
            <a:ext cx="561157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TextBox 65">
            <a:extLst>
              <a:ext uri="{FF2B5EF4-FFF2-40B4-BE49-F238E27FC236}">
                <a16:creationId xmlns:a16="http://schemas.microsoft.com/office/drawing/2014/main" id="{9F26F068-6D10-2708-F66E-2A8FD3529CC2}"/>
              </a:ext>
            </a:extLst>
          </p:cNvPr>
          <p:cNvSpPr/>
          <p:nvPr/>
        </p:nvSpPr>
        <p:spPr>
          <a:xfrm>
            <a:off x="9200047" y="4472774"/>
            <a:ext cx="46189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67">
            <a:extLst>
              <a:ext uri="{FF2B5EF4-FFF2-40B4-BE49-F238E27FC236}">
                <a16:creationId xmlns:a16="http://schemas.microsoft.com/office/drawing/2014/main" id="{49EB642D-4388-5036-2E19-258C61CBFABA}"/>
              </a:ext>
            </a:extLst>
          </p:cNvPr>
          <p:cNvSpPr/>
          <p:nvPr/>
        </p:nvSpPr>
        <p:spPr>
          <a:xfrm>
            <a:off x="6327969" y="4401514"/>
            <a:ext cx="561157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44B7CB9-7984-9F25-19AF-88EA2EB8E49C}"/>
              </a:ext>
            </a:extLst>
          </p:cNvPr>
          <p:cNvCxnSpPr>
            <a:cxnSpLocks/>
          </p:cNvCxnSpPr>
          <p:nvPr/>
        </p:nvCxnSpPr>
        <p:spPr>
          <a:xfrm>
            <a:off x="7685083" y="4313401"/>
            <a:ext cx="0" cy="62692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67">
            <a:extLst>
              <a:ext uri="{FF2B5EF4-FFF2-40B4-BE49-F238E27FC236}">
                <a16:creationId xmlns:a16="http://schemas.microsoft.com/office/drawing/2014/main" id="{D22094EF-CBDF-9E08-8793-8DEEC3DAA2E6}"/>
              </a:ext>
            </a:extLst>
          </p:cNvPr>
          <p:cNvSpPr/>
          <p:nvPr/>
        </p:nvSpPr>
        <p:spPr>
          <a:xfrm>
            <a:off x="7339382" y="4312378"/>
            <a:ext cx="718288" cy="6701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&amp;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CAV State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5FD91BE-170D-EFFE-0CD6-06E4250B3F58}"/>
              </a:ext>
            </a:extLst>
          </p:cNvPr>
          <p:cNvCxnSpPr>
            <a:cxnSpLocks/>
          </p:cNvCxnSpPr>
          <p:nvPr/>
        </p:nvCxnSpPr>
        <p:spPr>
          <a:xfrm>
            <a:off x="8476490" y="4239961"/>
            <a:ext cx="0" cy="72621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TextBox 67">
            <a:extLst>
              <a:ext uri="{FF2B5EF4-FFF2-40B4-BE49-F238E27FC236}">
                <a16:creationId xmlns:a16="http://schemas.microsoft.com/office/drawing/2014/main" id="{508B3C84-3AF2-8730-B115-97B43E5CCC73}"/>
              </a:ext>
            </a:extLst>
          </p:cNvPr>
          <p:cNvSpPr/>
          <p:nvPr/>
        </p:nvSpPr>
        <p:spPr>
          <a:xfrm>
            <a:off x="8631549" y="4390884"/>
            <a:ext cx="561157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55" name="TextBox 67">
            <a:extLst>
              <a:ext uri="{FF2B5EF4-FFF2-40B4-BE49-F238E27FC236}">
                <a16:creationId xmlns:a16="http://schemas.microsoft.com/office/drawing/2014/main" id="{CA323B1C-2A53-EF45-46D0-33BE66636A63}"/>
              </a:ext>
            </a:extLst>
          </p:cNvPr>
          <p:cNvSpPr/>
          <p:nvPr/>
        </p:nvSpPr>
        <p:spPr>
          <a:xfrm>
            <a:off x="3538977" y="4390284"/>
            <a:ext cx="561157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E0EDFD-C0A9-0D52-5CFD-E22F2C10E18C}"/>
              </a:ext>
            </a:extLst>
          </p:cNvPr>
          <p:cNvCxnSpPr>
            <a:cxnSpLocks/>
          </p:cNvCxnSpPr>
          <p:nvPr/>
        </p:nvCxnSpPr>
        <p:spPr>
          <a:xfrm>
            <a:off x="8983695" y="3780157"/>
            <a:ext cx="1929939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65">
            <a:extLst>
              <a:ext uri="{FF2B5EF4-FFF2-40B4-BE49-F238E27FC236}">
                <a16:creationId xmlns:a16="http://schemas.microsoft.com/office/drawing/2014/main" id="{786834BB-44FB-9D6C-8F8D-946922AAB0EB}"/>
              </a:ext>
            </a:extLst>
          </p:cNvPr>
          <p:cNvSpPr/>
          <p:nvPr/>
        </p:nvSpPr>
        <p:spPr>
          <a:xfrm>
            <a:off x="6079138" y="2765548"/>
            <a:ext cx="46189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65">
            <a:extLst>
              <a:ext uri="{FF2B5EF4-FFF2-40B4-BE49-F238E27FC236}">
                <a16:creationId xmlns:a16="http://schemas.microsoft.com/office/drawing/2014/main" id="{FAB7088E-9CD3-234B-2A43-0F067CB11411}"/>
              </a:ext>
            </a:extLst>
          </p:cNvPr>
          <p:cNvSpPr/>
          <p:nvPr/>
        </p:nvSpPr>
        <p:spPr>
          <a:xfrm>
            <a:off x="8481770" y="2775375"/>
            <a:ext cx="46189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F11D50-3157-2B33-63EF-5CE948E86920}"/>
              </a:ext>
            </a:extLst>
          </p:cNvPr>
          <p:cNvCxnSpPr>
            <a:cxnSpLocks/>
          </p:cNvCxnSpPr>
          <p:nvPr/>
        </p:nvCxnSpPr>
        <p:spPr>
          <a:xfrm>
            <a:off x="3599059" y="2651647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0" name="TextBox 65">
            <a:extLst>
              <a:ext uri="{FF2B5EF4-FFF2-40B4-BE49-F238E27FC236}">
                <a16:creationId xmlns:a16="http://schemas.microsoft.com/office/drawing/2014/main" id="{D3CAD529-3C14-4B6E-DE20-93FAA83CA611}"/>
              </a:ext>
            </a:extLst>
          </p:cNvPr>
          <p:cNvSpPr/>
          <p:nvPr/>
        </p:nvSpPr>
        <p:spPr>
          <a:xfrm>
            <a:off x="3388604" y="2775169"/>
            <a:ext cx="46189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4C365407-5AF6-AA62-77FF-CF06AB70E310}"/>
              </a:ext>
            </a:extLst>
          </p:cNvPr>
          <p:cNvSpPr/>
          <p:nvPr/>
        </p:nvSpPr>
        <p:spPr>
          <a:xfrm>
            <a:off x="3987976" y="3277913"/>
            <a:ext cx="653105" cy="244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50DFFBBB-7C42-E68A-32E7-61DBC9F932C6}"/>
              </a:ext>
            </a:extLst>
          </p:cNvPr>
          <p:cNvSpPr/>
          <p:nvPr/>
        </p:nvSpPr>
        <p:spPr>
          <a:xfrm>
            <a:off x="5383124" y="3284968"/>
            <a:ext cx="550705" cy="244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38C65842-B0C2-AFCD-190E-59CE66D77562}"/>
              </a:ext>
            </a:extLst>
          </p:cNvPr>
          <p:cNvSpPr/>
          <p:nvPr/>
        </p:nvSpPr>
        <p:spPr>
          <a:xfrm>
            <a:off x="5855757" y="3166140"/>
            <a:ext cx="846618" cy="123746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Selection Planning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CA794CB6-56C6-55C5-6FE0-446B3A887F1C}"/>
              </a:ext>
            </a:extLst>
          </p:cNvPr>
          <p:cNvSpPr/>
          <p:nvPr/>
        </p:nvSpPr>
        <p:spPr>
          <a:xfrm>
            <a:off x="7515498" y="3164731"/>
            <a:ext cx="1442126" cy="120161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Traffic Obstacle Avoidance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65D4F38-06BC-949A-638B-80E74CF115DC}"/>
              </a:ext>
            </a:extLst>
          </p:cNvPr>
          <p:cNvCxnSpPr>
            <a:cxnSpLocks/>
          </p:cNvCxnSpPr>
          <p:nvPr/>
        </p:nvCxnSpPr>
        <p:spPr>
          <a:xfrm flipV="1">
            <a:off x="6709275" y="3542220"/>
            <a:ext cx="799322" cy="227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6" name="Rectangle 16">
            <a:extLst>
              <a:ext uri="{FF2B5EF4-FFF2-40B4-BE49-F238E27FC236}">
                <a16:creationId xmlns:a16="http://schemas.microsoft.com/office/drawing/2014/main" id="{259434BF-56E1-F7A6-4B52-3BBA96C2269C}"/>
              </a:ext>
            </a:extLst>
          </p:cNvPr>
          <p:cNvSpPr/>
          <p:nvPr/>
        </p:nvSpPr>
        <p:spPr>
          <a:xfrm>
            <a:off x="3165223" y="3174592"/>
            <a:ext cx="846618" cy="120161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Selection Planning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EEB2FA79-BE46-F357-D726-AA4AC560199D}"/>
              </a:ext>
            </a:extLst>
          </p:cNvPr>
          <p:cNvSpPr/>
          <p:nvPr/>
        </p:nvSpPr>
        <p:spPr>
          <a:xfrm>
            <a:off x="6655452" y="3294988"/>
            <a:ext cx="950173" cy="244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AAFF9540-DD0B-6D00-02C6-9CC08C5457B0}"/>
              </a:ext>
            </a:extLst>
          </p:cNvPr>
          <p:cNvSpPr/>
          <p:nvPr/>
        </p:nvSpPr>
        <p:spPr>
          <a:xfrm>
            <a:off x="4562499" y="3159090"/>
            <a:ext cx="846618" cy="125094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 Selection Planning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546F42-1ADF-F657-7785-C55548A33C51}"/>
              </a:ext>
            </a:extLst>
          </p:cNvPr>
          <p:cNvCxnSpPr>
            <a:cxnSpLocks/>
          </p:cNvCxnSpPr>
          <p:nvPr/>
        </p:nvCxnSpPr>
        <p:spPr>
          <a:xfrm>
            <a:off x="3349885" y="4358173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76FC8CC-68C7-A92E-E178-33B7AC706B10}"/>
              </a:ext>
            </a:extLst>
          </p:cNvPr>
          <p:cNvCxnSpPr>
            <a:cxnSpLocks/>
          </p:cNvCxnSpPr>
          <p:nvPr/>
        </p:nvCxnSpPr>
        <p:spPr>
          <a:xfrm>
            <a:off x="3781419" y="4364392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1" name="TextBox 5">
            <a:extLst>
              <a:ext uri="{FF2B5EF4-FFF2-40B4-BE49-F238E27FC236}">
                <a16:creationId xmlns:a16="http://schemas.microsoft.com/office/drawing/2014/main" id="{5307EF3D-BB6F-899A-0640-D337F291FBE4}"/>
              </a:ext>
            </a:extLst>
          </p:cNvPr>
          <p:cNvSpPr/>
          <p:nvPr/>
        </p:nvSpPr>
        <p:spPr>
          <a:xfrm>
            <a:off x="4545758" y="4510326"/>
            <a:ext cx="51075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67">
            <a:extLst>
              <a:ext uri="{FF2B5EF4-FFF2-40B4-BE49-F238E27FC236}">
                <a16:creationId xmlns:a16="http://schemas.microsoft.com/office/drawing/2014/main" id="{6D7B6046-AE48-649C-3F7A-D581807FB735}"/>
              </a:ext>
            </a:extLst>
          </p:cNvPr>
          <p:cNvSpPr/>
          <p:nvPr/>
        </p:nvSpPr>
        <p:spPr>
          <a:xfrm>
            <a:off x="4981163" y="4407932"/>
            <a:ext cx="561157" cy="474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F9D053-152C-1033-C8BC-659B92650288}"/>
              </a:ext>
            </a:extLst>
          </p:cNvPr>
          <p:cNvCxnSpPr>
            <a:cxnSpLocks/>
          </p:cNvCxnSpPr>
          <p:nvPr/>
        </p:nvCxnSpPr>
        <p:spPr>
          <a:xfrm>
            <a:off x="4826361" y="4377626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A5A1C7-6274-FE8E-99C0-25AB86F5DBE3}"/>
              </a:ext>
            </a:extLst>
          </p:cNvPr>
          <p:cNvCxnSpPr>
            <a:cxnSpLocks/>
          </p:cNvCxnSpPr>
          <p:nvPr/>
        </p:nvCxnSpPr>
        <p:spPr>
          <a:xfrm>
            <a:off x="8050105" y="4359320"/>
            <a:ext cx="0" cy="62692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2CE11EE-DB06-999E-3618-CE0651A3A140}"/>
              </a:ext>
            </a:extLst>
          </p:cNvPr>
          <p:cNvCxnSpPr>
            <a:cxnSpLocks/>
          </p:cNvCxnSpPr>
          <p:nvPr/>
        </p:nvCxnSpPr>
        <p:spPr>
          <a:xfrm>
            <a:off x="6569206" y="4395475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6" name="TextBox 67">
            <a:extLst>
              <a:ext uri="{FF2B5EF4-FFF2-40B4-BE49-F238E27FC236}">
                <a16:creationId xmlns:a16="http://schemas.microsoft.com/office/drawing/2014/main" id="{23ABC041-F354-B97A-B52A-94BFF55B7B91}"/>
              </a:ext>
            </a:extLst>
          </p:cNvPr>
          <p:cNvSpPr/>
          <p:nvPr/>
        </p:nvSpPr>
        <p:spPr>
          <a:xfrm>
            <a:off x="9703369" y="3494221"/>
            <a:ext cx="1252757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D54D470-7BC6-63A8-18F8-C3DD079876BB}"/>
              </a:ext>
            </a:extLst>
          </p:cNvPr>
          <p:cNvSpPr/>
          <p:nvPr/>
        </p:nvSpPr>
        <p:spPr>
          <a:xfrm>
            <a:off x="3164884" y="1784735"/>
            <a:ext cx="6451249" cy="8753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Environment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8" name="Rectangle 56">
            <a:extLst>
              <a:ext uri="{FF2B5EF4-FFF2-40B4-BE49-F238E27FC236}">
                <a16:creationId xmlns:a16="http://schemas.microsoft.com/office/drawing/2014/main" id="{0D217FF7-2B05-43B0-94EB-46808FAA19A9}"/>
              </a:ext>
            </a:extLst>
          </p:cNvPr>
          <p:cNvSpPr/>
          <p:nvPr/>
        </p:nvSpPr>
        <p:spPr>
          <a:xfrm>
            <a:off x="3164885" y="4955281"/>
            <a:ext cx="6380448" cy="39007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AMS Memory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768F52F-0F0F-F6C9-2DDA-4E599465A54B}"/>
              </a:ext>
            </a:extLst>
          </p:cNvPr>
          <p:cNvCxnSpPr>
            <a:cxnSpLocks/>
          </p:cNvCxnSpPr>
          <p:nvPr/>
        </p:nvCxnSpPr>
        <p:spPr>
          <a:xfrm>
            <a:off x="6007461" y="4370006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0" name="TextBox 5">
            <a:extLst>
              <a:ext uri="{FF2B5EF4-FFF2-40B4-BE49-F238E27FC236}">
                <a16:creationId xmlns:a16="http://schemas.microsoft.com/office/drawing/2014/main" id="{AF281C4B-133A-624D-BA15-C75453BF8C6A}"/>
              </a:ext>
            </a:extLst>
          </p:cNvPr>
          <p:cNvSpPr/>
          <p:nvPr/>
        </p:nvSpPr>
        <p:spPr>
          <a:xfrm>
            <a:off x="5539122" y="4507459"/>
            <a:ext cx="950173" cy="244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E896ACE-37DC-CD81-56A8-FB9F4AA82D80}"/>
              </a:ext>
            </a:extLst>
          </p:cNvPr>
          <p:cNvCxnSpPr>
            <a:cxnSpLocks/>
          </p:cNvCxnSpPr>
          <p:nvPr/>
        </p:nvCxnSpPr>
        <p:spPr>
          <a:xfrm>
            <a:off x="5195931" y="4404296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DA41C10-4DE3-EAB5-BF95-C90BB6548CE2}"/>
              </a:ext>
            </a:extLst>
          </p:cNvPr>
          <p:cNvCxnSpPr>
            <a:cxnSpLocks/>
          </p:cNvCxnSpPr>
          <p:nvPr/>
        </p:nvCxnSpPr>
        <p:spPr>
          <a:xfrm>
            <a:off x="4997329" y="2632597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363A122-2543-68CD-F5DC-99DACCADD3F7}"/>
              </a:ext>
            </a:extLst>
          </p:cNvPr>
          <p:cNvCxnSpPr>
            <a:cxnSpLocks/>
          </p:cNvCxnSpPr>
          <p:nvPr/>
        </p:nvCxnSpPr>
        <p:spPr>
          <a:xfrm>
            <a:off x="6281299" y="2624977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8E77D70-839A-C476-23C5-DE51572486CA}"/>
              </a:ext>
            </a:extLst>
          </p:cNvPr>
          <p:cNvCxnSpPr>
            <a:cxnSpLocks/>
          </p:cNvCxnSpPr>
          <p:nvPr/>
        </p:nvCxnSpPr>
        <p:spPr>
          <a:xfrm>
            <a:off x="7793869" y="2651647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396959-0498-3143-93DF-D11D2BAC7353}"/>
              </a:ext>
            </a:extLst>
          </p:cNvPr>
          <p:cNvCxnSpPr>
            <a:cxnSpLocks/>
          </p:cNvCxnSpPr>
          <p:nvPr/>
        </p:nvCxnSpPr>
        <p:spPr>
          <a:xfrm>
            <a:off x="8723509" y="2666887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8BA0B85-2E61-D406-61CB-9662D897E423}"/>
              </a:ext>
            </a:extLst>
          </p:cNvPr>
          <p:cNvCxnSpPr>
            <a:cxnSpLocks/>
          </p:cNvCxnSpPr>
          <p:nvPr/>
        </p:nvCxnSpPr>
        <p:spPr>
          <a:xfrm>
            <a:off x="9433698" y="2663577"/>
            <a:ext cx="0" cy="231837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7" name="TextBox 65">
            <a:extLst>
              <a:ext uri="{FF2B5EF4-FFF2-40B4-BE49-F238E27FC236}">
                <a16:creationId xmlns:a16="http://schemas.microsoft.com/office/drawing/2014/main" id="{30AC4DA9-245A-63B4-4EE2-A26FCEE37FFB}"/>
              </a:ext>
            </a:extLst>
          </p:cNvPr>
          <p:cNvSpPr/>
          <p:nvPr/>
        </p:nvSpPr>
        <p:spPr>
          <a:xfrm>
            <a:off x="8074100" y="2779185"/>
            <a:ext cx="461899" cy="278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E69407B-1735-7010-BC34-4F0F26E85E0E}"/>
              </a:ext>
            </a:extLst>
          </p:cNvPr>
          <p:cNvCxnSpPr>
            <a:cxnSpLocks/>
          </p:cNvCxnSpPr>
          <p:nvPr/>
        </p:nvCxnSpPr>
        <p:spPr>
          <a:xfrm>
            <a:off x="8315839" y="2659267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5">
            <a:extLst>
              <a:ext uri="{FF2B5EF4-FFF2-40B4-BE49-F238E27FC236}">
                <a16:creationId xmlns:a16="http://schemas.microsoft.com/office/drawing/2014/main" id="{DB29F2C7-D7BE-CEC1-0527-CEBD8E00EDCF}"/>
              </a:ext>
            </a:extLst>
          </p:cNvPr>
          <p:cNvSpPr/>
          <p:nvPr/>
        </p:nvSpPr>
        <p:spPr>
          <a:xfrm>
            <a:off x="3890004" y="3855621"/>
            <a:ext cx="81359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4B3E263-212B-1C27-4F25-BA9F94C660BD}"/>
              </a:ext>
            </a:extLst>
          </p:cNvPr>
          <p:cNvCxnSpPr>
            <a:cxnSpLocks/>
          </p:cNvCxnSpPr>
          <p:nvPr/>
        </p:nvCxnSpPr>
        <p:spPr>
          <a:xfrm>
            <a:off x="4011841" y="4114286"/>
            <a:ext cx="554555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1" name="TextBox 5">
            <a:extLst>
              <a:ext uri="{FF2B5EF4-FFF2-40B4-BE49-F238E27FC236}">
                <a16:creationId xmlns:a16="http://schemas.microsoft.com/office/drawing/2014/main" id="{002C7614-D585-0531-EB37-9EEA5CE52DA4}"/>
              </a:ext>
            </a:extLst>
          </p:cNvPr>
          <p:cNvSpPr/>
          <p:nvPr/>
        </p:nvSpPr>
        <p:spPr>
          <a:xfrm>
            <a:off x="5368221" y="3862676"/>
            <a:ext cx="54506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Req.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35C71-744B-FBC0-B8E8-BCE4290A50E1}"/>
              </a:ext>
            </a:extLst>
          </p:cNvPr>
          <p:cNvCxnSpPr>
            <a:cxnSpLocks/>
          </p:cNvCxnSpPr>
          <p:nvPr/>
        </p:nvCxnSpPr>
        <p:spPr>
          <a:xfrm flipV="1">
            <a:off x="6734082" y="4119928"/>
            <a:ext cx="799322" cy="227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3" name="TextBox 5">
            <a:extLst>
              <a:ext uri="{FF2B5EF4-FFF2-40B4-BE49-F238E27FC236}">
                <a16:creationId xmlns:a16="http://schemas.microsoft.com/office/drawing/2014/main" id="{F8E5CB0D-732B-DAE7-C835-601303703863}"/>
              </a:ext>
            </a:extLst>
          </p:cNvPr>
          <p:cNvSpPr/>
          <p:nvPr/>
        </p:nvSpPr>
        <p:spPr>
          <a:xfrm>
            <a:off x="6757890" y="3872696"/>
            <a:ext cx="77365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55E8856-032B-2919-4593-8789257865DE}"/>
              </a:ext>
            </a:extLst>
          </p:cNvPr>
          <p:cNvCxnSpPr>
            <a:cxnSpLocks/>
          </p:cNvCxnSpPr>
          <p:nvPr/>
        </p:nvCxnSpPr>
        <p:spPr>
          <a:xfrm>
            <a:off x="5413567" y="3562964"/>
            <a:ext cx="4469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5A132F7-B804-1630-8D42-5D91C17C9A96}"/>
              </a:ext>
            </a:extLst>
          </p:cNvPr>
          <p:cNvCxnSpPr>
            <a:cxnSpLocks/>
          </p:cNvCxnSpPr>
          <p:nvPr/>
        </p:nvCxnSpPr>
        <p:spPr>
          <a:xfrm>
            <a:off x="5449004" y="4130039"/>
            <a:ext cx="446932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2BECDE1-4E0C-049A-DB06-E747E18137B9}"/>
              </a:ext>
            </a:extLst>
          </p:cNvPr>
          <p:cNvCxnSpPr>
            <a:cxnSpLocks/>
          </p:cNvCxnSpPr>
          <p:nvPr/>
        </p:nvCxnSpPr>
        <p:spPr>
          <a:xfrm>
            <a:off x="4026462" y="3565555"/>
            <a:ext cx="554555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416302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0834-307E-3CD5-4DE4-47D64093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CAV-AMS Data Types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B7D89C-1A50-8167-DE76-51297AF88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20551"/>
              </p:ext>
            </p:extLst>
          </p:nvPr>
        </p:nvGraphicFramePr>
        <p:xfrm>
          <a:off x="1301750" y="2708307"/>
          <a:ext cx="10202864" cy="235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432">
                  <a:extLst>
                    <a:ext uri="{9D8B030D-6E8A-4147-A177-3AD203B41FA5}">
                      <a16:colId xmlns:a16="http://schemas.microsoft.com/office/drawing/2014/main" val="2984186861"/>
                    </a:ext>
                  </a:extLst>
                </a:gridCol>
                <a:gridCol w="5101432">
                  <a:extLst>
                    <a:ext uri="{9D8B030D-6E8A-4147-A177-3AD203B41FA5}">
                      <a16:colId xmlns:a16="http://schemas.microsoft.com/office/drawing/2014/main" val="3779685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8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AMS-MAS Message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Ego-Remote AMS Message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326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AMS Data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Full Environment Descriptors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098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CAV Identifier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Road Attributes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5510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CAV State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8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Route</a:t>
                      </a:r>
                      <a:endParaRPr lang="en-150" sz="2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5480909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64FA-7530-0DAC-2A55-4B46BD20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C84F4-1D93-2969-DC14-202118EE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4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11B56-169E-2FD7-C15E-167035353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>
            <a:extLst>
              <a:ext uri="{FF2B5EF4-FFF2-40B4-BE49-F238E27FC236}">
                <a16:creationId xmlns:a16="http://schemas.microsoft.com/office/drawing/2014/main" id="{6C3DA276-7137-82A8-FB9A-C91BD8DCD652}"/>
              </a:ext>
            </a:extLst>
          </p:cNvPr>
          <p:cNvSpPr/>
          <p:nvPr/>
        </p:nvSpPr>
        <p:spPr>
          <a:xfrm>
            <a:off x="3127852" y="1943164"/>
            <a:ext cx="6672960" cy="42712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200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2C19BEE-B088-BA5B-11CE-1AC56CD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7085"/>
          </a:xfrm>
        </p:spPr>
        <p:txBody>
          <a:bodyPr>
            <a:normAutofit/>
          </a:bodyPr>
          <a:lstStyle/>
          <a:p>
            <a:r>
              <a:rPr lang="en-US" dirty="0"/>
              <a:t>An example of AIM integration: </a:t>
            </a:r>
            <a:br>
              <a:rPr lang="en-US" dirty="0"/>
            </a:br>
            <a:r>
              <a:rPr lang="en-US" dirty="0"/>
              <a:t>Trajectory Planning and Decision AIM</a:t>
            </a:r>
            <a:endParaRPr lang="en-15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FFCE452-8381-496E-C4B9-12CF78EE1383}"/>
              </a:ext>
            </a:extLst>
          </p:cNvPr>
          <p:cNvSpPr/>
          <p:nvPr/>
        </p:nvSpPr>
        <p:spPr>
          <a:xfrm>
            <a:off x="2308487" y="5190978"/>
            <a:ext cx="82181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Box 67">
            <a:extLst>
              <a:ext uri="{FF2B5EF4-FFF2-40B4-BE49-F238E27FC236}">
                <a16:creationId xmlns:a16="http://schemas.microsoft.com/office/drawing/2014/main" id="{C7203433-EC4A-0F98-65C5-77FB1E3C238D}"/>
              </a:ext>
            </a:extLst>
          </p:cNvPr>
          <p:cNvSpPr/>
          <p:nvPr/>
        </p:nvSpPr>
        <p:spPr>
          <a:xfrm>
            <a:off x="4918814" y="4706222"/>
            <a:ext cx="651053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54">
            <a:extLst>
              <a:ext uri="{FF2B5EF4-FFF2-40B4-BE49-F238E27FC236}">
                <a16:creationId xmlns:a16="http://schemas.microsoft.com/office/drawing/2014/main" id="{DAEBF1C2-CBB9-E714-8664-CC197D1CA7B9}"/>
              </a:ext>
            </a:extLst>
          </p:cNvPr>
          <p:cNvSpPr/>
          <p:nvPr/>
        </p:nvSpPr>
        <p:spPr>
          <a:xfrm>
            <a:off x="3312898" y="4601065"/>
            <a:ext cx="1531408" cy="149928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Path Selection Planning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56B05FBF-196F-AC90-690C-5EF511617E98}"/>
              </a:ext>
            </a:extLst>
          </p:cNvPr>
          <p:cNvSpPr/>
          <p:nvPr/>
        </p:nvSpPr>
        <p:spPr>
          <a:xfrm>
            <a:off x="2530449" y="4806169"/>
            <a:ext cx="5948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 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380BF65-95D9-4A08-100B-7AFC5E45FC19}"/>
              </a:ext>
            </a:extLst>
          </p:cNvPr>
          <p:cNvCxnSpPr/>
          <p:nvPr/>
        </p:nvCxnSpPr>
        <p:spPr>
          <a:xfrm flipV="1">
            <a:off x="4883980" y="5013236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Rectangle 54">
            <a:extLst>
              <a:ext uri="{FF2B5EF4-FFF2-40B4-BE49-F238E27FC236}">
                <a16:creationId xmlns:a16="http://schemas.microsoft.com/office/drawing/2014/main" id="{60A34A7E-F44C-C153-577C-4C68910A80CF}"/>
              </a:ext>
            </a:extLst>
          </p:cNvPr>
          <p:cNvSpPr/>
          <p:nvPr/>
        </p:nvSpPr>
        <p:spPr>
          <a:xfrm>
            <a:off x="8153855" y="2086548"/>
            <a:ext cx="1430091" cy="401377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Traffic Obstacle Avoidance</a:t>
            </a:r>
            <a:endParaRPr lang="it-IT" sz="2000" b="0" strike="noStrike" spc="-1" dirty="0">
              <a:latin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ECF4DC-8EF5-9F38-0E67-3BDE4C211543}"/>
              </a:ext>
            </a:extLst>
          </p:cNvPr>
          <p:cNvCxnSpPr>
            <a:cxnSpLocks/>
          </p:cNvCxnSpPr>
          <p:nvPr/>
        </p:nvCxnSpPr>
        <p:spPr>
          <a:xfrm>
            <a:off x="6996956" y="4483852"/>
            <a:ext cx="1218904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TextBox 68">
            <a:extLst>
              <a:ext uri="{FF2B5EF4-FFF2-40B4-BE49-F238E27FC236}">
                <a16:creationId xmlns:a16="http://schemas.microsoft.com/office/drawing/2014/main" id="{D7D435F9-7393-D9FC-F0B5-F069222E06DA}"/>
              </a:ext>
            </a:extLst>
          </p:cNvPr>
          <p:cNvSpPr/>
          <p:nvPr/>
        </p:nvSpPr>
        <p:spPr>
          <a:xfrm>
            <a:off x="6897110" y="4083580"/>
            <a:ext cx="1319347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TextBox 5">
            <a:extLst>
              <a:ext uri="{FF2B5EF4-FFF2-40B4-BE49-F238E27FC236}">
                <a16:creationId xmlns:a16="http://schemas.microsoft.com/office/drawing/2014/main" id="{0204BCF7-1B33-3185-DF22-394AB716B2E8}"/>
              </a:ext>
            </a:extLst>
          </p:cNvPr>
          <p:cNvSpPr/>
          <p:nvPr/>
        </p:nvSpPr>
        <p:spPr>
          <a:xfrm>
            <a:off x="1530698" y="3429327"/>
            <a:ext cx="6397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51E7B4B-76D7-A007-F6F9-B48A21A76E48}"/>
              </a:ext>
            </a:extLst>
          </p:cNvPr>
          <p:cNvSpPr/>
          <p:nvPr/>
        </p:nvSpPr>
        <p:spPr>
          <a:xfrm>
            <a:off x="2308486" y="2350723"/>
            <a:ext cx="751657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8">
            <a:extLst>
              <a:ext uri="{FF2B5EF4-FFF2-40B4-BE49-F238E27FC236}">
                <a16:creationId xmlns:a16="http://schemas.microsoft.com/office/drawing/2014/main" id="{C35F2ABD-A5BC-2C35-8607-35CAD32524A6}"/>
              </a:ext>
            </a:extLst>
          </p:cNvPr>
          <p:cNvSpPr/>
          <p:nvPr/>
        </p:nvSpPr>
        <p:spPr>
          <a:xfrm>
            <a:off x="9822692" y="4288020"/>
            <a:ext cx="78302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B3F331B-FD67-2084-46C0-C7EC0F792251}"/>
              </a:ext>
            </a:extLst>
          </p:cNvPr>
          <p:cNvSpPr/>
          <p:nvPr/>
        </p:nvSpPr>
        <p:spPr>
          <a:xfrm>
            <a:off x="594874" y="3588437"/>
            <a:ext cx="726266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Data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C521629-4C0C-5A11-9F7F-1C1C4E0C6D88}"/>
              </a:ext>
            </a:extLst>
          </p:cNvPr>
          <p:cNvSpPr/>
          <p:nvPr/>
        </p:nvSpPr>
        <p:spPr>
          <a:xfrm>
            <a:off x="993275" y="1943164"/>
            <a:ext cx="221032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Message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77D4C3-18A7-E2DD-75EC-E9DDB131A1E9}"/>
              </a:ext>
            </a:extLst>
          </p:cNvPr>
          <p:cNvCxnSpPr>
            <a:cxnSpLocks/>
          </p:cNvCxnSpPr>
          <p:nvPr/>
        </p:nvCxnSpPr>
        <p:spPr>
          <a:xfrm>
            <a:off x="1000254" y="2342082"/>
            <a:ext cx="71465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18C02F-C3D7-A86D-4198-ED1AF64C7CF0}"/>
              </a:ext>
            </a:extLst>
          </p:cNvPr>
          <p:cNvCxnSpPr>
            <a:cxnSpLocks/>
          </p:cNvCxnSpPr>
          <p:nvPr/>
        </p:nvCxnSpPr>
        <p:spPr>
          <a:xfrm>
            <a:off x="1004064" y="2757372"/>
            <a:ext cx="71465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5BC960-ADFE-5596-3A6E-D12EFF994A8B}"/>
              </a:ext>
            </a:extLst>
          </p:cNvPr>
          <p:cNvCxnSpPr>
            <a:cxnSpLocks/>
          </p:cNvCxnSpPr>
          <p:nvPr/>
        </p:nvCxnSpPr>
        <p:spPr>
          <a:xfrm>
            <a:off x="1633164" y="3138372"/>
            <a:ext cx="65098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C9730B-638A-21EE-F77A-66258F5B5BE2}"/>
              </a:ext>
            </a:extLst>
          </p:cNvPr>
          <p:cNvCxnSpPr>
            <a:cxnSpLocks/>
          </p:cNvCxnSpPr>
          <p:nvPr/>
        </p:nvCxnSpPr>
        <p:spPr>
          <a:xfrm flipV="1">
            <a:off x="2308486" y="3549852"/>
            <a:ext cx="5823050" cy="3916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5FE2B5-FB9F-F50C-E9A7-153EDC7C1D88}"/>
              </a:ext>
            </a:extLst>
          </p:cNvPr>
          <p:cNvCxnSpPr>
            <a:cxnSpLocks/>
          </p:cNvCxnSpPr>
          <p:nvPr/>
        </p:nvCxnSpPr>
        <p:spPr>
          <a:xfrm>
            <a:off x="2308486" y="3984298"/>
            <a:ext cx="3323690" cy="370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6DAEEF-1221-394C-9420-8785613B58F4}"/>
              </a:ext>
            </a:extLst>
          </p:cNvPr>
          <p:cNvCxnSpPr>
            <a:cxnSpLocks/>
          </p:cNvCxnSpPr>
          <p:nvPr/>
        </p:nvCxnSpPr>
        <p:spPr>
          <a:xfrm>
            <a:off x="1633164" y="4437582"/>
            <a:ext cx="401425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DE6576-2607-E578-A87B-245C92BCCA31}"/>
              </a:ext>
            </a:extLst>
          </p:cNvPr>
          <p:cNvCxnSpPr>
            <a:cxnSpLocks/>
          </p:cNvCxnSpPr>
          <p:nvPr/>
        </p:nvCxnSpPr>
        <p:spPr>
          <a:xfrm>
            <a:off x="1633164" y="4774187"/>
            <a:ext cx="168634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11D384-2225-4431-69C1-BEEEE1CED9CD}"/>
              </a:ext>
            </a:extLst>
          </p:cNvPr>
          <p:cNvCxnSpPr>
            <a:cxnSpLocks/>
          </p:cNvCxnSpPr>
          <p:nvPr/>
        </p:nvCxnSpPr>
        <p:spPr>
          <a:xfrm>
            <a:off x="912624" y="5200907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6FA246-2F26-E5CD-B4F4-E9EDC42C24B0}"/>
              </a:ext>
            </a:extLst>
          </p:cNvPr>
          <p:cNvCxnSpPr>
            <a:cxnSpLocks/>
          </p:cNvCxnSpPr>
          <p:nvPr/>
        </p:nvCxnSpPr>
        <p:spPr>
          <a:xfrm>
            <a:off x="916434" y="5593337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87156-322D-3173-2645-723705F2A1A0}"/>
              </a:ext>
            </a:extLst>
          </p:cNvPr>
          <p:cNvCxnSpPr>
            <a:cxnSpLocks/>
          </p:cNvCxnSpPr>
          <p:nvPr/>
        </p:nvCxnSpPr>
        <p:spPr>
          <a:xfrm>
            <a:off x="9610854" y="4685232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Rectangle 54">
            <a:extLst>
              <a:ext uri="{FF2B5EF4-FFF2-40B4-BE49-F238E27FC236}">
                <a16:creationId xmlns:a16="http://schemas.microsoft.com/office/drawing/2014/main" id="{C2465990-7EAB-00AD-F6C7-FA3FA6F53E04}"/>
              </a:ext>
            </a:extLst>
          </p:cNvPr>
          <p:cNvSpPr/>
          <p:nvPr/>
        </p:nvSpPr>
        <p:spPr>
          <a:xfrm>
            <a:off x="5636998" y="3726178"/>
            <a:ext cx="1350325" cy="237415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Motion Selection Planning</a:t>
            </a:r>
            <a:endParaRPr lang="it-IT" sz="2000" b="0" strike="noStrike" spc="-1" dirty="0">
              <a:latin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DF5A196-DAB7-CAF7-28AD-6365436DC61C}"/>
              </a:ext>
            </a:extLst>
          </p:cNvPr>
          <p:cNvCxnSpPr>
            <a:cxnSpLocks/>
          </p:cNvCxnSpPr>
          <p:nvPr/>
        </p:nvCxnSpPr>
        <p:spPr>
          <a:xfrm>
            <a:off x="9583946" y="4071822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3186D9-9AD0-A523-6924-385EA46B0DF8}"/>
              </a:ext>
            </a:extLst>
          </p:cNvPr>
          <p:cNvCxnSpPr>
            <a:cxnSpLocks/>
          </p:cNvCxnSpPr>
          <p:nvPr/>
        </p:nvCxnSpPr>
        <p:spPr>
          <a:xfrm>
            <a:off x="9564173" y="3442909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5E44B8-5B16-A770-D61C-66E675349C6F}"/>
              </a:ext>
            </a:extLst>
          </p:cNvPr>
          <p:cNvSpPr/>
          <p:nvPr/>
        </p:nvSpPr>
        <p:spPr>
          <a:xfrm>
            <a:off x="9847715" y="2465134"/>
            <a:ext cx="221032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Message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915F8-FAE8-D8F3-13BB-476158FA0446}"/>
              </a:ext>
            </a:extLst>
          </p:cNvPr>
          <p:cNvCxnSpPr>
            <a:cxnSpLocks/>
          </p:cNvCxnSpPr>
          <p:nvPr/>
        </p:nvCxnSpPr>
        <p:spPr>
          <a:xfrm>
            <a:off x="9590843" y="2863789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4E607CF5-5C00-8308-5547-C7990293F6F6}"/>
              </a:ext>
            </a:extLst>
          </p:cNvPr>
          <p:cNvSpPr/>
          <p:nvPr/>
        </p:nvSpPr>
        <p:spPr>
          <a:xfrm>
            <a:off x="9868956" y="3673273"/>
            <a:ext cx="135051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State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9BBD31F-3779-BB7B-9C0C-A4803F8DE1C5}"/>
              </a:ext>
            </a:extLst>
          </p:cNvPr>
          <p:cNvSpPr/>
          <p:nvPr/>
        </p:nvSpPr>
        <p:spPr>
          <a:xfrm>
            <a:off x="9838475" y="3037003"/>
            <a:ext cx="125109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CAV State 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58559BC-4E9C-9609-045E-A8CF80BAD5F6}"/>
              </a:ext>
            </a:extLst>
          </p:cNvPr>
          <p:cNvSpPr/>
          <p:nvPr/>
        </p:nvSpPr>
        <p:spPr>
          <a:xfrm>
            <a:off x="2044644" y="3337560"/>
            <a:ext cx="308044" cy="7110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2DED604E-BEC5-1708-6199-F015079EB997}"/>
              </a:ext>
            </a:extLst>
          </p:cNvPr>
          <p:cNvSpPr/>
          <p:nvPr/>
        </p:nvSpPr>
        <p:spPr>
          <a:xfrm>
            <a:off x="1141526" y="3068921"/>
            <a:ext cx="374268" cy="17372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DCA6F1A-D470-B70B-7F9B-7876977121FE}"/>
              </a:ext>
            </a:extLst>
          </p:cNvPr>
          <p:cNvCxnSpPr>
            <a:cxnSpLocks/>
          </p:cNvCxnSpPr>
          <p:nvPr/>
        </p:nvCxnSpPr>
        <p:spPr>
          <a:xfrm>
            <a:off x="6979228" y="5476226"/>
            <a:ext cx="1218904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TextBox 68">
            <a:extLst>
              <a:ext uri="{FF2B5EF4-FFF2-40B4-BE49-F238E27FC236}">
                <a16:creationId xmlns:a16="http://schemas.microsoft.com/office/drawing/2014/main" id="{693DD258-ED7F-2E9A-5143-93E5703A039D}"/>
              </a:ext>
            </a:extLst>
          </p:cNvPr>
          <p:cNvSpPr/>
          <p:nvPr/>
        </p:nvSpPr>
        <p:spPr>
          <a:xfrm>
            <a:off x="6911281" y="5075954"/>
            <a:ext cx="1319347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6F7EDE-8B88-61FC-CFCA-526F24228BEB}"/>
              </a:ext>
            </a:extLst>
          </p:cNvPr>
          <p:cNvCxnSpPr/>
          <p:nvPr/>
        </p:nvCxnSpPr>
        <p:spPr>
          <a:xfrm flipV="1">
            <a:off x="4853335" y="5654742"/>
            <a:ext cx="767739" cy="4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68">
            <a:extLst>
              <a:ext uri="{FF2B5EF4-FFF2-40B4-BE49-F238E27FC236}">
                <a16:creationId xmlns:a16="http://schemas.microsoft.com/office/drawing/2014/main" id="{EF97041B-D420-6FAD-8AEB-2BE8672BAEE3}"/>
              </a:ext>
            </a:extLst>
          </p:cNvPr>
          <p:cNvSpPr/>
          <p:nvPr/>
        </p:nvSpPr>
        <p:spPr>
          <a:xfrm>
            <a:off x="4607549" y="5260253"/>
            <a:ext cx="1319347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1D7A4BC0-B776-7994-E2CC-F2EABCF756EE}"/>
              </a:ext>
            </a:extLst>
          </p:cNvPr>
          <p:cNvSpPr/>
          <p:nvPr/>
        </p:nvSpPr>
        <p:spPr>
          <a:xfrm>
            <a:off x="2113197" y="5596516"/>
            <a:ext cx="102628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8B0B18-293A-0D13-BC57-466349781C87}"/>
              </a:ext>
            </a:extLst>
          </p:cNvPr>
          <p:cNvCxnSpPr>
            <a:cxnSpLocks/>
          </p:cNvCxnSpPr>
          <p:nvPr/>
        </p:nvCxnSpPr>
        <p:spPr>
          <a:xfrm>
            <a:off x="926796" y="5991255"/>
            <a:ext cx="2410692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362771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9262-1BBD-9465-DF53-97E5C310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CAV-TEC data type specification</a:t>
            </a:r>
            <a:br>
              <a:rPr lang="en-US" dirty="0"/>
            </a:b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Ego-Remote AMS Message</a:t>
            </a:r>
            <a:r>
              <a:rPr lang="en-US" dirty="0"/>
              <a:t>/1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2595AA-AFE3-DEB1-DFD0-2B7F4FCCA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9269"/>
              </p:ext>
            </p:extLst>
          </p:nvPr>
        </p:nvGraphicFramePr>
        <p:xfrm>
          <a:off x="1301750" y="1905000"/>
          <a:ext cx="1020286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269">
                  <a:extLst>
                    <a:ext uri="{9D8B030D-6E8A-4147-A177-3AD203B41FA5}">
                      <a16:colId xmlns:a16="http://schemas.microsoft.com/office/drawing/2014/main" val="222989062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3194761312"/>
                    </a:ext>
                  </a:extLst>
                </a:gridCol>
                <a:gridCol w="5317457">
                  <a:extLst>
                    <a:ext uri="{9D8B030D-6E8A-4147-A177-3AD203B41FA5}">
                      <a16:colId xmlns:a16="http://schemas.microsoft.com/office/drawing/2014/main" val="1297138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Label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785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  <a:endParaRPr lang="en-150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N1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Ego-Remote AMS Message </a:t>
                      </a:r>
                      <a:r>
                        <a:rPr lang="en-150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875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 Standard</a:t>
                      </a: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EgoRemoteAMSMessage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The characters “MMM-ERA-V”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655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 Version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N2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Major version – 1 or 2 Bytes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4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 Dot-separator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Byte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The character “.”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58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 Subversion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N3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Minor version – 1 or 2 Bytes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286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EgoRemoteAMSMessageID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N4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Identifier of Ego-Remote-AMS Message.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732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RequestMessage</a:t>
                      </a:r>
                      <a:endParaRPr lang="en-150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N5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CAV's Request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870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 EgoCAVID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N6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CAV ID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456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150" sz="18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ULocation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N7 Bytes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Specification of Remote C</a:t>
                      </a: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en-150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's Environment portion.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501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ResponseMessage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N8 Bytes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of Ego-Remote-AMS Message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1811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RemoteCAVID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N9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M-Location in Remote AMS.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77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RemoteFED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N10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Subset of FED relevant to requested U-Location.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50029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043C7-A0AB-20D5-419A-1C286E0E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BA5A-2E0F-1895-0DA5-FFE537D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47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67AF-8A4A-C066-2FBB-88153413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CAV-TEC data type specification</a:t>
            </a:r>
            <a:br>
              <a:rPr lang="en-US" dirty="0"/>
            </a:b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Ego-Remote AMS Message</a:t>
            </a:r>
            <a:r>
              <a:rPr lang="en-US" dirty="0"/>
              <a:t>/2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A0C9FF-A1F3-6C2F-0447-733854CC7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14301"/>
              </p:ext>
            </p:extLst>
          </p:nvPr>
        </p:nvGraphicFramePr>
        <p:xfrm>
          <a:off x="1301750" y="1905000"/>
          <a:ext cx="1020286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140">
                  <a:extLst>
                    <a:ext uri="{9D8B030D-6E8A-4147-A177-3AD203B41FA5}">
                      <a16:colId xmlns:a16="http://schemas.microsoft.com/office/drawing/2014/main" val="4147272294"/>
                    </a:ext>
                  </a:extLst>
                </a:gridCol>
                <a:gridCol w="1572426">
                  <a:extLst>
                    <a:ext uri="{9D8B030D-6E8A-4147-A177-3AD203B41FA5}">
                      <a16:colId xmlns:a16="http://schemas.microsoft.com/office/drawing/2014/main" val="3481460091"/>
                    </a:ext>
                  </a:extLst>
                </a:gridCol>
                <a:gridCol w="5847296">
                  <a:extLst>
                    <a:ext uri="{9D8B030D-6E8A-4147-A177-3AD203B41FA5}">
                      <a16:colId xmlns:a16="http://schemas.microsoft.com/office/drawing/2014/main" val="2106537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Label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8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150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4007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SenderInfoMessage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N11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Message sent for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73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EgoCAVID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N12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 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8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Trajectory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N13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Trajectory Ego AMS intends to adopt.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38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ReceiverInfoMessage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N14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Message sent for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78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EgoCAVID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N15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 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85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Accept/Reject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N16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Trajectory accepted/rejected by receiving Remote 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23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AMSAlertMessage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N17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Messages alerting CAVs about Ego CAV status.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45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EgoCAVID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N18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 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8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AMSAlertMessage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N19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of Ambulance, Authority, Health, Evacuation Messages.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21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Road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N20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Appropriate subset of Road State.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81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CAV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N21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Appropriate subset of CAV State.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8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N22 Bytes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41322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DF2A-1B94-A914-538C-A66EC0D4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381C1-D7FC-EFC1-8E40-D00F2E54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8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6732-78EC-ADCD-5D43-7F41F948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CAV-TEC data type specification</a:t>
            </a:r>
            <a:br>
              <a:rPr lang="en-US" dirty="0"/>
            </a:b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Ego-Remote AMS Message</a:t>
            </a:r>
            <a:r>
              <a:rPr lang="en-US" dirty="0"/>
              <a:t>/3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13AE-42AF-C4CA-7D7A-083EB545C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32" y="1904999"/>
            <a:ext cx="10337880" cy="45057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https://schemas.mpai.community/CAV2/V1.0/data/EgoRemoteAMSMessage.json</a:t>
            </a:r>
            <a:endParaRPr lang="en-US" dirty="0"/>
          </a:p>
          <a:p>
            <a:pPr marL="0" indent="0">
              <a:buNone/>
            </a:pP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448B9-1E55-A4DF-5437-881EF877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C7D43-72F4-34A4-A898-1E78B384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4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9">
            <a:extLst>
              <a:ext uri="{FF2B5EF4-FFF2-40B4-BE49-F238E27FC236}">
                <a16:creationId xmlns:a16="http://schemas.microsoft.com/office/drawing/2014/main" id="{27E1CEDB-D6F9-21C2-C4A9-256B90235B76}"/>
              </a:ext>
            </a:extLst>
          </p:cNvPr>
          <p:cNvSpPr/>
          <p:nvPr/>
        </p:nvSpPr>
        <p:spPr>
          <a:xfrm>
            <a:off x="4201637" y="1244334"/>
            <a:ext cx="4417252" cy="45668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73F5D8FE-12BC-7C9E-84CF-0D26388B5029}"/>
              </a:ext>
            </a:extLst>
          </p:cNvPr>
          <p:cNvSpPr/>
          <p:nvPr/>
        </p:nvSpPr>
        <p:spPr>
          <a:xfrm>
            <a:off x="1422336" y="3101513"/>
            <a:ext cx="1432080" cy="2720987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Autonomous Motion Subsystem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(AMS)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E0DA627-840E-12F1-465E-C9CB734E7F30}"/>
              </a:ext>
            </a:extLst>
          </p:cNvPr>
          <p:cNvSpPr/>
          <p:nvPr/>
        </p:nvSpPr>
        <p:spPr>
          <a:xfrm>
            <a:off x="2908699" y="1723525"/>
            <a:ext cx="129847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Spatial Data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13D79FE6-D3EB-FB9F-2F24-137237064F5A}"/>
              </a:ext>
            </a:extLst>
          </p:cNvPr>
          <p:cNvSpPr/>
          <p:nvPr/>
        </p:nvSpPr>
        <p:spPr>
          <a:xfrm>
            <a:off x="2685744" y="2554965"/>
            <a:ext cx="15180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Weather Data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4EBBEBD1-D14B-1C87-BDA8-BF5D6A4252F5}"/>
              </a:ext>
            </a:extLst>
          </p:cNvPr>
          <p:cNvSpPr/>
          <p:nvPr/>
        </p:nvSpPr>
        <p:spPr>
          <a:xfrm>
            <a:off x="10665118" y="1532921"/>
            <a:ext cx="1518058" cy="1053577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Environment Sensing Subsystem (ESS)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17027212-0A92-A41C-611B-44810B5DF16E}"/>
              </a:ext>
            </a:extLst>
          </p:cNvPr>
          <p:cNvSpPr/>
          <p:nvPr/>
        </p:nvSpPr>
        <p:spPr>
          <a:xfrm>
            <a:off x="8639852" y="1488478"/>
            <a:ext cx="202526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9C85D3-26F9-E989-3822-A642595ECE18}"/>
              </a:ext>
            </a:extLst>
          </p:cNvPr>
          <p:cNvCxnSpPr>
            <a:cxnSpLocks/>
          </p:cNvCxnSpPr>
          <p:nvPr/>
        </p:nvCxnSpPr>
        <p:spPr>
          <a:xfrm flipV="1">
            <a:off x="2011922" y="2095009"/>
            <a:ext cx="2292344" cy="1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28634D-9707-631C-6735-1ADB037E6055}"/>
              </a:ext>
            </a:extLst>
          </p:cNvPr>
          <p:cNvCxnSpPr>
            <a:cxnSpLocks/>
          </p:cNvCxnSpPr>
          <p:nvPr/>
        </p:nvCxnSpPr>
        <p:spPr>
          <a:xfrm>
            <a:off x="2131459" y="2922843"/>
            <a:ext cx="5229460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6" name="Rectangle 99">
            <a:extLst>
              <a:ext uri="{FF2B5EF4-FFF2-40B4-BE49-F238E27FC236}">
                <a16:creationId xmlns:a16="http://schemas.microsoft.com/office/drawing/2014/main" id="{EF70C84E-A14E-ACC3-1E88-FB7471350CE2}"/>
              </a:ext>
            </a:extLst>
          </p:cNvPr>
          <p:cNvSpPr/>
          <p:nvPr/>
        </p:nvSpPr>
        <p:spPr>
          <a:xfrm>
            <a:off x="419004" y="1258633"/>
            <a:ext cx="766434" cy="4567943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F71AEC68-0752-4E4E-E0A4-5FB3B99A0C07}"/>
              </a:ext>
            </a:extLst>
          </p:cNvPr>
          <p:cNvSpPr/>
          <p:nvPr/>
        </p:nvSpPr>
        <p:spPr>
          <a:xfrm>
            <a:off x="431561" y="5972566"/>
            <a:ext cx="6041975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069567-4E26-BC61-3E21-9E7D87666889}"/>
              </a:ext>
            </a:extLst>
          </p:cNvPr>
          <p:cNvCxnSpPr>
            <a:cxnSpLocks/>
          </p:cNvCxnSpPr>
          <p:nvPr/>
        </p:nvCxnSpPr>
        <p:spPr>
          <a:xfrm flipV="1">
            <a:off x="419004" y="5887707"/>
            <a:ext cx="6041975" cy="1712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Rectangle 51">
            <a:extLst>
              <a:ext uri="{FF2B5EF4-FFF2-40B4-BE49-F238E27FC236}">
                <a16:creationId xmlns:a16="http://schemas.microsoft.com/office/drawing/2014/main" id="{C2BEC786-BDD8-5FC9-BA77-F6503C7611A7}"/>
              </a:ext>
            </a:extLst>
          </p:cNvPr>
          <p:cNvSpPr/>
          <p:nvPr/>
        </p:nvSpPr>
        <p:spPr>
          <a:xfrm>
            <a:off x="2594253" y="6466553"/>
            <a:ext cx="1027145" cy="36933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B773E0F0-A316-10AF-F65D-925897082BD0}"/>
              </a:ext>
            </a:extLst>
          </p:cNvPr>
          <p:cNvSpPr/>
          <p:nvPr/>
        </p:nvSpPr>
        <p:spPr>
          <a:xfrm>
            <a:off x="3695655" y="6466031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BFDB0B-BBDD-C8F1-5A50-5E4973BBCFD5}"/>
              </a:ext>
            </a:extLst>
          </p:cNvPr>
          <p:cNvSpPr/>
          <p:nvPr/>
        </p:nvSpPr>
        <p:spPr>
          <a:xfrm>
            <a:off x="1374863" y="6464554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2BE2D3-610B-D327-987A-9F2864FE2B4A}"/>
              </a:ext>
            </a:extLst>
          </p:cNvPr>
          <p:cNvCxnSpPr>
            <a:cxnSpLocks/>
          </p:cNvCxnSpPr>
          <p:nvPr/>
        </p:nvCxnSpPr>
        <p:spPr>
          <a:xfrm>
            <a:off x="2597794" y="6379965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9BAAFC-23FC-CF47-A2B4-A236621CE0FC}"/>
              </a:ext>
            </a:extLst>
          </p:cNvPr>
          <p:cNvCxnSpPr>
            <a:cxnSpLocks/>
          </p:cNvCxnSpPr>
          <p:nvPr/>
        </p:nvCxnSpPr>
        <p:spPr>
          <a:xfrm flipV="1">
            <a:off x="3703811" y="6380572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74D49C7-420B-D632-3A7D-899271C41FC3}"/>
              </a:ext>
            </a:extLst>
          </p:cNvPr>
          <p:cNvSpPr/>
          <p:nvPr/>
        </p:nvSpPr>
        <p:spPr>
          <a:xfrm>
            <a:off x="7464145" y="6449774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732FA7-015E-E037-5348-B1757DD66069}"/>
              </a:ext>
            </a:extLst>
          </p:cNvPr>
          <p:cNvSpPr/>
          <p:nvPr/>
        </p:nvSpPr>
        <p:spPr>
          <a:xfrm>
            <a:off x="6096346" y="6461214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656E97D-5C19-3BFA-ADD6-0A3247CAFD09}"/>
              </a:ext>
            </a:extLst>
          </p:cNvPr>
          <p:cNvSpPr/>
          <p:nvPr/>
        </p:nvSpPr>
        <p:spPr>
          <a:xfrm>
            <a:off x="4461973" y="6463591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E8E37BF-F819-9473-9BBB-A97D40F80D53}"/>
              </a:ext>
            </a:extLst>
          </p:cNvPr>
          <p:cNvCxnSpPr>
            <a:cxnSpLocks/>
          </p:cNvCxnSpPr>
          <p:nvPr/>
        </p:nvCxnSpPr>
        <p:spPr>
          <a:xfrm flipV="1">
            <a:off x="4496971" y="6391427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E15229-F772-958D-8F2E-3A08E67346C4}"/>
              </a:ext>
            </a:extLst>
          </p:cNvPr>
          <p:cNvCxnSpPr>
            <a:cxnSpLocks/>
          </p:cNvCxnSpPr>
          <p:nvPr/>
        </p:nvCxnSpPr>
        <p:spPr>
          <a:xfrm flipV="1">
            <a:off x="1381617" y="6380794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2726C56-C952-FCA1-B16A-8755C42326F8}"/>
              </a:ext>
            </a:extLst>
          </p:cNvPr>
          <p:cNvSpPr/>
          <p:nvPr/>
        </p:nvSpPr>
        <p:spPr>
          <a:xfrm>
            <a:off x="467484" y="6453924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4DE21E-950F-DB80-E72A-265A44AA292A}"/>
              </a:ext>
            </a:extLst>
          </p:cNvPr>
          <p:cNvCxnSpPr>
            <a:cxnSpLocks/>
          </p:cNvCxnSpPr>
          <p:nvPr/>
        </p:nvCxnSpPr>
        <p:spPr>
          <a:xfrm flipV="1">
            <a:off x="460342" y="6391432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F707561F-BC3E-7837-BCEE-86572773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17"/>
            <a:ext cx="10515600" cy="1272866"/>
          </a:xfrm>
        </p:spPr>
        <p:txBody>
          <a:bodyPr>
            <a:normAutofit/>
          </a:bodyPr>
          <a:lstStyle/>
          <a:p>
            <a:r>
              <a:rPr lang="en-US" dirty="0"/>
              <a:t>Reference Model: Motion Actuation Subsystem</a:t>
            </a:r>
            <a:endParaRPr lang="en-150" dirty="0"/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6239CF64-4BF7-91FA-B41C-90B89051C797}"/>
              </a:ext>
            </a:extLst>
          </p:cNvPr>
          <p:cNvSpPr/>
          <p:nvPr/>
        </p:nvSpPr>
        <p:spPr>
          <a:xfrm>
            <a:off x="4293370" y="1451037"/>
            <a:ext cx="1858606" cy="125272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MAS Spatial Attitude Generation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3" name="Rectangle 53">
            <a:extLst>
              <a:ext uri="{FF2B5EF4-FFF2-40B4-BE49-F238E27FC236}">
                <a16:creationId xmlns:a16="http://schemas.microsoft.com/office/drawing/2014/main" id="{2EC09CD5-1204-4BB9-6745-5D3C2D33C69C}"/>
              </a:ext>
            </a:extLst>
          </p:cNvPr>
          <p:cNvSpPr/>
          <p:nvPr/>
        </p:nvSpPr>
        <p:spPr>
          <a:xfrm>
            <a:off x="7360919" y="2273671"/>
            <a:ext cx="1121303" cy="1235332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Ice Condition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Analysis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3" name="TextBox 45">
            <a:extLst>
              <a:ext uri="{FF2B5EF4-FFF2-40B4-BE49-F238E27FC236}">
                <a16:creationId xmlns:a16="http://schemas.microsoft.com/office/drawing/2014/main" id="{527315C6-5955-1D01-9451-F08518C06394}"/>
              </a:ext>
            </a:extLst>
          </p:cNvPr>
          <p:cNvSpPr/>
          <p:nvPr/>
        </p:nvSpPr>
        <p:spPr>
          <a:xfrm>
            <a:off x="8643406" y="2456657"/>
            <a:ext cx="252428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Brake response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74" name="TextBox 46">
            <a:extLst>
              <a:ext uri="{FF2B5EF4-FFF2-40B4-BE49-F238E27FC236}">
                <a16:creationId xmlns:a16="http://schemas.microsoft.com/office/drawing/2014/main" id="{06717A2D-A03A-D741-F623-84666CDFF78B}"/>
              </a:ext>
            </a:extLst>
          </p:cNvPr>
          <p:cNvSpPr/>
          <p:nvPr/>
        </p:nvSpPr>
        <p:spPr>
          <a:xfrm>
            <a:off x="8634504" y="2762860"/>
            <a:ext cx="266216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Motor response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75" name="TextBox 48">
            <a:extLst>
              <a:ext uri="{FF2B5EF4-FFF2-40B4-BE49-F238E27FC236}">
                <a16:creationId xmlns:a16="http://schemas.microsoft.com/office/drawing/2014/main" id="{7105FDCB-B410-ED96-7510-78422941DBC1}"/>
              </a:ext>
            </a:extLst>
          </p:cNvPr>
          <p:cNvSpPr/>
          <p:nvPr/>
        </p:nvSpPr>
        <p:spPr>
          <a:xfrm>
            <a:off x="8688166" y="3038677"/>
            <a:ext cx="17070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Wheel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response</a:t>
            </a:r>
            <a:endParaRPr lang="it-IT" sz="1800" b="0" strike="noStrike" spc="-1" dirty="0">
              <a:latin typeface="Arial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71AD50-8766-8C00-0D8F-DFD501518C77}"/>
              </a:ext>
            </a:extLst>
          </p:cNvPr>
          <p:cNvCxnSpPr>
            <a:cxnSpLocks/>
          </p:cNvCxnSpPr>
          <p:nvPr/>
        </p:nvCxnSpPr>
        <p:spPr>
          <a:xfrm flipV="1">
            <a:off x="8485922" y="2744454"/>
            <a:ext cx="2213770" cy="1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FA3C0F6-40D6-1A2E-D27E-5D351D008EBB}"/>
              </a:ext>
            </a:extLst>
          </p:cNvPr>
          <p:cNvCxnSpPr>
            <a:cxnSpLocks/>
          </p:cNvCxnSpPr>
          <p:nvPr/>
        </p:nvCxnSpPr>
        <p:spPr>
          <a:xfrm flipV="1">
            <a:off x="8485636" y="3047738"/>
            <a:ext cx="2213770" cy="1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52FD214-2791-4C59-0CDC-AEA9CF9C4B4A}"/>
              </a:ext>
            </a:extLst>
          </p:cNvPr>
          <p:cNvCxnSpPr>
            <a:cxnSpLocks/>
          </p:cNvCxnSpPr>
          <p:nvPr/>
        </p:nvCxnSpPr>
        <p:spPr>
          <a:xfrm flipV="1">
            <a:off x="8478302" y="2439654"/>
            <a:ext cx="2213770" cy="1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D05066C2-19F1-6C16-B774-E8EBAF5780B4}"/>
              </a:ext>
            </a:extLst>
          </p:cNvPr>
          <p:cNvSpPr/>
          <p:nvPr/>
        </p:nvSpPr>
        <p:spPr>
          <a:xfrm>
            <a:off x="8636676" y="2130338"/>
            <a:ext cx="15180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Weather Data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1E0753-0D28-2C7F-BD06-1324F12B3E77}"/>
              </a:ext>
            </a:extLst>
          </p:cNvPr>
          <p:cNvCxnSpPr/>
          <p:nvPr/>
        </p:nvCxnSpPr>
        <p:spPr>
          <a:xfrm flipV="1">
            <a:off x="6157062" y="1848786"/>
            <a:ext cx="447023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2B0A27-B14E-5AB1-B40E-6F5CDE6F976C}"/>
              </a:ext>
            </a:extLst>
          </p:cNvPr>
          <p:cNvCxnSpPr>
            <a:cxnSpLocks/>
          </p:cNvCxnSpPr>
          <p:nvPr/>
        </p:nvCxnSpPr>
        <p:spPr>
          <a:xfrm>
            <a:off x="6145632" y="2444796"/>
            <a:ext cx="124277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4">
            <a:extLst>
              <a:ext uri="{FF2B5EF4-FFF2-40B4-BE49-F238E27FC236}">
                <a16:creationId xmlns:a16="http://schemas.microsoft.com/office/drawing/2014/main" id="{D9478A8C-BCBB-587B-AD93-658577EF6C92}"/>
              </a:ext>
            </a:extLst>
          </p:cNvPr>
          <p:cNvSpPr/>
          <p:nvPr/>
        </p:nvSpPr>
        <p:spPr>
          <a:xfrm>
            <a:off x="6088734" y="2117258"/>
            <a:ext cx="124766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Attitude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70D640E0-685D-D6E3-460F-F2CD0A1C50BC}"/>
              </a:ext>
            </a:extLst>
          </p:cNvPr>
          <p:cNvSpPr/>
          <p:nvPr/>
        </p:nvSpPr>
        <p:spPr>
          <a:xfrm>
            <a:off x="8634975" y="3459871"/>
            <a:ext cx="18563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Brake response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8" name="TextBox 62">
            <a:extLst>
              <a:ext uri="{FF2B5EF4-FFF2-40B4-BE49-F238E27FC236}">
                <a16:creationId xmlns:a16="http://schemas.microsoft.com/office/drawing/2014/main" id="{715864EF-0DEB-4E56-03E2-6B33724B5EAF}"/>
              </a:ext>
            </a:extLst>
          </p:cNvPr>
          <p:cNvSpPr/>
          <p:nvPr/>
        </p:nvSpPr>
        <p:spPr>
          <a:xfrm>
            <a:off x="2928753" y="4984308"/>
            <a:ext cx="1239840" cy="603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AMS-MAS Message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5" name="TextBox 45">
            <a:extLst>
              <a:ext uri="{FF2B5EF4-FFF2-40B4-BE49-F238E27FC236}">
                <a16:creationId xmlns:a16="http://schemas.microsoft.com/office/drawing/2014/main" id="{426A3100-8553-0C80-78E5-5444F1D6E3BA}"/>
              </a:ext>
            </a:extLst>
          </p:cNvPr>
          <p:cNvSpPr/>
          <p:nvPr/>
        </p:nvSpPr>
        <p:spPr>
          <a:xfrm>
            <a:off x="8705864" y="4569615"/>
            <a:ext cx="2534397" cy="344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Brake command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36" name="TextBox 46">
            <a:extLst>
              <a:ext uri="{FF2B5EF4-FFF2-40B4-BE49-F238E27FC236}">
                <a16:creationId xmlns:a16="http://schemas.microsoft.com/office/drawing/2014/main" id="{21B3D2FF-45A0-C087-8267-76E2B0C15162}"/>
              </a:ext>
            </a:extLst>
          </p:cNvPr>
          <p:cNvSpPr/>
          <p:nvPr/>
        </p:nvSpPr>
        <p:spPr>
          <a:xfrm>
            <a:off x="8668892" y="4942848"/>
            <a:ext cx="2672828" cy="344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Motor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command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DBB6488F-E574-CD5D-2171-02612B3848F1}"/>
              </a:ext>
            </a:extLst>
          </p:cNvPr>
          <p:cNvSpPr/>
          <p:nvPr/>
        </p:nvSpPr>
        <p:spPr>
          <a:xfrm>
            <a:off x="8673708" y="5271706"/>
            <a:ext cx="1796540" cy="344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Wheel command</a:t>
            </a:r>
            <a:endParaRPr lang="it-IT" sz="1800" b="0" strike="noStrike" spc="-1" dirty="0">
              <a:latin typeface="Arial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93A69F-282B-4BBC-B862-21B880E5B666}"/>
              </a:ext>
            </a:extLst>
          </p:cNvPr>
          <p:cNvCxnSpPr>
            <a:cxnSpLocks/>
          </p:cNvCxnSpPr>
          <p:nvPr/>
        </p:nvCxnSpPr>
        <p:spPr>
          <a:xfrm flipV="1">
            <a:off x="2834126" y="5285203"/>
            <a:ext cx="146436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66">
            <a:extLst>
              <a:ext uri="{FF2B5EF4-FFF2-40B4-BE49-F238E27FC236}">
                <a16:creationId xmlns:a16="http://schemas.microsoft.com/office/drawing/2014/main" id="{D26E249B-370F-A040-ECA3-734F42743194}"/>
              </a:ext>
            </a:extLst>
          </p:cNvPr>
          <p:cNvSpPr/>
          <p:nvPr/>
        </p:nvSpPr>
        <p:spPr>
          <a:xfrm>
            <a:off x="2973582" y="3606441"/>
            <a:ext cx="1156680" cy="603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AMS-MAS Message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" name="Rectangle 53">
            <a:extLst>
              <a:ext uri="{FF2B5EF4-FFF2-40B4-BE49-F238E27FC236}">
                <a16:creationId xmlns:a16="http://schemas.microsoft.com/office/drawing/2014/main" id="{9F7A4489-39E6-A330-16A0-D3E768D16114}"/>
              </a:ext>
            </a:extLst>
          </p:cNvPr>
          <p:cNvSpPr/>
          <p:nvPr/>
        </p:nvSpPr>
        <p:spPr>
          <a:xfrm>
            <a:off x="4293370" y="4761133"/>
            <a:ext cx="1858606" cy="99313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AMS-MAS Message Interpret</a:t>
            </a: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0" name="Rectangle 53">
            <a:extLst>
              <a:ext uri="{FF2B5EF4-FFF2-40B4-BE49-F238E27FC236}">
                <a16:creationId xmlns:a16="http://schemas.microsoft.com/office/drawing/2014/main" id="{89585D74-907F-5ED8-6D01-A43CAC38D047}"/>
              </a:ext>
            </a:extLst>
          </p:cNvPr>
          <p:cNvSpPr/>
          <p:nvPr/>
        </p:nvSpPr>
        <p:spPr>
          <a:xfrm>
            <a:off x="4299517" y="3101513"/>
            <a:ext cx="1858606" cy="149249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MAS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Response Analysis 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B0040EE-A4C9-8BD4-725F-60DE2DA938A4}"/>
              </a:ext>
            </a:extLst>
          </p:cNvPr>
          <p:cNvCxnSpPr>
            <a:cxnSpLocks/>
          </p:cNvCxnSpPr>
          <p:nvPr/>
        </p:nvCxnSpPr>
        <p:spPr>
          <a:xfrm flipV="1">
            <a:off x="2869566" y="3924631"/>
            <a:ext cx="1464367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8023827-8A67-E294-B426-78FB6AF9DBFC}"/>
              </a:ext>
            </a:extLst>
          </p:cNvPr>
          <p:cNvCxnSpPr>
            <a:cxnSpLocks/>
          </p:cNvCxnSpPr>
          <p:nvPr/>
        </p:nvCxnSpPr>
        <p:spPr>
          <a:xfrm flipV="1">
            <a:off x="8475886" y="3330207"/>
            <a:ext cx="2213770" cy="1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07274C-AEAD-EFAB-FF9D-F06B96545C91}"/>
              </a:ext>
            </a:extLst>
          </p:cNvPr>
          <p:cNvCxnSpPr/>
          <p:nvPr/>
        </p:nvCxnSpPr>
        <p:spPr>
          <a:xfrm flipV="1">
            <a:off x="6145632" y="3822595"/>
            <a:ext cx="4526951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2145895-1B43-7337-9B2C-B4C2310E41CE}"/>
              </a:ext>
            </a:extLst>
          </p:cNvPr>
          <p:cNvCxnSpPr/>
          <p:nvPr/>
        </p:nvCxnSpPr>
        <p:spPr>
          <a:xfrm flipV="1">
            <a:off x="6169102" y="4136189"/>
            <a:ext cx="4526951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FF3399-345B-81CF-C145-897430B5BAE7}"/>
              </a:ext>
            </a:extLst>
          </p:cNvPr>
          <p:cNvCxnSpPr/>
          <p:nvPr/>
        </p:nvCxnSpPr>
        <p:spPr>
          <a:xfrm flipV="1">
            <a:off x="6172455" y="4449783"/>
            <a:ext cx="4526951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83AAD0-963D-B626-6744-AECC0A500953}"/>
              </a:ext>
            </a:extLst>
          </p:cNvPr>
          <p:cNvCxnSpPr/>
          <p:nvPr/>
        </p:nvCxnSpPr>
        <p:spPr>
          <a:xfrm flipV="1">
            <a:off x="6138012" y="4916611"/>
            <a:ext cx="4534532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3AF400-87D9-FC53-E989-D80AE2CF4B60}"/>
              </a:ext>
            </a:extLst>
          </p:cNvPr>
          <p:cNvCxnSpPr/>
          <p:nvPr/>
        </p:nvCxnSpPr>
        <p:spPr>
          <a:xfrm flipV="1">
            <a:off x="6161521" y="5272969"/>
            <a:ext cx="4534532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C9FC974-5941-0AB1-862F-23E10B3E7F19}"/>
              </a:ext>
            </a:extLst>
          </p:cNvPr>
          <p:cNvCxnSpPr/>
          <p:nvPr/>
        </p:nvCxnSpPr>
        <p:spPr>
          <a:xfrm flipV="1">
            <a:off x="6144729" y="5629326"/>
            <a:ext cx="4534532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46">
            <a:extLst>
              <a:ext uri="{FF2B5EF4-FFF2-40B4-BE49-F238E27FC236}">
                <a16:creationId xmlns:a16="http://schemas.microsoft.com/office/drawing/2014/main" id="{303E8FFB-D704-6B5E-F7CC-A76730677B4B}"/>
              </a:ext>
            </a:extLst>
          </p:cNvPr>
          <p:cNvSpPr/>
          <p:nvPr/>
        </p:nvSpPr>
        <p:spPr>
          <a:xfrm>
            <a:off x="8634273" y="3782602"/>
            <a:ext cx="185636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Motor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response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833EA111-1669-E37A-8696-4ACE4AA7E059}"/>
              </a:ext>
            </a:extLst>
          </p:cNvPr>
          <p:cNvSpPr/>
          <p:nvPr/>
        </p:nvSpPr>
        <p:spPr>
          <a:xfrm>
            <a:off x="8613451" y="4101518"/>
            <a:ext cx="17965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Wheel response</a:t>
            </a:r>
            <a:endParaRPr lang="it-IT" sz="1800" b="0" strike="noStrike" spc="-1" dirty="0">
              <a:latin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55F3D4-07B6-4EAD-061A-E231FFCEA82B}"/>
              </a:ext>
            </a:extLst>
          </p:cNvPr>
          <p:cNvCxnSpPr>
            <a:cxnSpLocks/>
          </p:cNvCxnSpPr>
          <p:nvPr/>
        </p:nvCxnSpPr>
        <p:spPr>
          <a:xfrm>
            <a:off x="6149170" y="3288318"/>
            <a:ext cx="1242771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4">
            <a:extLst>
              <a:ext uri="{FF2B5EF4-FFF2-40B4-BE49-F238E27FC236}">
                <a16:creationId xmlns:a16="http://schemas.microsoft.com/office/drawing/2014/main" id="{1961F197-B2A3-CDE8-7A39-7195BED29D6F}"/>
              </a:ext>
            </a:extLst>
          </p:cNvPr>
          <p:cNvSpPr/>
          <p:nvPr/>
        </p:nvSpPr>
        <p:spPr>
          <a:xfrm>
            <a:off x="6134804" y="2918248"/>
            <a:ext cx="124766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Road State</a:t>
            </a:r>
            <a:endParaRPr lang="it-IT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31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9C92-51CD-FC41-6A80-DBF815BC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CAVs are important but the market is marginal?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B3D0-C1B5-A604-F4E5-EC7D2C35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1427861"/>
          </a:xfrm>
        </p:spPr>
        <p:txBody>
          <a:bodyPr>
            <a:normAutofit/>
          </a:bodyPr>
          <a:lstStyle/>
          <a:p>
            <a:r>
              <a:rPr lang="en-GB" dirty="0"/>
              <a:t>It will take a long time for the CAV market to make a difference.</a:t>
            </a:r>
          </a:p>
          <a:p>
            <a:r>
              <a:rPr lang="en-GB" dirty="0"/>
              <a:t>To </a:t>
            </a:r>
            <a:r>
              <a:rPr lang="en-GB" u="sng" dirty="0"/>
              <a:t>positively impact society and individuals</a:t>
            </a:r>
            <a:r>
              <a:rPr lang="en-GB" dirty="0"/>
              <a:t>, today’s “niche market” must be transformed into tomorrow’s CAV “mass market” at an accelerated pace.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1403D-82B4-9C14-8DED-E7B86E3C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283AF-20D2-8137-2924-6816292E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AD83C8-1263-FF98-75AB-EDE2D0210FBF}"/>
              </a:ext>
            </a:extLst>
          </p:cNvPr>
          <p:cNvSpPr txBox="1">
            <a:spLocks/>
          </p:cNvSpPr>
          <p:nvPr/>
        </p:nvSpPr>
        <p:spPr>
          <a:xfrm>
            <a:off x="1302026" y="5135356"/>
            <a:ext cx="10202586" cy="127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Standards are a faster and more efficient route to achieve a market of interchangeable components than waiting for market forces to produce more “monolithic” cars with progressively higher SAE Levels.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28B02-B981-020E-0197-573BDFF4ABEF}"/>
              </a:ext>
            </a:extLst>
          </p:cNvPr>
          <p:cNvSpPr/>
          <p:nvPr/>
        </p:nvSpPr>
        <p:spPr>
          <a:xfrm>
            <a:off x="2449788" y="3324314"/>
            <a:ext cx="1532551" cy="846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‘900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Monolithic cars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FEC374-160E-25C6-6847-38F0E243CAFF}"/>
              </a:ext>
            </a:extLst>
          </p:cNvPr>
          <p:cNvSpPr/>
          <p:nvPr/>
        </p:nvSpPr>
        <p:spPr>
          <a:xfrm>
            <a:off x="2448362" y="4408203"/>
            <a:ext cx="1532550" cy="583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Luxury market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21A47-4BBC-042C-09C7-5F83FE7D302B}"/>
              </a:ext>
            </a:extLst>
          </p:cNvPr>
          <p:cNvSpPr/>
          <p:nvPr/>
        </p:nvSpPr>
        <p:spPr>
          <a:xfrm>
            <a:off x="4331296" y="3322887"/>
            <a:ext cx="1546789" cy="846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Component cars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C7A2BF-1A54-EDAE-BB7E-DC6F01BDF121}"/>
              </a:ext>
            </a:extLst>
          </p:cNvPr>
          <p:cNvSpPr/>
          <p:nvPr/>
        </p:nvSpPr>
        <p:spPr>
          <a:xfrm>
            <a:off x="4329869" y="4406776"/>
            <a:ext cx="1546789" cy="583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market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7D2DE2-80C3-90D8-E2B9-E51AC4E1D63E}"/>
              </a:ext>
            </a:extLst>
          </p:cNvPr>
          <p:cNvSpPr/>
          <p:nvPr/>
        </p:nvSpPr>
        <p:spPr>
          <a:xfrm>
            <a:off x="6218495" y="3321459"/>
            <a:ext cx="1546789" cy="846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Monolithic CAVs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1B04B2-94DB-B7B5-E747-1BB1E2A35490}"/>
              </a:ext>
            </a:extLst>
          </p:cNvPr>
          <p:cNvSpPr/>
          <p:nvPr/>
        </p:nvSpPr>
        <p:spPr>
          <a:xfrm>
            <a:off x="6217068" y="4405348"/>
            <a:ext cx="1546789" cy="583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Luxury market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B92D99-D637-0CFE-F02B-46C395746497}"/>
              </a:ext>
            </a:extLst>
          </p:cNvPr>
          <p:cNvSpPr/>
          <p:nvPr/>
        </p:nvSpPr>
        <p:spPr>
          <a:xfrm>
            <a:off x="8131330" y="3337127"/>
            <a:ext cx="1546789" cy="846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Tomorrow Component CAVs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058A7-6DEB-4C60-6799-44CF368B0B7A}"/>
              </a:ext>
            </a:extLst>
          </p:cNvPr>
          <p:cNvSpPr/>
          <p:nvPr/>
        </p:nvSpPr>
        <p:spPr>
          <a:xfrm>
            <a:off x="8129903" y="4421016"/>
            <a:ext cx="1546789" cy="583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market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8E8CF-8628-5708-0A95-C90B9AE5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GB" dirty="0"/>
              <a:t>CAV-TEC V1.0 </a:t>
            </a:r>
            <a:r>
              <a:rPr lang="en-GB"/>
              <a:t>– an </a:t>
            </a:r>
            <a:r>
              <a:rPr lang="en-GB" dirty="0"/>
              <a:t>example of MPAI-wide collaboration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24ED25C-D661-1485-15D5-4380D9FE7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14696"/>
              </p:ext>
            </p:extLst>
          </p:nvPr>
        </p:nvGraphicFramePr>
        <p:xfrm>
          <a:off x="1301750" y="1682804"/>
          <a:ext cx="10202862" cy="515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01">
                  <a:extLst>
                    <a:ext uri="{9D8B030D-6E8A-4147-A177-3AD203B41FA5}">
                      <a16:colId xmlns:a16="http://schemas.microsoft.com/office/drawing/2014/main" val="1984900569"/>
                    </a:ext>
                  </a:extLst>
                </a:gridCol>
                <a:gridCol w="7240261">
                  <a:extLst>
                    <a:ext uri="{9D8B030D-6E8A-4147-A177-3AD203B41FA5}">
                      <a16:colId xmlns:a16="http://schemas.microsoft.com/office/drawing/2014/main" val="600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AI Framework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AI Framework applied to subsystems and underlying Security Abstraction Layer.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10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Context-based Audio Enhancement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Audio-related technologies.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33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Object and Scene Description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3D Model, Audio, Audio-Visual, LiDAR, Offline Map, RADAR, Speech, Ultrasound, and Visual Object and Scene Descriptors.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57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Multimodal Conversation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Technologies enabling a human to converse with a machine.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7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Portable Avatar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3D Graphics-related technologies.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46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MPAI Metaverse Model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Full Environment Descriptors.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042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Data Types, Formats, and Attributes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Qualifier support to CAV data.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29528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2FDEB-10A7-FAB5-6B06-534F0DA4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6363-58CC-4FB5-B640-2D84636D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51BF7-EF85-B581-FB47-30D00F46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CAV-TEC V1.0 is a stepping stone…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11000-28F2-5CB7-6E74-73CF9DA4D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6517376" cy="485730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From</a:t>
            </a:r>
            <a:r>
              <a:rPr lang="en-GB" dirty="0"/>
              <a:t> the capabilities of the CAV specified by CAV-TEC V1.0:</a:t>
            </a:r>
          </a:p>
          <a:p>
            <a:pPr lvl="1"/>
            <a:r>
              <a:rPr lang="en-GB" dirty="0"/>
              <a:t>Interact with humans</a:t>
            </a:r>
          </a:p>
          <a:p>
            <a:pPr lvl="1"/>
            <a:r>
              <a:rPr lang="en-GB" dirty="0"/>
              <a:t>Perceive the environment</a:t>
            </a:r>
          </a:p>
          <a:p>
            <a:pPr lvl="1"/>
            <a:r>
              <a:rPr lang="en-GB" dirty="0"/>
              <a:t>Create a model of the environment by collaboration</a:t>
            </a:r>
          </a:p>
          <a:p>
            <a:pPr lvl="1"/>
            <a:r>
              <a:rPr lang="en-GB" dirty="0"/>
              <a:t>Move the CAV around to reach a destination.</a:t>
            </a:r>
          </a:p>
          <a:p>
            <a:r>
              <a:rPr lang="en-GB" b="1" dirty="0"/>
              <a:t>To</a:t>
            </a:r>
            <a:r>
              <a:rPr lang="en-GB" dirty="0"/>
              <a:t> a CAV that is:</a:t>
            </a:r>
          </a:p>
          <a:p>
            <a:pPr lvl="1"/>
            <a:r>
              <a:rPr lang="en-GB" dirty="0"/>
              <a:t>A full element of the Internet of Vehicles.</a:t>
            </a:r>
          </a:p>
          <a:p>
            <a:pPr lvl="1"/>
            <a:r>
              <a:rPr lang="en-GB" dirty="0"/>
              <a:t>Interacting with various services.</a:t>
            </a:r>
          </a:p>
          <a:p>
            <a:pPr lvl="1"/>
            <a:r>
              <a:rPr lang="en-GB" dirty="0"/>
              <a:t>Implemented as running </a:t>
            </a:r>
            <a:r>
              <a:rPr lang="en-GB"/>
              <a:t>(open-source </a:t>
            </a:r>
            <a:r>
              <a:rPr lang="en-GB" dirty="0"/>
              <a:t>software).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346D0-6F17-E08E-C8E0-059A7C20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2FD0B-E7DE-68B5-EB6E-7341A7D3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Image result for creative common image of stepping stone">
            <a:extLst>
              <a:ext uri="{FF2B5EF4-FFF2-40B4-BE49-F238E27FC236}">
                <a16:creationId xmlns:a16="http://schemas.microsoft.com/office/drawing/2014/main" id="{CCC8EFDB-3DD1-DE06-95C3-940E821D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70" y="-5957"/>
            <a:ext cx="4177525" cy="68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0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937260" y="2750201"/>
            <a:ext cx="80091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</a:p>
          <a:p>
            <a:pPr algn="ctr">
              <a:spcBef>
                <a:spcPct val="0"/>
              </a:spcBef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cav.</a:t>
            </a:r>
            <a:r>
              <a:rPr lang="en-150" sz="28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mpai.community</a:t>
            </a:r>
            <a:r>
              <a:rPr lang="en-150" sz="28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8-May-25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32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32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32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32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5740-1FE2-F934-0332-B675A316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u="sng" dirty="0"/>
              <a:t>standard Reference Model</a:t>
            </a:r>
            <a:r>
              <a:rPr lang="en-GB" dirty="0"/>
              <a:t> of Connected Autonomous Vehicle – Architecture (CAV-TEC V1.0)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E82C1-A654-D9D1-A6AA-F9E69814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1538339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</a:rPr>
              <a:t>CAV is </a:t>
            </a:r>
            <a:r>
              <a:rPr lang="en-GB" u="sng" dirty="0">
                <a:ea typeface="Calibri" panose="020F0502020204030204" pitchFamily="34" charset="0"/>
              </a:rPr>
              <a:t>partitioned </a:t>
            </a:r>
            <a:r>
              <a:rPr lang="en-GB" dirty="0">
                <a:ea typeface="Calibri" panose="020F0502020204030204" pitchFamily="34" charset="0"/>
              </a:rPr>
              <a:t>into subsystems and components.</a:t>
            </a:r>
          </a:p>
          <a:p>
            <a:r>
              <a:rPr lang="en-GB" dirty="0">
                <a:ea typeface="Calibri" panose="020F0502020204030204" pitchFamily="34" charset="0"/>
              </a:rPr>
              <a:t>The </a:t>
            </a:r>
            <a:r>
              <a:rPr lang="en-GB" u="sng" dirty="0">
                <a:ea typeface="Calibri" panose="020F0502020204030204" pitchFamily="34" charset="0"/>
              </a:rPr>
              <a:t>Functional requirements</a:t>
            </a:r>
            <a:r>
              <a:rPr lang="en-GB" dirty="0">
                <a:ea typeface="Calibri" panose="020F0502020204030204" pitchFamily="34" charset="0"/>
              </a:rPr>
              <a:t> of components are identified.</a:t>
            </a:r>
          </a:p>
          <a:p>
            <a:r>
              <a:rPr lang="en-GB" dirty="0">
                <a:ea typeface="Calibri" panose="020F0502020204030204" pitchFamily="34" charset="0"/>
              </a:rPr>
              <a:t>The </a:t>
            </a:r>
            <a:r>
              <a:rPr lang="en-GB" u="sng" dirty="0">
                <a:ea typeface="Calibri" panose="020F0502020204030204" pitchFamily="34" charset="0"/>
              </a:rPr>
              <a:t>formats of data</a:t>
            </a:r>
            <a:r>
              <a:rPr lang="en-GB" dirty="0">
                <a:ea typeface="Calibri" panose="020F0502020204030204" pitchFamily="34" charset="0"/>
              </a:rPr>
              <a:t> exchanged by components are specified.</a:t>
            </a:r>
          </a:p>
          <a:p>
            <a:pPr lvl="1"/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40C99-92AA-9FF7-3AD3-FC18BD03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245830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1820A-4289-656B-6D06-513A070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478158"/>
            <a:ext cx="558914" cy="38596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70EB67-A0A9-126F-8289-9935CFF6DBAC}"/>
              </a:ext>
            </a:extLst>
          </p:cNvPr>
          <p:cNvSpPr/>
          <p:nvPr/>
        </p:nvSpPr>
        <p:spPr>
          <a:xfrm>
            <a:off x="2692440" y="3433154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Environment Sensing Subsystem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en-GB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ESS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4DE366-0515-88A4-E6B9-B907ABEB8697}"/>
              </a:ext>
            </a:extLst>
          </p:cNvPr>
          <p:cNvSpPr/>
          <p:nvPr/>
        </p:nvSpPr>
        <p:spPr>
          <a:xfrm>
            <a:off x="2692440" y="5115434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Human-CAV Interaction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(HCI)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20347-6AF2-72CB-8A1D-8B8FB6111B21}"/>
              </a:ext>
            </a:extLst>
          </p:cNvPr>
          <p:cNvSpPr/>
          <p:nvPr/>
        </p:nvSpPr>
        <p:spPr>
          <a:xfrm>
            <a:off x="5364000" y="4044318"/>
            <a:ext cx="1868760" cy="179507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Autonomous Motion Subsystem (AMS)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657BA56-DDE8-5138-D4CD-93C460BE51CE}"/>
              </a:ext>
            </a:extLst>
          </p:cNvPr>
          <p:cNvSpPr/>
          <p:nvPr/>
        </p:nvSpPr>
        <p:spPr>
          <a:xfrm>
            <a:off x="8025480" y="3380234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Motion Actuation Subsystem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(MAS)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" name="Straight Arrow Connector 12">
            <a:extLst>
              <a:ext uri="{FF2B5EF4-FFF2-40B4-BE49-F238E27FC236}">
                <a16:creationId xmlns:a16="http://schemas.microsoft.com/office/drawing/2014/main" id="{49F383CA-FB44-70B3-46F8-0B025F190CC8}"/>
              </a:ext>
            </a:extLst>
          </p:cNvPr>
          <p:cNvSpPr/>
          <p:nvPr/>
        </p:nvSpPr>
        <p:spPr>
          <a:xfrm>
            <a:off x="7214400" y="4450154"/>
            <a:ext cx="8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1" name="Straight Arrow Connector 13">
            <a:extLst>
              <a:ext uri="{FF2B5EF4-FFF2-40B4-BE49-F238E27FC236}">
                <a16:creationId xmlns:a16="http://schemas.microsoft.com/office/drawing/2014/main" id="{1FFE8725-0A32-9DB6-8F60-CAD3899D2F84}"/>
              </a:ext>
            </a:extLst>
          </p:cNvPr>
          <p:cNvSpPr/>
          <p:nvPr/>
        </p:nvSpPr>
        <p:spPr>
          <a:xfrm>
            <a:off x="7233120" y="5437994"/>
            <a:ext cx="76284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B8528AD2-9C54-A91D-0944-DA0485B260F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020240" y="3603884"/>
            <a:ext cx="1246680" cy="86472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32">
            <a:extLst>
              <a:ext uri="{FF2B5EF4-FFF2-40B4-BE49-F238E27FC236}">
                <a16:creationId xmlns:a16="http://schemas.microsoft.com/office/drawing/2014/main" id="{9BBE6BE0-76AE-EEA2-C1E8-FCC2E48FB7A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24480" y="3663194"/>
            <a:ext cx="1689840" cy="828000"/>
          </a:xfrm>
          <a:prstGeom prst="rect">
            <a:avLst/>
          </a:prstGeom>
          <a:ln w="0">
            <a:noFill/>
          </a:ln>
        </p:spPr>
      </p:pic>
      <p:sp>
        <p:nvSpPr>
          <p:cNvPr id="14" name="Straight Arrow Connector 23">
            <a:extLst>
              <a:ext uri="{FF2B5EF4-FFF2-40B4-BE49-F238E27FC236}">
                <a16:creationId xmlns:a16="http://schemas.microsoft.com/office/drawing/2014/main" id="{F937FEC1-06E5-5CE1-264F-673BB0E206CA}"/>
              </a:ext>
            </a:extLst>
          </p:cNvPr>
          <p:cNvSpPr/>
          <p:nvPr/>
        </p:nvSpPr>
        <p:spPr>
          <a:xfrm>
            <a:off x="4572000" y="3737714"/>
            <a:ext cx="3424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5" name="Straight Arrow Connector 25">
            <a:extLst>
              <a:ext uri="{FF2B5EF4-FFF2-40B4-BE49-F238E27FC236}">
                <a16:creationId xmlns:a16="http://schemas.microsoft.com/office/drawing/2014/main" id="{2AD7F969-F24C-39D8-2B98-84BB3FA8323E}"/>
              </a:ext>
            </a:extLst>
          </p:cNvPr>
          <p:cNvSpPr/>
          <p:nvPr/>
        </p:nvSpPr>
        <p:spPr>
          <a:xfrm>
            <a:off x="4544280" y="6116954"/>
            <a:ext cx="345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7FD5288-33EE-B9BF-F626-3E011E3A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4" y="5333449"/>
            <a:ext cx="803326" cy="8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F21EE9-ACBB-9EA3-D8A8-69A5A4AE6B66}"/>
              </a:ext>
            </a:extLst>
          </p:cNvPr>
          <p:cNvCxnSpPr>
            <a:cxnSpLocks/>
          </p:cNvCxnSpPr>
          <p:nvPr/>
        </p:nvCxnSpPr>
        <p:spPr>
          <a:xfrm flipV="1">
            <a:off x="4550758" y="5317339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BAA79C-33FC-5CC1-F50E-08D23DD9F3C3}"/>
              </a:ext>
            </a:extLst>
          </p:cNvPr>
          <p:cNvCxnSpPr>
            <a:cxnSpLocks/>
          </p:cNvCxnSpPr>
          <p:nvPr/>
        </p:nvCxnSpPr>
        <p:spPr>
          <a:xfrm flipV="1">
            <a:off x="4522399" y="5682393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D8AAD-C1A4-AAA0-6ABB-C8BF9F6EB3E9}"/>
              </a:ext>
            </a:extLst>
          </p:cNvPr>
          <p:cNvCxnSpPr>
            <a:cxnSpLocks/>
          </p:cNvCxnSpPr>
          <p:nvPr/>
        </p:nvCxnSpPr>
        <p:spPr>
          <a:xfrm flipV="1">
            <a:off x="4564931" y="4193831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7FC748-2EF7-7171-D818-2400A4C16433}"/>
              </a:ext>
            </a:extLst>
          </p:cNvPr>
          <p:cNvCxnSpPr>
            <a:cxnSpLocks/>
          </p:cNvCxnSpPr>
          <p:nvPr/>
        </p:nvCxnSpPr>
        <p:spPr>
          <a:xfrm flipV="1">
            <a:off x="4536572" y="4558885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9AE4C3-05FC-83A8-6013-1E4206E9E333}"/>
              </a:ext>
            </a:extLst>
          </p:cNvPr>
          <p:cNvGrpSpPr/>
          <p:nvPr/>
        </p:nvGrpSpPr>
        <p:grpSpPr>
          <a:xfrm>
            <a:off x="7993028" y="4762037"/>
            <a:ext cx="1170720" cy="909977"/>
            <a:chOff x="7993028" y="3422333"/>
            <a:chExt cx="1170720" cy="909977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8E44DEDD-D4DB-2303-44BB-8B3FBD223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888" y="3422333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68E439D-0359-B945-963F-676E137B3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028" y="3532716"/>
              <a:ext cx="1170720" cy="64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0">
            <a:extLst>
              <a:ext uri="{FF2B5EF4-FFF2-40B4-BE49-F238E27FC236}">
                <a16:creationId xmlns:a16="http://schemas.microsoft.com/office/drawing/2014/main" id="{5125DCA0-625C-79BD-178F-C2520C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86" y="5778088"/>
            <a:ext cx="932759" cy="9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C3AE074-5917-4E4A-8AD4-2F9E279F5FEF}"/>
              </a:ext>
            </a:extLst>
          </p:cNvPr>
          <p:cNvGrpSpPr/>
          <p:nvPr/>
        </p:nvGrpSpPr>
        <p:grpSpPr>
          <a:xfrm>
            <a:off x="9233861" y="5746195"/>
            <a:ext cx="707760" cy="964652"/>
            <a:chOff x="9382717" y="4342689"/>
            <a:chExt cx="707760" cy="1028454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EBD2D034-4C33-28FD-33C3-433D84361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717" y="4343820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>
              <a:extLst>
                <a:ext uri="{FF2B5EF4-FFF2-40B4-BE49-F238E27FC236}">
                  <a16:creationId xmlns:a16="http://schemas.microsoft.com/office/drawing/2014/main" id="{32329A3F-9351-0038-C3AE-1BC2D7C89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353" y="4342689"/>
              <a:ext cx="376899" cy="102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9D1158-3B90-09DE-5372-A9243BFBE213}"/>
              </a:ext>
            </a:extLst>
          </p:cNvPr>
          <p:cNvGrpSpPr/>
          <p:nvPr/>
        </p:nvGrpSpPr>
        <p:grpSpPr>
          <a:xfrm>
            <a:off x="9092810" y="4716204"/>
            <a:ext cx="1046230" cy="969984"/>
            <a:chOff x="9092810" y="3376500"/>
            <a:chExt cx="1046230" cy="969984"/>
          </a:xfrm>
        </p:grpSpPr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96CD1F32-FF8C-D26A-FF4D-B9C1A1B8C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810" y="3376500"/>
              <a:ext cx="1046230" cy="86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C918A25D-9AA0-4150-49FF-E424A409D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154" y="3436507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40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AED8-CB23-E7FD-555C-E90DE33A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 Standard 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86DC-0FA4-EA8B-AB81-18172FFF3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Specification of </a:t>
            </a:r>
          </a:p>
          <a:p>
            <a:pPr lvl="1"/>
            <a:r>
              <a:rPr lang="en-GB" u="sng" dirty="0"/>
              <a:t>What the system does</a:t>
            </a:r>
            <a:r>
              <a:rPr lang="en-GB" dirty="0"/>
              <a:t> (“functional requirements”).</a:t>
            </a:r>
          </a:p>
          <a:p>
            <a:pPr lvl="1"/>
            <a:r>
              <a:rPr lang="en-GB" u="sng" dirty="0"/>
              <a:t>The formats of the data</a:t>
            </a:r>
            <a:r>
              <a:rPr lang="en-GB" dirty="0"/>
              <a:t> exchanged through the interfaces.</a:t>
            </a:r>
          </a:p>
          <a:p>
            <a:r>
              <a:rPr lang="en-GB" dirty="0"/>
              <a:t>Technological </a:t>
            </a:r>
            <a:r>
              <a:rPr lang="en-GB" u="sng" dirty="0"/>
              <a:t>progress </a:t>
            </a:r>
            <a:r>
              <a:rPr lang="en-GB" u="sng" dirty="0" err="1"/>
              <a:t>ïs</a:t>
            </a:r>
            <a:r>
              <a:rPr lang="en-GB" u="sng" dirty="0"/>
              <a:t> not frozen</a:t>
            </a:r>
            <a:r>
              <a:rPr lang="en-GB" dirty="0"/>
              <a:t>.</a:t>
            </a:r>
          </a:p>
          <a:p>
            <a:r>
              <a:rPr lang="en-GB" dirty="0"/>
              <a:t>A </a:t>
            </a:r>
            <a:r>
              <a:rPr lang="en-GB" u="sng" dirty="0"/>
              <a:t>competitive</a:t>
            </a:r>
            <a:r>
              <a:rPr lang="en-GB" dirty="0"/>
              <a:t> market is enabled.</a:t>
            </a:r>
          </a:p>
          <a:p>
            <a:r>
              <a:rPr lang="en-GB" u="sng" dirty="0"/>
              <a:t>Independent developers</a:t>
            </a:r>
            <a:r>
              <a:rPr lang="en-GB" dirty="0"/>
              <a:t> offer </a:t>
            </a:r>
            <a:r>
              <a:rPr lang="en-GB" u="sng" dirty="0"/>
              <a:t>competing</a:t>
            </a:r>
            <a:r>
              <a:rPr lang="en-GB" dirty="0"/>
              <a:t> but </a:t>
            </a:r>
            <a:r>
              <a:rPr lang="en-GB" u="sng" dirty="0"/>
              <a:t>interchangeable</a:t>
            </a:r>
            <a:r>
              <a:rPr lang="en-GB" dirty="0"/>
              <a:t> </a:t>
            </a:r>
            <a:r>
              <a:rPr lang="en-GB" u="sng" dirty="0"/>
              <a:t>components</a:t>
            </a:r>
            <a:r>
              <a:rPr lang="en-GB" dirty="0"/>
              <a:t> that perform </a:t>
            </a:r>
            <a:r>
              <a:rPr lang="en-GB" u="sng" dirty="0"/>
              <a:t>better and better over time</a:t>
            </a:r>
            <a:r>
              <a:rPr lang="en-GB" dirty="0"/>
              <a:t>.</a:t>
            </a:r>
          </a:p>
          <a:p>
            <a:r>
              <a:rPr lang="en-GB" dirty="0"/>
              <a:t>Eventually, an i</a:t>
            </a:r>
            <a:r>
              <a:rPr lang="en-GB" b="1" dirty="0"/>
              <a:t>mproved reference model </a:t>
            </a:r>
            <a:r>
              <a:rPr lang="en-GB" dirty="0"/>
              <a:t>will </a:t>
            </a:r>
            <a:r>
              <a:rPr lang="en-GB" b="1" dirty="0"/>
              <a:t>replace the current one </a:t>
            </a:r>
            <a:r>
              <a:rPr lang="en-GB" dirty="0"/>
              <a:t>with another, kicking off a new sequence of performance improvements.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B4A0-8CFC-8080-98FB-EEF318A7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D1702-1937-9131-D533-3D580214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6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BAAF-951E-45A1-67EC-35016E8A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</a:t>
            </a:r>
            <a:r>
              <a:rPr lang="en-GB" dirty="0">
                <a:ea typeface="Calibri" panose="020F0502020204030204" pitchFamily="34" charset="0"/>
              </a:rPr>
              <a:t>of an I</a:t>
            </a:r>
            <a:r>
              <a:rPr lang="en-GB" dirty="0"/>
              <a:t>nterface Standard</a:t>
            </a:r>
            <a:r>
              <a:rPr lang="en-GB" dirty="0"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90A4-0F0F-C7F6-3EE2-13376B90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GB" sz="2400" i="1" u="sng" dirty="0">
                <a:ea typeface="Calibri" panose="020F0502020204030204" pitchFamily="34" charset="0"/>
              </a:rPr>
              <a:t>Researchers</a:t>
            </a:r>
            <a:r>
              <a:rPr lang="en-GB" sz="2400" dirty="0">
                <a:ea typeface="Calibri" panose="020F0502020204030204" pitchFamily="34" charset="0"/>
              </a:rPr>
              <a:t> optimise component technologies.</a:t>
            </a:r>
          </a:p>
          <a:p>
            <a:pPr marL="342900" lvl="1" indent="-342900"/>
            <a:r>
              <a:rPr lang="en-GB" sz="2400" i="1" u="sng" dirty="0">
                <a:ea typeface="Calibri" panose="020F0502020204030204" pitchFamily="34" charset="0"/>
              </a:rPr>
              <a:t>Component manufacturers</a:t>
            </a:r>
            <a:r>
              <a:rPr lang="en-GB" sz="2400" i="1" dirty="0">
                <a:ea typeface="Calibri" panose="020F0502020204030204" pitchFamily="34" charset="0"/>
              </a:rPr>
              <a:t> </a:t>
            </a:r>
            <a:r>
              <a:rPr lang="en-GB" sz="2400" dirty="0">
                <a:ea typeface="Calibri" panose="020F0502020204030204" pitchFamily="34" charset="0"/>
              </a:rPr>
              <a:t>bring their standard-conforming components to market once they are mature.</a:t>
            </a:r>
          </a:p>
          <a:p>
            <a:pPr marL="342900" lvl="1" indent="-342900"/>
            <a:r>
              <a:rPr lang="en-GB" sz="2400" i="1" u="sng" dirty="0">
                <a:ea typeface="Calibri" panose="020F0502020204030204" pitchFamily="34" charset="0"/>
              </a:rPr>
              <a:t>Car manufacturers</a:t>
            </a:r>
            <a:r>
              <a:rPr lang="en-GB" sz="2400" dirty="0">
                <a:ea typeface="Calibri" panose="020F0502020204030204" pitchFamily="34" charset="0"/>
              </a:rPr>
              <a:t> access an open global market of interchangeable components.</a:t>
            </a:r>
          </a:p>
          <a:p>
            <a:pPr marL="342900" lvl="1" indent="-342900"/>
            <a:r>
              <a:rPr lang="en-GB" sz="2400" i="1" u="sng" dirty="0">
                <a:ea typeface="Calibri" panose="020F0502020204030204" pitchFamily="34" charset="0"/>
              </a:rPr>
              <a:t>Regulators</a:t>
            </a:r>
            <a:r>
              <a:rPr lang="en-GB" sz="2400" dirty="0">
                <a:ea typeface="Calibri" panose="020F0502020204030204" pitchFamily="34" charset="0"/>
              </a:rPr>
              <a:t> oversee conformance testing of components following standard procedures.</a:t>
            </a:r>
          </a:p>
          <a:p>
            <a:pPr marL="342900" lvl="1" indent="-342900"/>
            <a:r>
              <a:rPr lang="en-GB" sz="2400" i="1" u="sng" dirty="0">
                <a:ea typeface="Calibri" panose="020F0502020204030204" pitchFamily="34" charset="0"/>
              </a:rPr>
              <a:t>Users</a:t>
            </a:r>
            <a:r>
              <a:rPr lang="en-GB" sz="2400" dirty="0">
                <a:ea typeface="Calibri" panose="020F0502020204030204" pitchFamily="34" charset="0"/>
              </a:rPr>
              <a:t> rely on Connected Autonomous Vehicles whose operation they can explain (to some extent).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019A-0547-4F6A-525D-3433E370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695FF-F0EA-EE0C-D7A0-FB39500E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0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EC64-F732-8BE2-FE4F-A8ABA90B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CAV subsystem is not a black box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99FA-2B88-3A6F-91F9-E9B21AA2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It could be designed as a black box</a:t>
            </a:r>
            <a:endParaRPr lang="en-US" dirty="0"/>
          </a:p>
          <a:p>
            <a:pPr lvl="1"/>
            <a:r>
              <a:rPr lang="en-US" dirty="0"/>
              <a:t>Humans would have </a:t>
            </a:r>
            <a:r>
              <a:rPr lang="en-US" u="sng" dirty="0"/>
              <a:t>little knowledge and control </a:t>
            </a:r>
            <a:r>
              <a:rPr lang="en-US" dirty="0"/>
              <a:t>of what happens </a:t>
            </a:r>
            <a:r>
              <a:rPr lang="en-US" u="sng" dirty="0"/>
              <a:t>inside</a:t>
            </a:r>
            <a:r>
              <a:rPr lang="en-US" dirty="0"/>
              <a:t>.</a:t>
            </a:r>
          </a:p>
          <a:p>
            <a:r>
              <a:rPr lang="en-US" dirty="0"/>
              <a:t>MPAI has developed the </a:t>
            </a:r>
            <a:r>
              <a:rPr lang="en-US" b="1" u="sng" dirty="0"/>
              <a:t>AI Framework standard </a:t>
            </a:r>
            <a:r>
              <a:rPr lang="en-US" dirty="0"/>
              <a:t>(MPAI-AIF) </a:t>
            </a:r>
          </a:p>
          <a:p>
            <a:pPr lvl="1"/>
            <a:r>
              <a:rPr lang="en-US" dirty="0"/>
              <a:t>Specifies a set of standard APIs enabling access to system functionalities.</a:t>
            </a:r>
          </a:p>
          <a:p>
            <a:pPr lvl="1"/>
            <a:r>
              <a:rPr lang="en-US" dirty="0"/>
              <a:t>Supporting </a:t>
            </a:r>
            <a:r>
              <a:rPr lang="en-US" u="sng" dirty="0"/>
              <a:t>systems</a:t>
            </a:r>
            <a:r>
              <a:rPr lang="en-US" dirty="0"/>
              <a:t> – called AI Workflows </a:t>
            </a:r>
          </a:p>
          <a:p>
            <a:pPr lvl="1"/>
            <a:r>
              <a:rPr lang="en-US" u="sng" dirty="0"/>
              <a:t>Made of</a:t>
            </a:r>
            <a:r>
              <a:rPr lang="en-US" dirty="0"/>
              <a:t> components – called </a:t>
            </a:r>
            <a:r>
              <a:rPr lang="en-US" u="sng" dirty="0"/>
              <a:t>AI Modules</a:t>
            </a:r>
          </a:p>
          <a:p>
            <a:pPr lvl="2"/>
            <a:r>
              <a:rPr lang="en-US" dirty="0"/>
              <a:t>Specified by function and interfaces, not by implementation.</a:t>
            </a:r>
          </a:p>
          <a:p>
            <a:pPr lvl="2"/>
            <a:r>
              <a:rPr lang="en-US" dirty="0"/>
              <a:t>Instances can be replaced by instances of a different make.</a:t>
            </a:r>
          </a:p>
          <a:p>
            <a:pPr lvl="1"/>
            <a:r>
              <a:rPr lang="en-US" dirty="0"/>
              <a:t>MPAI-AIF enables a component-based specification.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E612-EB59-8D12-2F12-C7F0D5C9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24DF2-A4A8-8147-07C7-E42E282A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7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>
            <a:extLst>
              <a:ext uri="{FF2B5EF4-FFF2-40B4-BE49-F238E27FC236}">
                <a16:creationId xmlns:a16="http://schemas.microsoft.com/office/drawing/2014/main" id="{68245913-A600-252F-723A-F18CD74E981E}"/>
              </a:ext>
            </a:extLst>
          </p:cNvPr>
          <p:cNvSpPr/>
          <p:nvPr/>
        </p:nvSpPr>
        <p:spPr>
          <a:xfrm>
            <a:off x="4158360" y="2022564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Rectangle 3"/>
          <p:cNvSpPr/>
          <p:nvPr/>
        </p:nvSpPr>
        <p:spPr>
          <a:xfrm>
            <a:off x="2045520" y="2043438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6" name="Right Brace 40"/>
          <p:cNvSpPr/>
          <p:nvPr/>
        </p:nvSpPr>
        <p:spPr>
          <a:xfrm>
            <a:off x="10142305" y="204343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2" name="Right Brace 72"/>
          <p:cNvSpPr/>
          <p:nvPr/>
        </p:nvSpPr>
        <p:spPr>
          <a:xfrm rot="10800000">
            <a:off x="3440989" y="204775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1BFE89-B432-4D77-DE1F-58AA932B1E86}"/>
              </a:ext>
            </a:extLst>
          </p:cNvPr>
          <p:cNvGrpSpPr/>
          <p:nvPr/>
        </p:nvGrpSpPr>
        <p:grpSpPr>
          <a:xfrm>
            <a:off x="5806574" y="2258655"/>
            <a:ext cx="1660358" cy="615204"/>
            <a:chOff x="1478768" y="3118317"/>
            <a:chExt cx="5014301" cy="1870924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92FF3A85-BE8A-412D-49AE-F4C077FBE9E3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06F85B7-6307-060D-1BDD-73D7C64BC1A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651A35-6A1B-56CC-1577-527A27CF9E3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CB68A6-E471-BF25-CFD6-CF717DC25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08EE2C-E5EA-2D7D-06FB-6B04F78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89A7-2E6B-73F4-F2FA-854F1E8A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AD92BF-0786-E2AD-9D01-A0A601D80327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B57BE5-0CD2-7859-5764-33B0F6E01016}"/>
              </a:ext>
            </a:extLst>
          </p:cNvPr>
          <p:cNvGrpSpPr/>
          <p:nvPr/>
        </p:nvGrpSpPr>
        <p:grpSpPr>
          <a:xfrm>
            <a:off x="7596767" y="2362350"/>
            <a:ext cx="1660358" cy="615204"/>
            <a:chOff x="1478768" y="3118317"/>
            <a:chExt cx="5014301" cy="1870924"/>
          </a:xfrm>
        </p:grpSpPr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D18C5-2A24-BEF6-1559-59D2DCF6308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AEFD8C-1EC0-32EF-8AA7-8F3898C374E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45350D-421E-7F92-D578-ADA3E8F7632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0478A9-7167-F45C-5BEA-A8871731F1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6B76-C2EC-6046-F26F-E8CA84D8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2F7864-E3D4-7521-0762-9556CC3C3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998989-7F21-C414-8952-04452ED1F2D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CA9EF4-A18C-CD64-D0C0-A269ED52C541}"/>
              </a:ext>
            </a:extLst>
          </p:cNvPr>
          <p:cNvGrpSpPr/>
          <p:nvPr/>
        </p:nvGrpSpPr>
        <p:grpSpPr>
          <a:xfrm>
            <a:off x="5810078" y="3152585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97B12765-1638-A384-AC7C-71490F65E82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308A6-E8EF-AE65-7D46-742BE21802D8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9F09FC-1517-DC58-967C-C4400C1B79F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8FF422-FF58-8C48-9D33-19E9EEE8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4522B2-9D5E-C130-51F9-32C7CEB029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F4DE31-737F-9DE8-9CF2-FAE170428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644B87-049F-2A7F-6454-0D0E9F813A14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A9AC18-0C47-A63D-4357-C45A04CB23C3}"/>
              </a:ext>
            </a:extLst>
          </p:cNvPr>
          <p:cNvGrpSpPr/>
          <p:nvPr/>
        </p:nvGrpSpPr>
        <p:grpSpPr>
          <a:xfrm>
            <a:off x="7615621" y="3502996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0D4D5387-D051-E9C2-94BC-D1E24BEEF55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9806C3-0E17-7184-8868-A1E3052D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B42C12-D361-F98B-1D7B-903E1122A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446AB6-8FD9-7C1E-50FA-68FA2E861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14B853-B2DB-5634-84E2-8F996A882A0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5D4E03-45BB-EF44-3348-8A2ABC1628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7445A6-E706-03E5-F5B0-490F38252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2C6A39-3A0C-B998-188F-5A3B0833A0F6}"/>
              </a:ext>
            </a:extLst>
          </p:cNvPr>
          <p:cNvGrpSpPr/>
          <p:nvPr/>
        </p:nvGrpSpPr>
        <p:grpSpPr>
          <a:xfrm>
            <a:off x="9539599" y="2153946"/>
            <a:ext cx="582135" cy="1952367"/>
            <a:chOff x="2969117" y="1271600"/>
            <a:chExt cx="582135" cy="2163463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9C26E5-76C1-7525-21CE-125CA5D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AFF65-42ED-11B2-A94F-C96595FC7D7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B586E65-F605-36DB-900C-D4EE3AE4A31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6DD847-AF2C-46F4-1ADD-25A9C6263B7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3119FD-A468-259F-E822-A16BF8029624}"/>
              </a:ext>
            </a:extLst>
          </p:cNvPr>
          <p:cNvGrpSpPr/>
          <p:nvPr/>
        </p:nvGrpSpPr>
        <p:grpSpPr>
          <a:xfrm>
            <a:off x="3581862" y="2153946"/>
            <a:ext cx="582135" cy="1952367"/>
            <a:chOff x="2969117" y="1271600"/>
            <a:chExt cx="582135" cy="216346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321E63-654F-95B1-1250-06A6F901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BB4282-D550-AA7E-79AC-B3BBA7C8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E7A7B-BD74-62CE-C634-9D32DADF24C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F6F5C5C-90B3-DF30-28BF-1465500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452" name="Rectangle 56"/>
          <p:cNvSpPr/>
          <p:nvPr/>
        </p:nvSpPr>
        <p:spPr>
          <a:xfrm>
            <a:off x="2045520" y="4444756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Straight Connector 57"/>
          <p:cNvSpPr/>
          <p:nvPr/>
        </p:nvSpPr>
        <p:spPr>
          <a:xfrm>
            <a:off x="2060910" y="4346803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Rectangle 51"/>
          <p:cNvSpPr/>
          <p:nvPr/>
        </p:nvSpPr>
        <p:spPr>
          <a:xfrm>
            <a:off x="3992001" y="5028830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Rectangle 1"/>
          <p:cNvSpPr/>
          <p:nvPr/>
        </p:nvSpPr>
        <p:spPr>
          <a:xfrm>
            <a:off x="2116114" y="5026831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52">
            <a:extLst>
              <a:ext uri="{FF2B5EF4-FFF2-40B4-BE49-F238E27FC236}">
                <a16:creationId xmlns:a16="http://schemas.microsoft.com/office/drawing/2014/main" id="{EF61BAF6-8C44-DDD4-A2A9-8EB100D9D468}"/>
              </a:ext>
            </a:extLst>
          </p:cNvPr>
          <p:cNvSpPr/>
          <p:nvPr/>
        </p:nvSpPr>
        <p:spPr>
          <a:xfrm>
            <a:off x="4844597" y="5028308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2AD0D662-38E8-F224-EAF2-553674FE64AE}"/>
              </a:ext>
            </a:extLst>
          </p:cNvPr>
          <p:cNvSpPr/>
          <p:nvPr/>
        </p:nvSpPr>
        <p:spPr>
          <a:xfrm>
            <a:off x="2952453" y="2797412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53">
            <a:extLst>
              <a:ext uri="{FF2B5EF4-FFF2-40B4-BE49-F238E27FC236}">
                <a16:creationId xmlns:a16="http://schemas.microsoft.com/office/drawing/2014/main" id="{A0094F44-BAB3-4A4F-F33B-0F4F9B8EBCAC}"/>
              </a:ext>
            </a:extLst>
          </p:cNvPr>
          <p:cNvSpPr/>
          <p:nvPr/>
        </p:nvSpPr>
        <p:spPr>
          <a:xfrm>
            <a:off x="10180196" y="2658935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Rectangle 5"/>
          <p:cNvSpPr/>
          <p:nvPr/>
        </p:nvSpPr>
        <p:spPr>
          <a:xfrm>
            <a:off x="2864234" y="5026831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4054-E634-E6BF-5387-FE299909A551}"/>
              </a:ext>
            </a:extLst>
          </p:cNvPr>
          <p:cNvCxnSpPr>
            <a:cxnSpLocks/>
          </p:cNvCxnSpPr>
          <p:nvPr/>
        </p:nvCxnSpPr>
        <p:spPr>
          <a:xfrm>
            <a:off x="2864234" y="4942242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66B4E-5DB3-B066-1F0E-0D6C28D6C07A}"/>
              </a:ext>
            </a:extLst>
          </p:cNvPr>
          <p:cNvCxnSpPr/>
          <p:nvPr/>
        </p:nvCxnSpPr>
        <p:spPr>
          <a:xfrm flipV="1">
            <a:off x="4034046" y="4942849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F429C-36CA-0611-B302-C548CCE3F847}"/>
              </a:ext>
            </a:extLst>
          </p:cNvPr>
          <p:cNvCxnSpPr/>
          <p:nvPr/>
        </p:nvCxnSpPr>
        <p:spPr>
          <a:xfrm flipV="1">
            <a:off x="4872253" y="4942851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0C320-D5F3-A080-68F3-66BE64C9507B}"/>
              </a:ext>
            </a:extLst>
          </p:cNvPr>
          <p:cNvCxnSpPr/>
          <p:nvPr/>
        </p:nvCxnSpPr>
        <p:spPr>
          <a:xfrm flipV="1">
            <a:off x="2144552" y="4942848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45D80-977F-8FC9-6CE6-E5BAFF0E22F4}"/>
              </a:ext>
            </a:extLst>
          </p:cNvPr>
          <p:cNvCxnSpPr>
            <a:cxnSpLocks/>
          </p:cNvCxnSpPr>
          <p:nvPr/>
        </p:nvCxnSpPr>
        <p:spPr>
          <a:xfrm>
            <a:off x="4481986" y="3056354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1A3B5-7F94-50D7-C946-6AB540CE9253}"/>
              </a:ext>
            </a:extLst>
          </p:cNvPr>
          <p:cNvGrpSpPr/>
          <p:nvPr/>
        </p:nvGrpSpPr>
        <p:grpSpPr>
          <a:xfrm>
            <a:off x="4347978" y="3152585"/>
            <a:ext cx="1333370" cy="951798"/>
            <a:chOff x="4347978" y="2661733"/>
            <a:chExt cx="1333370" cy="711130"/>
          </a:xfrm>
        </p:grpSpPr>
        <p:sp>
          <p:nvSpPr>
            <p:cNvPr id="1497" name="Rectangle 58"/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04C1C8EA-078A-E682-5548-22FFD5848D0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C21DE-61B3-8D84-F6CD-C72395FAFB81}"/>
              </a:ext>
            </a:extLst>
          </p:cNvPr>
          <p:cNvSpPr txBox="1"/>
          <p:nvPr/>
        </p:nvSpPr>
        <p:spPr>
          <a:xfrm>
            <a:off x="9629866" y="4777223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3762-3DC8-66D4-6A34-F4493D7ACD84}"/>
              </a:ext>
            </a:extLst>
          </p:cNvPr>
          <p:cNvSpPr/>
          <p:nvPr/>
        </p:nvSpPr>
        <p:spPr>
          <a:xfrm>
            <a:off x="8434339" y="5012050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03465-ABCE-E7E4-6668-7CD33B3AED2F}"/>
              </a:ext>
            </a:extLst>
          </p:cNvPr>
          <p:cNvSpPr/>
          <p:nvPr/>
        </p:nvSpPr>
        <p:spPr>
          <a:xfrm>
            <a:off x="7172734" y="5023491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CF585-008A-2446-D7AA-C3B2B7B9CE01}"/>
              </a:ext>
            </a:extLst>
          </p:cNvPr>
          <p:cNvSpPr/>
          <p:nvPr/>
        </p:nvSpPr>
        <p:spPr>
          <a:xfrm>
            <a:off x="5605538" y="5025868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D91E5-C78C-7E6C-D2AC-8F59B320238A}"/>
              </a:ext>
            </a:extLst>
          </p:cNvPr>
          <p:cNvCxnSpPr>
            <a:cxnSpLocks/>
          </p:cNvCxnSpPr>
          <p:nvPr/>
        </p:nvCxnSpPr>
        <p:spPr>
          <a:xfrm flipV="1">
            <a:off x="5586930" y="4942863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8294AE-D58A-FACB-5978-39B07362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Framework (MPAI-AIF)</a:t>
            </a:r>
          </a:p>
        </p:txBody>
      </p:sp>
    </p:spTree>
    <p:extLst>
      <p:ext uri="{BB962C8B-B14F-4D97-AF65-F5344CB8AC3E}">
        <p14:creationId xmlns:p14="http://schemas.microsoft.com/office/powerpoint/2010/main" val="36260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2D7F33-F2DC-22F3-0968-5CCF2A88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6" y="624110"/>
            <a:ext cx="10319359" cy="1280890"/>
          </a:xfrm>
        </p:spPr>
        <p:txBody>
          <a:bodyPr/>
          <a:lstStyle/>
          <a:p>
            <a:r>
              <a:rPr lang="en-GB" dirty="0"/>
              <a:t>Human-CAV Interaction (HCI) Functional Requirements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7FCBA1-B423-F490-310C-DEC7C00C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Recognises</a:t>
            </a:r>
            <a:r>
              <a:rPr lang="en-GB" dirty="0"/>
              <a:t> human owner or renter (physically present or remote).</a:t>
            </a:r>
          </a:p>
          <a:p>
            <a:r>
              <a:rPr lang="en-GB" b="1" dirty="0"/>
              <a:t>Responds </a:t>
            </a:r>
            <a:r>
              <a:rPr lang="en-GB" dirty="0"/>
              <a:t>to humans’ commands and queries.</a:t>
            </a:r>
          </a:p>
          <a:p>
            <a:r>
              <a:rPr lang="en-GB" b="1" dirty="0"/>
              <a:t>Converses </a:t>
            </a:r>
            <a:r>
              <a:rPr lang="en-GB" dirty="0"/>
              <a:t>with humans.</a:t>
            </a:r>
          </a:p>
          <a:p>
            <a:r>
              <a:rPr lang="en-GB" b="1" dirty="0"/>
              <a:t>Manifests </a:t>
            </a:r>
            <a:r>
              <a:rPr lang="en-GB" dirty="0"/>
              <a:t>itself as a perceptible entity (avatar).</a:t>
            </a:r>
          </a:p>
          <a:p>
            <a:r>
              <a:rPr lang="en-GB" b="1" dirty="0"/>
              <a:t>Exchanges </a:t>
            </a:r>
            <a:r>
              <a:rPr lang="en-GB" dirty="0"/>
              <a:t>information with the Autonomous Motion Subsystem in response to humans’ requests, e.g., passenger wants to:</a:t>
            </a:r>
          </a:p>
          <a:p>
            <a:pPr lvl="1"/>
            <a:r>
              <a:rPr lang="en-GB" dirty="0"/>
              <a:t>Stop for errands.</a:t>
            </a:r>
          </a:p>
          <a:p>
            <a:pPr lvl="1"/>
            <a:r>
              <a:rPr lang="en-GB" dirty="0"/>
              <a:t>See &amp; hear the world perceived by CAV (Full Environment Descriptors - FED).</a:t>
            </a:r>
          </a:p>
          <a:p>
            <a:r>
              <a:rPr lang="en-GB" b="1" dirty="0"/>
              <a:t>Communicates </a:t>
            </a:r>
            <a:r>
              <a:rPr lang="en-GB" dirty="0"/>
              <a:t>with HCIs of other CAVs.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CB899-B75F-558E-4FE6-4764C521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8-May-25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FBF9-15DD-8FE7-3524-C1075534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388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ical Specification - Connected Autonomous Vehicle (MPAI-CAV) – Technologies (CAV-TEC) V1.0.pptx.potx" id="{8DA75C06-5B9B-4FE7-B67C-5780034ECC95}" vid="{A9A28C81-0B8A-4093-9131-40975A35AB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Technical Specification - Connected Autonomous Vehicle (MPAI-CAV) – Technologies (CAV-TEC) V1.0.pptx</Template>
  <TotalTime>371</TotalTime>
  <Words>2770</Words>
  <Application>Microsoft Office PowerPoint</Application>
  <PresentationFormat>Widescreen</PresentationFormat>
  <Paragraphs>735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Century Gothic</vt:lpstr>
      <vt:lpstr>DejaVu Sans</vt:lpstr>
      <vt:lpstr>Times New Roman</vt:lpstr>
      <vt:lpstr>Wingdings 3</vt:lpstr>
      <vt:lpstr>Filo</vt:lpstr>
      <vt:lpstr>Technical Specification: Connected Autonomous Vehicle (MPAI-CAV) – Technologies (CAV-TEC) V1.0</vt:lpstr>
      <vt:lpstr>Connected and Autonomous Vehicles promise to</vt:lpstr>
      <vt:lpstr>CAVs are important but the market is marginal?</vt:lpstr>
      <vt:lpstr>The standard Reference Model of Connected Autonomous Vehicle – Architecture (CAV-TEC V1.0)</vt:lpstr>
      <vt:lpstr>Interface Standard life cycle</vt:lpstr>
      <vt:lpstr>Benefits of an Interface Standard </vt:lpstr>
      <vt:lpstr>A CAV subsystem is not a black box</vt:lpstr>
      <vt:lpstr>AI Framework (MPAI-AIF)</vt:lpstr>
      <vt:lpstr>Human-CAV Interaction (HCI) Functional Requirements</vt:lpstr>
      <vt:lpstr>Reference Model: Human-CAV interaction (CAV-HCI)</vt:lpstr>
      <vt:lpstr>What does CAV-HCI specify?</vt:lpstr>
      <vt:lpstr>HCI input data</vt:lpstr>
      <vt:lpstr>HCI output data</vt:lpstr>
      <vt:lpstr>Components/1</vt:lpstr>
      <vt:lpstr>Components/2</vt:lpstr>
      <vt:lpstr>AI Modules/1</vt:lpstr>
      <vt:lpstr>AI Modules /2</vt:lpstr>
      <vt:lpstr>Data Types of CAV-HCI</vt:lpstr>
      <vt:lpstr>The blessing – and curse – of formats</vt:lpstr>
      <vt:lpstr>The Environment Sensing Subsystem (CAV-ESS)</vt:lpstr>
      <vt:lpstr>Reference Model: Environment Sensing Subsystem</vt:lpstr>
      <vt:lpstr>The data types of CAV-ESS</vt:lpstr>
      <vt:lpstr>Reference Model: Autonomous Motion Subsystem</vt:lpstr>
      <vt:lpstr>CAV-AMS Data Types</vt:lpstr>
      <vt:lpstr>An example of AIM integration:  Trajectory Planning and Decision AIM</vt:lpstr>
      <vt:lpstr>An example of CAV-TEC data type specification Ego-Remote AMS Message/1</vt:lpstr>
      <vt:lpstr>An example of CAV-TEC data type specification Ego-Remote AMS Message/2</vt:lpstr>
      <vt:lpstr>An example of CAV-TEC data type specification Ego-Remote AMS Message/3</vt:lpstr>
      <vt:lpstr>Reference Model: Motion Actuation Subsystem</vt:lpstr>
      <vt:lpstr>CAV-TEC V1.0 – an example of MPAI-wide collaboration</vt:lpstr>
      <vt:lpstr>CAV-TEC V1.0 is a stepping stone…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1</cp:revision>
  <dcterms:created xsi:type="dcterms:W3CDTF">2025-05-03T09:24:40Z</dcterms:created>
  <dcterms:modified xsi:type="dcterms:W3CDTF">2025-05-08T13:58:13Z</dcterms:modified>
</cp:coreProperties>
</file>