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3133" r:id="rId2"/>
    <p:sldId id="2497" r:id="rId3"/>
    <p:sldId id="2498" r:id="rId4"/>
    <p:sldId id="2499" r:id="rId5"/>
    <p:sldId id="1048" r:id="rId6"/>
    <p:sldId id="1049" r:id="rId7"/>
    <p:sldId id="2485" r:id="rId8"/>
    <p:sldId id="1050" r:id="rId9"/>
    <p:sldId id="3122" r:id="rId10"/>
    <p:sldId id="1051" r:id="rId11"/>
    <p:sldId id="1052" r:id="rId12"/>
    <p:sldId id="2484" r:id="rId13"/>
    <p:sldId id="2486" r:id="rId14"/>
    <p:sldId id="2487" r:id="rId15"/>
    <p:sldId id="3124" r:id="rId16"/>
    <p:sldId id="3125" r:id="rId17"/>
    <p:sldId id="3126" r:id="rId18"/>
    <p:sldId id="3127" r:id="rId19"/>
    <p:sldId id="2488" r:id="rId20"/>
    <p:sldId id="2490" r:id="rId21"/>
    <p:sldId id="2491" r:id="rId22"/>
    <p:sldId id="2493" r:id="rId23"/>
    <p:sldId id="2492" r:id="rId24"/>
    <p:sldId id="3123" r:id="rId25"/>
    <p:sldId id="2494" r:id="rId26"/>
    <p:sldId id="2495" r:id="rId27"/>
    <p:sldId id="2496" r:id="rId28"/>
    <p:sldId id="3132" r:id="rId29"/>
    <p:sldId id="3130" r:id="rId30"/>
    <p:sldId id="3131" r:id="rId31"/>
    <p:sldId id="26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B39F0-6245-4AC4-AD55-A7ECB8EB10D1}" v="120" dt="2025-05-09T17:41:34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7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A42D7586-2352-4DC4-8DAE-DF7387C26A8E}"/>
    <pc:docChg chg="undo custSel addSld delSld modSld">
      <pc:chgData name="Leonardo Chiariglione" userId="03ff1134-c2b7-4932-850d-6529216fed29" providerId="ADAL" clId="{A42D7586-2352-4DC4-8DAE-DF7387C26A8E}" dt="2025-05-03T16:04:13.670" v="2405" actId="14734"/>
      <pc:docMkLst>
        <pc:docMk/>
      </pc:docMkLst>
      <pc:sldChg chg="modSp mod">
        <pc:chgData name="Leonardo Chiariglione" userId="03ff1134-c2b7-4932-850d-6529216fed29" providerId="ADAL" clId="{A42D7586-2352-4DC4-8DAE-DF7387C26A8E}" dt="2025-05-01T19:35:04.210" v="1302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A42D7586-2352-4DC4-8DAE-DF7387C26A8E}" dt="2025-05-01T19:35:04.210" v="1302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A42D7586-2352-4DC4-8DAE-DF7387C26A8E}" dt="2025-05-03T15:09:27.106" v="1828" actId="6549"/>
        <pc:sldMkLst>
          <pc:docMk/>
          <pc:sldMk cId="1290830441" sldId="1048"/>
        </pc:sldMkLst>
        <pc:spChg chg="mod">
          <ac:chgData name="Leonardo Chiariglione" userId="03ff1134-c2b7-4932-850d-6529216fed29" providerId="ADAL" clId="{A42D7586-2352-4DC4-8DAE-DF7387C26A8E}" dt="2025-05-03T15:09:27.106" v="1828" actId="6549"/>
          <ac:spMkLst>
            <pc:docMk/>
            <pc:sldMk cId="1290830441" sldId="1048"/>
            <ac:spMk id="2" creationId="{B2E35F22-9724-F407-B4BB-9D59E03185AA}"/>
          </ac:spMkLst>
        </pc:spChg>
        <pc:spChg chg="mod">
          <ac:chgData name="Leonardo Chiariglione" userId="03ff1134-c2b7-4932-850d-6529216fed29" providerId="ADAL" clId="{A42D7586-2352-4DC4-8DAE-DF7387C26A8E}" dt="2025-05-02T12:13:12.745" v="1531" actId="113"/>
          <ac:spMkLst>
            <pc:docMk/>
            <pc:sldMk cId="1290830441" sldId="1048"/>
            <ac:spMk id="3" creationId="{920FF563-BE72-7B3F-5C90-E33813F1B9E2}"/>
          </ac:spMkLst>
        </pc:spChg>
      </pc:sldChg>
      <pc:sldChg chg="modSp mod">
        <pc:chgData name="Leonardo Chiariglione" userId="03ff1134-c2b7-4932-850d-6529216fed29" providerId="ADAL" clId="{A42D7586-2352-4DC4-8DAE-DF7387C26A8E}" dt="2025-05-03T15:12:09.857" v="1831" actId="20577"/>
        <pc:sldMkLst>
          <pc:docMk/>
          <pc:sldMk cId="580910915" sldId="1049"/>
        </pc:sldMkLst>
        <pc:spChg chg="mod">
          <ac:chgData name="Leonardo Chiariglione" userId="03ff1134-c2b7-4932-850d-6529216fed29" providerId="ADAL" clId="{A42D7586-2352-4DC4-8DAE-DF7387C26A8E}" dt="2025-05-03T15:12:09.857" v="1831" actId="20577"/>
          <ac:spMkLst>
            <pc:docMk/>
            <pc:sldMk cId="580910915" sldId="1049"/>
            <ac:spMk id="2" creationId="{9F4A9D0B-031A-FD6E-1361-3F1C96336D1F}"/>
          </ac:spMkLst>
        </pc:spChg>
      </pc:sldChg>
      <pc:sldChg chg="modSp mod">
        <pc:chgData name="Leonardo Chiariglione" userId="03ff1134-c2b7-4932-850d-6529216fed29" providerId="ADAL" clId="{A42D7586-2352-4DC4-8DAE-DF7387C26A8E}" dt="2025-05-03T15:16:05.040" v="1858" actId="20577"/>
        <pc:sldMkLst>
          <pc:docMk/>
          <pc:sldMk cId="1462192553" sldId="1050"/>
        </pc:sldMkLst>
        <pc:spChg chg="mod">
          <ac:chgData name="Leonardo Chiariglione" userId="03ff1134-c2b7-4932-850d-6529216fed29" providerId="ADAL" clId="{A42D7586-2352-4DC4-8DAE-DF7387C26A8E}" dt="2025-05-03T15:16:05.040" v="1858" actId="20577"/>
          <ac:spMkLst>
            <pc:docMk/>
            <pc:sldMk cId="1462192553" sldId="1050"/>
            <ac:spMk id="3" creationId="{95095C22-7F19-EE11-6A1F-222DE9CF11C6}"/>
          </ac:spMkLst>
        </pc:spChg>
      </pc:sldChg>
      <pc:sldChg chg="modSp mod">
        <pc:chgData name="Leonardo Chiariglione" userId="03ff1134-c2b7-4932-850d-6529216fed29" providerId="ADAL" clId="{A42D7586-2352-4DC4-8DAE-DF7387C26A8E}" dt="2025-05-03T15:18:30.914" v="1863" actId="20577"/>
        <pc:sldMkLst>
          <pc:docMk/>
          <pc:sldMk cId="662764517" sldId="1051"/>
        </pc:sldMkLst>
        <pc:graphicFrameChg chg="modGraphic">
          <ac:chgData name="Leonardo Chiariglione" userId="03ff1134-c2b7-4932-850d-6529216fed29" providerId="ADAL" clId="{A42D7586-2352-4DC4-8DAE-DF7387C26A8E}" dt="2025-05-03T15:18:30.914" v="1863" actId="20577"/>
          <ac:graphicFrameMkLst>
            <pc:docMk/>
            <pc:sldMk cId="662764517" sldId="1051"/>
            <ac:graphicFrameMk id="9" creationId="{2AD594A6-365A-F6A6-C4CB-A3C902CBE84F}"/>
          </ac:graphicFrameMkLst>
        </pc:graphicFrameChg>
      </pc:sldChg>
      <pc:sldChg chg="delSp modSp modAnim">
        <pc:chgData name="Leonardo Chiariglione" userId="03ff1134-c2b7-4932-850d-6529216fed29" providerId="ADAL" clId="{A42D7586-2352-4DC4-8DAE-DF7387C26A8E}" dt="2025-04-23T17:37:59.280" v="1174"/>
        <pc:sldMkLst>
          <pc:docMk/>
          <pc:sldMk cId="388458133" sldId="1052"/>
        </pc:sldMkLst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8" creationId="{4DFF3595-D517-CE66-FA6D-631403C483DC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9" creationId="{BCD41C93-C417-80D7-7290-6D484A6FA772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0" creationId="{825FEC8A-490D-3214-738D-EDEFC6A52109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3" creationId="{3D28AC4E-3022-E4DD-A971-4CB2374CBA15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4" creationId="{8459015C-2CBE-C0F9-5EA3-AA439EE3BEC7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5" creationId="{C4651A5C-AFEB-04EE-F2D6-88D9A4D8D285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6" creationId="{3EBA956D-3795-04A9-EC5E-1D65A3F046C3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8" creationId="{26F91CF7-9347-E8E6-309D-4838EFDD8B7F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21" creationId="{8A42EEB6-DCBC-2091-2E49-816C3071CBAD}"/>
          </ac:spMkLst>
        </pc:spChg>
        <pc:picChg chg="mod topLvl">
          <ac:chgData name="Leonardo Chiariglione" userId="03ff1134-c2b7-4932-850d-6529216fed29" providerId="ADAL" clId="{A42D7586-2352-4DC4-8DAE-DF7387C26A8E}" dt="2025-04-23T17:37:30.856" v="1171" actId="165"/>
          <ac:picMkLst>
            <pc:docMk/>
            <pc:sldMk cId="388458133" sldId="1052"/>
            <ac:picMk id="7" creationId="{78DD11F3-2EFA-90BE-A780-C46183343CAF}"/>
          </ac:picMkLst>
        </pc:picChg>
      </pc:sldChg>
      <pc:sldChg chg="modSp mod">
        <pc:chgData name="Leonardo Chiariglione" userId="03ff1134-c2b7-4932-850d-6529216fed29" providerId="ADAL" clId="{A42D7586-2352-4DC4-8DAE-DF7387C26A8E}" dt="2025-05-03T15:20:42.034" v="1883" actId="20577"/>
        <pc:sldMkLst>
          <pc:docMk/>
          <pc:sldMk cId="212970590" sldId="2486"/>
        </pc:sldMkLst>
        <pc:spChg chg="mod">
          <ac:chgData name="Leonardo Chiariglione" userId="03ff1134-c2b7-4932-850d-6529216fed29" providerId="ADAL" clId="{A42D7586-2352-4DC4-8DAE-DF7387C26A8E}" dt="2025-05-03T15:19:27.225" v="1880" actId="20577"/>
          <ac:spMkLst>
            <pc:docMk/>
            <pc:sldMk cId="212970590" sldId="2486"/>
            <ac:spMk id="2" creationId="{912FF89D-3FAB-F61C-0F3C-7BB6B60FD324}"/>
          </ac:spMkLst>
        </pc:spChg>
        <pc:graphicFrameChg chg="mod modGraphic">
          <ac:chgData name="Leonardo Chiariglione" userId="03ff1134-c2b7-4932-850d-6529216fed29" providerId="ADAL" clId="{A42D7586-2352-4DC4-8DAE-DF7387C26A8E}" dt="2025-05-03T15:20:42.034" v="1883" actId="20577"/>
          <ac:graphicFrameMkLst>
            <pc:docMk/>
            <pc:sldMk cId="212970590" sldId="2486"/>
            <ac:graphicFrameMk id="6" creationId="{0AA936A1-5B37-8407-E636-28602C679709}"/>
          </ac:graphicFrameMkLst>
        </pc:graphicFrameChg>
      </pc:sldChg>
      <pc:sldChg chg="modSp add mod">
        <pc:chgData name="Leonardo Chiariglione" userId="03ff1134-c2b7-4932-850d-6529216fed29" providerId="ADAL" clId="{A42D7586-2352-4DC4-8DAE-DF7387C26A8E}" dt="2025-05-03T15:38:03.403" v="1958" actId="207"/>
        <pc:sldMkLst>
          <pc:docMk/>
          <pc:sldMk cId="615389957" sldId="2488"/>
        </pc:sldMkLst>
        <pc:graphicFrameChg chg="modGraphic">
          <ac:chgData name="Leonardo Chiariglione" userId="03ff1134-c2b7-4932-850d-6529216fed29" providerId="ADAL" clId="{A42D7586-2352-4DC4-8DAE-DF7387C26A8E}" dt="2025-05-03T15:38:03.403" v="1958" actId="207"/>
          <ac:graphicFrameMkLst>
            <pc:docMk/>
            <pc:sldMk cId="615389957" sldId="2488"/>
            <ac:graphicFrameMk id="6" creationId="{E67199F0-B7B8-010C-D922-4E0D1095CA95}"/>
          </ac:graphicFrameMkLst>
        </pc:graphicFrameChg>
      </pc:sldChg>
      <pc:sldChg chg="modSp del mod">
        <pc:chgData name="Leonardo Chiariglione" userId="03ff1134-c2b7-4932-850d-6529216fed29" providerId="ADAL" clId="{A42D7586-2352-4DC4-8DAE-DF7387C26A8E}" dt="2025-05-03T15:36:51.055" v="1952" actId="2696"/>
        <pc:sldMkLst>
          <pc:docMk/>
          <pc:sldMk cId="2210212205" sldId="2488"/>
        </pc:sldMkLst>
      </pc:sldChg>
      <pc:sldChg chg="del">
        <pc:chgData name="Leonardo Chiariglione" userId="03ff1134-c2b7-4932-850d-6529216fed29" providerId="ADAL" clId="{A42D7586-2352-4DC4-8DAE-DF7387C26A8E}" dt="2025-04-23T17:43:28.626" v="1277" actId="47"/>
        <pc:sldMkLst>
          <pc:docMk/>
          <pc:sldMk cId="17876459" sldId="2489"/>
        </pc:sldMkLst>
      </pc:sldChg>
      <pc:sldChg chg="modSp mod">
        <pc:chgData name="Leonardo Chiariglione" userId="03ff1134-c2b7-4932-850d-6529216fed29" providerId="ADAL" clId="{A42D7586-2352-4DC4-8DAE-DF7387C26A8E}" dt="2025-05-03T15:58:36.158" v="2343" actId="255"/>
        <pc:sldMkLst>
          <pc:docMk/>
          <pc:sldMk cId="3961276688" sldId="2490"/>
        </pc:sldMkLst>
        <pc:spChg chg="mod">
          <ac:chgData name="Leonardo Chiariglione" userId="03ff1134-c2b7-4932-850d-6529216fed29" providerId="ADAL" clId="{A42D7586-2352-4DC4-8DAE-DF7387C26A8E}" dt="2025-05-03T15:37:26.787" v="1957"/>
          <ac:spMkLst>
            <pc:docMk/>
            <pc:sldMk cId="3961276688" sldId="2490"/>
            <ac:spMk id="2" creationId="{D134E338-5DBE-4B49-7E9C-07450C56A298}"/>
          </ac:spMkLst>
        </pc:spChg>
        <pc:graphicFrameChg chg="mod modGraphic">
          <ac:chgData name="Leonardo Chiariglione" userId="03ff1134-c2b7-4932-850d-6529216fed29" providerId="ADAL" clId="{A42D7586-2352-4DC4-8DAE-DF7387C26A8E}" dt="2025-05-03T15:58:36.158" v="2343" actId="255"/>
          <ac:graphicFrameMkLst>
            <pc:docMk/>
            <pc:sldMk cId="3961276688" sldId="2490"/>
            <ac:graphicFrameMk id="6" creationId="{C2210C5C-9AC2-B602-4E63-CAAAB05D379F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5:53:31.746" v="2180" actId="122"/>
        <pc:sldMkLst>
          <pc:docMk/>
          <pc:sldMk cId="3342505289" sldId="2491"/>
        </pc:sldMkLst>
        <pc:graphicFrameChg chg="mod modGraphic">
          <ac:chgData name="Leonardo Chiariglione" userId="03ff1134-c2b7-4932-850d-6529216fed29" providerId="ADAL" clId="{A42D7586-2352-4DC4-8DAE-DF7387C26A8E}" dt="2025-05-03T15:53:31.746" v="2180" actId="122"/>
          <ac:graphicFrameMkLst>
            <pc:docMk/>
            <pc:sldMk cId="3342505289" sldId="2491"/>
            <ac:graphicFrameMk id="6" creationId="{973367DC-310A-8522-BB21-3C65CE080D4C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4-23T17:43:55.948" v="1290" actId="1035"/>
        <pc:sldMkLst>
          <pc:docMk/>
          <pc:sldMk cId="3977370585" sldId="2492"/>
        </pc:sldMkLst>
        <pc:grpChg chg="mod">
          <ac:chgData name="Leonardo Chiariglione" userId="03ff1134-c2b7-4932-850d-6529216fed29" providerId="ADAL" clId="{A42D7586-2352-4DC4-8DAE-DF7387C26A8E}" dt="2025-04-23T17:43:55.948" v="1290" actId="1035"/>
          <ac:grpSpMkLst>
            <pc:docMk/>
            <pc:sldMk cId="3977370585" sldId="2492"/>
            <ac:grpSpMk id="15" creationId="{6BFFC68A-1B56-F4B3-B445-EED8B11F0320}"/>
          </ac:grpSpMkLst>
        </pc:grpChg>
      </pc:sldChg>
      <pc:sldChg chg="addSp delSp modSp mod">
        <pc:chgData name="Leonardo Chiariglione" userId="03ff1134-c2b7-4932-850d-6529216fed29" providerId="ADAL" clId="{A42D7586-2352-4DC4-8DAE-DF7387C26A8E}" dt="2025-05-03T15:59:45.814" v="2356" actId="20577"/>
        <pc:sldMkLst>
          <pc:docMk/>
          <pc:sldMk cId="2873309179" sldId="2493"/>
        </pc:sldMkLst>
        <pc:spChg chg="mod">
          <ac:chgData name="Leonardo Chiariglione" userId="03ff1134-c2b7-4932-850d-6529216fed29" providerId="ADAL" clId="{A42D7586-2352-4DC4-8DAE-DF7387C26A8E}" dt="2025-04-23T17:43:41.393" v="1278" actId="6549"/>
          <ac:spMkLst>
            <pc:docMk/>
            <pc:sldMk cId="2873309179" sldId="2493"/>
            <ac:spMk id="2" creationId="{1EAA872D-343F-3DE4-D525-D3BFA04F27CA}"/>
          </ac:spMkLst>
        </pc:spChg>
        <pc:graphicFrameChg chg="modGraphic">
          <ac:chgData name="Leonardo Chiariglione" userId="03ff1134-c2b7-4932-850d-6529216fed29" providerId="ADAL" clId="{A42D7586-2352-4DC4-8DAE-DF7387C26A8E}" dt="2025-05-03T15:59:29.835" v="2354" actId="404"/>
          <ac:graphicFrameMkLst>
            <pc:docMk/>
            <pc:sldMk cId="2873309179" sldId="2493"/>
            <ac:graphicFrameMk id="6" creationId="{72F3674B-25DB-8E22-4E28-B479A7C03B69}"/>
          </ac:graphicFrameMkLst>
        </pc:graphicFrameChg>
        <pc:graphicFrameChg chg="modGraphic">
          <ac:chgData name="Leonardo Chiariglione" userId="03ff1134-c2b7-4932-850d-6529216fed29" providerId="ADAL" clId="{A42D7586-2352-4DC4-8DAE-DF7387C26A8E}" dt="2025-05-03T15:59:45.814" v="2356" actId="20577"/>
          <ac:graphicFrameMkLst>
            <pc:docMk/>
            <pc:sldMk cId="2873309179" sldId="2493"/>
            <ac:graphicFrameMk id="7" creationId="{6C291D28-88DF-D284-D2C1-80CC1BEB5105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6:02:42.693" v="2398" actId="14734"/>
        <pc:sldMkLst>
          <pc:docMk/>
          <pc:sldMk cId="3438488975" sldId="2494"/>
        </pc:sldMkLst>
        <pc:spChg chg="mod">
          <ac:chgData name="Leonardo Chiariglione" userId="03ff1134-c2b7-4932-850d-6529216fed29" providerId="ADAL" clId="{A42D7586-2352-4DC4-8DAE-DF7387C26A8E}" dt="2025-05-02T13:49:56.866" v="1686" actId="20577"/>
          <ac:spMkLst>
            <pc:docMk/>
            <pc:sldMk cId="3438488975" sldId="2494"/>
            <ac:spMk id="2" creationId="{FFB947FE-554E-53E3-FF88-BF941616495F}"/>
          </ac:spMkLst>
        </pc:spChg>
        <pc:graphicFrameChg chg="modGraphic">
          <ac:chgData name="Leonardo Chiariglione" userId="03ff1134-c2b7-4932-850d-6529216fed29" providerId="ADAL" clId="{A42D7586-2352-4DC4-8DAE-DF7387C26A8E}" dt="2025-05-03T16:02:42.693" v="2398" actId="14734"/>
          <ac:graphicFrameMkLst>
            <pc:docMk/>
            <pc:sldMk cId="3438488975" sldId="2494"/>
            <ac:graphicFrameMk id="6" creationId="{CD939E93-57FA-C912-6A63-D6EAC45B3F48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6:03:11.864" v="2399" actId="14734"/>
        <pc:sldMkLst>
          <pc:docMk/>
          <pc:sldMk cId="14590758" sldId="2495"/>
        </pc:sldMkLst>
        <pc:spChg chg="mod">
          <ac:chgData name="Leonardo Chiariglione" userId="03ff1134-c2b7-4932-850d-6529216fed29" providerId="ADAL" clId="{A42D7586-2352-4DC4-8DAE-DF7387C26A8E}" dt="2025-05-02T13:50:10.957" v="1687"/>
          <ac:spMkLst>
            <pc:docMk/>
            <pc:sldMk cId="14590758" sldId="2495"/>
            <ac:spMk id="2" creationId="{E6D499B6-BB48-A4F6-40D9-5466B87721F6}"/>
          </ac:spMkLst>
        </pc:spChg>
        <pc:graphicFrameChg chg="modGraphic">
          <ac:chgData name="Leonardo Chiariglione" userId="03ff1134-c2b7-4932-850d-6529216fed29" providerId="ADAL" clId="{A42D7586-2352-4DC4-8DAE-DF7387C26A8E}" dt="2025-05-03T16:03:11.864" v="2399" actId="14734"/>
          <ac:graphicFrameMkLst>
            <pc:docMk/>
            <pc:sldMk cId="14590758" sldId="2495"/>
            <ac:graphicFrameMk id="6" creationId="{137D2099-D003-F00C-9A0E-22792A7F7DA2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6:04:13.670" v="2405" actId="14734"/>
        <pc:sldMkLst>
          <pc:docMk/>
          <pc:sldMk cId="2985805291" sldId="2496"/>
        </pc:sldMkLst>
        <pc:spChg chg="mod">
          <ac:chgData name="Leonardo Chiariglione" userId="03ff1134-c2b7-4932-850d-6529216fed29" providerId="ADAL" clId="{A42D7586-2352-4DC4-8DAE-DF7387C26A8E}" dt="2025-05-02T13:50:14.937" v="1688"/>
          <ac:spMkLst>
            <pc:docMk/>
            <pc:sldMk cId="2985805291" sldId="2496"/>
            <ac:spMk id="2" creationId="{95619557-EBD9-B7E2-F9B6-C40FE1320073}"/>
          </ac:spMkLst>
        </pc:spChg>
        <pc:graphicFrameChg chg="modGraphic">
          <ac:chgData name="Leonardo Chiariglione" userId="03ff1134-c2b7-4932-850d-6529216fed29" providerId="ADAL" clId="{A42D7586-2352-4DC4-8DAE-DF7387C26A8E}" dt="2025-05-03T16:04:13.670" v="2405" actId="14734"/>
          <ac:graphicFrameMkLst>
            <pc:docMk/>
            <pc:sldMk cId="2985805291" sldId="2496"/>
            <ac:graphicFrameMk id="6" creationId="{78DB1B3B-566B-866A-8184-AB1C15B900A3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A42D7586-2352-4DC4-8DAE-DF7387C26A8E}" dt="2025-05-03T15:01:36.364" v="1774" actId="20577"/>
        <pc:sldMkLst>
          <pc:docMk/>
          <pc:sldMk cId="3918713774" sldId="2497"/>
        </pc:sldMkLst>
        <pc:spChg chg="mod">
          <ac:chgData name="Leonardo Chiariglione" userId="03ff1134-c2b7-4932-850d-6529216fed29" providerId="ADAL" clId="{A42D7586-2352-4DC4-8DAE-DF7387C26A8E}" dt="2025-04-23T17:20:16.382" v="267" actId="26606"/>
          <ac:spMkLst>
            <pc:docMk/>
            <pc:sldMk cId="3918713774" sldId="2497"/>
            <ac:spMk id="2" creationId="{F91DBFEC-F503-CD7B-A61E-0B1F7DC4C4B1}"/>
          </ac:spMkLst>
        </pc:spChg>
        <pc:spChg chg="mod">
          <ac:chgData name="Leonardo Chiariglione" userId="03ff1134-c2b7-4932-850d-6529216fed29" providerId="ADAL" clId="{A42D7586-2352-4DC4-8DAE-DF7387C26A8E}" dt="2025-05-03T15:01:36.364" v="1774" actId="20577"/>
          <ac:spMkLst>
            <pc:docMk/>
            <pc:sldMk cId="3918713774" sldId="2497"/>
            <ac:spMk id="3" creationId="{72D44FFB-4E56-11A0-099B-AEFA2D8F3B02}"/>
          </ac:spMkLst>
        </pc:spChg>
        <pc:spChg chg="mod">
          <ac:chgData name="Leonardo Chiariglione" userId="03ff1134-c2b7-4932-850d-6529216fed29" providerId="ADAL" clId="{A42D7586-2352-4DC4-8DAE-DF7387C26A8E}" dt="2025-04-23T17:20:16.382" v="267" actId="26606"/>
          <ac:spMkLst>
            <pc:docMk/>
            <pc:sldMk cId="3918713774" sldId="2497"/>
            <ac:spMk id="4" creationId="{0B2692A6-7483-8C5C-19AB-62F71580940B}"/>
          </ac:spMkLst>
        </pc:spChg>
        <pc:spChg chg="mod">
          <ac:chgData name="Leonardo Chiariglione" userId="03ff1134-c2b7-4932-850d-6529216fed29" providerId="ADAL" clId="{A42D7586-2352-4DC4-8DAE-DF7387C26A8E}" dt="2025-04-23T17:20:16.382" v="267" actId="26606"/>
          <ac:spMkLst>
            <pc:docMk/>
            <pc:sldMk cId="3918713774" sldId="2497"/>
            <ac:spMk id="5" creationId="{B08CBC1D-A349-F7EA-833A-AD208F476F53}"/>
          </ac:spMkLst>
        </pc:spChg>
      </pc:sldChg>
      <pc:sldChg chg="addSp modSp new mod">
        <pc:chgData name="Leonardo Chiariglione" userId="03ff1134-c2b7-4932-850d-6529216fed29" providerId="ADAL" clId="{A42D7586-2352-4DC4-8DAE-DF7387C26A8E}" dt="2025-05-02T13:16:20.851" v="1649" actId="1036"/>
        <pc:sldMkLst>
          <pc:docMk/>
          <pc:sldMk cId="1951612305" sldId="2498"/>
        </pc:sldMkLst>
        <pc:spChg chg="mod">
          <ac:chgData name="Leonardo Chiariglione" userId="03ff1134-c2b7-4932-850d-6529216fed29" providerId="ADAL" clId="{A42D7586-2352-4DC4-8DAE-DF7387C26A8E}" dt="2025-04-23T17:22:49.675" v="428" actId="20577"/>
          <ac:spMkLst>
            <pc:docMk/>
            <pc:sldMk cId="1951612305" sldId="2498"/>
            <ac:spMk id="2" creationId="{FA63B2B3-48A0-DF2F-E356-ED3374E767A0}"/>
          </ac:spMkLst>
        </pc:spChg>
        <pc:spChg chg="mod">
          <ac:chgData name="Leonardo Chiariglione" userId="03ff1134-c2b7-4932-850d-6529216fed29" providerId="ADAL" clId="{A42D7586-2352-4DC4-8DAE-DF7387C26A8E}" dt="2025-04-23T17:30:08.028" v="1007" actId="20577"/>
          <ac:spMkLst>
            <pc:docMk/>
            <pc:sldMk cId="1951612305" sldId="2498"/>
            <ac:spMk id="3" creationId="{0DE93D67-90C5-5B9A-492C-458898F76656}"/>
          </ac:spMkLst>
        </pc:spChg>
        <pc:spChg chg="add mod">
          <ac:chgData name="Leonardo Chiariglione" userId="03ff1134-c2b7-4932-850d-6529216fed29" providerId="ADAL" clId="{A42D7586-2352-4DC4-8DAE-DF7387C26A8E}" dt="2025-05-02T13:16:20.851" v="1649" actId="1036"/>
          <ac:spMkLst>
            <pc:docMk/>
            <pc:sldMk cId="1951612305" sldId="2498"/>
            <ac:spMk id="7" creationId="{00CB6A7F-DC10-BA19-2E2A-9F4D32A15177}"/>
          </ac:spMkLst>
        </pc:spChg>
        <pc:graphicFrameChg chg="add mod">
          <ac:chgData name="Leonardo Chiariglione" userId="03ff1134-c2b7-4932-850d-6529216fed29" providerId="ADAL" clId="{A42D7586-2352-4DC4-8DAE-DF7387C26A8E}" dt="2025-05-02T13:15:58.998" v="1585" actId="1035"/>
          <ac:graphicFrameMkLst>
            <pc:docMk/>
            <pc:sldMk cId="1951612305" sldId="2498"/>
            <ac:graphicFrameMk id="6" creationId="{D05AA5C2-EEC4-18CD-25A1-B4DA54E18EF6}"/>
          </ac:graphicFrameMkLst>
        </pc:graphicFrameChg>
      </pc:sldChg>
      <pc:sldChg chg="addSp modSp new mod">
        <pc:chgData name="Leonardo Chiariglione" userId="03ff1134-c2b7-4932-850d-6529216fed29" providerId="ADAL" clId="{A42D7586-2352-4DC4-8DAE-DF7387C26A8E}" dt="2025-05-03T15:08:58.296" v="1827" actId="20577"/>
        <pc:sldMkLst>
          <pc:docMk/>
          <pc:sldMk cId="4072873986" sldId="2499"/>
        </pc:sldMkLst>
        <pc:spChg chg="mod">
          <ac:chgData name="Leonardo Chiariglione" userId="03ff1134-c2b7-4932-850d-6529216fed29" providerId="ADAL" clId="{A42D7586-2352-4DC4-8DAE-DF7387C26A8E}" dt="2025-04-23T17:31:41.242" v="1044" actId="20577"/>
          <ac:spMkLst>
            <pc:docMk/>
            <pc:sldMk cId="4072873986" sldId="2499"/>
            <ac:spMk id="2" creationId="{BA89DA83-83DB-39A5-1E3A-B5CDA39713DE}"/>
          </ac:spMkLst>
        </pc:spChg>
        <pc:spChg chg="mod">
          <ac:chgData name="Leonardo Chiariglione" userId="03ff1134-c2b7-4932-850d-6529216fed29" providerId="ADAL" clId="{A42D7586-2352-4DC4-8DAE-DF7387C26A8E}" dt="2025-05-03T15:05:13.868" v="1789" actId="20577"/>
          <ac:spMkLst>
            <pc:docMk/>
            <pc:sldMk cId="4072873986" sldId="2499"/>
            <ac:spMk id="3" creationId="{4A20427F-68AA-843D-D65F-9072AFA51BDD}"/>
          </ac:spMkLst>
        </pc:spChg>
        <pc:graphicFrameChg chg="add mod modGraphic">
          <ac:chgData name="Leonardo Chiariglione" userId="03ff1134-c2b7-4932-850d-6529216fed29" providerId="ADAL" clId="{A42D7586-2352-4DC4-8DAE-DF7387C26A8E}" dt="2025-05-03T15:08:58.296" v="1827" actId="20577"/>
          <ac:graphicFrameMkLst>
            <pc:docMk/>
            <pc:sldMk cId="4072873986" sldId="2499"/>
            <ac:graphicFrameMk id="6" creationId="{35905803-C48E-C968-650F-4C2E3E41D533}"/>
          </ac:graphicFrameMkLst>
        </pc:graphicFrameChg>
      </pc:sldChg>
      <pc:sldChg chg="add">
        <pc:chgData name="Leonardo Chiariglione" userId="03ff1134-c2b7-4932-850d-6529216fed29" providerId="ADAL" clId="{A42D7586-2352-4DC4-8DAE-DF7387C26A8E}" dt="2025-04-23T17:47:20.854" v="1296"/>
        <pc:sldMkLst>
          <pc:docMk/>
          <pc:sldMk cId="1781707490" sldId="2682"/>
        </pc:sldMkLst>
      </pc:sldChg>
      <pc:sldChg chg="modSp add mod">
        <pc:chgData name="Leonardo Chiariglione" userId="03ff1134-c2b7-4932-850d-6529216fed29" providerId="ADAL" clId="{A42D7586-2352-4DC4-8DAE-DF7387C26A8E}" dt="2025-04-23T17:45:35.490" v="1295" actId="207"/>
        <pc:sldMkLst>
          <pc:docMk/>
          <pc:sldMk cId="143504304" sldId="3122"/>
        </pc:sldMkLst>
        <pc:spChg chg="mod">
          <ac:chgData name="Leonardo Chiariglione" userId="03ff1134-c2b7-4932-850d-6529216fed29" providerId="ADAL" clId="{A42D7586-2352-4DC4-8DAE-DF7387C26A8E}" dt="2025-04-23T17:45:35.490" v="1295" actId="207"/>
          <ac:spMkLst>
            <pc:docMk/>
            <pc:sldMk cId="143504304" sldId="3122"/>
            <ac:spMk id="4" creationId="{BB0BBE4F-56B9-39B1-FD72-29E3668DE12F}"/>
          </ac:spMkLst>
        </pc:spChg>
        <pc:spChg chg="mod">
          <ac:chgData name="Leonardo Chiariglione" userId="03ff1134-c2b7-4932-850d-6529216fed29" providerId="ADAL" clId="{A42D7586-2352-4DC4-8DAE-DF7387C26A8E}" dt="2025-04-23T17:45:22.436" v="1293" actId="207"/>
          <ac:spMkLst>
            <pc:docMk/>
            <pc:sldMk cId="143504304" sldId="3122"/>
            <ac:spMk id="5" creationId="{E4DEBEB5-FB0E-6035-8781-534550B17C99}"/>
          </ac:spMkLst>
        </pc:spChg>
        <pc:spChg chg="mod">
          <ac:chgData name="Leonardo Chiariglione" userId="03ff1134-c2b7-4932-850d-6529216fed29" providerId="ADAL" clId="{A42D7586-2352-4DC4-8DAE-DF7387C26A8E}" dt="2025-04-23T17:45:27.991" v="1294" actId="207"/>
          <ac:spMkLst>
            <pc:docMk/>
            <pc:sldMk cId="143504304" sldId="3122"/>
            <ac:spMk id="19" creationId="{C3867630-4151-DBB5-592B-6877677A579C}"/>
          </ac:spMkLst>
        </pc:spChg>
        <pc:spChg chg="mod">
          <ac:chgData name="Leonardo Chiariglione" userId="03ff1134-c2b7-4932-850d-6529216fed29" providerId="ADAL" clId="{A42D7586-2352-4DC4-8DAE-DF7387C26A8E}" dt="2025-04-23T17:45:17.678" v="1292" actId="207"/>
          <ac:spMkLst>
            <pc:docMk/>
            <pc:sldMk cId="143504304" sldId="3122"/>
            <ac:spMk id="46" creationId="{0DA0E854-8A2A-7F7C-6165-4DD5D5FFB115}"/>
          </ac:spMkLst>
        </pc:spChg>
      </pc:sldChg>
      <pc:sldChg chg="addSp delSp modSp mod chgLayout">
        <pc:chgData name="Leonardo Chiariglione" userId="03ff1134-c2b7-4932-850d-6529216fed29" providerId="ADAL" clId="{A42D7586-2352-4DC4-8DAE-DF7387C26A8E}" dt="2025-05-03T16:02:13.694" v="2396" actId="20577"/>
        <pc:sldMkLst>
          <pc:docMk/>
          <pc:sldMk cId="1060964353" sldId="3123"/>
        </pc:sldMkLst>
        <pc:spChg chg="add mod ord">
          <ac:chgData name="Leonardo Chiariglione" userId="03ff1134-c2b7-4932-850d-6529216fed29" providerId="ADAL" clId="{A42D7586-2352-4DC4-8DAE-DF7387C26A8E}" dt="2025-05-02T13:49:44.843" v="1675" actId="20577"/>
          <ac:spMkLst>
            <pc:docMk/>
            <pc:sldMk cId="1060964353" sldId="3123"/>
            <ac:spMk id="3" creationId="{C8C70069-688F-7D72-6E20-D1C11C1503D9}"/>
          </ac:spMkLst>
        </pc:spChg>
        <pc:spChg chg="mod ord">
          <ac:chgData name="Leonardo Chiariglione" userId="03ff1134-c2b7-4932-850d-6529216fed29" providerId="ADAL" clId="{A42D7586-2352-4DC4-8DAE-DF7387C26A8E}" dt="2025-05-02T13:47:22.440" v="1652" actId="700"/>
          <ac:spMkLst>
            <pc:docMk/>
            <pc:sldMk cId="1060964353" sldId="3123"/>
            <ac:spMk id="4" creationId="{F2AB2641-5A1F-CDB9-D225-5EE94DF2E197}"/>
          </ac:spMkLst>
        </pc:spChg>
        <pc:spChg chg="mod ord">
          <ac:chgData name="Leonardo Chiariglione" userId="03ff1134-c2b7-4932-850d-6529216fed29" providerId="ADAL" clId="{A42D7586-2352-4DC4-8DAE-DF7387C26A8E}" dt="2025-05-02T13:47:22.440" v="1652" actId="700"/>
          <ac:spMkLst>
            <pc:docMk/>
            <pc:sldMk cId="1060964353" sldId="3123"/>
            <ac:spMk id="5" creationId="{9B24FE39-3511-F6CE-B3B1-4D0ABA1A855B}"/>
          </ac:spMkLst>
        </pc:spChg>
        <pc:graphicFrameChg chg="add mod ord modGraphic">
          <ac:chgData name="Leonardo Chiariglione" userId="03ff1134-c2b7-4932-850d-6529216fed29" providerId="ADAL" clId="{A42D7586-2352-4DC4-8DAE-DF7387C26A8E}" dt="2025-05-03T16:02:13.694" v="2396" actId="20577"/>
          <ac:graphicFrameMkLst>
            <pc:docMk/>
            <pc:sldMk cId="1060964353" sldId="3123"/>
            <ac:graphicFrameMk id="7" creationId="{8DF14B03-05BA-693E-E247-30309350291A}"/>
          </ac:graphicFrameMkLst>
        </pc:graphicFrameChg>
      </pc:sldChg>
      <pc:sldChg chg="addSp delSp modSp del mod chgLayout">
        <pc:chgData name="Leonardo Chiariglione" userId="03ff1134-c2b7-4932-850d-6529216fed29" providerId="ADAL" clId="{A42D7586-2352-4DC4-8DAE-DF7387C26A8E}" dt="2025-05-02T12:10:17.097" v="1496" actId="47"/>
        <pc:sldMkLst>
          <pc:docMk/>
          <pc:sldMk cId="1333425799" sldId="3123"/>
        </pc:sldMkLst>
      </pc:sldChg>
      <pc:sldChg chg="addSp delSp modSp del mod">
        <pc:chgData name="Leonardo Chiariglione" userId="03ff1134-c2b7-4932-850d-6529216fed29" providerId="ADAL" clId="{A42D7586-2352-4DC4-8DAE-DF7387C26A8E}" dt="2025-05-02T13:16:27.544" v="1651" actId="47"/>
        <pc:sldMkLst>
          <pc:docMk/>
          <pc:sldMk cId="1918809590" sldId="3123"/>
        </pc:sldMkLst>
      </pc:sldChg>
      <pc:sldChg chg="modSp mod">
        <pc:chgData name="Leonardo Chiariglione" userId="03ff1134-c2b7-4932-850d-6529216fed29" providerId="ADAL" clId="{A42D7586-2352-4DC4-8DAE-DF7387C26A8E}" dt="2025-05-03T15:28:04.209" v="1934" actId="20577"/>
        <pc:sldMkLst>
          <pc:docMk/>
          <pc:sldMk cId="3504010121" sldId="3124"/>
        </pc:sldMkLst>
        <pc:spChg chg="mod">
          <ac:chgData name="Leonardo Chiariglione" userId="03ff1134-c2b7-4932-850d-6529216fed29" providerId="ADAL" clId="{A42D7586-2352-4DC4-8DAE-DF7387C26A8E}" dt="2025-05-03T15:28:04.209" v="1934" actId="20577"/>
          <ac:spMkLst>
            <pc:docMk/>
            <pc:sldMk cId="3504010121" sldId="3124"/>
            <ac:spMk id="3" creationId="{5152D252-7FB1-A2AF-6405-D5718C174639}"/>
          </ac:spMkLst>
        </pc:spChg>
      </pc:sldChg>
      <pc:sldChg chg="modSp del mod">
        <pc:chgData name="Leonardo Chiariglione" userId="03ff1134-c2b7-4932-850d-6529216fed29" providerId="ADAL" clId="{A42D7586-2352-4DC4-8DAE-DF7387C26A8E}" dt="2025-05-02T13:16:25.400" v="1650" actId="47"/>
        <pc:sldMkLst>
          <pc:docMk/>
          <pc:sldMk cId="3891046923" sldId="3124"/>
        </pc:sldMkLst>
      </pc:sldChg>
      <pc:sldChg chg="modSp mod">
        <pc:chgData name="Leonardo Chiariglione" userId="03ff1134-c2b7-4932-850d-6529216fed29" providerId="ADAL" clId="{A42D7586-2352-4DC4-8DAE-DF7387C26A8E}" dt="2025-05-03T15:28:50.264" v="1935" actId="20577"/>
        <pc:sldMkLst>
          <pc:docMk/>
          <pc:sldMk cId="2939155798" sldId="3125"/>
        </pc:sldMkLst>
        <pc:spChg chg="mod">
          <ac:chgData name="Leonardo Chiariglione" userId="03ff1134-c2b7-4932-850d-6529216fed29" providerId="ADAL" clId="{A42D7586-2352-4DC4-8DAE-DF7387C26A8E}" dt="2025-05-03T15:28:50.264" v="1935" actId="20577"/>
          <ac:spMkLst>
            <pc:docMk/>
            <pc:sldMk cId="2939155798" sldId="3125"/>
            <ac:spMk id="2" creationId="{A5A24412-C553-3F4E-2C7D-937FD5164DE9}"/>
          </ac:spMkLst>
        </pc:spChg>
      </pc:sldChg>
      <pc:sldChg chg="modSp mod">
        <pc:chgData name="Leonardo Chiariglione" userId="03ff1134-c2b7-4932-850d-6529216fed29" providerId="ADAL" clId="{A42D7586-2352-4DC4-8DAE-DF7387C26A8E}" dt="2025-05-03T15:31:27.595" v="1939" actId="20577"/>
        <pc:sldMkLst>
          <pc:docMk/>
          <pc:sldMk cId="2890055092" sldId="3126"/>
        </pc:sldMkLst>
        <pc:spChg chg="mod">
          <ac:chgData name="Leonardo Chiariglione" userId="03ff1134-c2b7-4932-850d-6529216fed29" providerId="ADAL" clId="{A42D7586-2352-4DC4-8DAE-DF7387C26A8E}" dt="2025-05-03T15:31:27.595" v="1939" actId="20577"/>
          <ac:spMkLst>
            <pc:docMk/>
            <pc:sldMk cId="2890055092" sldId="3126"/>
            <ac:spMk id="2" creationId="{93D91567-C5DC-AD9F-965B-09FD2735A6FF}"/>
          </ac:spMkLst>
        </pc:spChg>
      </pc:sldChg>
      <pc:sldChg chg="modSp mod">
        <pc:chgData name="Leonardo Chiariglione" userId="03ff1134-c2b7-4932-850d-6529216fed29" providerId="ADAL" clId="{A42D7586-2352-4DC4-8DAE-DF7387C26A8E}" dt="2025-05-03T15:34:35.755" v="1949" actId="20577"/>
        <pc:sldMkLst>
          <pc:docMk/>
          <pc:sldMk cId="3696464312" sldId="3127"/>
        </pc:sldMkLst>
        <pc:spChg chg="mod">
          <ac:chgData name="Leonardo Chiariglione" userId="03ff1134-c2b7-4932-850d-6529216fed29" providerId="ADAL" clId="{A42D7586-2352-4DC4-8DAE-DF7387C26A8E}" dt="2025-05-03T15:34:35.755" v="1949" actId="20577"/>
          <ac:spMkLst>
            <pc:docMk/>
            <pc:sldMk cId="3696464312" sldId="3127"/>
            <ac:spMk id="3" creationId="{8203ED25-0135-AF68-2D24-37EC15BCD471}"/>
          </ac:spMkLst>
        </pc:spChg>
      </pc:sldChg>
    </pc:docChg>
  </pc:docChgLst>
  <pc:docChgLst>
    <pc:chgData name="Leonardo Chiariglione" userId="03ff1134-c2b7-4932-850d-6529216fed29" providerId="ADAL" clId="{9FBB39F0-6245-4AC4-AD55-A7ECB8EB10D1}"/>
    <pc:docChg chg="undo custSel addSld delSld modSld">
      <pc:chgData name="Leonardo Chiariglione" userId="03ff1134-c2b7-4932-850d-6529216fed29" providerId="ADAL" clId="{9FBB39F0-6245-4AC4-AD55-A7ECB8EB10D1}" dt="2025-05-09T17:41:21.104" v="3137" actId="6549"/>
      <pc:docMkLst>
        <pc:docMk/>
      </pc:docMkLst>
      <pc:sldChg chg="modSp mod">
        <pc:chgData name="Leonardo Chiariglione" userId="03ff1134-c2b7-4932-850d-6529216fed29" providerId="ADAL" clId="{9FBB39F0-6245-4AC4-AD55-A7ECB8EB10D1}" dt="2025-05-09T17:36:47.278" v="3067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9FBB39F0-6245-4AC4-AD55-A7ECB8EB10D1}" dt="2025-05-09T17:36:47.278" v="3067" actId="20577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9FBB39F0-6245-4AC4-AD55-A7ECB8EB10D1}" dt="2025-05-02T14:58:40.348" v="583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9FBB39F0-6245-4AC4-AD55-A7ECB8EB10D1}" dt="2025-05-08T10:53:28.254" v="2168" actId="20577"/>
        <pc:sldMkLst>
          <pc:docMk/>
          <pc:sldMk cId="1290830441" sldId="1048"/>
        </pc:sldMkLst>
        <pc:spChg chg="mod">
          <ac:chgData name="Leonardo Chiariglione" userId="03ff1134-c2b7-4932-850d-6529216fed29" providerId="ADAL" clId="{9FBB39F0-6245-4AC4-AD55-A7ECB8EB10D1}" dt="2025-05-08T10:53:28.254" v="2168" actId="20577"/>
          <ac:spMkLst>
            <pc:docMk/>
            <pc:sldMk cId="1290830441" sldId="1048"/>
            <ac:spMk id="3" creationId="{920FF563-BE72-7B3F-5C90-E33813F1B9E2}"/>
          </ac:spMkLst>
        </pc:spChg>
      </pc:sldChg>
      <pc:sldChg chg="modSp mod">
        <pc:chgData name="Leonardo Chiariglione" userId="03ff1134-c2b7-4932-850d-6529216fed29" providerId="ADAL" clId="{9FBB39F0-6245-4AC4-AD55-A7ECB8EB10D1}" dt="2025-05-08T10:59:27.752" v="2252" actId="113"/>
        <pc:sldMkLst>
          <pc:docMk/>
          <pc:sldMk cId="580910915" sldId="1049"/>
        </pc:sldMkLst>
        <pc:spChg chg="mod">
          <ac:chgData name="Leonardo Chiariglione" userId="03ff1134-c2b7-4932-850d-6529216fed29" providerId="ADAL" clId="{9FBB39F0-6245-4AC4-AD55-A7ECB8EB10D1}" dt="2025-05-08T10:59:27.752" v="2252" actId="113"/>
          <ac:spMkLst>
            <pc:docMk/>
            <pc:sldMk cId="580910915" sldId="1049"/>
            <ac:spMk id="3" creationId="{C9A37859-67E9-6186-F6B4-19BDB7FA1508}"/>
          </ac:spMkLst>
        </pc:spChg>
      </pc:sldChg>
      <pc:sldChg chg="modSp mod">
        <pc:chgData name="Leonardo Chiariglione" userId="03ff1134-c2b7-4932-850d-6529216fed29" providerId="ADAL" clId="{9FBB39F0-6245-4AC4-AD55-A7ECB8EB10D1}" dt="2025-05-08T11:00:39.266" v="2270" actId="20577"/>
        <pc:sldMkLst>
          <pc:docMk/>
          <pc:sldMk cId="1462192553" sldId="1050"/>
        </pc:sldMkLst>
        <pc:spChg chg="mod">
          <ac:chgData name="Leonardo Chiariglione" userId="03ff1134-c2b7-4932-850d-6529216fed29" providerId="ADAL" clId="{9FBB39F0-6245-4AC4-AD55-A7ECB8EB10D1}" dt="2025-05-08T11:00:05.433" v="2262" actId="6549"/>
          <ac:spMkLst>
            <pc:docMk/>
            <pc:sldMk cId="1462192553" sldId="1050"/>
            <ac:spMk id="2" creationId="{6CB66093-C928-1683-0A3D-30E3E9EC9C33}"/>
          </ac:spMkLst>
        </pc:spChg>
        <pc:spChg chg="mod">
          <ac:chgData name="Leonardo Chiariglione" userId="03ff1134-c2b7-4932-850d-6529216fed29" providerId="ADAL" clId="{9FBB39F0-6245-4AC4-AD55-A7ECB8EB10D1}" dt="2025-05-08T11:00:39.266" v="2270" actId="20577"/>
          <ac:spMkLst>
            <pc:docMk/>
            <pc:sldMk cId="1462192553" sldId="1050"/>
            <ac:spMk id="3" creationId="{95095C22-7F19-EE11-6A1F-222DE9CF11C6}"/>
          </ac:spMkLst>
        </pc:spChg>
      </pc:sldChg>
      <pc:sldChg chg="modSp mod">
        <pc:chgData name="Leonardo Chiariglione" userId="03ff1134-c2b7-4932-850d-6529216fed29" providerId="ADAL" clId="{9FBB39F0-6245-4AC4-AD55-A7ECB8EB10D1}" dt="2025-05-09T17:37:44.247" v="3100" actId="1035"/>
        <pc:sldMkLst>
          <pc:docMk/>
          <pc:sldMk cId="662764517" sldId="1051"/>
        </pc:sldMkLst>
        <pc:graphicFrameChg chg="mod modGraphic">
          <ac:chgData name="Leonardo Chiariglione" userId="03ff1134-c2b7-4932-850d-6529216fed29" providerId="ADAL" clId="{9FBB39F0-6245-4AC4-AD55-A7ECB8EB10D1}" dt="2025-05-09T17:37:44.247" v="3100" actId="1035"/>
          <ac:graphicFrameMkLst>
            <pc:docMk/>
            <pc:sldMk cId="662764517" sldId="1051"/>
            <ac:graphicFrameMk id="9" creationId="{2AD594A6-365A-F6A6-C4CB-A3C902CBE84F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5:26:33.093" v="601" actId="20577"/>
        <pc:sldMkLst>
          <pc:docMk/>
          <pc:sldMk cId="388458133" sldId="1052"/>
        </pc:sldMkLst>
        <pc:spChg chg="mod">
          <ac:chgData name="Leonardo Chiariglione" userId="03ff1134-c2b7-4932-850d-6529216fed29" providerId="ADAL" clId="{9FBB39F0-6245-4AC4-AD55-A7ECB8EB10D1}" dt="2025-05-02T15:26:33.093" v="601" actId="20577"/>
          <ac:spMkLst>
            <pc:docMk/>
            <pc:sldMk cId="388458133" sldId="1052"/>
            <ac:spMk id="2" creationId="{D40078D6-C62E-9375-120C-4F3184A75AE0}"/>
          </ac:spMkLst>
        </pc:spChg>
      </pc:sldChg>
      <pc:sldChg chg="modSp mod">
        <pc:chgData name="Leonardo Chiariglione" userId="03ff1134-c2b7-4932-850d-6529216fed29" providerId="ADAL" clId="{9FBB39F0-6245-4AC4-AD55-A7ECB8EB10D1}" dt="2025-05-02T15:26:55.846" v="616" actId="20577"/>
        <pc:sldMkLst>
          <pc:docMk/>
          <pc:sldMk cId="2029297739" sldId="2484"/>
        </pc:sldMkLst>
        <pc:spChg chg="mod">
          <ac:chgData name="Leonardo Chiariglione" userId="03ff1134-c2b7-4932-850d-6529216fed29" providerId="ADAL" clId="{9FBB39F0-6245-4AC4-AD55-A7ECB8EB10D1}" dt="2025-05-02T15:26:55.846" v="616" actId="20577"/>
          <ac:spMkLst>
            <pc:docMk/>
            <pc:sldMk cId="2029297739" sldId="2484"/>
            <ac:spMk id="2" creationId="{FE37F97F-B021-F692-4AA7-A458C2E312A3}"/>
          </ac:spMkLst>
        </pc:spChg>
      </pc:sldChg>
      <pc:sldChg chg="modSp mod">
        <pc:chgData name="Leonardo Chiariglione" userId="03ff1134-c2b7-4932-850d-6529216fed29" providerId="ADAL" clId="{9FBB39F0-6245-4AC4-AD55-A7ECB8EB10D1}" dt="2025-05-02T13:25:10.764" v="537" actId="14734"/>
        <pc:sldMkLst>
          <pc:docMk/>
          <pc:sldMk cId="212970590" sldId="2486"/>
        </pc:sldMkLst>
        <pc:graphicFrameChg chg="modGraphic">
          <ac:chgData name="Leonardo Chiariglione" userId="03ff1134-c2b7-4932-850d-6529216fed29" providerId="ADAL" clId="{9FBB39F0-6245-4AC4-AD55-A7ECB8EB10D1}" dt="2025-05-02T13:25:10.764" v="537" actId="14734"/>
          <ac:graphicFrameMkLst>
            <pc:docMk/>
            <pc:sldMk cId="212970590" sldId="2486"/>
            <ac:graphicFrameMk id="6" creationId="{0AA936A1-5B37-8407-E636-28602C679709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3:26:03.592" v="543" actId="14734"/>
        <pc:sldMkLst>
          <pc:docMk/>
          <pc:sldMk cId="2099359289" sldId="2487"/>
        </pc:sldMkLst>
        <pc:graphicFrameChg chg="modGraphic">
          <ac:chgData name="Leonardo Chiariglione" userId="03ff1134-c2b7-4932-850d-6529216fed29" providerId="ADAL" clId="{9FBB39F0-6245-4AC4-AD55-A7ECB8EB10D1}" dt="2025-05-02T13:26:03.592" v="543" actId="14734"/>
          <ac:graphicFrameMkLst>
            <pc:docMk/>
            <pc:sldMk cId="2099359289" sldId="2487"/>
            <ac:graphicFrameMk id="6" creationId="{461CDE34-939E-16E0-2651-FD7C5DFC27D0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38:52.749" v="3104" actId="20577"/>
        <pc:sldMkLst>
          <pc:docMk/>
          <pc:sldMk cId="615389957" sldId="2488"/>
        </pc:sldMkLst>
        <pc:graphicFrameChg chg="modGraphic">
          <ac:chgData name="Leonardo Chiariglione" userId="03ff1134-c2b7-4932-850d-6529216fed29" providerId="ADAL" clId="{9FBB39F0-6245-4AC4-AD55-A7ECB8EB10D1}" dt="2025-05-09T17:38:52.749" v="3104" actId="20577"/>
          <ac:graphicFrameMkLst>
            <pc:docMk/>
            <pc:sldMk cId="615389957" sldId="2488"/>
            <ac:graphicFrameMk id="6" creationId="{E67199F0-B7B8-010C-D922-4E0D1095CA95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3:27:01.398" v="553" actId="14734"/>
        <pc:sldMkLst>
          <pc:docMk/>
          <pc:sldMk cId="2210212205" sldId="2488"/>
        </pc:sldMkLst>
      </pc:sldChg>
      <pc:sldChg chg="modSp mod">
        <pc:chgData name="Leonardo Chiariglione" userId="03ff1134-c2b7-4932-850d-6529216fed29" providerId="ADAL" clId="{9FBB39F0-6245-4AC4-AD55-A7ECB8EB10D1}" dt="2025-05-09T17:38:47.598" v="3103" actId="20577"/>
        <pc:sldMkLst>
          <pc:docMk/>
          <pc:sldMk cId="3961276688" sldId="2490"/>
        </pc:sldMkLst>
        <pc:graphicFrameChg chg="modGraphic">
          <ac:chgData name="Leonardo Chiariglione" userId="03ff1134-c2b7-4932-850d-6529216fed29" providerId="ADAL" clId="{9FBB39F0-6245-4AC4-AD55-A7ECB8EB10D1}" dt="2025-05-09T17:38:47.598" v="3103" actId="20577"/>
          <ac:graphicFrameMkLst>
            <pc:docMk/>
            <pc:sldMk cId="3961276688" sldId="2490"/>
            <ac:graphicFrameMk id="6" creationId="{C2210C5C-9AC2-B602-4E63-CAAAB05D379F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3:28:43.422" v="571" actId="14734"/>
        <pc:sldMkLst>
          <pc:docMk/>
          <pc:sldMk cId="3342505289" sldId="2491"/>
        </pc:sldMkLst>
        <pc:graphicFrameChg chg="mod modGraphic">
          <ac:chgData name="Leonardo Chiariglione" userId="03ff1134-c2b7-4932-850d-6529216fed29" providerId="ADAL" clId="{9FBB39F0-6245-4AC4-AD55-A7ECB8EB10D1}" dt="2025-05-02T13:28:43.422" v="571" actId="14734"/>
          <ac:graphicFrameMkLst>
            <pc:docMk/>
            <pc:sldMk cId="3342505289" sldId="2491"/>
            <ac:graphicFrameMk id="6" creationId="{973367DC-310A-8522-BB21-3C65CE080D4C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5:28:13.165" v="630" actId="20577"/>
        <pc:sldMkLst>
          <pc:docMk/>
          <pc:sldMk cId="2873309179" sldId="2493"/>
        </pc:sldMkLst>
        <pc:graphicFrameChg chg="modGraphic">
          <ac:chgData name="Leonardo Chiariglione" userId="03ff1134-c2b7-4932-850d-6529216fed29" providerId="ADAL" clId="{9FBB39F0-6245-4AC4-AD55-A7ECB8EB10D1}" dt="2025-05-02T15:28:09.654" v="625" actId="20577"/>
          <ac:graphicFrameMkLst>
            <pc:docMk/>
            <pc:sldMk cId="2873309179" sldId="2493"/>
            <ac:graphicFrameMk id="6" creationId="{72F3674B-25DB-8E22-4E28-B479A7C03B69}"/>
          </ac:graphicFrameMkLst>
        </pc:graphicFrameChg>
        <pc:graphicFrameChg chg="modGraphic">
          <ac:chgData name="Leonardo Chiariglione" userId="03ff1134-c2b7-4932-850d-6529216fed29" providerId="ADAL" clId="{9FBB39F0-6245-4AC4-AD55-A7ECB8EB10D1}" dt="2025-05-02T15:28:13.165" v="630" actId="20577"/>
          <ac:graphicFrameMkLst>
            <pc:docMk/>
            <pc:sldMk cId="2873309179" sldId="2493"/>
            <ac:graphicFrameMk id="7" creationId="{6C291D28-88DF-D284-D2C1-80CC1BEB5105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39:47.601" v="3106" actId="207"/>
        <pc:sldMkLst>
          <pc:docMk/>
          <pc:sldMk cId="3438488975" sldId="2494"/>
        </pc:sldMkLst>
        <pc:graphicFrameChg chg="modGraphic">
          <ac:chgData name="Leonardo Chiariglione" userId="03ff1134-c2b7-4932-850d-6529216fed29" providerId="ADAL" clId="{9FBB39F0-6245-4AC4-AD55-A7ECB8EB10D1}" dt="2025-05-09T17:39:47.601" v="3106" actId="207"/>
          <ac:graphicFrameMkLst>
            <pc:docMk/>
            <pc:sldMk cId="3438488975" sldId="2494"/>
            <ac:graphicFrameMk id="6" creationId="{CD939E93-57FA-C912-6A63-D6EAC45B3F48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39:59.502" v="3107" actId="207"/>
        <pc:sldMkLst>
          <pc:docMk/>
          <pc:sldMk cId="14590758" sldId="2495"/>
        </pc:sldMkLst>
        <pc:graphicFrameChg chg="modGraphic">
          <ac:chgData name="Leonardo Chiariglione" userId="03ff1134-c2b7-4932-850d-6529216fed29" providerId="ADAL" clId="{9FBB39F0-6245-4AC4-AD55-A7ECB8EB10D1}" dt="2025-05-09T17:39:59.502" v="3107" actId="207"/>
          <ac:graphicFrameMkLst>
            <pc:docMk/>
            <pc:sldMk cId="14590758" sldId="2495"/>
            <ac:graphicFrameMk id="6" creationId="{137D2099-D003-F00C-9A0E-22792A7F7DA2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40:07.752" v="3108" actId="207"/>
        <pc:sldMkLst>
          <pc:docMk/>
          <pc:sldMk cId="2985805291" sldId="2496"/>
        </pc:sldMkLst>
        <pc:graphicFrameChg chg="modGraphic">
          <ac:chgData name="Leonardo Chiariglione" userId="03ff1134-c2b7-4932-850d-6529216fed29" providerId="ADAL" clId="{9FBB39F0-6245-4AC4-AD55-A7ECB8EB10D1}" dt="2025-05-09T17:40:07.752" v="3108" actId="207"/>
          <ac:graphicFrameMkLst>
            <pc:docMk/>
            <pc:sldMk cId="2985805291" sldId="2496"/>
            <ac:graphicFrameMk id="6" creationId="{78DB1B3B-566B-866A-8184-AB1C15B900A3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4:30:01.618" v="2345" actId="20577"/>
        <pc:sldMkLst>
          <pc:docMk/>
          <pc:sldMk cId="3918713774" sldId="2497"/>
        </pc:sldMkLst>
        <pc:spChg chg="mod">
          <ac:chgData name="Leonardo Chiariglione" userId="03ff1134-c2b7-4932-850d-6529216fed29" providerId="ADAL" clId="{9FBB39F0-6245-4AC4-AD55-A7ECB8EB10D1}" dt="2025-05-09T14:30:01.618" v="2345" actId="20577"/>
          <ac:spMkLst>
            <pc:docMk/>
            <pc:sldMk cId="3918713774" sldId="2497"/>
            <ac:spMk id="3" creationId="{72D44FFB-4E56-11A0-099B-AEFA2D8F3B02}"/>
          </ac:spMkLst>
        </pc:spChg>
      </pc:sldChg>
      <pc:sldChg chg="modSp mod">
        <pc:chgData name="Leonardo Chiariglione" userId="03ff1134-c2b7-4932-850d-6529216fed29" providerId="ADAL" clId="{9FBB39F0-6245-4AC4-AD55-A7ECB8EB10D1}" dt="2025-05-09T14:32:09.604" v="2389" actId="1036"/>
        <pc:sldMkLst>
          <pc:docMk/>
          <pc:sldMk cId="1951612305" sldId="2498"/>
        </pc:sldMkLst>
        <pc:spChg chg="mod">
          <ac:chgData name="Leonardo Chiariglione" userId="03ff1134-c2b7-4932-850d-6529216fed29" providerId="ADAL" clId="{9FBB39F0-6245-4AC4-AD55-A7ECB8EB10D1}" dt="2025-05-09T14:31:49.861" v="2369" actId="20577"/>
          <ac:spMkLst>
            <pc:docMk/>
            <pc:sldMk cId="1951612305" sldId="2498"/>
            <ac:spMk id="3" creationId="{0DE93D67-90C5-5B9A-492C-458898F76656}"/>
          </ac:spMkLst>
        </pc:spChg>
        <pc:spChg chg="mod">
          <ac:chgData name="Leonardo Chiariglione" userId="03ff1134-c2b7-4932-850d-6529216fed29" providerId="ADAL" clId="{9FBB39F0-6245-4AC4-AD55-A7ECB8EB10D1}" dt="2025-05-09T14:32:03.908" v="2379" actId="1036"/>
          <ac:spMkLst>
            <pc:docMk/>
            <pc:sldMk cId="1951612305" sldId="2498"/>
            <ac:spMk id="7" creationId="{00CB6A7F-DC10-BA19-2E2A-9F4D32A15177}"/>
          </ac:spMkLst>
        </pc:spChg>
        <pc:graphicFrameChg chg="mod modGraphic">
          <ac:chgData name="Leonardo Chiariglione" userId="03ff1134-c2b7-4932-850d-6529216fed29" providerId="ADAL" clId="{9FBB39F0-6245-4AC4-AD55-A7ECB8EB10D1}" dt="2025-05-09T14:32:09.604" v="2389" actId="1036"/>
          <ac:graphicFrameMkLst>
            <pc:docMk/>
            <pc:sldMk cId="1951612305" sldId="2498"/>
            <ac:graphicFrameMk id="6" creationId="{D05AA5C2-EEC4-18CD-25A1-B4DA54E18EF6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8T10:47:37.441" v="2093" actId="20577"/>
        <pc:sldMkLst>
          <pc:docMk/>
          <pc:sldMk cId="4072873986" sldId="2499"/>
        </pc:sldMkLst>
        <pc:spChg chg="mod">
          <ac:chgData name="Leonardo Chiariglione" userId="03ff1134-c2b7-4932-850d-6529216fed29" providerId="ADAL" clId="{9FBB39F0-6245-4AC4-AD55-A7ECB8EB10D1}" dt="2025-05-02T11:24:10.659" v="248" actId="20577"/>
          <ac:spMkLst>
            <pc:docMk/>
            <pc:sldMk cId="4072873986" sldId="2499"/>
            <ac:spMk id="2" creationId="{BA89DA83-83DB-39A5-1E3A-B5CDA39713DE}"/>
          </ac:spMkLst>
        </pc:spChg>
        <pc:spChg chg="mod">
          <ac:chgData name="Leonardo Chiariglione" userId="03ff1134-c2b7-4932-850d-6529216fed29" providerId="ADAL" clId="{9FBB39F0-6245-4AC4-AD55-A7ECB8EB10D1}" dt="2025-05-08T10:45:47.327" v="2064" actId="115"/>
          <ac:spMkLst>
            <pc:docMk/>
            <pc:sldMk cId="4072873986" sldId="2499"/>
            <ac:spMk id="3" creationId="{4A20427F-68AA-843D-D65F-9072AFA51BDD}"/>
          </ac:spMkLst>
        </pc:spChg>
        <pc:graphicFrameChg chg="modGraphic">
          <ac:chgData name="Leonardo Chiariglione" userId="03ff1134-c2b7-4932-850d-6529216fed29" providerId="ADAL" clId="{9FBB39F0-6245-4AC4-AD55-A7ECB8EB10D1}" dt="2025-05-08T10:47:37.441" v="2093" actId="20577"/>
          <ac:graphicFrameMkLst>
            <pc:docMk/>
            <pc:sldMk cId="4072873986" sldId="2499"/>
            <ac:graphicFrameMk id="6" creationId="{35905803-C48E-C968-650F-4C2E3E41D533}"/>
          </ac:graphicFrameMkLst>
        </pc:graphicFrameChg>
      </pc:sldChg>
      <pc:sldChg chg="modSp">
        <pc:chgData name="Leonardo Chiariglione" userId="03ff1134-c2b7-4932-850d-6529216fed29" providerId="ADAL" clId="{9FBB39F0-6245-4AC4-AD55-A7ECB8EB10D1}" dt="2025-05-09T17:41:21.104" v="3137" actId="6549"/>
        <pc:sldMkLst>
          <pc:docMk/>
          <pc:sldMk cId="1781707490" sldId="2682"/>
        </pc:sldMkLst>
        <pc:spChg chg="mod">
          <ac:chgData name="Leonardo Chiariglione" userId="03ff1134-c2b7-4932-850d-6529216fed29" providerId="ADAL" clId="{9FBB39F0-6245-4AC4-AD55-A7ECB8EB10D1}" dt="2025-05-09T17:41:21.104" v="3137" actId="6549"/>
          <ac:spMkLst>
            <pc:docMk/>
            <pc:sldMk cId="1781707490" sldId="2682"/>
            <ac:spMk id="8" creationId="{F8CD5E7B-BE78-F112-3137-9C1096275893}"/>
          </ac:spMkLst>
        </pc:spChg>
      </pc:sldChg>
      <pc:sldChg chg="modSp mod modAnim">
        <pc:chgData name="Leonardo Chiariglione" userId="03ff1134-c2b7-4932-850d-6529216fed29" providerId="ADAL" clId="{9FBB39F0-6245-4AC4-AD55-A7ECB8EB10D1}" dt="2025-05-08T11:33:30.382" v="2341"/>
        <pc:sldMkLst>
          <pc:docMk/>
          <pc:sldMk cId="143504304" sldId="3122"/>
        </pc:sldMkLst>
        <pc:spChg chg="mod">
          <ac:chgData name="Leonardo Chiariglione" userId="03ff1134-c2b7-4932-850d-6529216fed29" providerId="ADAL" clId="{9FBB39F0-6245-4AC4-AD55-A7ECB8EB10D1}" dt="2025-05-08T11:17:34.019" v="2295" actId="58"/>
          <ac:spMkLst>
            <pc:docMk/>
            <pc:sldMk cId="143504304" sldId="3122"/>
            <ac:spMk id="5" creationId="{E4DEBEB5-FB0E-6035-8781-534550B17C99}"/>
          </ac:spMkLst>
        </pc:spChg>
        <pc:spChg chg="mod">
          <ac:chgData name="Leonardo Chiariglione" userId="03ff1134-c2b7-4932-850d-6529216fed29" providerId="ADAL" clId="{9FBB39F0-6245-4AC4-AD55-A7ECB8EB10D1}" dt="2025-05-08T11:22:03.595" v="2308" actId="58"/>
          <ac:spMkLst>
            <pc:docMk/>
            <pc:sldMk cId="143504304" sldId="3122"/>
            <ac:spMk id="11" creationId="{52EA5A4D-913A-9651-2A0B-CB043992A2B8}"/>
          </ac:spMkLst>
        </pc:spChg>
        <pc:spChg chg="mod">
          <ac:chgData name="Leonardo Chiariglione" userId="03ff1134-c2b7-4932-850d-6529216fed29" providerId="ADAL" clId="{9FBB39F0-6245-4AC4-AD55-A7ECB8EB10D1}" dt="2025-05-08T11:01:43.568" v="2271" actId="1038"/>
          <ac:spMkLst>
            <pc:docMk/>
            <pc:sldMk cId="143504304" sldId="3122"/>
            <ac:spMk id="88" creationId="{D9CDE41D-53E1-0369-0C3E-32EBFA07AD19}"/>
          </ac:spMkLst>
        </pc:spChg>
        <pc:picChg chg="mod">
          <ac:chgData name="Leonardo Chiariglione" userId="03ff1134-c2b7-4932-850d-6529216fed29" providerId="ADAL" clId="{9FBB39F0-6245-4AC4-AD55-A7ECB8EB10D1}" dt="2025-05-08T11:24:08.185" v="2320" actId="1076"/>
          <ac:picMkLst>
            <pc:docMk/>
            <pc:sldMk cId="143504304" sldId="3122"/>
            <ac:picMk id="2" creationId="{C4165525-A42D-C547-6147-BBCEDF9DF42D}"/>
          </ac:picMkLst>
        </pc:picChg>
        <pc:cxnChg chg="mod">
          <ac:chgData name="Leonardo Chiariglione" userId="03ff1134-c2b7-4932-850d-6529216fed29" providerId="ADAL" clId="{9FBB39F0-6245-4AC4-AD55-A7ECB8EB10D1}" dt="2025-05-08T11:01:43.568" v="2271" actId="1038"/>
          <ac:cxnSpMkLst>
            <pc:docMk/>
            <pc:sldMk cId="143504304" sldId="3122"/>
            <ac:cxnSpMk id="91" creationId="{067CDE5F-CC58-6D59-45C5-B60499163B3F}"/>
          </ac:cxnSpMkLst>
        </pc:cxnChg>
        <pc:cxnChg chg="mod">
          <ac:chgData name="Leonardo Chiariglione" userId="03ff1134-c2b7-4932-850d-6529216fed29" providerId="ADAL" clId="{9FBB39F0-6245-4AC4-AD55-A7ECB8EB10D1}" dt="2025-05-08T11:01:43.568" v="2271" actId="1038"/>
          <ac:cxnSpMkLst>
            <pc:docMk/>
            <pc:sldMk cId="143504304" sldId="3122"/>
            <ac:cxnSpMk id="98" creationId="{443181C8-E278-D2EB-FA2F-958DDB5F247B}"/>
          </ac:cxnSpMkLst>
        </pc:cxnChg>
      </pc:sldChg>
      <pc:sldChg chg="addSp delSp modSp new del mod">
        <pc:chgData name="Leonardo Chiariglione" userId="03ff1134-c2b7-4932-850d-6529216fed29" providerId="ADAL" clId="{9FBB39F0-6245-4AC4-AD55-A7ECB8EB10D1}" dt="2025-05-02T11:34:37.264" v="466" actId="47"/>
        <pc:sldMkLst>
          <pc:docMk/>
          <pc:sldMk cId="143361472" sldId="3123"/>
        </pc:sldMkLst>
      </pc:sldChg>
      <pc:sldChg chg="delSp modSp new mod">
        <pc:chgData name="Leonardo Chiariglione" userId="03ff1134-c2b7-4932-850d-6529216fed29" providerId="ADAL" clId="{9FBB39F0-6245-4AC4-AD55-A7ECB8EB10D1}" dt="2025-05-09T17:39:37.534" v="3105" actId="207"/>
        <pc:sldMkLst>
          <pc:docMk/>
          <pc:sldMk cId="1060964353" sldId="3123"/>
        </pc:sldMkLst>
        <pc:graphicFrameChg chg="modGraphic">
          <ac:chgData name="Leonardo Chiariglione" userId="03ff1134-c2b7-4932-850d-6529216fed29" providerId="ADAL" clId="{9FBB39F0-6245-4AC4-AD55-A7ECB8EB10D1}" dt="2025-05-09T17:39:37.534" v="3105" actId="207"/>
          <ac:graphicFrameMkLst>
            <pc:docMk/>
            <pc:sldMk cId="1060964353" sldId="3123"/>
            <ac:graphicFrameMk id="7" creationId="{8DF14B03-05BA-693E-E247-30309350291A}"/>
          </ac:graphicFrameMkLst>
        </pc:graphicFrameChg>
      </pc:sldChg>
      <pc:sldChg chg="delSp new mod">
        <pc:chgData name="Leonardo Chiariglione" userId="03ff1134-c2b7-4932-850d-6529216fed29" providerId="ADAL" clId="{9FBB39F0-6245-4AC4-AD55-A7ECB8EB10D1}" dt="2025-05-02T11:39:58.622" v="468" actId="478"/>
        <pc:sldMkLst>
          <pc:docMk/>
          <pc:sldMk cId="1333425799" sldId="3123"/>
        </pc:sldMkLst>
      </pc:sldChg>
      <pc:sldChg chg="modSp new mod">
        <pc:chgData name="Leonardo Chiariglione" userId="03ff1134-c2b7-4932-850d-6529216fed29" providerId="ADAL" clId="{9FBB39F0-6245-4AC4-AD55-A7ECB8EB10D1}" dt="2025-05-02T13:06:24.104" v="474" actId="20577"/>
        <pc:sldMkLst>
          <pc:docMk/>
          <pc:sldMk cId="1918809590" sldId="3123"/>
        </pc:sldMkLst>
      </pc:sldChg>
      <pc:sldChg chg="modSp new mod">
        <pc:chgData name="Leonardo Chiariglione" userId="03ff1134-c2b7-4932-850d-6529216fed29" providerId="ADAL" clId="{9FBB39F0-6245-4AC4-AD55-A7ECB8EB10D1}" dt="2025-05-03T09:58:16.513" v="991" actId="20577"/>
        <pc:sldMkLst>
          <pc:docMk/>
          <pc:sldMk cId="3504010121" sldId="3124"/>
        </pc:sldMkLst>
        <pc:spChg chg="mod">
          <ac:chgData name="Leonardo Chiariglione" userId="03ff1134-c2b7-4932-850d-6529216fed29" providerId="ADAL" clId="{9FBB39F0-6245-4AC4-AD55-A7ECB8EB10D1}" dt="2025-05-03T09:39:13.821" v="638" actId="20577"/>
          <ac:spMkLst>
            <pc:docMk/>
            <pc:sldMk cId="3504010121" sldId="3124"/>
            <ac:spMk id="2" creationId="{DAD87C07-4303-D96D-25DF-EF39B94CA086}"/>
          </ac:spMkLst>
        </pc:spChg>
        <pc:spChg chg="mod">
          <ac:chgData name="Leonardo Chiariglione" userId="03ff1134-c2b7-4932-850d-6529216fed29" providerId="ADAL" clId="{9FBB39F0-6245-4AC4-AD55-A7ECB8EB10D1}" dt="2025-05-03T09:58:16.513" v="991" actId="20577"/>
          <ac:spMkLst>
            <pc:docMk/>
            <pc:sldMk cId="3504010121" sldId="3124"/>
            <ac:spMk id="3" creationId="{5152D252-7FB1-A2AF-6405-D5718C174639}"/>
          </ac:spMkLst>
        </pc:spChg>
      </pc:sldChg>
      <pc:sldChg chg="addSp delSp modSp new mod">
        <pc:chgData name="Leonardo Chiariglione" userId="03ff1134-c2b7-4932-850d-6529216fed29" providerId="ADAL" clId="{9FBB39F0-6245-4AC4-AD55-A7ECB8EB10D1}" dt="2025-05-02T13:07:11.655" v="482"/>
        <pc:sldMkLst>
          <pc:docMk/>
          <pc:sldMk cId="3891046923" sldId="3124"/>
        </pc:sldMkLst>
      </pc:sldChg>
      <pc:sldChg chg="addSp delSp modSp new mod">
        <pc:chgData name="Leonardo Chiariglione" userId="03ff1134-c2b7-4932-850d-6529216fed29" providerId="ADAL" clId="{9FBB39F0-6245-4AC4-AD55-A7ECB8EB10D1}" dt="2025-05-03T10:06:30.653" v="1207" actId="20577"/>
        <pc:sldMkLst>
          <pc:docMk/>
          <pc:sldMk cId="2939155798" sldId="3125"/>
        </pc:sldMkLst>
        <pc:spChg chg="mod">
          <ac:chgData name="Leonardo Chiariglione" userId="03ff1134-c2b7-4932-850d-6529216fed29" providerId="ADAL" clId="{9FBB39F0-6245-4AC4-AD55-A7ECB8EB10D1}" dt="2025-05-03T10:06:30.653" v="1207" actId="20577"/>
          <ac:spMkLst>
            <pc:docMk/>
            <pc:sldMk cId="2939155798" sldId="3125"/>
            <ac:spMk id="2" creationId="{A5A24412-C553-3F4E-2C7D-937FD5164DE9}"/>
          </ac:spMkLst>
        </pc:spChg>
        <pc:graphicFrameChg chg="add mod ord modGraphic">
          <ac:chgData name="Leonardo Chiariglione" userId="03ff1134-c2b7-4932-850d-6529216fed29" providerId="ADAL" clId="{9FBB39F0-6245-4AC4-AD55-A7ECB8EB10D1}" dt="2025-05-03T10:05:49.919" v="1135" actId="20577"/>
          <ac:graphicFrameMkLst>
            <pc:docMk/>
            <pc:sldMk cId="2939155798" sldId="3125"/>
            <ac:graphicFrameMk id="6" creationId="{405E3990-3B69-393D-1D5B-F7AD6CFE1A93}"/>
          </ac:graphicFrameMkLst>
        </pc:graphicFrameChg>
      </pc:sldChg>
      <pc:sldChg chg="addSp delSp modSp new mod">
        <pc:chgData name="Leonardo Chiariglione" userId="03ff1134-c2b7-4932-850d-6529216fed29" providerId="ADAL" clId="{9FBB39F0-6245-4AC4-AD55-A7ECB8EB10D1}" dt="2025-05-03T10:07:28.420" v="1212" actId="207"/>
        <pc:sldMkLst>
          <pc:docMk/>
          <pc:sldMk cId="2890055092" sldId="3126"/>
        </pc:sldMkLst>
        <pc:spChg chg="mod">
          <ac:chgData name="Leonardo Chiariglione" userId="03ff1134-c2b7-4932-850d-6529216fed29" providerId="ADAL" clId="{9FBB39F0-6245-4AC4-AD55-A7ECB8EB10D1}" dt="2025-05-03T10:06:48.437" v="1211" actId="20577"/>
          <ac:spMkLst>
            <pc:docMk/>
            <pc:sldMk cId="2890055092" sldId="3126"/>
            <ac:spMk id="2" creationId="{93D91567-C5DC-AD9F-965B-09FD2735A6FF}"/>
          </ac:spMkLst>
        </pc:spChg>
        <pc:graphicFrameChg chg="add mod ord modGraphic">
          <ac:chgData name="Leonardo Chiariglione" userId="03ff1134-c2b7-4932-850d-6529216fed29" providerId="ADAL" clId="{9FBB39F0-6245-4AC4-AD55-A7ECB8EB10D1}" dt="2025-05-03T10:07:28.420" v="1212" actId="207"/>
          <ac:graphicFrameMkLst>
            <pc:docMk/>
            <pc:sldMk cId="2890055092" sldId="3126"/>
            <ac:graphicFrameMk id="6" creationId="{3DCEEBC1-6F34-9282-B268-212DC0A98485}"/>
          </ac:graphicFrameMkLst>
        </pc:graphicFrameChg>
      </pc:sldChg>
      <pc:sldChg chg="modSp new mod">
        <pc:chgData name="Leonardo Chiariglione" userId="03ff1134-c2b7-4932-850d-6529216fed29" providerId="ADAL" clId="{9FBB39F0-6245-4AC4-AD55-A7ECB8EB10D1}" dt="2025-05-03T10:19:05.175" v="1950" actId="20577"/>
        <pc:sldMkLst>
          <pc:docMk/>
          <pc:sldMk cId="3696464312" sldId="3127"/>
        </pc:sldMkLst>
        <pc:spChg chg="mod">
          <ac:chgData name="Leonardo Chiariglione" userId="03ff1134-c2b7-4932-850d-6529216fed29" providerId="ADAL" clId="{9FBB39F0-6245-4AC4-AD55-A7ECB8EB10D1}" dt="2025-05-03T10:15:32.375" v="1727" actId="20577"/>
          <ac:spMkLst>
            <pc:docMk/>
            <pc:sldMk cId="3696464312" sldId="3127"/>
            <ac:spMk id="2" creationId="{4EE78504-BE33-C079-89B2-96063730A4BC}"/>
          </ac:spMkLst>
        </pc:spChg>
        <pc:spChg chg="mod">
          <ac:chgData name="Leonardo Chiariglione" userId="03ff1134-c2b7-4932-850d-6529216fed29" providerId="ADAL" clId="{9FBB39F0-6245-4AC4-AD55-A7ECB8EB10D1}" dt="2025-05-03T10:19:05.175" v="1950" actId="20577"/>
          <ac:spMkLst>
            <pc:docMk/>
            <pc:sldMk cId="3696464312" sldId="3127"/>
            <ac:spMk id="3" creationId="{8203ED25-0135-AF68-2D24-37EC15BCD471}"/>
          </ac:spMkLst>
        </pc:spChg>
      </pc:sldChg>
      <pc:sldChg chg="modSp add mod">
        <pc:chgData name="Leonardo Chiariglione" userId="03ff1134-c2b7-4932-850d-6529216fed29" providerId="ADAL" clId="{9FBB39F0-6245-4AC4-AD55-A7ECB8EB10D1}" dt="2025-05-09T17:40:39.119" v="3128" actId="1036"/>
        <pc:sldMkLst>
          <pc:docMk/>
          <pc:sldMk cId="2827804143" sldId="3130"/>
        </pc:sldMkLst>
        <pc:spChg chg="mod">
          <ac:chgData name="Leonardo Chiariglione" userId="03ff1134-c2b7-4932-850d-6529216fed29" providerId="ADAL" clId="{9FBB39F0-6245-4AC4-AD55-A7ECB8EB10D1}" dt="2025-05-09T14:33:09.103" v="2398" actId="20577"/>
          <ac:spMkLst>
            <pc:docMk/>
            <pc:sldMk cId="2827804143" sldId="3130"/>
            <ac:spMk id="5" creationId="{3E58E8CF-8628-5708-0A95-C90B9AE59C17}"/>
          </ac:spMkLst>
        </pc:spChg>
        <pc:graphicFrameChg chg="mod modGraphic">
          <ac:chgData name="Leonardo Chiariglione" userId="03ff1134-c2b7-4932-850d-6529216fed29" providerId="ADAL" clId="{9FBB39F0-6245-4AC4-AD55-A7ECB8EB10D1}" dt="2025-05-09T17:40:39.119" v="3128" actId="1036"/>
          <ac:graphicFrameMkLst>
            <pc:docMk/>
            <pc:sldMk cId="2827804143" sldId="3130"/>
            <ac:graphicFrameMk id="2" creationId="{E24ED25C-D661-1485-15D5-4380D9FE7F16}"/>
          </ac:graphicFrameMkLst>
        </pc:graphicFrameChg>
      </pc:sldChg>
      <pc:sldChg chg="modSp new mod">
        <pc:chgData name="Leonardo Chiariglione" userId="03ff1134-c2b7-4932-850d-6529216fed29" providerId="ADAL" clId="{9FBB39F0-6245-4AC4-AD55-A7ECB8EB10D1}" dt="2025-05-09T14:46:32.539" v="3029" actId="20577"/>
        <pc:sldMkLst>
          <pc:docMk/>
          <pc:sldMk cId="2725008076" sldId="3131"/>
        </pc:sldMkLst>
        <pc:spChg chg="mod">
          <ac:chgData name="Leonardo Chiariglione" userId="03ff1134-c2b7-4932-850d-6529216fed29" providerId="ADAL" clId="{9FBB39F0-6245-4AC4-AD55-A7ECB8EB10D1}" dt="2025-05-09T14:35:31.748" v="2435" actId="20577"/>
          <ac:spMkLst>
            <pc:docMk/>
            <pc:sldMk cId="2725008076" sldId="3131"/>
            <ac:spMk id="2" creationId="{33F98526-A9EE-9B75-29C3-15E3AA7E65DD}"/>
          </ac:spMkLst>
        </pc:spChg>
        <pc:spChg chg="mod">
          <ac:chgData name="Leonardo Chiariglione" userId="03ff1134-c2b7-4932-850d-6529216fed29" providerId="ADAL" clId="{9FBB39F0-6245-4AC4-AD55-A7ECB8EB10D1}" dt="2025-05-09T14:46:32.539" v="3029" actId="20577"/>
          <ac:spMkLst>
            <pc:docMk/>
            <pc:sldMk cId="2725008076" sldId="3131"/>
            <ac:spMk id="3" creationId="{92494385-B0D2-D227-837F-180EF6EDFAA4}"/>
          </ac:spMkLst>
        </pc:spChg>
      </pc:sldChg>
      <pc:sldChg chg="addSp delSp modSp new mod">
        <pc:chgData name="Leonardo Chiariglione" userId="03ff1134-c2b7-4932-850d-6529216fed29" providerId="ADAL" clId="{9FBB39F0-6245-4AC4-AD55-A7ECB8EB10D1}" dt="2025-05-09T17:40:18.035" v="3109" actId="207"/>
        <pc:sldMkLst>
          <pc:docMk/>
          <pc:sldMk cId="2386464091" sldId="3132"/>
        </pc:sldMkLst>
        <pc:spChg chg="mod">
          <ac:chgData name="Leonardo Chiariglione" userId="03ff1134-c2b7-4932-850d-6529216fed29" providerId="ADAL" clId="{9FBB39F0-6245-4AC4-AD55-A7ECB8EB10D1}" dt="2025-05-09T14:52:54.317" v="3041" actId="20577"/>
          <ac:spMkLst>
            <pc:docMk/>
            <pc:sldMk cId="2386464091" sldId="3132"/>
            <ac:spMk id="2" creationId="{38D60F82-8889-3FEA-7963-D9CFE4A8B0CA}"/>
          </ac:spMkLst>
        </pc:spChg>
        <pc:spChg chg="del">
          <ac:chgData name="Leonardo Chiariglione" userId="03ff1134-c2b7-4932-850d-6529216fed29" providerId="ADAL" clId="{9FBB39F0-6245-4AC4-AD55-A7ECB8EB10D1}" dt="2025-05-09T14:51:14.544" v="3032" actId="3680"/>
          <ac:spMkLst>
            <pc:docMk/>
            <pc:sldMk cId="2386464091" sldId="3132"/>
            <ac:spMk id="3" creationId="{EDC78C78-4150-4ED9-F2CE-66B65597CB2C}"/>
          </ac:spMkLst>
        </pc:spChg>
        <pc:graphicFrameChg chg="add mod ord modGraphic">
          <ac:chgData name="Leonardo Chiariglione" userId="03ff1134-c2b7-4932-850d-6529216fed29" providerId="ADAL" clId="{9FBB39F0-6245-4AC4-AD55-A7ECB8EB10D1}" dt="2025-05-09T17:40:18.035" v="3109" actId="207"/>
          <ac:graphicFrameMkLst>
            <pc:docMk/>
            <pc:sldMk cId="2386464091" sldId="3132"/>
            <ac:graphicFrameMk id="6" creationId="{D326A626-80D7-3512-319D-2CEFA9EC3C0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288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5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9-May-25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9-May-25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0/process-actions/#_Toc194122756" TargetMode="External"/><Relationship Id="rId13" Type="http://schemas.openxmlformats.org/officeDocument/2006/relationships/hyperlink" Target="https://mpai.community/standards/mpai-mmm/tec/v2-0/process-actions/#_Toc194122761" TargetMode="External"/><Relationship Id="rId18" Type="http://schemas.openxmlformats.org/officeDocument/2006/relationships/hyperlink" Target="https://mpai.community/standards/mpai-mmm/tec/v2-0/process-actions/#MMPropertyChange" TargetMode="External"/><Relationship Id="rId26" Type="http://schemas.openxmlformats.org/officeDocument/2006/relationships/hyperlink" Target="https://mpai.community/standards/mpai-mmm/tec/v2-0/process-actions/#Track" TargetMode="External"/><Relationship Id="rId3" Type="http://schemas.openxmlformats.org/officeDocument/2006/relationships/hyperlink" Target="https://mpai.community/standards/mpai-mmm/tec/v2-0/process-actions/#_Toc194122751" TargetMode="External"/><Relationship Id="rId21" Type="http://schemas.openxmlformats.org/officeDocument/2006/relationships/hyperlink" Target="https://mpai.community/standards/mpai-mmm/tec/v2-0/process-actions/#_Toc194122768" TargetMode="External"/><Relationship Id="rId7" Type="http://schemas.openxmlformats.org/officeDocument/2006/relationships/hyperlink" Target="https://mpai.community/standards/mpai-mmm/tec/v2-0/process-actions/#_Toc194122755" TargetMode="External"/><Relationship Id="rId12" Type="http://schemas.openxmlformats.org/officeDocument/2006/relationships/hyperlink" Target="https://mpai.community/standards/mpai-mmm/tec/v2-0/process-actions/#_Toc194122760" TargetMode="External"/><Relationship Id="rId17" Type="http://schemas.openxmlformats.org/officeDocument/2006/relationships/hyperlink" Target="https://mpai.community/standards/mpai-mmm/tec/v2-0/process-actions/#_Toc194122765" TargetMode="External"/><Relationship Id="rId25" Type="http://schemas.openxmlformats.org/officeDocument/2006/relationships/hyperlink" Target="https://mpai.community/standards/mpai-mmm/tec/v2-0/process-actions/#_Toc194122772" TargetMode="External"/><Relationship Id="rId2" Type="http://schemas.openxmlformats.org/officeDocument/2006/relationships/hyperlink" Target="https://mpai.community/standards/mpai-mmm/tec/v2-0/process-actions/#_Toc194122750" TargetMode="External"/><Relationship Id="rId16" Type="http://schemas.openxmlformats.org/officeDocument/2006/relationships/hyperlink" Target="https://mpai.community/standards/mpai-mmm/tec/v2-0/process-actions/#_Toc194122764" TargetMode="External"/><Relationship Id="rId20" Type="http://schemas.openxmlformats.org/officeDocument/2006/relationships/hyperlink" Target="https://mpai.community/standards/mpai-mmm/tec/v2-0/process-actions/#_Toc194122767" TargetMode="External"/><Relationship Id="rId29" Type="http://schemas.openxmlformats.org/officeDocument/2006/relationships/hyperlink" Target="https://mpai.community/standards/mpai-mmm/tec/v2-0/process-actions/#_Toc194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process-actions/#_Toc194122754" TargetMode="External"/><Relationship Id="rId11" Type="http://schemas.openxmlformats.org/officeDocument/2006/relationships/hyperlink" Target="https://mpai.community/standards/mpai-mmm/tec/v2-0/process-actions/#_Toc194122759" TargetMode="External"/><Relationship Id="rId24" Type="http://schemas.openxmlformats.org/officeDocument/2006/relationships/hyperlink" Target="https://mpai.community/standards/mpai-mmm/tec/v2-0/process-actions/#_Toc194122771" TargetMode="External"/><Relationship Id="rId5" Type="http://schemas.openxmlformats.org/officeDocument/2006/relationships/hyperlink" Target="https://mpai.community/standards/mpai-mmm/tec/v2-0/process-actions/#_Toc194122753" TargetMode="External"/><Relationship Id="rId15" Type="http://schemas.openxmlformats.org/officeDocument/2006/relationships/hyperlink" Target="https://mpai.community/standards/mpai-mmm/tec/v2-0/process-actions/#_Toc194122763" TargetMode="External"/><Relationship Id="rId23" Type="http://schemas.openxmlformats.org/officeDocument/2006/relationships/hyperlink" Target="https://mpai.community/standards/mpai-mmm/tec/v2-0/process-actions/#_Toc194122770" TargetMode="External"/><Relationship Id="rId28" Type="http://schemas.openxmlformats.org/officeDocument/2006/relationships/hyperlink" Target="https://mpai.community/standards/mpai-mmm/tec/v2-0/process-actions/#_Toc194122774" TargetMode="External"/><Relationship Id="rId10" Type="http://schemas.openxmlformats.org/officeDocument/2006/relationships/hyperlink" Target="https://mpai.community/standards/mpai-mmm/tec/v2-0/process-actions/#_Toc194122758" TargetMode="External"/><Relationship Id="rId19" Type="http://schemas.openxmlformats.org/officeDocument/2006/relationships/hyperlink" Target="https://mpai.community/standards/mpai-mmm/tec/v2-0/process-actions/#_Toc194122766" TargetMode="External"/><Relationship Id="rId4" Type="http://schemas.openxmlformats.org/officeDocument/2006/relationships/hyperlink" Target="https://mpai.community/standards/mpai-mmm/tec/v2-0/process-actions/#_Toc194122752" TargetMode="External"/><Relationship Id="rId9" Type="http://schemas.openxmlformats.org/officeDocument/2006/relationships/hyperlink" Target="https://mpai.community/standards/mpai-mmm/tec/v2-0/process-actions/#_Toc194122757" TargetMode="External"/><Relationship Id="rId14" Type="http://schemas.openxmlformats.org/officeDocument/2006/relationships/hyperlink" Target="https://mpai.community/standards/mpai-mmm/tec/v2-0/process-actions/#_Toc194122762" TargetMode="External"/><Relationship Id="rId22" Type="http://schemas.openxmlformats.org/officeDocument/2006/relationships/hyperlink" Target="https://mpai.community/standards/mpai-mmm/tec/v2-0/process-actions/#_Toc194122769" TargetMode="External"/><Relationship Id="rId27" Type="http://schemas.openxmlformats.org/officeDocument/2006/relationships/hyperlink" Target="https://mpai.community/standards/mpai-mmm/tec/v2-0/process-actions/#_Toc194122773" TargetMode="External"/><Relationship Id="rId30" Type="http://schemas.openxmlformats.org/officeDocument/2006/relationships/hyperlink" Target="https://mpai.community/standards/mpai-mmm/tec/v2-0/process-actions/#_Toc19412277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0/data-types/m-instance/" TargetMode="External"/><Relationship Id="rId13" Type="http://schemas.openxmlformats.org/officeDocument/2006/relationships/hyperlink" Target="https://mpai.community/standards/mpai-mmm/tec/v2-0/data-types/account/" TargetMode="External"/><Relationship Id="rId18" Type="http://schemas.openxmlformats.org/officeDocument/2006/relationships/hyperlink" Target="https://mpai.community/standards/mpai-mmm/tec/v2-0/data-types/message/" TargetMode="External"/><Relationship Id="rId26" Type="http://schemas.openxmlformats.org/officeDocument/2006/relationships/hyperlink" Target="https://mpai.community/standards/mpai-mmm/tec/v2-0/data-types/discovery/" TargetMode="External"/><Relationship Id="rId3" Type="http://schemas.openxmlformats.org/officeDocument/2006/relationships/hyperlink" Target="https://mpai.community/standards/mpai-mmm/tec/v2-0/data-types/certificate/" TargetMode="External"/><Relationship Id="rId21" Type="http://schemas.openxmlformats.org/officeDocument/2006/relationships/hyperlink" Target="https://mpai.community/standards/mpai-mmm/tec/v2-0/data-types/resolution/" TargetMode="External"/><Relationship Id="rId7" Type="http://schemas.openxmlformats.org/officeDocument/2006/relationships/hyperlink" Target="https://mpai.community/standards/mpai-mmm/tec/v2-0/data-types/m-environment/" TargetMode="External"/><Relationship Id="rId12" Type="http://schemas.openxmlformats.org/officeDocument/2006/relationships/hyperlink" Target="https://mpai.community/standards/mpai-mmm/tec/v2-0/data-types/u-environment/" TargetMode="External"/><Relationship Id="rId17" Type="http://schemas.openxmlformats.org/officeDocument/2006/relationships/hyperlink" Target="https://mpai.community/standards/mpai-mmm/tec/v2-0/data-types/ipp-message/" TargetMode="External"/><Relationship Id="rId25" Type="http://schemas.openxmlformats.org/officeDocument/2006/relationships/hyperlink" Target="https://mpai.community/standards/mpai-mmm/tec/v2-0/data-types/basic-interpretation/" TargetMode="External"/><Relationship Id="rId2" Type="http://schemas.openxmlformats.org/officeDocument/2006/relationships/hyperlink" Target="https://mpai.community/standards/mpai-mmm/tec/v2-0/data-types/basic-certificate/" TargetMode="External"/><Relationship Id="rId16" Type="http://schemas.openxmlformats.org/officeDocument/2006/relationships/hyperlink" Target="https://mpai.community/standards/mpai-mmm/tec/v2-0/data-types/personal-data/" TargetMode="External"/><Relationship Id="rId20" Type="http://schemas.openxmlformats.org/officeDocument/2006/relationships/hyperlink" Target="https://mpai.community/standards/mpai-mmm/tec/v2-0/data-types/process-action/" TargetMode="External"/><Relationship Id="rId29" Type="http://schemas.openxmlformats.org/officeDocument/2006/relationships/hyperlink" Target="https://mpai.community/standards/mpai-mmm/tec/v2-0/data-types/valid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data-types/m-capabilities/" TargetMode="External"/><Relationship Id="rId11" Type="http://schemas.openxmlformats.org/officeDocument/2006/relationships/hyperlink" Target="https://mpai.community/standards/mpai-mmm/tec/v2-0/data-types/rules/" TargetMode="External"/><Relationship Id="rId24" Type="http://schemas.openxmlformats.org/officeDocument/2006/relationships/hyperlink" Target="https://mpai.community/standards/mpai-mmm/tec/v2-0/data-types/basic-information/" TargetMode="External"/><Relationship Id="rId5" Type="http://schemas.openxmlformats.org/officeDocument/2006/relationships/hyperlink" Target="https://mpai.community/standards/mpai-mmm/tec/v2-0/data-types/identifier/" TargetMode="External"/><Relationship Id="rId15" Type="http://schemas.openxmlformats.org/officeDocument/2006/relationships/hyperlink" Target="https://mpai.community/standards/mpai-mmm/tec/v2-0/data-types/personal-profile/" TargetMode="External"/><Relationship Id="rId23" Type="http://schemas.openxmlformats.org/officeDocument/2006/relationships/hyperlink" Target="https://mpai.community/standards/mpai-mmm/tec/v2-0/data-types/basic-discovery/" TargetMode="External"/><Relationship Id="rId28" Type="http://schemas.openxmlformats.org/officeDocument/2006/relationships/hyperlink" Target="https://mpai.community/standards/mpai-mmm/tec/v2-0/data-types/interpretation/" TargetMode="External"/><Relationship Id="rId10" Type="http://schemas.openxmlformats.org/officeDocument/2006/relationships/hyperlink" Target="https://mpai.community/standards/mpai-mmm/tec/v2-0/data-types/rights/" TargetMode="External"/><Relationship Id="rId19" Type="http://schemas.openxmlformats.org/officeDocument/2006/relationships/hyperlink" Target="https://mpai.community/standards/mpai-mmm/tec/v2-0/data-types/p-capabilities/" TargetMode="External"/><Relationship Id="rId4" Type="http://schemas.openxmlformats.org/officeDocument/2006/relationships/hyperlink" Target="https://mpai.community/standards/mpai-mmm/tec/v2-0/data-types/contract/" TargetMode="External"/><Relationship Id="rId9" Type="http://schemas.openxmlformats.org/officeDocument/2006/relationships/hyperlink" Target="https://mpai.community/standards/mpai-mmm/tec/v2-0/data-types/program/" TargetMode="External"/><Relationship Id="rId14" Type="http://schemas.openxmlformats.org/officeDocument/2006/relationships/hyperlink" Target="https://mpai.community/standards/mpai-mmm/tec/v2-0/data-types/activity-data/" TargetMode="External"/><Relationship Id="rId22" Type="http://schemas.openxmlformats.org/officeDocument/2006/relationships/hyperlink" Target="https://mpai.community/standards/mpai-mmm/tec/v2-0/data-types/authentication/" TargetMode="External"/><Relationship Id="rId27" Type="http://schemas.openxmlformats.org/officeDocument/2006/relationships/hyperlink" Target="https://mpai.community/standards/mpai-mmm/tec/v2-0/data-types/information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3/data-types/basic-object/" TargetMode="External"/><Relationship Id="rId13" Type="http://schemas.openxmlformats.org/officeDocument/2006/relationships/hyperlink" Target="https://mpai.community/standards/mpai-osd/v1-3/data-types/scene-descriptors/" TargetMode="External"/><Relationship Id="rId18" Type="http://schemas.openxmlformats.org/officeDocument/2006/relationships/hyperlink" Target="https://mpai.community/standards/mpai-mmc/v2-3/data-types/personal-status/" TargetMode="External"/><Relationship Id="rId26" Type="http://schemas.openxmlformats.org/officeDocument/2006/relationships/hyperlink" Target="https://mpai.community/standards/mpai-osd/v1-3/data-types/space-time/" TargetMode="External"/><Relationship Id="rId3" Type="http://schemas.openxmlformats.org/officeDocument/2006/relationships/hyperlink" Target="https://mpai.community/standards/mpai-mmm/tec/v2-0/data-types/currency/" TargetMode="External"/><Relationship Id="rId21" Type="http://schemas.openxmlformats.org/officeDocument/2006/relationships/hyperlink" Target="https://mpai.community/standards/mpai-mmm/tec/v2-0/data-types/basic-u-location/" TargetMode="External"/><Relationship Id="rId7" Type="http://schemas.openxmlformats.org/officeDocument/2006/relationships/hyperlink" Target="https://mpai.community/standards/mpai-mmm/tec/v2-0/data-types/wallet/" TargetMode="External"/><Relationship Id="rId12" Type="http://schemas.openxmlformats.org/officeDocument/2006/relationships/hyperlink" Target="https://mpai.community/standards/mpai-osd/v1-3/data-types/object/" TargetMode="External"/><Relationship Id="rId17" Type="http://schemas.openxmlformats.org/officeDocument/2006/relationships/hyperlink" Target="https://mpai.community/standards/mpai-mmc/v2-3/data-types/emotion/" TargetMode="External"/><Relationship Id="rId25" Type="http://schemas.openxmlformats.org/officeDocument/2006/relationships/hyperlink" Target="https://mpai.community/standards/mpai-osd/v1-3/data-types/position/" TargetMode="External"/><Relationship Id="rId2" Type="http://schemas.openxmlformats.org/officeDocument/2006/relationships/hyperlink" Target="https://mpai.community/standards/mpai-mmm/tec/v2-0/data-types/asset/" TargetMode="External"/><Relationship Id="rId16" Type="http://schemas.openxmlformats.org/officeDocument/2006/relationships/hyperlink" Target="https://mpai.community/standards/mpai-mmc/v2-3/data-types/cognitive-state/" TargetMode="External"/><Relationship Id="rId20" Type="http://schemas.openxmlformats.org/officeDocument/2006/relationships/hyperlink" Target="https://mpai.community/standards/mpai-mmm/tec/v2-0/data-types/basic-m-location/" TargetMode="External"/><Relationship Id="rId29" Type="http://schemas.openxmlformats.org/officeDocument/2006/relationships/hyperlink" Target="https://mpai.community/standards/mpai-mmm/tec/v2-0/data-types/u-lo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data-types/value/" TargetMode="External"/><Relationship Id="rId11" Type="http://schemas.openxmlformats.org/officeDocument/2006/relationships/hyperlink" Target="https://schemas.mpai.community/OSD/V1.3/data/EventDescriptors.json" TargetMode="External"/><Relationship Id="rId24" Type="http://schemas.openxmlformats.org/officeDocument/2006/relationships/hyperlink" Target="https://mpai.community/standards/mpai-osd/v1-3/data-types/point-of-view/" TargetMode="External"/><Relationship Id="rId5" Type="http://schemas.openxmlformats.org/officeDocument/2006/relationships/hyperlink" Target="https://mpai.community/standards/mpai-mmm/tec/v2-0/data-types/transaction/" TargetMode="External"/><Relationship Id="rId15" Type="http://schemas.openxmlformats.org/officeDocument/2006/relationships/hyperlink" Target="https://mpai.community/standards/mpai-mmc/v2-3/data-types/summary/" TargetMode="External"/><Relationship Id="rId23" Type="http://schemas.openxmlformats.org/officeDocument/2006/relationships/hyperlink" Target="https://mpai.community/standards/mpai-osd/v1-3/data-types/orientation/" TargetMode="External"/><Relationship Id="rId28" Type="http://schemas.openxmlformats.org/officeDocument/2006/relationships/hyperlink" Target="https://mpai.community/standards/mpai-osd/v1-3/data-types/time/" TargetMode="External"/><Relationship Id="rId10" Type="http://schemas.openxmlformats.org/officeDocument/2006/relationships/hyperlink" Target="https://mpai.community/standards/mpai-osd/v1-3/data-types/basic-scene-geometry/" TargetMode="External"/><Relationship Id="rId19" Type="http://schemas.openxmlformats.org/officeDocument/2006/relationships/hyperlink" Target="https://mpai.community/standards/mpai-mmc/v2-3/data-types/social-attitude/" TargetMode="External"/><Relationship Id="rId4" Type="http://schemas.openxmlformats.org/officeDocument/2006/relationships/hyperlink" Target="https://mpai.community/standards/mpai-mmm/tec/v2-0/data-types/provenance/" TargetMode="External"/><Relationship Id="rId9" Type="http://schemas.openxmlformats.org/officeDocument/2006/relationships/hyperlink" Target="https://mpai.community/standards/mpai-osd/v1-3/data-types/basic-scene-descriptors/" TargetMode="External"/><Relationship Id="rId14" Type="http://schemas.openxmlformats.org/officeDocument/2006/relationships/hyperlink" Target="https://mpai.community/standards/mpai-osd/v1-3/data-types/scene-geometry/" TargetMode="External"/><Relationship Id="rId22" Type="http://schemas.openxmlformats.org/officeDocument/2006/relationships/hyperlink" Target="https://mpai.community/standards/mpai-mmm/tec/v2-0/data-types/m-location/" TargetMode="External"/><Relationship Id="rId27" Type="http://schemas.openxmlformats.org/officeDocument/2006/relationships/hyperlink" Target="https://mpai.community/standards/mpai-osd/v1-3/data-types/spatial-attitude/" TargetMode="External"/><Relationship Id="rId30" Type="http://schemas.openxmlformats.org/officeDocument/2006/relationships/hyperlink" Target="https://mpai.community/standards/mpai-mmm/tec/v2-0/data-types/universe-metaverse-map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0/process-actions/#_Toc194122778" TargetMode="External"/><Relationship Id="rId13" Type="http://schemas.openxmlformats.org/officeDocument/2006/relationships/hyperlink" Target="https://mpai.community/standards/mpai-mmm/tec/v2-0/data-types/message/" TargetMode="External"/><Relationship Id="rId18" Type="http://schemas.openxmlformats.org/officeDocument/2006/relationships/hyperlink" Target="https://mpai.community/standards/mpai-osd/v1-3/data-types/point-of-view/" TargetMode="External"/><Relationship Id="rId3" Type="http://schemas.openxmlformats.org/officeDocument/2006/relationships/hyperlink" Target="https://mpai.community/standards/mpai-mmm/tec/v2-0/process-actions/#_Toc194122761" TargetMode="External"/><Relationship Id="rId7" Type="http://schemas.openxmlformats.org/officeDocument/2006/relationships/hyperlink" Target="https://mpai.community/standards/mpai-mmm/tec/v2-0/process-actions/#_Toc194122768" TargetMode="External"/><Relationship Id="rId12" Type="http://schemas.openxmlformats.org/officeDocument/2006/relationships/hyperlink" Target="https://mpai.community/standards/mpai-mmm/tec/v2-0/data-types/ipp-message/" TargetMode="External"/><Relationship Id="rId17" Type="http://schemas.openxmlformats.org/officeDocument/2006/relationships/hyperlink" Target="https://mpai.community/standards/mpai-mmm/tec/v2-0/data-types/basic-u-location/" TargetMode="External"/><Relationship Id="rId2" Type="http://schemas.openxmlformats.org/officeDocument/2006/relationships/hyperlink" Target="https://mpai.community/standards/mpai-mmm/tec/v2-0/process-actions/#_Toc194122757" TargetMode="External"/><Relationship Id="rId16" Type="http://schemas.openxmlformats.org/officeDocument/2006/relationships/hyperlink" Target="https://mpai.community/standards/mpai-mmm/tec/v2-0/data-types/basic-m-location/" TargetMode="External"/><Relationship Id="rId20" Type="http://schemas.openxmlformats.org/officeDocument/2006/relationships/hyperlink" Target="https://mpai.community/standards/mpai-osd/v1-3/data-types/t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process-actions/#_Toc194122766" TargetMode="External"/><Relationship Id="rId11" Type="http://schemas.openxmlformats.org/officeDocument/2006/relationships/hyperlink" Target="https://mpai.community/standards/mpai-mmm/tec/v2-0/data-types/m-instance/" TargetMode="External"/><Relationship Id="rId5" Type="http://schemas.openxmlformats.org/officeDocument/2006/relationships/hyperlink" Target="https://mpai.community/standards/mpai-mmm/tec/v2-0/process-actions/#_Toc194122763" TargetMode="External"/><Relationship Id="rId15" Type="http://schemas.openxmlformats.org/officeDocument/2006/relationships/hyperlink" Target="https://mpai.community/standards/mpai-paf/v1-4/data-types/basic-object/" TargetMode="External"/><Relationship Id="rId10" Type="http://schemas.openxmlformats.org/officeDocument/2006/relationships/hyperlink" Target="https://mpai.community/standards/mpai-mmm/tec/v2-0/data-types/identifier/" TargetMode="External"/><Relationship Id="rId19" Type="http://schemas.openxmlformats.org/officeDocument/2006/relationships/hyperlink" Target="https://mpai.community/standards/mpai-osd/v1-3/data-types/space-time/" TargetMode="External"/><Relationship Id="rId4" Type="http://schemas.openxmlformats.org/officeDocument/2006/relationships/hyperlink" Target="https://mpai.community/standards/mpai-mmm/tec/v2-0/process-actions/#_Toc194122762" TargetMode="External"/><Relationship Id="rId9" Type="http://schemas.openxmlformats.org/officeDocument/2006/relationships/hyperlink" Target="https://mpai.community/standards/mpai-mmm/tec/v2-0/process-actions/#_Toc194122774" TargetMode="External"/><Relationship Id="rId14" Type="http://schemas.openxmlformats.org/officeDocument/2006/relationships/hyperlink" Target="https://mpai.community/standards/mpai-mmm/tec/v2-0/data-types/process-actio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mm.mpai.communit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6DAA8-64C3-F3C0-E1EB-956E8FAD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FA451-3879-47F4-35DC-C84959F7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317FD3-8BC5-DA2D-8614-3AA4C40E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B20896-9E31-55BE-59B7-DB1FDB30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E98EF2-8FC6-1E1F-6A65-C3481219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5266-4945-D4C8-5C5D-E542B488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Inter-Process Protocol (IPP)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08940-02FE-A119-8FD4-3BCD14D4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08461-CF1B-8DA1-0141-0A49E8D5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D594A6-365A-F6A6-C4CB-A3C902CBE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932724"/>
              </p:ext>
            </p:extLst>
          </p:nvPr>
        </p:nvGraphicFramePr>
        <p:xfrm>
          <a:off x="1301750" y="1828882"/>
          <a:ext cx="10202862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611">
                  <a:extLst>
                    <a:ext uri="{9D8B030D-6E8A-4147-A177-3AD203B41FA5}">
                      <a16:colId xmlns:a16="http://schemas.microsoft.com/office/drawing/2014/main" val="963718968"/>
                    </a:ext>
                  </a:extLst>
                </a:gridCol>
                <a:gridCol w="7394251">
                  <a:extLst>
                    <a:ext uri="{9D8B030D-6E8A-4147-A177-3AD203B41FA5}">
                      <a16:colId xmlns:a16="http://schemas.microsoft.com/office/drawing/2014/main" val="4080357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IPP Message Elements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0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 of PA Request.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6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when the Message is a PA Response.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01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Source Process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 of Process issuing Message.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5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 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Combination of Action, Items/Processes and Complement.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11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Resolution Service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(If the two Processes are in different M-Instances).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a Message from a Process in its M-Instance and forwards it to a peer Process in a different M-Instance.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Sends a Message received from a peer Process in a different M-Instance to a Process in its M-Instance.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0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Destination Process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 of Process to which the Message is intended to be sent.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59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Acknowledgement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Acknowledgement, if successful, or Error, if failure.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82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76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78D6-C62E-9375-120C-4F3184A7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Action Request/Response (same M-Instance)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7A1C-AD92-D2B1-F71C-FEDA07AC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BA31-610A-3A21-B5AB-7BDA0F5A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D11F3-2EFA-90BE-A780-C46183343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80" y="2094616"/>
            <a:ext cx="8973879" cy="3912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FF3595-D517-CE66-FA6D-631403C483DC}"/>
              </a:ext>
            </a:extLst>
          </p:cNvPr>
          <p:cNvSpPr/>
          <p:nvPr/>
        </p:nvSpPr>
        <p:spPr>
          <a:xfrm>
            <a:off x="4480513" y="3831939"/>
            <a:ext cx="1265660" cy="452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41C93-C417-80D7-7290-6D484A6FA772}"/>
              </a:ext>
            </a:extLst>
          </p:cNvPr>
          <p:cNvSpPr/>
          <p:nvPr/>
        </p:nvSpPr>
        <p:spPr>
          <a:xfrm>
            <a:off x="8040732" y="3842571"/>
            <a:ext cx="1347815" cy="4227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FEC8A-490D-3214-738D-EDEFC6A52109}"/>
              </a:ext>
            </a:extLst>
          </p:cNvPr>
          <p:cNvSpPr/>
          <p:nvPr/>
        </p:nvSpPr>
        <p:spPr>
          <a:xfrm>
            <a:off x="4480513" y="5056077"/>
            <a:ext cx="1265660" cy="4485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16B98C-70DC-FD1B-1E26-37794263333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5113343" y="4284603"/>
            <a:ext cx="0" cy="7714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C6BD0-BBF1-FAAF-3E1B-C85DB205AA0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746173" y="4053940"/>
            <a:ext cx="2294559" cy="433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28AC4E-3022-E4DD-A971-4CB2374CBA15}"/>
              </a:ext>
            </a:extLst>
          </p:cNvPr>
          <p:cNvSpPr txBox="1"/>
          <p:nvPr/>
        </p:nvSpPr>
        <p:spPr>
          <a:xfrm>
            <a:off x="5187132" y="2141823"/>
            <a:ext cx="21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M-Instance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9015C-2CBE-C0F9-5EA3-AA439EE3BEC7}"/>
              </a:ext>
            </a:extLst>
          </p:cNvPr>
          <p:cNvSpPr txBox="1"/>
          <p:nvPr/>
        </p:nvSpPr>
        <p:spPr>
          <a:xfrm>
            <a:off x="5746172" y="3659013"/>
            <a:ext cx="16761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Request-Action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51A5C-AFEB-04EE-F2D6-88D9A4D8D285}"/>
              </a:ext>
            </a:extLst>
          </p:cNvPr>
          <p:cNvSpPr txBox="1"/>
          <p:nvPr/>
        </p:nvSpPr>
        <p:spPr>
          <a:xfrm>
            <a:off x="6241314" y="4072813"/>
            <a:ext cx="17985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Response-Action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BA956D-3795-04A9-EC5E-1D65A3F046C3}"/>
              </a:ext>
            </a:extLst>
          </p:cNvPr>
          <p:cNvSpPr/>
          <p:nvPr/>
        </p:nvSpPr>
        <p:spPr>
          <a:xfrm>
            <a:off x="2808452" y="3840159"/>
            <a:ext cx="1376559" cy="4444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D997F5-7417-0D59-87BA-42F1533CFA54}"/>
              </a:ext>
            </a:extLst>
          </p:cNvPr>
          <p:cNvCxnSpPr>
            <a:cxnSpLocks/>
            <a:stCxn id="8" idx="1"/>
            <a:endCxn id="16" idx="3"/>
          </p:cNvCxnSpPr>
          <p:nvPr/>
        </p:nvCxnSpPr>
        <p:spPr>
          <a:xfrm flipH="1">
            <a:off x="4185011" y="4058271"/>
            <a:ext cx="295502" cy="41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F91CF7-9347-E8E6-309D-4838EFDD8B7F}"/>
              </a:ext>
            </a:extLst>
          </p:cNvPr>
          <p:cNvSpPr/>
          <p:nvPr/>
        </p:nvSpPr>
        <p:spPr>
          <a:xfrm>
            <a:off x="4495868" y="2686968"/>
            <a:ext cx="1236779" cy="5456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817840-A322-26CD-6290-03C12D9D86F9}"/>
              </a:ext>
            </a:extLst>
          </p:cNvPr>
          <p:cNvCxnSpPr>
            <a:cxnSpLocks/>
            <a:stCxn id="18" idx="2"/>
            <a:endCxn id="8" idx="0"/>
          </p:cNvCxnSpPr>
          <p:nvPr/>
        </p:nvCxnSpPr>
        <p:spPr>
          <a:xfrm flipH="1">
            <a:off x="5113343" y="3232620"/>
            <a:ext cx="915" cy="59931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712AEB-AD1A-BDE6-91CC-7DE6789CE1EC}"/>
              </a:ext>
            </a:extLst>
          </p:cNvPr>
          <p:cNvCxnSpPr>
            <a:cxnSpLocks/>
            <a:stCxn id="18" idx="3"/>
            <a:endCxn id="9" idx="0"/>
          </p:cNvCxnSpPr>
          <p:nvPr/>
        </p:nvCxnSpPr>
        <p:spPr>
          <a:xfrm>
            <a:off x="5732647" y="2959794"/>
            <a:ext cx="2981993" cy="88277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2EEB6-DCBC-2091-2E49-816C3071CBAD}"/>
              </a:ext>
            </a:extLst>
          </p:cNvPr>
          <p:cNvSpPr/>
          <p:nvPr/>
        </p:nvSpPr>
        <p:spPr>
          <a:xfrm>
            <a:off x="8040733" y="5023300"/>
            <a:ext cx="1347814" cy="3928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295669-70E2-3E89-B7C7-022D6C2B6E36}"/>
              </a:ext>
            </a:extLst>
          </p:cNvPr>
          <p:cNvCxnSpPr>
            <a:cxnSpLocks/>
          </p:cNvCxnSpPr>
          <p:nvPr/>
        </p:nvCxnSpPr>
        <p:spPr>
          <a:xfrm>
            <a:off x="8752649" y="4254691"/>
            <a:ext cx="0" cy="7686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B158F4-C7F5-6BC5-2926-2AF428178E57}"/>
              </a:ext>
            </a:extLst>
          </p:cNvPr>
          <p:cNvCxnSpPr>
            <a:cxnSpLocks/>
          </p:cNvCxnSpPr>
          <p:nvPr/>
        </p:nvCxnSpPr>
        <p:spPr>
          <a:xfrm>
            <a:off x="5705261" y="5263344"/>
            <a:ext cx="234178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43A11B-26C4-AE28-2F5C-A6B885318652}"/>
              </a:ext>
            </a:extLst>
          </p:cNvPr>
          <p:cNvCxnSpPr>
            <a:cxnSpLocks/>
            <a:stCxn id="16" idx="2"/>
            <a:endCxn id="10" idx="1"/>
          </p:cNvCxnSpPr>
          <p:nvPr/>
        </p:nvCxnSpPr>
        <p:spPr>
          <a:xfrm>
            <a:off x="3496732" y="4284603"/>
            <a:ext cx="983781" cy="99574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F97F-B021-F692-4AA7-A458C2E3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69" y="520124"/>
            <a:ext cx="10202586" cy="711136"/>
          </a:xfrm>
        </p:spPr>
        <p:txBody>
          <a:bodyPr>
            <a:normAutofit fontScale="90000"/>
          </a:bodyPr>
          <a:lstStyle/>
          <a:p>
            <a:r>
              <a:rPr lang="en-GB" dirty="0"/>
              <a:t>Process Action Request/Response (different M-Instances)</a:t>
            </a:r>
            <a:br>
              <a:rPr lang="en-GB" dirty="0"/>
            </a:b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9449-7DD2-7847-8B20-DAC6458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A495-6AD4-BF8D-5697-0C9747B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03979-0281-37A4-C29D-6497834A7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" y="1292495"/>
            <a:ext cx="5921574" cy="4499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620-B546-F373-0132-ACCF7FBE6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2" y="1268656"/>
            <a:ext cx="5834743" cy="4676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D14581-3CC8-4FFD-68AE-897BA8D56ACA}"/>
              </a:ext>
            </a:extLst>
          </p:cNvPr>
          <p:cNvSpPr/>
          <p:nvPr/>
        </p:nvSpPr>
        <p:spPr>
          <a:xfrm>
            <a:off x="482436" y="4088458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BD900-9867-9DB7-AB08-92DA87B609DA}"/>
              </a:ext>
            </a:extLst>
          </p:cNvPr>
          <p:cNvSpPr/>
          <p:nvPr/>
        </p:nvSpPr>
        <p:spPr>
          <a:xfrm>
            <a:off x="8711296" y="4111403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B1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33754-B70F-C439-3AD6-E10137DA515D}"/>
              </a:ext>
            </a:extLst>
          </p:cNvPr>
          <p:cNvSpPr/>
          <p:nvPr/>
        </p:nvSpPr>
        <p:spPr>
          <a:xfrm>
            <a:off x="10503800" y="326789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E0B08-C555-78B3-49A6-729E0FC05645}"/>
              </a:ext>
            </a:extLst>
          </p:cNvPr>
          <p:cNvSpPr/>
          <p:nvPr/>
        </p:nvSpPr>
        <p:spPr>
          <a:xfrm>
            <a:off x="10254053" y="435974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0A7C0-4EAE-FE88-CF7C-1434450D0518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645371" y="3509529"/>
            <a:ext cx="555621" cy="9205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F005-300E-F1B7-DD1F-6629D018D111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1743677" y="4430045"/>
            <a:ext cx="478215" cy="52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D76A-00D9-B9BF-2B45-DBD18080B9F3}"/>
              </a:ext>
            </a:extLst>
          </p:cNvPr>
          <p:cNvSpPr txBox="1"/>
          <p:nvPr/>
        </p:nvSpPr>
        <p:spPr>
          <a:xfrm>
            <a:off x="839590" y="4780943"/>
            <a:ext cx="152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8C82A-585F-8C5F-1EA4-1C16A315BC84}"/>
              </a:ext>
            </a:extLst>
          </p:cNvPr>
          <p:cNvSpPr txBox="1"/>
          <p:nvPr/>
        </p:nvSpPr>
        <p:spPr>
          <a:xfrm>
            <a:off x="7370167" y="5078035"/>
            <a:ext cx="147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0D01CF-A3FC-1FFF-9219-CCC73660371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9972537" y="3609479"/>
            <a:ext cx="531263" cy="84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1DF51-1BE6-9AD6-A29E-06ECEC89A0A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9972537" y="4452990"/>
            <a:ext cx="281516" cy="2483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D6FB92-6DA4-6BAC-3408-E37FF1433011}"/>
              </a:ext>
            </a:extLst>
          </p:cNvPr>
          <p:cNvSpPr txBox="1"/>
          <p:nvPr/>
        </p:nvSpPr>
        <p:spPr>
          <a:xfrm>
            <a:off x="2399634" y="2629429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85D506-B68E-2E71-47F7-76F51A404609}"/>
              </a:ext>
            </a:extLst>
          </p:cNvPr>
          <p:cNvCxnSpPr>
            <a:cxnSpLocks/>
          </p:cNvCxnSpPr>
          <p:nvPr/>
        </p:nvCxnSpPr>
        <p:spPr>
          <a:xfrm flipV="1">
            <a:off x="2935011" y="262718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F63C6-72CE-3BFD-479B-A4BCA4C95DC8}"/>
              </a:ext>
            </a:extLst>
          </p:cNvPr>
          <p:cNvSpPr txBox="1"/>
          <p:nvPr/>
        </p:nvSpPr>
        <p:spPr>
          <a:xfrm>
            <a:off x="2945105" y="2618919"/>
            <a:ext cx="400110" cy="1480764"/>
          </a:xfrm>
          <a:prstGeom prst="rect">
            <a:avLst/>
          </a:prstGeom>
          <a:solidFill>
            <a:srgbClr val="92D05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AF8E7-6FA4-EA9C-3034-8909C5A4AB09}"/>
              </a:ext>
            </a:extLst>
          </p:cNvPr>
          <p:cNvSpPr/>
          <p:nvPr/>
        </p:nvSpPr>
        <p:spPr>
          <a:xfrm>
            <a:off x="2221889" y="1939662"/>
            <a:ext cx="1261241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20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1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6E7841-B5DA-FAB4-F870-96DD663F9700}"/>
              </a:ext>
            </a:extLst>
          </p:cNvPr>
          <p:cNvSpPr/>
          <p:nvPr/>
        </p:nvSpPr>
        <p:spPr>
          <a:xfrm>
            <a:off x="8711296" y="1947004"/>
            <a:ext cx="1251349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18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8567AE-0E2A-E7EA-13B0-020EB4D7206B}"/>
              </a:ext>
            </a:extLst>
          </p:cNvPr>
          <p:cNvCxnSpPr>
            <a:cxnSpLocks/>
          </p:cNvCxnSpPr>
          <p:nvPr/>
        </p:nvCxnSpPr>
        <p:spPr>
          <a:xfrm>
            <a:off x="3457303" y="2467119"/>
            <a:ext cx="5245115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DC9-A4AD-3DC0-2E02-3E3E3DA09983}"/>
              </a:ext>
            </a:extLst>
          </p:cNvPr>
          <p:cNvSpPr txBox="1"/>
          <p:nvPr/>
        </p:nvSpPr>
        <p:spPr>
          <a:xfrm>
            <a:off x="5500812" y="1771030"/>
            <a:ext cx="15590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C62E7-F970-1355-3AFE-1A2C9E9406B2}"/>
              </a:ext>
            </a:extLst>
          </p:cNvPr>
          <p:cNvSpPr txBox="1"/>
          <p:nvPr/>
        </p:nvSpPr>
        <p:spPr>
          <a:xfrm>
            <a:off x="5500812" y="2158614"/>
            <a:ext cx="159667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A09A7-6FD1-91B6-8D8A-6784D15BB406}"/>
              </a:ext>
            </a:extLst>
          </p:cNvPr>
          <p:cNvSpPr/>
          <p:nvPr/>
        </p:nvSpPr>
        <p:spPr>
          <a:xfrm rot="16200000">
            <a:off x="2369055" y="5219610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447953-8233-41D3-265A-B361E1B2DBCF}"/>
              </a:ext>
            </a:extLst>
          </p:cNvPr>
          <p:cNvSpPr/>
          <p:nvPr/>
        </p:nvSpPr>
        <p:spPr>
          <a:xfrm rot="5400000">
            <a:off x="9424998" y="5228537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083729-9CF2-2837-F2F4-4C6BCC348EF2}"/>
              </a:ext>
            </a:extLst>
          </p:cNvPr>
          <p:cNvCxnSpPr>
            <a:cxnSpLocks/>
          </p:cNvCxnSpPr>
          <p:nvPr/>
        </p:nvCxnSpPr>
        <p:spPr>
          <a:xfrm>
            <a:off x="3470361" y="2079584"/>
            <a:ext cx="52451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1A80F-E18A-78F9-9514-06E518BADA92}"/>
              </a:ext>
            </a:extLst>
          </p:cNvPr>
          <p:cNvSpPr/>
          <p:nvPr/>
        </p:nvSpPr>
        <p:spPr>
          <a:xfrm rot="5400000">
            <a:off x="2908167" y="5227896"/>
            <a:ext cx="65082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AB12B-BBEC-8882-52B9-D4905246AF7C}"/>
              </a:ext>
            </a:extLst>
          </p:cNvPr>
          <p:cNvSpPr/>
          <p:nvPr/>
        </p:nvSpPr>
        <p:spPr>
          <a:xfrm rot="16200000">
            <a:off x="8863982" y="5240863"/>
            <a:ext cx="65082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19395D-3940-FA2A-AEEB-5735985D9A00}"/>
              </a:ext>
            </a:extLst>
          </p:cNvPr>
          <p:cNvSpPr/>
          <p:nvPr/>
        </p:nvSpPr>
        <p:spPr>
          <a:xfrm>
            <a:off x="8711296" y="5992811"/>
            <a:ext cx="1261241" cy="5932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51A0EF-834E-E76B-3C1B-237035BA810E}"/>
              </a:ext>
            </a:extLst>
          </p:cNvPr>
          <p:cNvCxnSpPr>
            <a:cxnSpLocks/>
          </p:cNvCxnSpPr>
          <p:nvPr/>
        </p:nvCxnSpPr>
        <p:spPr>
          <a:xfrm flipV="1">
            <a:off x="2373788" y="2625186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7D05FE4-F52A-9838-0283-BC09873730D3}"/>
              </a:ext>
            </a:extLst>
          </p:cNvPr>
          <p:cNvSpPr/>
          <p:nvPr/>
        </p:nvSpPr>
        <p:spPr>
          <a:xfrm>
            <a:off x="1014750" y="282635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345F61-1CAE-934D-358B-50E5F6AF41A4}"/>
              </a:ext>
            </a:extLst>
          </p:cNvPr>
          <p:cNvSpPr/>
          <p:nvPr/>
        </p:nvSpPr>
        <p:spPr>
          <a:xfrm>
            <a:off x="2221890" y="6004518"/>
            <a:ext cx="1261241" cy="6044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0484E-8234-96C1-4243-DCEA9905B6AC}"/>
              </a:ext>
            </a:extLst>
          </p:cNvPr>
          <p:cNvSpPr/>
          <p:nvPr/>
        </p:nvSpPr>
        <p:spPr>
          <a:xfrm>
            <a:off x="2221892" y="409371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E32D53-6666-C724-F90B-FDE981AF59E5}"/>
              </a:ext>
            </a:extLst>
          </p:cNvPr>
          <p:cNvCxnSpPr>
            <a:cxnSpLocks/>
          </p:cNvCxnSpPr>
          <p:nvPr/>
        </p:nvCxnSpPr>
        <p:spPr>
          <a:xfrm>
            <a:off x="2533275" y="477163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D188FB-A6FC-7663-D6B2-EE655548FAFD}"/>
              </a:ext>
            </a:extLst>
          </p:cNvPr>
          <p:cNvCxnSpPr>
            <a:cxnSpLocks/>
          </p:cNvCxnSpPr>
          <p:nvPr/>
        </p:nvCxnSpPr>
        <p:spPr>
          <a:xfrm>
            <a:off x="3053537" y="4780943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C5942C-739E-CA58-A2E5-7AA85A36DBEA}"/>
              </a:ext>
            </a:extLst>
          </p:cNvPr>
          <p:cNvCxnSpPr>
            <a:cxnSpLocks/>
          </p:cNvCxnSpPr>
          <p:nvPr/>
        </p:nvCxnSpPr>
        <p:spPr>
          <a:xfrm>
            <a:off x="9005658" y="477957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C9776D-BB47-60FF-F38B-2A060F578A35}"/>
              </a:ext>
            </a:extLst>
          </p:cNvPr>
          <p:cNvCxnSpPr>
            <a:cxnSpLocks/>
          </p:cNvCxnSpPr>
          <p:nvPr/>
        </p:nvCxnSpPr>
        <p:spPr>
          <a:xfrm>
            <a:off x="9569955" y="4779571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D07580-C134-1337-CEB8-D15E00437D69}"/>
              </a:ext>
            </a:extLst>
          </p:cNvPr>
          <p:cNvSpPr txBox="1"/>
          <p:nvPr/>
        </p:nvSpPr>
        <p:spPr>
          <a:xfrm>
            <a:off x="9457317" y="2645197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E3293B-D938-7464-BC7F-18B8D05C2DF9}"/>
              </a:ext>
            </a:extLst>
          </p:cNvPr>
          <p:cNvCxnSpPr>
            <a:cxnSpLocks/>
          </p:cNvCxnSpPr>
          <p:nvPr/>
        </p:nvCxnSpPr>
        <p:spPr>
          <a:xfrm flipV="1">
            <a:off x="9414626" y="2663972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60A9BE-54A5-1335-8AEE-1E31411010E4}"/>
              </a:ext>
            </a:extLst>
          </p:cNvPr>
          <p:cNvSpPr txBox="1"/>
          <p:nvPr/>
        </p:nvSpPr>
        <p:spPr>
          <a:xfrm>
            <a:off x="8899204" y="2634687"/>
            <a:ext cx="400110" cy="1480764"/>
          </a:xfrm>
          <a:prstGeom prst="rect">
            <a:avLst/>
          </a:prstGeom>
          <a:solidFill>
            <a:srgbClr val="92D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B48E75-5147-D312-B482-10E6A5EE4B32}"/>
              </a:ext>
            </a:extLst>
          </p:cNvPr>
          <p:cNvCxnSpPr>
            <a:cxnSpLocks/>
          </p:cNvCxnSpPr>
          <p:nvPr/>
        </p:nvCxnSpPr>
        <p:spPr>
          <a:xfrm flipV="1">
            <a:off x="8853403" y="264095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2EB8D94-1E33-EBE9-3A8A-6B1ED11ABFEA}"/>
              </a:ext>
            </a:extLst>
          </p:cNvPr>
          <p:cNvSpPr/>
          <p:nvPr/>
        </p:nvSpPr>
        <p:spPr>
          <a:xfrm>
            <a:off x="4045433" y="4098973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9D4E2E-BC1B-EB4D-8D93-6FC3D59282B2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3483133" y="4435303"/>
            <a:ext cx="562300" cy="525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65F028-D221-EC4B-ECF5-1078D0B3C2ED}"/>
              </a:ext>
            </a:extLst>
          </p:cNvPr>
          <p:cNvSpPr/>
          <p:nvPr/>
        </p:nvSpPr>
        <p:spPr>
          <a:xfrm>
            <a:off x="6871060" y="411568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B4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4BCFA7-BBF8-799B-2D93-AD0F6471BCBE}"/>
              </a:ext>
            </a:extLst>
          </p:cNvPr>
          <p:cNvCxnSpPr>
            <a:stCxn id="46" idx="3"/>
            <a:endCxn id="9" idx="1"/>
          </p:cNvCxnSpPr>
          <p:nvPr/>
        </p:nvCxnSpPr>
        <p:spPr>
          <a:xfrm flipV="1">
            <a:off x="8132301" y="4452990"/>
            <a:ext cx="578995" cy="427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F89D-3FAB-F61C-0F3C-7BB6B60F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IPP Protocol Payload (Process Action)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A936A1-5B37-8407-E636-28602C679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50364"/>
              </p:ext>
            </p:extLst>
          </p:nvPr>
        </p:nvGraphicFramePr>
        <p:xfrm>
          <a:off x="1301749" y="1905000"/>
          <a:ext cx="10415329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98">
                  <a:extLst>
                    <a:ext uri="{9D8B030D-6E8A-4147-A177-3AD203B41FA5}">
                      <a16:colId xmlns:a16="http://schemas.microsoft.com/office/drawing/2014/main" val="2162534574"/>
                    </a:ext>
                  </a:extLst>
                </a:gridCol>
                <a:gridCol w="8237031">
                  <a:extLst>
                    <a:ext uri="{9D8B030D-6E8A-4147-A177-3AD203B41FA5}">
                      <a16:colId xmlns:a16="http://schemas.microsoft.com/office/drawing/2014/main" val="2178515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 Element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36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 of the standard Actions specified by MMM-TEC V2.0.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38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(Source Complement) One or more Items or a Process part in the Process Action execution at S-Process side. Items/Processes preceded by one of </a:t>
                      </a:r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Nil, At, From, Of, To, With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D-Complements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(Destination Complement) One or more Items or a Process part in the Process Action execution at the D-Process side. Items/Processes is preceded by  one of </a:t>
                      </a:r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Nil, At, From, Of, To, With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31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Error message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Reasons why the requested Process did not perform PA request.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7824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A621-295D-DDEB-30F9-434DF325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DD25-4AB3-4CDC-02C0-8A201ECE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8E35-4E7F-C421-B106-BD111AAE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CDE34-939E-16E0-2651-FD7C5DFC2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609117"/>
              </p:ext>
            </p:extLst>
          </p:nvPr>
        </p:nvGraphicFramePr>
        <p:xfrm>
          <a:off x="1301750" y="1597351"/>
          <a:ext cx="102028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3223975781"/>
                    </a:ext>
                  </a:extLst>
                </a:gridCol>
                <a:gridCol w="2809903">
                  <a:extLst>
                    <a:ext uri="{9D8B030D-6E8A-4147-A177-3AD203B41FA5}">
                      <a16:colId xmlns:a16="http://schemas.microsoft.com/office/drawing/2014/main" val="1831541735"/>
                    </a:ext>
                  </a:extLst>
                </a:gridCol>
                <a:gridCol w="1766657">
                  <a:extLst>
                    <a:ext uri="{9D8B030D-6E8A-4147-A177-3AD203B41FA5}">
                      <a16:colId xmlns:a16="http://schemas.microsoft.com/office/drawing/2014/main" val="2076263266"/>
                    </a:ext>
                  </a:extLst>
                </a:gridCol>
                <a:gridCol w="1704512">
                  <a:extLst>
                    <a:ext uri="{9D8B030D-6E8A-4147-A177-3AD203B41FA5}">
                      <a16:colId xmlns:a16="http://schemas.microsoft.com/office/drawing/2014/main" val="1315700219"/>
                    </a:ext>
                  </a:extLst>
                </a:gridCol>
                <a:gridCol w="1881216">
                  <a:extLst>
                    <a:ext uri="{9D8B030D-6E8A-4147-A177-3AD203B41FA5}">
                      <a16:colId xmlns:a16="http://schemas.microsoft.com/office/drawing/2014/main" val="614426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9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Authenticate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Author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Change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Convert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05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Hide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81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MM-Add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MM-Anim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MM-Disable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MM-Embed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MM-Enable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071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MM-Move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MM-PropertyChange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MM-Send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Modify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MU-Actuate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41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MU-Send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Resolve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Track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3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UM-Capture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UM-Send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Validate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93298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18F9-FCF8-27F2-F68F-C3378B32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51CB5-9F57-178E-DD44-8B5F5D91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5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7C07-4303-D96D-25DF-EF39B94C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D252-7FB1-A2AF-6405-D5718C17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Item is </a:t>
            </a:r>
            <a:r>
              <a:rPr lang="en-US" b="1" dirty="0"/>
              <a:t>an instance of a Data Type</a:t>
            </a:r>
            <a:r>
              <a:rPr lang="en-US" dirty="0"/>
              <a:t> </a:t>
            </a:r>
            <a:r>
              <a:rPr lang="en-US" dirty="0" err="1"/>
              <a:t>recognised</a:t>
            </a:r>
            <a:r>
              <a:rPr lang="en-US" dirty="0"/>
              <a:t> in an M-Instance.</a:t>
            </a:r>
          </a:p>
          <a:p>
            <a:r>
              <a:rPr lang="en-US" dirty="0"/>
              <a:t>Currently, </a:t>
            </a:r>
            <a:r>
              <a:rPr lang="en-US" b="1" dirty="0"/>
              <a:t>some 60 Items</a:t>
            </a:r>
            <a:r>
              <a:rPr lang="en-US" dirty="0"/>
              <a:t> have been specified:</a:t>
            </a:r>
          </a:p>
          <a:p>
            <a:pPr lvl="1"/>
            <a:r>
              <a:rPr lang="en-US" i="1" dirty="0"/>
              <a:t>Metaverse-specific</a:t>
            </a:r>
            <a:r>
              <a:rPr lang="en-US" dirty="0"/>
              <a:t>, e.g., Process Item, Rights, Contract, specified by MMM-TEC.</a:t>
            </a:r>
          </a:p>
          <a:p>
            <a:pPr lvl="1"/>
            <a:r>
              <a:rPr lang="en-US" i="1" dirty="0"/>
              <a:t>Borrowed</a:t>
            </a:r>
            <a:r>
              <a:rPr lang="en-US" dirty="0"/>
              <a:t> from other MPAI standards, e.g., 3D Model, Audio, Visual.</a:t>
            </a:r>
          </a:p>
          <a:p>
            <a:r>
              <a:rPr lang="en-US" dirty="0"/>
              <a:t>An Item can be </a:t>
            </a:r>
            <a:r>
              <a:rPr lang="en-US" b="1" dirty="0"/>
              <a:t>represented</a:t>
            </a:r>
            <a:r>
              <a:rPr lang="en-US" dirty="0"/>
              <a:t> in many ways, called Formats.</a:t>
            </a:r>
          </a:p>
          <a:p>
            <a:r>
              <a:rPr lang="en-US" dirty="0"/>
              <a:t>MMM-TEC </a:t>
            </a:r>
            <a:r>
              <a:rPr lang="en-US" b="1" dirty="0"/>
              <a:t>specifies data types</a:t>
            </a:r>
            <a:r>
              <a:rPr lang="en-US" dirty="0"/>
              <a:t>, occasionally formats.</a:t>
            </a:r>
          </a:p>
          <a:p>
            <a:r>
              <a:rPr lang="en-US" dirty="0"/>
              <a:t>Qualifiers </a:t>
            </a:r>
            <a:r>
              <a:rPr lang="en-US" b="1" dirty="0"/>
              <a:t>convey information about</a:t>
            </a:r>
            <a:r>
              <a:rPr lang="en-US" dirty="0"/>
              <a:t>, e.g., a Visual Data Type instance that:</a:t>
            </a:r>
          </a:p>
          <a:p>
            <a:pPr lvl="1"/>
            <a:r>
              <a:rPr lang="en-US" dirty="0"/>
              <a:t>Uses a given </a:t>
            </a:r>
            <a:r>
              <a:rPr lang="en-US" i="1" dirty="0" err="1"/>
              <a:t>colour</a:t>
            </a:r>
            <a:r>
              <a:rPr lang="en-US" i="1" dirty="0"/>
              <a:t> space</a:t>
            </a:r>
            <a:r>
              <a:rPr lang="en-US" dirty="0"/>
              <a:t> (Sub-Type).</a:t>
            </a:r>
          </a:p>
          <a:p>
            <a:pPr lvl="1"/>
            <a:r>
              <a:rPr lang="en-US" dirty="0"/>
              <a:t>Was produced by an </a:t>
            </a:r>
            <a:r>
              <a:rPr lang="en-US" i="1" dirty="0"/>
              <a:t>AVC encoder </a:t>
            </a:r>
            <a:r>
              <a:rPr lang="en-US" dirty="0"/>
              <a:t>and streamed by </a:t>
            </a:r>
            <a:r>
              <a:rPr lang="en-US" i="1" dirty="0"/>
              <a:t>DASH </a:t>
            </a:r>
            <a:r>
              <a:rPr lang="en-US" dirty="0"/>
              <a:t>(Format).</a:t>
            </a:r>
          </a:p>
          <a:p>
            <a:pPr lvl="1"/>
            <a:r>
              <a:rPr lang="en-US" dirty="0"/>
              <a:t>Is described by </a:t>
            </a:r>
            <a:r>
              <a:rPr lang="en-US" i="1" dirty="0"/>
              <a:t>Dublin Core Metadata</a:t>
            </a:r>
            <a:r>
              <a:rPr lang="en-US" dirty="0"/>
              <a:t> (Attribute).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9C93-A26F-D3A2-458D-21776660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79A23-8417-E276-6C41-D70D7B8A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1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4412-C553-3F4E-2C7D-937FD516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 General Use, Human &amp; User, Process Interaction, and Service Access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5E3990-3B69-393D-1D5B-F7AD6CFE1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57041"/>
              </p:ext>
            </p:extLst>
          </p:nvPr>
        </p:nvGraphicFramePr>
        <p:xfrm>
          <a:off x="1301750" y="1905000"/>
          <a:ext cx="10202860" cy="369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512793168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97816144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414123783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245364282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5556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9381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Certificate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Certificate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Contract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Identifier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665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M-Capabilities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M-Environment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M-Instance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09198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Rights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Rules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U-Environment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158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Account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Activity Data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Profile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Data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0982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Process Interaction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IPP Message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Message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P-Capabilities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Process Action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67305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877914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Service Access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Discovery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Information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Interpretation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4752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Discovery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Validation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789666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DBC7-DC55-D81A-52BD-C95A433B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098D5-ACA1-579F-6C5A-2B78E135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5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1567-C5DC-AD9F-965B-09FD2735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for: Finance, Perception, Internal State, and Space &amp; Time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CEEBC1-6F34-9282-B268-212DC0A98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11055"/>
              </p:ext>
            </p:extLst>
          </p:nvPr>
        </p:nvGraphicFramePr>
        <p:xfrm>
          <a:off x="1301750" y="1712976"/>
          <a:ext cx="10202860" cy="475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3112967565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058035309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66901252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212639126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879292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678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Currency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Provenance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2042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Value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Wallet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00650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Perception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Object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Scene Descriptors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Scene Geometry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Event Descriptors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242729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Scene Descriptors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Scene Geometry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Summary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2452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Internal State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Cognitive State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Emotion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Status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 Attitude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851407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Space&amp;Time</a:t>
                      </a:r>
                      <a:endParaRPr lang="en-150" sz="2200" b="1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M-Location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U-Location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Orientation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8545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Spatial Attitude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3808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Universe-Metaverse Map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6559649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5B1F-95EF-A6CF-D8C4-21185902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F55C8-AE17-01B5-E965-8E02A100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5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8504-BE33-C079-89B2-96063730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and Rules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ED25-0135-AF68-2D24-37EC15BC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our societies </a:t>
            </a:r>
            <a:r>
              <a:rPr lang="en-US" b="1" dirty="0"/>
              <a:t>humans are not allowed</a:t>
            </a:r>
            <a:r>
              <a:rPr lang="en-US" dirty="0"/>
              <a:t> to do anything they want.</a:t>
            </a:r>
          </a:p>
          <a:p>
            <a:pPr lvl="1"/>
            <a:r>
              <a:rPr lang="en-US" dirty="0"/>
              <a:t>You may not take someone else’s property.</a:t>
            </a:r>
          </a:p>
          <a:p>
            <a:pPr lvl="1"/>
            <a:r>
              <a:rPr lang="en-US" dirty="0"/>
              <a:t>You may not enter someone else’s home.</a:t>
            </a:r>
          </a:p>
          <a:p>
            <a:pPr marL="400050" lvl="1" indent="0">
              <a:buNone/>
            </a:pPr>
            <a:r>
              <a:rPr lang="en-US" sz="2400" dirty="0"/>
              <a:t>unless they have, acquire, or are granted </a:t>
            </a:r>
            <a:r>
              <a:rPr lang="en-US" sz="2400" b="1" dirty="0"/>
              <a:t>the rights to do so</a:t>
            </a:r>
            <a:r>
              <a:rPr lang="en-US" sz="2400" dirty="0"/>
              <a:t>.</a:t>
            </a:r>
          </a:p>
          <a:p>
            <a:pPr marL="342900" lvl="1" indent="-342900"/>
            <a:r>
              <a:rPr lang="en-US" sz="2400" dirty="0"/>
              <a:t>The same applies in an M-Instance:</a:t>
            </a:r>
          </a:p>
          <a:p>
            <a:pPr marL="742950" lvl="2" indent="-342900"/>
            <a:r>
              <a:rPr lang="en-US" sz="2200" b="1" dirty="0"/>
              <a:t>When a human registers</a:t>
            </a:r>
            <a:r>
              <a:rPr lang="en-US" sz="2200" dirty="0"/>
              <a:t>, their Processes are </a:t>
            </a:r>
            <a:r>
              <a:rPr lang="en-US" sz="2200" b="1" dirty="0"/>
              <a:t>given Rights</a:t>
            </a:r>
            <a:r>
              <a:rPr lang="en-US" sz="2200" dirty="0"/>
              <a:t>, called internal.</a:t>
            </a:r>
          </a:p>
          <a:p>
            <a:pPr marL="742950" lvl="2" indent="-342900"/>
            <a:r>
              <a:rPr lang="en-US" sz="2200" dirty="0"/>
              <a:t>A Process may </a:t>
            </a:r>
            <a:r>
              <a:rPr lang="en-US" sz="2200" b="1" dirty="0"/>
              <a:t>acquire Rights</a:t>
            </a:r>
            <a:r>
              <a:rPr lang="en-US" sz="2200" dirty="0"/>
              <a:t>, called acquired, e.g., a concert ticket.</a:t>
            </a:r>
          </a:p>
          <a:p>
            <a:pPr marL="742950" lvl="2" indent="-342900"/>
            <a:r>
              <a:rPr lang="en-US" sz="2200" dirty="0"/>
              <a:t>A Process may </a:t>
            </a:r>
            <a:r>
              <a:rPr lang="en-US" sz="2200" b="1" dirty="0"/>
              <a:t>be granted Rights</a:t>
            </a:r>
            <a:r>
              <a:rPr lang="en-US" sz="2200" dirty="0"/>
              <a:t> by another Process that holds them.</a:t>
            </a:r>
          </a:p>
          <a:p>
            <a:pPr marL="342900" lvl="1" indent="-342900"/>
            <a:r>
              <a:rPr lang="en-US" sz="2400" b="1" dirty="0"/>
              <a:t>Rights</a:t>
            </a:r>
            <a:r>
              <a:rPr lang="en-US" sz="2400" dirty="0"/>
              <a:t> are represented by a set of </a:t>
            </a:r>
            <a:r>
              <a:rPr lang="en-US" sz="2400" b="1" dirty="0"/>
              <a:t>Process Actions</a:t>
            </a:r>
            <a:r>
              <a:rPr lang="en-US" sz="2400" dirty="0"/>
              <a:t>.</a:t>
            </a:r>
          </a:p>
          <a:p>
            <a:pPr marL="342900" lvl="1" indent="-342900"/>
            <a:r>
              <a:rPr lang="en-US" sz="2400" b="1" dirty="0"/>
              <a:t>Rules</a:t>
            </a:r>
            <a:r>
              <a:rPr lang="en-US" sz="2400" dirty="0"/>
              <a:t> are represented as Process Actions preceded by Must-May-May not.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4E490-C14A-183A-0B9C-BCCF8D3C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FAD6B-0524-B256-01F8-D0F839DF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6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61FA-1006-95FE-74DF-D881329A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542259"/>
            <a:ext cx="10202586" cy="926803"/>
          </a:xfrm>
        </p:spPr>
        <p:txBody>
          <a:bodyPr/>
          <a:lstStyle/>
          <a:p>
            <a:r>
              <a:rPr lang="en-GB" dirty="0"/>
              <a:t>Specification of Change Process Action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7199F0-B7B8-010C-D922-4E0D1095C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865281"/>
              </p:ext>
            </p:extLst>
          </p:nvPr>
        </p:nvGraphicFramePr>
        <p:xfrm>
          <a:off x="956931" y="1469062"/>
          <a:ext cx="1072825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923">
                  <a:extLst>
                    <a:ext uri="{9D8B030D-6E8A-4147-A177-3AD203B41FA5}">
                      <a16:colId xmlns:a16="http://schemas.microsoft.com/office/drawing/2014/main" val="1869870786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3246654618"/>
                    </a:ext>
                  </a:extLst>
                </a:gridCol>
                <a:gridCol w="7201958">
                  <a:extLst>
                    <a:ext uri="{9D8B030D-6E8A-4147-A177-3AD203B41FA5}">
                      <a16:colId xmlns:a16="http://schemas.microsoft.com/office/drawing/2014/main" val="3779210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42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78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Action of a User requesting a Rights Service to: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Modify the Rights of a Process or an Item based on Rights.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 the requesting User the Rights to further Change those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1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Whose Rights are to be changed, </a:t>
                      </a: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13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Whose Rights are to be changed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0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 PA Request is successfully performed, Rights shall be granted based on Model Rights (</a:t>
                      </a: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64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D-Complements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Granted to requesting User to further Modify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63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User with Changed Rights receives the new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09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Error Message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FaultyReq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Request is Faulty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43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Incorrect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57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Insufficient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26605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2C0A-1CF6-703E-A77A-404A1BF7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54D89-E1F2-6BF7-C9A6-B6C1816F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8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BFEC-F503-CD7B-A61E-0B1F7DC4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 for metaverse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4FFB-4E56-11A0-099B-AEFA2D8F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681077"/>
          </a:xfrm>
        </p:spPr>
        <p:txBody>
          <a:bodyPr>
            <a:normAutofit/>
          </a:bodyPr>
          <a:lstStyle/>
          <a:p>
            <a:r>
              <a:rPr lang="en-GB" dirty="0"/>
              <a:t>“Metaverse”: should be the next communication milestone.</a:t>
            </a:r>
          </a:p>
          <a:p>
            <a:pPr lvl="1"/>
            <a:r>
              <a:rPr lang="en-GB" dirty="0"/>
              <a:t>New spaces for humans to populate and exploit.</a:t>
            </a:r>
          </a:p>
          <a:p>
            <a:r>
              <a:rPr lang="en-GB" dirty="0"/>
              <a:t>Proprietary metaverse solutions do not fly </a:t>
            </a:r>
          </a:p>
          <a:p>
            <a:pPr lvl="1"/>
            <a:r>
              <a:rPr lang="en-GB" dirty="0"/>
              <a:t>Lack of interoperability and immaturity of technology.</a:t>
            </a:r>
          </a:p>
          <a:p>
            <a:pPr marL="0" indent="0" algn="ctr">
              <a:buNone/>
            </a:pP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To be called a communication system, metaverse needs public standards.</a:t>
            </a:r>
          </a:p>
          <a:p>
            <a:r>
              <a:rPr lang="en-GB" dirty="0"/>
              <a:t>Why are there no standards yet?</a:t>
            </a:r>
          </a:p>
          <a:p>
            <a:pPr lvl="1"/>
            <a:r>
              <a:rPr lang="en-GB" dirty="0"/>
              <a:t>The scope of the term metaverse is not agreed.</a:t>
            </a:r>
          </a:p>
          <a:p>
            <a:pPr lvl="1"/>
            <a:r>
              <a:rPr lang="en-GB" dirty="0"/>
              <a:t>Some metaverses, e.g., gaming metaverses, do not need standards.</a:t>
            </a:r>
          </a:p>
          <a:p>
            <a:pPr lvl="1"/>
            <a:r>
              <a:rPr lang="en-GB" dirty="0"/>
              <a:t>Many standards organisations: ISO, IEC, ITU, IEEE, OMA3, OMF,…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692A6-7483-8C5C-19AB-62F71580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CBC1D-A349-F7EA-833A-AD208F47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E338-5DBE-4B49-7E9C-07450C56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 of MM-Embed Process 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811A-8E61-5078-00B2-C9651D3F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00BF2-F3D1-6E97-38C5-8A40F809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210C5C-9AC2-B602-4E63-CAAAB05D3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13821"/>
              </p:ext>
            </p:extLst>
          </p:nvPr>
        </p:nvGraphicFramePr>
        <p:xfrm>
          <a:off x="1320800" y="1171340"/>
          <a:ext cx="10202862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888">
                  <a:extLst>
                    <a:ext uri="{9D8B030D-6E8A-4147-A177-3AD203B41FA5}">
                      <a16:colId xmlns:a16="http://schemas.microsoft.com/office/drawing/2014/main" val="3847754005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2295432894"/>
                    </a:ext>
                  </a:extLst>
                </a:gridCol>
                <a:gridCol w="7164313">
                  <a:extLst>
                    <a:ext uri="{9D8B030D-6E8A-4147-A177-3AD203B41FA5}">
                      <a16:colId xmlns:a16="http://schemas.microsoft.com/office/drawing/2014/main" val="2722041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8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46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Action of a User requesting a Rights Service to: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 an Item at an M-Location based on Rights.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 the requesting User the Rights to further Change the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7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</a:t>
                      </a:r>
                      <a:r>
                        <a:rPr lang="en-GB" sz="22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Complem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 to be MM-Embedded.</a:t>
                      </a:r>
                      <a:endParaRPr lang="en-GB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58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Holding Item.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23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M-Loc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M-Location where the Item is to be MM-Embedded.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69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SA the MM-Embedded Item shall have at M-Location.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44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 PA Request is successfully performed, Rights shall be granted based on 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ights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(Model Rights).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5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Complem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Granted to requesting User to exercise the requested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4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User receives the new Rights to the MM-Embedded Item.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27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7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013B-A37A-AD03-2ADF-9588C159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Composite Action: Track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3367DC-310A-8522-BB21-3C65CE080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04048"/>
              </p:ext>
            </p:extLst>
          </p:nvPr>
        </p:nvGraphicFramePr>
        <p:xfrm>
          <a:off x="1074198" y="1596657"/>
          <a:ext cx="1043041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5">
                  <a:extLst>
                    <a:ext uri="{9D8B030D-6E8A-4147-A177-3AD203B41FA5}">
                      <a16:colId xmlns:a16="http://schemas.microsoft.com/office/drawing/2014/main" val="2119801742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1086579352"/>
                    </a:ext>
                  </a:extLst>
                </a:gridCol>
                <a:gridCol w="3586578">
                  <a:extLst>
                    <a:ext uri="{9D8B030D-6E8A-4147-A177-3AD203B41FA5}">
                      <a16:colId xmlns:a16="http://schemas.microsoft.com/office/drawing/2014/main" val="3480005676"/>
                    </a:ext>
                  </a:extLst>
                </a:gridCol>
                <a:gridCol w="1606859">
                  <a:extLst>
                    <a:ext uri="{9D8B030D-6E8A-4147-A177-3AD203B41FA5}">
                      <a16:colId xmlns:a16="http://schemas.microsoft.com/office/drawing/2014/main" val="3965488474"/>
                    </a:ext>
                  </a:extLst>
                </a:gridCol>
                <a:gridCol w="2298466">
                  <a:extLst>
                    <a:ext uri="{9D8B030D-6E8A-4147-A177-3AD203B41FA5}">
                      <a16:colId xmlns:a16="http://schemas.microsoft.com/office/drawing/2014/main" val="381851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D-Processes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9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85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80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UM-Capture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 </a:t>
                      </a:r>
                      <a:r>
                        <a:rPr lang="nb-NO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nb-NO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 </a:t>
                      </a:r>
                      <a:r>
                        <a:rPr lang="nb-NO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User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82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Qualifier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34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Qualifier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User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1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03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MM-Anim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Stream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73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84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UM-Actuate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MLoc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32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77999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A566-56AE-A78E-C228-0EDF8F97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5EFC3-764A-6341-723F-B7C70D00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0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872D-343F-3DE4-D525-D3BFA04F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Profile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F3674B-25DB-8E22-4E28-B479A7C0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83980"/>
              </p:ext>
            </p:extLst>
          </p:nvPr>
        </p:nvGraphicFramePr>
        <p:xfrm>
          <a:off x="1301750" y="1905000"/>
          <a:ext cx="10202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538">
                  <a:extLst>
                    <a:ext uri="{9D8B030D-6E8A-4147-A177-3AD203B41FA5}">
                      <a16:colId xmlns:a16="http://schemas.microsoft.com/office/drawing/2014/main" val="2007859179"/>
                    </a:ext>
                  </a:extLst>
                </a:gridCol>
                <a:gridCol w="2413591">
                  <a:extLst>
                    <a:ext uri="{9D8B030D-6E8A-4147-A177-3AD203B41FA5}">
                      <a16:colId xmlns:a16="http://schemas.microsoft.com/office/drawing/2014/main" val="3391674725"/>
                    </a:ext>
                  </a:extLst>
                </a:gridCol>
                <a:gridCol w="2266019">
                  <a:extLst>
                    <a:ext uri="{9D8B030D-6E8A-4147-A177-3AD203B41FA5}">
                      <a16:colId xmlns:a16="http://schemas.microsoft.com/office/drawing/2014/main" val="1606688470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86856389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7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 Actions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6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Metaverse to Metaverse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MM-Anim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MM-Disable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MM-Embed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73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MM-Send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3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Metaverse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Universe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MU-Actuate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Track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UM-Capture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5659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2564B-39F7-3A76-E4CF-034340D2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33A9D-DE79-1B0C-3155-123B8672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C291D28-88DF-D284-D2C1-80CC1BEB5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297924"/>
              </p:ext>
            </p:extLst>
          </p:nvPr>
        </p:nvGraphicFramePr>
        <p:xfrm>
          <a:off x="1337193" y="4278615"/>
          <a:ext cx="10202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98">
                  <a:extLst>
                    <a:ext uri="{9D8B030D-6E8A-4147-A177-3AD203B41FA5}">
                      <a16:colId xmlns:a16="http://schemas.microsoft.com/office/drawing/2014/main" val="3764505206"/>
                    </a:ext>
                  </a:extLst>
                </a:gridCol>
                <a:gridCol w="2307265">
                  <a:extLst>
                    <a:ext uri="{9D8B030D-6E8A-4147-A177-3AD203B41FA5}">
                      <a16:colId xmlns:a16="http://schemas.microsoft.com/office/drawing/2014/main" val="686202652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val="1876665611"/>
                    </a:ext>
                  </a:extLst>
                </a:gridCol>
                <a:gridCol w="2374792">
                  <a:extLst>
                    <a:ext uri="{9D8B030D-6E8A-4147-A177-3AD203B41FA5}">
                      <a16:colId xmlns:a16="http://schemas.microsoft.com/office/drawing/2014/main" val="17548717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Items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6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Identifier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M-Instance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30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 Interaction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IPP Message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Message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Process Action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20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Perception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Object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M-Location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U-Location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06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Space &amp; Time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51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0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7ED5-5A07-1DBE-DB02-F21588FB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C369-1EA9-937D-D796-BA1354D4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F04B6-525C-975F-E3A3-F4F39BBB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FFC68A-1B56-F4B3-B445-EED8B11F0320}"/>
              </a:ext>
            </a:extLst>
          </p:cNvPr>
          <p:cNvGrpSpPr/>
          <p:nvPr/>
        </p:nvGrpSpPr>
        <p:grpSpPr>
          <a:xfrm>
            <a:off x="2179674" y="1754370"/>
            <a:ext cx="8215423" cy="4816549"/>
            <a:chOff x="5391115" y="2878182"/>
            <a:chExt cx="6800885" cy="39798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58E8B3-6CC1-8032-EA32-7B82C56B3F38}"/>
                </a:ext>
              </a:extLst>
            </p:cNvPr>
            <p:cNvSpPr/>
            <p:nvPr/>
          </p:nvSpPr>
          <p:spPr>
            <a:xfrm>
              <a:off x="5391115" y="2878182"/>
              <a:ext cx="6800885" cy="3979818"/>
            </a:xfrm>
            <a:prstGeom prst="ellipse">
              <a:avLst/>
            </a:prstGeom>
            <a:solidFill>
              <a:srgbClr val="9BA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526C9-070D-F619-B661-5714565D8CEA}"/>
                </a:ext>
              </a:extLst>
            </p:cNvPr>
            <p:cNvSpPr/>
            <p:nvPr/>
          </p:nvSpPr>
          <p:spPr>
            <a:xfrm>
              <a:off x="6004765" y="3520178"/>
              <a:ext cx="5627252" cy="2974501"/>
            </a:xfrm>
            <a:prstGeom prst="ellipse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8D81B8-1C4D-918C-9744-5C1279E21612}"/>
                </a:ext>
              </a:extLst>
            </p:cNvPr>
            <p:cNvSpPr/>
            <p:nvPr/>
          </p:nvSpPr>
          <p:spPr>
            <a:xfrm>
              <a:off x="6764588" y="4305789"/>
              <a:ext cx="1719943" cy="158060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Baseline Profile</a:t>
              </a:r>
              <a:endParaRPr lang="en-150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57DAF1-729B-AAE6-45A4-4BA54D2CECB8}"/>
                </a:ext>
              </a:extLst>
            </p:cNvPr>
            <p:cNvSpPr/>
            <p:nvPr/>
          </p:nvSpPr>
          <p:spPr>
            <a:xfrm>
              <a:off x="9346336" y="4305789"/>
              <a:ext cx="1719943" cy="15806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Finance Profile</a:t>
              </a:r>
              <a:endParaRPr lang="en-150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770357-ED40-98F6-7D59-5A0DE1AFB67F}"/>
                </a:ext>
              </a:extLst>
            </p:cNvPr>
            <p:cNvSpPr txBox="1"/>
            <p:nvPr/>
          </p:nvSpPr>
          <p:spPr>
            <a:xfrm>
              <a:off x="7823542" y="3690518"/>
              <a:ext cx="2270120" cy="38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Management Profile</a:t>
              </a:r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5284C-C022-6B45-8E13-565C1E07874C}"/>
                </a:ext>
              </a:extLst>
            </p:cNvPr>
            <p:cNvSpPr txBox="1"/>
            <p:nvPr/>
          </p:nvSpPr>
          <p:spPr>
            <a:xfrm>
              <a:off x="8181696" y="2968491"/>
              <a:ext cx="1353696" cy="38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 Profile</a:t>
              </a:r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37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70069-688F-7D72-6E20-D1C11C15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F14B03-05BA-693E-E247-303093502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552967"/>
              </p:ext>
            </p:extLst>
          </p:nvPr>
        </p:nvGraphicFramePr>
        <p:xfrm>
          <a:off x="1301750" y="1660449"/>
          <a:ext cx="10202862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27">
                  <a:extLst>
                    <a:ext uri="{9D8B030D-6E8A-4147-A177-3AD203B41FA5}">
                      <a16:colId xmlns:a16="http://schemas.microsoft.com/office/drawing/2014/main" val="1235889843"/>
                    </a:ext>
                  </a:extLst>
                </a:gridCol>
                <a:gridCol w="8442435">
                  <a:extLst>
                    <a:ext uri="{9D8B030D-6E8A-4147-A177-3AD203B41FA5}">
                      <a16:colId xmlns:a16="http://schemas.microsoft.com/office/drawing/2014/main" val="399975765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Actor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38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Mgr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Authors a virtual classroom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7786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Makes transaction for the virtual classroom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885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the virtual classroom at an M-Location on which it has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1041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Changes Teacher’s Rights to Classroom.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2901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their Persona at the classroom desk.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1504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and animates a 3D Object for the lecture.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3774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Pays lecture fees with the rights to make a copy of the Audio-Visual Event.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9692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</a:t>
                      </a: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Changes Student’s Rights to Classroom.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8712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their persona in classroom.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4587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Approaches teacher’s desk to handle 3D Object with haptic gloves.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9540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Stores the lecture’s Audio-Visual Event.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64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Leaves for home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2356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Mgr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Pays Teacher.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4093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Leaves for home.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10937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B2641-5A1F-CDB9-D225-5EE94DF2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4FE39-3511-F6CE-B3B1-4D0ABA1A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64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47FE-554E-53E3-FF88-BF941616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939E93-57FA-C912-6A63-D6EAC45B3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14353"/>
              </p:ext>
            </p:extLst>
          </p:nvPr>
        </p:nvGraphicFramePr>
        <p:xfrm>
          <a:off x="1301750" y="1905000"/>
          <a:ext cx="97773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85">
                  <a:extLst>
                    <a:ext uri="{9D8B030D-6E8A-4147-A177-3AD203B41FA5}">
                      <a16:colId xmlns:a16="http://schemas.microsoft.com/office/drawing/2014/main" val="802596996"/>
                    </a:ext>
                  </a:extLst>
                </a:gridCol>
                <a:gridCol w="1406103">
                  <a:extLst>
                    <a:ext uri="{9D8B030D-6E8A-4147-A177-3AD203B41FA5}">
                      <a16:colId xmlns:a16="http://schemas.microsoft.com/office/drawing/2014/main" val="4124995697"/>
                    </a:ext>
                  </a:extLst>
                </a:gridCol>
                <a:gridCol w="3975241">
                  <a:extLst>
                    <a:ext uri="{9D8B030D-6E8A-4147-A177-3AD203B41FA5}">
                      <a16:colId xmlns:a16="http://schemas.microsoft.com/office/drawing/2014/main" val="1511778765"/>
                    </a:ext>
                  </a:extLst>
                </a:gridCol>
                <a:gridCol w="1392404">
                  <a:extLst>
                    <a:ext uri="{9D8B030D-6E8A-4147-A177-3AD203B41FA5}">
                      <a16:colId xmlns:a16="http://schemas.microsoft.com/office/drawing/2014/main" val="4077811172"/>
                    </a:ext>
                  </a:extLst>
                </a:gridCol>
                <a:gridCol w="1627243">
                  <a:extLst>
                    <a:ext uri="{9D8B030D-6E8A-4147-A177-3AD203B41FA5}">
                      <a16:colId xmlns:a16="http://schemas.microsoft.com/office/drawing/2014/main" val="426165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(Data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Qualifier, MRights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8264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6259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Transaction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45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202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325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9620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MM-Enable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34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600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653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091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194E-7EFD-BC21-84CF-88AEB15A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3AA01-13C4-E568-7A9F-382285AA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01E9-809C-C838-2EC8-6112D829B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99B6-BB48-A4F6-40D9-5466B877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7D2099-D003-F00C-9A0E-22792A7F7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58106"/>
              </p:ext>
            </p:extLst>
          </p:nvPr>
        </p:nvGraphicFramePr>
        <p:xfrm>
          <a:off x="1439975" y="1905000"/>
          <a:ext cx="9766743" cy="402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544">
                  <a:extLst>
                    <a:ext uri="{9D8B030D-6E8A-4147-A177-3AD203B41FA5}">
                      <a16:colId xmlns:a16="http://schemas.microsoft.com/office/drawing/2014/main" val="802596996"/>
                    </a:ext>
                  </a:extLst>
                </a:gridCol>
                <a:gridCol w="1558890">
                  <a:extLst>
                    <a:ext uri="{9D8B030D-6E8A-4147-A177-3AD203B41FA5}">
                      <a16:colId xmlns:a16="http://schemas.microsoft.com/office/drawing/2014/main" val="4124995697"/>
                    </a:ext>
                  </a:extLst>
                </a:gridCol>
                <a:gridCol w="3551970">
                  <a:extLst>
                    <a:ext uri="{9D8B030D-6E8A-4147-A177-3AD203B41FA5}">
                      <a16:colId xmlns:a16="http://schemas.microsoft.com/office/drawing/2014/main" val="1511778765"/>
                    </a:ext>
                  </a:extLst>
                </a:gridCol>
                <a:gridCol w="1630852">
                  <a:extLst>
                    <a:ext uri="{9D8B030D-6E8A-4147-A177-3AD203B41FA5}">
                      <a16:colId xmlns:a16="http://schemas.microsoft.com/office/drawing/2014/main" val="4077811172"/>
                    </a:ext>
                  </a:extLst>
                </a:gridCol>
                <a:gridCol w="1579487">
                  <a:extLst>
                    <a:ext uri="{9D8B030D-6E8A-4147-A177-3AD203B41FA5}">
                      <a16:colId xmlns:a16="http://schemas.microsoft.com/office/drawing/2014/main" val="426165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Device, IDSrvc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814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679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660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073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128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Transaction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364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673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31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40424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2A8A-C518-B016-3E7A-B2C37794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679A4-26DF-F030-B33D-0C7A6567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0AF7-06EE-30B4-DF9C-59FCD403E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9557-EBD9-B7E2-F9B6-C40FE13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DB1B3B-566B-866A-8184-AB1C15B90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429361"/>
              </p:ext>
            </p:extLst>
          </p:nvPr>
        </p:nvGraphicFramePr>
        <p:xfrm>
          <a:off x="1439975" y="1905000"/>
          <a:ext cx="10064638" cy="429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02">
                  <a:extLst>
                    <a:ext uri="{9D8B030D-6E8A-4147-A177-3AD203B41FA5}">
                      <a16:colId xmlns:a16="http://schemas.microsoft.com/office/drawing/2014/main" val="802596996"/>
                    </a:ext>
                  </a:extLst>
                </a:gridCol>
                <a:gridCol w="1894079">
                  <a:extLst>
                    <a:ext uri="{9D8B030D-6E8A-4147-A177-3AD203B41FA5}">
                      <a16:colId xmlns:a16="http://schemas.microsoft.com/office/drawing/2014/main" val="4124995697"/>
                    </a:ext>
                  </a:extLst>
                </a:gridCol>
                <a:gridCol w="3606265">
                  <a:extLst>
                    <a:ext uri="{9D8B030D-6E8A-4147-A177-3AD203B41FA5}">
                      <a16:colId xmlns:a16="http://schemas.microsoft.com/office/drawing/2014/main" val="1511778765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4077811172"/>
                    </a:ext>
                  </a:extLst>
                </a:gridCol>
                <a:gridCol w="1435351">
                  <a:extLst>
                    <a:ext uri="{9D8B030D-6E8A-4147-A177-3AD203B41FA5}">
                      <a16:colId xmlns:a16="http://schemas.microsoft.com/office/drawing/2014/main" val="426165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LOSrvc, Device, IDSrvc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814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MM-PropertyChange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Personal Status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761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7473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MM-Move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060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0910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Speech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4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897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MM-Move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158177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6009-52C7-1B1B-0875-8E797696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B4C16-3277-E28D-02E5-ACF8A697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0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0F82-8889-3FEA-7963-D9CFE4A8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Lecture-Code/4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26A626-80D7-3512-319D-2CEFA9EC3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652540"/>
              </p:ext>
            </p:extLst>
          </p:nvPr>
        </p:nvGraphicFramePr>
        <p:xfrm>
          <a:off x="1301750" y="1905000"/>
          <a:ext cx="1020258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71">
                  <a:extLst>
                    <a:ext uri="{9D8B030D-6E8A-4147-A177-3AD203B41FA5}">
                      <a16:colId xmlns:a16="http://schemas.microsoft.com/office/drawing/2014/main" val="2834134071"/>
                    </a:ext>
                  </a:extLst>
                </a:gridCol>
                <a:gridCol w="1358782">
                  <a:extLst>
                    <a:ext uri="{9D8B030D-6E8A-4147-A177-3AD203B41FA5}">
                      <a16:colId xmlns:a16="http://schemas.microsoft.com/office/drawing/2014/main" val="1241792889"/>
                    </a:ext>
                  </a:extLst>
                </a:gridCol>
                <a:gridCol w="5033473">
                  <a:extLst>
                    <a:ext uri="{9D8B030D-6E8A-4147-A177-3AD203B41FA5}">
                      <a16:colId xmlns:a16="http://schemas.microsoft.com/office/drawing/2014/main" val="1602422962"/>
                    </a:ext>
                  </a:extLst>
                </a:gridCol>
                <a:gridCol w="1367327">
                  <a:extLst>
                    <a:ext uri="{9D8B030D-6E8A-4147-A177-3AD203B41FA5}">
                      <a16:colId xmlns:a16="http://schemas.microsoft.com/office/drawing/2014/main" val="3855002834"/>
                    </a:ext>
                  </a:extLst>
                </a:gridCol>
                <a:gridCol w="1146832">
                  <a:extLst>
                    <a:ext uri="{9D8B030D-6E8A-4147-A177-3AD203B41FA5}">
                      <a16:colId xmlns:a16="http://schemas.microsoft.com/office/drawing/2014/main" val="3963290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2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MU-Send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Event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URI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455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72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MM-Move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3.1 </a:t>
                      </a: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3.3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3.1 </a:t>
                      </a: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SA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LSrvc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9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545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Transaction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User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24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01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MM-Move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SA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618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LOSrvc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91859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96290-8903-1609-ED70-58803020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086F5-CF8B-CC20-16DE-8B94320A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6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8E8CF-8628-5708-0A95-C90B9AE5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GB" dirty="0"/>
              <a:t>MMM-TEC V2.0 – an example of MPAI-wide collaboration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24ED25C-D661-1485-15D5-4380D9FE7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97846"/>
              </p:ext>
            </p:extLst>
          </p:nvPr>
        </p:nvGraphicFramePr>
        <p:xfrm>
          <a:off x="1301750" y="1981909"/>
          <a:ext cx="10202862" cy="36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01">
                  <a:extLst>
                    <a:ext uri="{9D8B030D-6E8A-4147-A177-3AD203B41FA5}">
                      <a16:colId xmlns:a16="http://schemas.microsoft.com/office/drawing/2014/main" val="1984900569"/>
                    </a:ext>
                  </a:extLst>
                </a:gridCol>
                <a:gridCol w="7240261">
                  <a:extLst>
                    <a:ext uri="{9D8B030D-6E8A-4147-A177-3AD203B41FA5}">
                      <a16:colId xmlns:a16="http://schemas.microsoft.com/office/drawing/2014/main" val="600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Context-based Audio Enhancement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Audio-related technologies.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33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Object and Scene Description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Audio, Audio-Visual, Speech, and Visual Object and Scene Descriptors.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57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Multimodal Conversation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Technologies enabling a human to converse with a machine.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7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Portable Avatar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3D Graphics-related technologies.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46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Data Types, Formats, and Attributes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Qualifier support to MMM data types.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29528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2FDEB-10A7-FAB5-6B06-534F0DA4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6363-58CC-4FB5-B640-2D84636D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B2B3-48A0-DF2F-E356-ED3374E7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 decided that it should make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3D67-90C5-5B9A-492C-458898F7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1353105"/>
          </a:xfrm>
        </p:spPr>
        <p:txBody>
          <a:bodyPr>
            <a:normAutofit/>
          </a:bodyPr>
          <a:lstStyle/>
          <a:p>
            <a:r>
              <a:rPr lang="en-GB" dirty="0"/>
              <a:t>MPAI: Moving Pictures, Audio , and Data Coding by Artificial Intelligence.</a:t>
            </a:r>
          </a:p>
          <a:p>
            <a:r>
              <a:rPr lang="en-GB" dirty="0"/>
              <a:t>International, unaffiliated, non-profit organisation with </a:t>
            </a:r>
            <a:r>
              <a:rPr lang="en-GB" b="1" dirty="0"/>
              <a:t>AI-based data coding standards</a:t>
            </a:r>
            <a:r>
              <a:rPr lang="en-GB" dirty="0"/>
              <a:t> as its mission.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45E97-3D29-0591-19CB-12DFEE4F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A0456-914E-3553-0E96-0D71C3ED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5AA5C2-EEC4-18CD-25A1-B4DA54E18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04211"/>
              </p:ext>
            </p:extLst>
          </p:nvPr>
        </p:nvGraphicFramePr>
        <p:xfrm>
          <a:off x="1320800" y="3411351"/>
          <a:ext cx="102028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85">
                  <a:extLst>
                    <a:ext uri="{9D8B030D-6E8A-4147-A177-3AD203B41FA5}">
                      <a16:colId xmlns:a16="http://schemas.microsoft.com/office/drawing/2014/main" val="485963339"/>
                    </a:ext>
                  </a:extLst>
                </a:gridCol>
                <a:gridCol w="1382232">
                  <a:extLst>
                    <a:ext uri="{9D8B030D-6E8A-4147-A177-3AD203B41FA5}">
                      <a16:colId xmlns:a16="http://schemas.microsoft.com/office/drawing/2014/main" val="1461130236"/>
                    </a:ext>
                  </a:extLst>
                </a:gridCol>
                <a:gridCol w="5306931">
                  <a:extLst>
                    <a:ext uri="{9D8B030D-6E8A-4147-A177-3AD203B41FA5}">
                      <a16:colId xmlns:a16="http://schemas.microsoft.com/office/drawing/2014/main" val="131375242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15384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3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January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Start of </a:t>
                      </a:r>
                      <a:r>
                        <a:rPr lang="en-GB" sz="24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MPAI Metaverse Model</a:t>
                      </a: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MPAI-MMM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04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January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Report on Functionalities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MMM-FNC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25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April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Report on Functionality Profiles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MMM-FPR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9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October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Specification on Architecture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MMM-ARC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85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April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Specification on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MMM-TEC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57045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B6A7F-DC10-BA19-2E2A-9F4D32A15177}"/>
              </a:ext>
            </a:extLst>
          </p:cNvPr>
          <p:cNvSpPr txBox="1">
            <a:spLocks/>
          </p:cNvSpPr>
          <p:nvPr/>
        </p:nvSpPr>
        <p:spPr>
          <a:xfrm>
            <a:off x="1302026" y="5778144"/>
            <a:ext cx="10202586" cy="66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MPAI combines </a:t>
            </a:r>
            <a:r>
              <a:rPr lang="en-GB" b="1" dirty="0"/>
              <a:t>communication </a:t>
            </a:r>
            <a:r>
              <a:rPr lang="en-GB" b="1" u="sng" dirty="0"/>
              <a:t>and</a:t>
            </a:r>
            <a:r>
              <a:rPr lang="en-GB" b="1" dirty="0"/>
              <a:t> AI technology </a:t>
            </a:r>
            <a:r>
              <a:rPr lang="en-GB" dirty="0"/>
              <a:t>expertise.</a:t>
            </a:r>
          </a:p>
        </p:txBody>
      </p:sp>
    </p:spTree>
    <p:extLst>
      <p:ext uri="{BB962C8B-B14F-4D97-AF65-F5344CB8AC3E}">
        <p14:creationId xmlns:p14="http://schemas.microsoft.com/office/powerpoint/2010/main" val="195161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8526-A9EE-9B75-29C3-15E3AA7E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MMM-TEC V2.0: what’s next?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4385-B0D2-D227-837F-180EF6ED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MMM-TEC V2.0 is a solid foundation but is not the end point.</a:t>
            </a:r>
          </a:p>
          <a:p>
            <a:r>
              <a:rPr lang="en-GB" dirty="0"/>
              <a:t>MPAI is working on strengthening MMM-TEC application support, e.g.,</a:t>
            </a:r>
          </a:p>
          <a:p>
            <a:pPr lvl="1"/>
            <a:r>
              <a:rPr lang="en-GB" dirty="0"/>
              <a:t>Industrial metaverse: mapping an M-Location with its content to a U-Location with its “content”.</a:t>
            </a:r>
          </a:p>
          <a:p>
            <a:pPr lvl="1"/>
            <a:r>
              <a:rPr lang="en-GB" dirty="0"/>
              <a:t>More support to realistic environments.</a:t>
            </a:r>
          </a:p>
          <a:p>
            <a:pPr lvl="1"/>
            <a:r>
              <a:rPr lang="en-GB" dirty="0"/>
              <a:t>Development of a basic Rules set.</a:t>
            </a:r>
          </a:p>
          <a:p>
            <a:pPr lvl="1"/>
            <a:r>
              <a:rPr lang="en-GB" dirty="0"/>
              <a:t>Security and Privacy.</a:t>
            </a:r>
          </a:p>
          <a:p>
            <a:pPr lvl="1"/>
            <a:r>
              <a:rPr lang="en-GB" dirty="0"/>
              <a:t>More Verification Use Cases.</a:t>
            </a:r>
          </a:p>
          <a:p>
            <a:pPr lvl="1"/>
            <a:r>
              <a:rPr lang="en-GB" dirty="0"/>
              <a:t>Enhancing the MMM-TEC Reference Software</a:t>
            </a:r>
          </a:p>
          <a:p>
            <a:r>
              <a:rPr lang="en-US" dirty="0"/>
              <a:t>MPAI is working on reusing some MMM Technologies in other projects, e.g.:</a:t>
            </a:r>
          </a:p>
          <a:p>
            <a:pPr lvl="1"/>
            <a:r>
              <a:rPr lang="en-US" dirty="0"/>
              <a:t>Live Theatrical Performance needs event detection and resulting actions.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BE31-FBBD-E37A-B9B4-8245960A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55C47-617A-F73C-47DF-B87C7AE9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0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937260" y="2750201"/>
            <a:ext cx="80091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</a:p>
          <a:p>
            <a:pPr algn="ctr">
              <a:spcBef>
                <a:spcPct val="0"/>
              </a:spcBef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mmm.</a:t>
            </a:r>
            <a:r>
              <a:rPr lang="en-150" sz="28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mpai.community</a:t>
            </a:r>
            <a:endParaRPr lang="en-150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9-May-25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31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31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31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31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DA83-83DB-39A5-1E3A-B5CDA397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of MMM – Technologies (MMM-TEC)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427F-68AA-843D-D65F-9072AFA5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49823"/>
            <a:ext cx="10202586" cy="91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MMM-TEC specifies </a:t>
            </a:r>
            <a:r>
              <a:rPr lang="en-GB" u="sng" dirty="0"/>
              <a:t>standard technologies</a:t>
            </a:r>
            <a:r>
              <a:rPr lang="en-GB" dirty="0"/>
              <a:t> that enable a metaverse instance (M-Instance) to interoperate with independently designed clients and M-Instances: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940C-2574-0CF1-E855-4C181323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288DF-8F0A-EB65-DB94-2B89AE8D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905803-C48E-C968-650F-4C2E3E41D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65654"/>
              </p:ext>
            </p:extLst>
          </p:nvPr>
        </p:nvGraphicFramePr>
        <p:xfrm>
          <a:off x="1313895" y="2564227"/>
          <a:ext cx="10404629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108">
                  <a:extLst>
                    <a:ext uri="{9D8B030D-6E8A-4147-A177-3AD203B41FA5}">
                      <a16:colId xmlns:a16="http://schemas.microsoft.com/office/drawing/2014/main" val="2726987696"/>
                    </a:ext>
                  </a:extLst>
                </a:gridCol>
                <a:gridCol w="6411534">
                  <a:extLst>
                    <a:ext uri="{9D8B030D-6E8A-4147-A177-3AD203B41FA5}">
                      <a16:colId xmlns:a16="http://schemas.microsoft.com/office/drawing/2014/main" val="4005876085"/>
                    </a:ext>
                  </a:extLst>
                </a:gridCol>
                <a:gridCol w="1839987">
                  <a:extLst>
                    <a:ext uri="{9D8B030D-6E8A-4147-A177-3AD203B41FA5}">
                      <a16:colId xmlns:a16="http://schemas.microsoft.com/office/drawing/2014/main" val="319727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of Spec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9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Entities operating in an M-Instance.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Functional Requirements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8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Data Types and Qualifiers recognised in an M-Instance.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0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Protocols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Enable a Process to communicate with a Process.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8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 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Payloads describing how a Process performs on Items.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97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Profiles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MMM-TEC subsets suiting specific needs.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Verific</a:t>
                      </a: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Use Cases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show MMM-TEC applicability to typical use cases.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Informative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49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Application Programming Interface for easy use.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2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Reference SW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Implements one of the Verification Use Cases.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67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7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5F22-9724-F407-B4BB-9D59E031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the M-Instance platform/1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F563-BE72-7B3F-5C90-E33813F1B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An M-Instance is: </a:t>
            </a:r>
          </a:p>
          <a:p>
            <a:pPr lvl="1"/>
            <a:r>
              <a:rPr lang="en-GB" b="1" dirty="0"/>
              <a:t>Agnostic to transport infrastructure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Populated by Processes and Items</a:t>
            </a:r>
            <a:r>
              <a:rPr lang="en-GB" dirty="0"/>
              <a:t>.</a:t>
            </a:r>
          </a:p>
          <a:p>
            <a:r>
              <a:rPr lang="en-GB" dirty="0"/>
              <a:t>Includes Processes that</a:t>
            </a:r>
          </a:p>
          <a:p>
            <a:pPr lvl="1"/>
            <a:r>
              <a:rPr lang="en-GB" dirty="0"/>
              <a:t>Produce </a:t>
            </a:r>
            <a:r>
              <a:rPr lang="en-GB" b="1" dirty="0"/>
              <a:t>Items</a:t>
            </a:r>
            <a:r>
              <a:rPr lang="en-GB" dirty="0"/>
              <a:t> in an M-Instance.</a:t>
            </a:r>
          </a:p>
          <a:p>
            <a:pPr lvl="1"/>
            <a:r>
              <a:rPr lang="en-GB" b="1" dirty="0"/>
              <a:t>Acquire Data from the universe</a:t>
            </a:r>
            <a:r>
              <a:rPr lang="en-GB" dirty="0"/>
              <a:t> with Qualifier and Rights.</a:t>
            </a:r>
          </a:p>
          <a:p>
            <a:pPr lvl="1"/>
            <a:r>
              <a:rPr lang="en-GB" b="1" dirty="0"/>
              <a:t>Data</a:t>
            </a:r>
            <a:r>
              <a:rPr lang="en-GB" dirty="0"/>
              <a:t> becomes </a:t>
            </a:r>
            <a:r>
              <a:rPr lang="en-GB" b="1" dirty="0"/>
              <a:t>Item</a:t>
            </a:r>
            <a:r>
              <a:rPr lang="en-GB" dirty="0"/>
              <a:t> when it is </a:t>
            </a:r>
            <a:r>
              <a:rPr lang="en-GB" b="1" dirty="0"/>
              <a:t>Identified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Perform </a:t>
            </a:r>
            <a:r>
              <a:rPr lang="en-GB" b="1" dirty="0"/>
              <a:t>Actions</a:t>
            </a:r>
            <a:r>
              <a:rPr lang="en-GB" dirty="0"/>
              <a:t> on Items or Processes based on </a:t>
            </a:r>
            <a:r>
              <a:rPr lang="en-GB" b="1" dirty="0"/>
              <a:t>Rights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May have the Rights to </a:t>
            </a:r>
            <a:r>
              <a:rPr lang="en-GB" b="1" dirty="0"/>
              <a:t>actuate Items into the universe</a:t>
            </a:r>
            <a:r>
              <a:rPr lang="en-GB" dirty="0"/>
              <a:t>.</a:t>
            </a:r>
          </a:p>
          <a:p>
            <a:r>
              <a:rPr lang="en-GB" dirty="0"/>
              <a:t>Rights may be </a:t>
            </a:r>
            <a:r>
              <a:rPr lang="en-GB" b="1" dirty="0"/>
              <a:t>internal</a:t>
            </a:r>
            <a:r>
              <a:rPr lang="en-GB" dirty="0"/>
              <a:t> (intrinsic ), </a:t>
            </a:r>
            <a:r>
              <a:rPr lang="en-GB" b="1" dirty="0"/>
              <a:t>acquired</a:t>
            </a:r>
            <a:r>
              <a:rPr lang="en-GB" dirty="0"/>
              <a:t> (e.g., by Transaction), or </a:t>
            </a:r>
            <a:r>
              <a:rPr lang="en-GB" b="1" dirty="0"/>
              <a:t>granted</a:t>
            </a:r>
            <a:r>
              <a:rPr lang="en-GB" dirty="0"/>
              <a:t>.</a:t>
            </a:r>
          </a:p>
          <a:p>
            <a:r>
              <a:rPr lang="en-GB" b="1" dirty="0"/>
              <a:t>Items</a:t>
            </a:r>
            <a:r>
              <a:rPr lang="en-GB" dirty="0"/>
              <a:t> may have </a:t>
            </a:r>
            <a:r>
              <a:rPr lang="en-GB" b="1" dirty="0"/>
              <a:t>Rights</a:t>
            </a:r>
            <a:r>
              <a:rPr lang="en-GB" dirty="0"/>
              <a:t> indicating Actions granted to specific Processes.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B102-2351-5CF4-2835-9D4A2B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2506-D1E9-65A1-DEE9-F7CEBA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3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9D0B-031A-FD6E-1361-3F1C963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the M-Instance platform/2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7859-67E9-6186-F6B4-19BDB7FA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Process </a:t>
            </a:r>
          </a:p>
          <a:p>
            <a:pPr lvl="1"/>
            <a:r>
              <a:rPr lang="en-GB" dirty="0"/>
              <a:t>May request another Process to </a:t>
            </a:r>
            <a:r>
              <a:rPr lang="en-GB" b="1" dirty="0"/>
              <a:t>perform an Action on Items or Processes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Makes the request using a protocol </a:t>
            </a:r>
            <a:r>
              <a:rPr lang="en-GB" dirty="0"/>
              <a:t>(Inter-Process Protocol - IPP).</a:t>
            </a:r>
          </a:p>
          <a:p>
            <a:pPr lvl="1"/>
            <a:r>
              <a:rPr lang="en-GB" b="1" dirty="0"/>
              <a:t>A </a:t>
            </a:r>
            <a:r>
              <a:rPr lang="en-GB" b="1" dirty="0" err="1"/>
              <a:t>Process</a:t>
            </a:r>
            <a:r>
              <a:rPr lang="en-GB" b="1" baseline="-25000" dirty="0" err="1"/>
              <a:t>A</a:t>
            </a:r>
            <a:r>
              <a:rPr lang="en-GB" dirty="0"/>
              <a:t> in M-</a:t>
            </a:r>
            <a:r>
              <a:rPr lang="en-GB" dirty="0" err="1"/>
              <a:t>Instance</a:t>
            </a:r>
            <a:r>
              <a:rPr lang="en-GB" baseline="-25000" dirty="0" err="1"/>
              <a:t>A</a:t>
            </a:r>
            <a:r>
              <a:rPr lang="en-GB" dirty="0"/>
              <a:t> </a:t>
            </a:r>
            <a:r>
              <a:rPr lang="en-GB" b="1" dirty="0"/>
              <a:t>requests a </a:t>
            </a:r>
            <a:r>
              <a:rPr lang="en-GB" b="1" dirty="0" err="1"/>
              <a:t>Process</a:t>
            </a:r>
            <a:r>
              <a:rPr lang="en-GB" b="1" baseline="-25000" dirty="0" err="1"/>
              <a:t>B</a:t>
            </a:r>
            <a:r>
              <a:rPr lang="en-GB" dirty="0"/>
              <a:t> in M-</a:t>
            </a:r>
            <a:r>
              <a:rPr lang="en-GB" dirty="0" err="1"/>
              <a:t>Instance</a:t>
            </a:r>
            <a:r>
              <a:rPr lang="en-GB" baseline="-25000" dirty="0" err="1"/>
              <a:t>B</a:t>
            </a:r>
            <a:r>
              <a:rPr lang="en-GB" dirty="0"/>
              <a:t> to perform a Process Action by making an IPP request.</a:t>
            </a:r>
          </a:p>
          <a:p>
            <a:r>
              <a:rPr lang="en-GB" b="1" dirty="0"/>
              <a:t>Process Action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Is the </a:t>
            </a:r>
            <a:r>
              <a:rPr lang="en-GB" b="1" dirty="0"/>
              <a:t>payload </a:t>
            </a:r>
            <a:r>
              <a:rPr lang="en-GB" dirty="0"/>
              <a:t>of an IPP Message – what a Process requests to do.</a:t>
            </a:r>
          </a:p>
          <a:p>
            <a:pPr lvl="1"/>
            <a:r>
              <a:rPr lang="en-GB" dirty="0"/>
              <a:t>Includes the </a:t>
            </a:r>
            <a:r>
              <a:rPr lang="en-GB" b="1" dirty="0"/>
              <a:t>Action </a:t>
            </a:r>
            <a:r>
              <a:rPr lang="en-GB" dirty="0"/>
              <a:t>to be performed and the </a:t>
            </a:r>
            <a:r>
              <a:rPr lang="en-GB" b="1" dirty="0"/>
              <a:t>Items </a:t>
            </a:r>
            <a:r>
              <a:rPr lang="en-GB" dirty="0"/>
              <a:t>and </a:t>
            </a:r>
            <a:r>
              <a:rPr lang="en-GB" b="1" dirty="0"/>
              <a:t>Processes </a:t>
            </a:r>
            <a:r>
              <a:rPr lang="en-GB" dirty="0"/>
              <a:t>affected .</a:t>
            </a:r>
          </a:p>
          <a:p>
            <a:r>
              <a:rPr lang="en-GB" dirty="0"/>
              <a:t>A conforming M-Instance may only implement </a:t>
            </a:r>
            <a:r>
              <a:rPr lang="en-GB" b="1" dirty="0"/>
              <a:t>an MMM-TEC subset </a:t>
            </a:r>
            <a:r>
              <a:rPr lang="en-GB" dirty="0"/>
              <a:t>(Profile).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E14E-A277-DD19-5A3C-88030A7D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ACD7D-1E72-638C-B97C-62DD4A02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127F-6255-C16E-6B06-F96D3895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M-Instance at-a-glance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C15CB-7091-09CC-6842-B403EF45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3CCA0-BD04-681E-F879-1286E984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6D4BE-E6AD-EEFD-7FB4-B78F91C2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37" y="2829537"/>
            <a:ext cx="5474967" cy="3678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468A0-EDEF-C5F5-1401-E45CB8456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" y="2831887"/>
            <a:ext cx="5563522" cy="3844291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9015BF-AB58-13EB-35EE-4C9A8CFEF2CC}"/>
              </a:ext>
            </a:extLst>
          </p:cNvPr>
          <p:cNvSpPr/>
          <p:nvPr/>
        </p:nvSpPr>
        <p:spPr>
          <a:xfrm>
            <a:off x="840202" y="4365105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5CA2E-EBA2-70E1-DED9-779B66A01DEE}"/>
              </a:ext>
            </a:extLst>
          </p:cNvPr>
          <p:cNvSpPr/>
          <p:nvPr/>
        </p:nvSpPr>
        <p:spPr>
          <a:xfrm>
            <a:off x="2402623" y="4366213"/>
            <a:ext cx="75898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E175F-20F6-9D46-DEFD-000127707C63}"/>
              </a:ext>
            </a:extLst>
          </p:cNvPr>
          <p:cNvSpPr/>
          <p:nvPr/>
        </p:nvSpPr>
        <p:spPr>
          <a:xfrm>
            <a:off x="2308922" y="5904989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06330-8C87-2BFE-ECF2-4CA787B0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13" y="341386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015CBE-CF35-C0C4-FA45-14DC31E4A9D6}"/>
              </a:ext>
            </a:extLst>
          </p:cNvPr>
          <p:cNvSpPr/>
          <p:nvPr/>
        </p:nvSpPr>
        <p:spPr>
          <a:xfrm>
            <a:off x="4848225" y="4370181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07005-003E-078E-E1C9-0C785F3109CE}"/>
              </a:ext>
            </a:extLst>
          </p:cNvPr>
          <p:cNvSpPr/>
          <p:nvPr/>
        </p:nvSpPr>
        <p:spPr>
          <a:xfrm>
            <a:off x="6562725" y="4379706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CFE37-E535-3493-B2C3-E28E7928544D}"/>
              </a:ext>
            </a:extLst>
          </p:cNvPr>
          <p:cNvSpPr/>
          <p:nvPr/>
        </p:nvSpPr>
        <p:spPr>
          <a:xfrm>
            <a:off x="8431948" y="4394788"/>
            <a:ext cx="75898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3C681-C313-479F-A29A-A2BE90D79770}"/>
              </a:ext>
            </a:extLst>
          </p:cNvPr>
          <p:cNvSpPr/>
          <p:nvPr/>
        </p:nvSpPr>
        <p:spPr>
          <a:xfrm>
            <a:off x="11164981" y="4432888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4" descr="Free Images : hand, person, woman, hair, white, female, clear, portrait ...">
            <a:extLst>
              <a:ext uri="{FF2B5EF4-FFF2-40B4-BE49-F238E27FC236}">
                <a16:creationId xmlns:a16="http://schemas.microsoft.com/office/drawing/2014/main" id="{97E47BE8-3B70-64FB-130A-6D2F4F92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01" y="2236431"/>
            <a:ext cx="457200" cy="5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D00BCF-D68A-B43A-241B-F18B507E1670}"/>
              </a:ext>
            </a:extLst>
          </p:cNvPr>
          <p:cNvSpPr/>
          <p:nvPr/>
        </p:nvSpPr>
        <p:spPr>
          <a:xfrm>
            <a:off x="10413839" y="5600189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A65E43-C52F-16B3-FCFF-969D10B76574}"/>
              </a:ext>
            </a:extLst>
          </p:cNvPr>
          <p:cNvSpPr/>
          <p:nvPr/>
        </p:nvSpPr>
        <p:spPr>
          <a:xfrm>
            <a:off x="9711823" y="4417806"/>
            <a:ext cx="912719" cy="60960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21F0F-34AC-8521-B527-40884D7A5FD5}"/>
              </a:ext>
            </a:extLst>
          </p:cNvPr>
          <p:cNvSpPr/>
          <p:nvPr/>
        </p:nvSpPr>
        <p:spPr>
          <a:xfrm>
            <a:off x="9334500" y="3289175"/>
            <a:ext cx="834367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Auton.User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2253CF-CFA7-6418-4879-07741EBC6740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5848238" y="4674981"/>
            <a:ext cx="714487" cy="95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52A961-06BE-1195-652D-87600FB6D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14653" y="4669905"/>
            <a:ext cx="2255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5D6ACE-BF76-446F-D00A-29E8431CD369}"/>
              </a:ext>
            </a:extLst>
          </p:cNvPr>
          <p:cNvCxnSpPr>
            <a:cxnSpLocks/>
          </p:cNvCxnSpPr>
          <p:nvPr/>
        </p:nvCxnSpPr>
        <p:spPr>
          <a:xfrm flipV="1">
            <a:off x="2782113" y="4061413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4F4875-EA17-F4E2-C02E-544DBED9C52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752921" y="4669905"/>
            <a:ext cx="649702" cy="110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6D1E0C-5263-E83A-11BF-2FC8BC65696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161603" y="4671013"/>
            <a:ext cx="1686622" cy="134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1227B8-3BA3-C46F-4155-78762B4508F9}"/>
              </a:ext>
            </a:extLst>
          </p:cNvPr>
          <p:cNvSpPr txBox="1"/>
          <p:nvPr/>
        </p:nvSpPr>
        <p:spPr>
          <a:xfrm>
            <a:off x="2314965" y="3038971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EB1B2-1FDD-CCA1-6764-4119620AC326}"/>
              </a:ext>
            </a:extLst>
          </p:cNvPr>
          <p:cNvSpPr txBox="1"/>
          <p:nvPr/>
        </p:nvSpPr>
        <p:spPr>
          <a:xfrm>
            <a:off x="8357374" y="5989911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92950F-643B-A1C0-714C-47F623913521}"/>
              </a:ext>
            </a:extLst>
          </p:cNvPr>
          <p:cNvCxnSpPr>
            <a:cxnSpLocks/>
          </p:cNvCxnSpPr>
          <p:nvPr/>
        </p:nvCxnSpPr>
        <p:spPr>
          <a:xfrm>
            <a:off x="7542755" y="4702293"/>
            <a:ext cx="884419" cy="213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7836B5-E7AB-8EAA-3A2C-F2D7FD336354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8793201" y="2818199"/>
            <a:ext cx="18237" cy="157658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C5F50D-46B4-442D-C53E-A5148778B04D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791164" y="2829983"/>
            <a:ext cx="960520" cy="4591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E28BE2-D95A-3A63-3240-EC3ECC4140D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8811438" y="5004388"/>
            <a:ext cx="10754" cy="3092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DACA77-1F96-5805-7A23-7EC49F8738C7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9190928" y="4699588"/>
            <a:ext cx="520895" cy="230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2CAA9D-64C0-DE88-C876-32096DA65C3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762987" y="4975813"/>
            <a:ext cx="19126" cy="9291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638DE0-1AF2-B9F2-881B-A16D18C11329}"/>
              </a:ext>
            </a:extLst>
          </p:cNvPr>
          <p:cNvCxnSpPr>
            <a:cxnSpLocks/>
            <a:stCxn id="15" idx="1"/>
            <a:endCxn id="18" idx="3"/>
          </p:cNvCxnSpPr>
          <p:nvPr/>
        </p:nvCxnSpPr>
        <p:spPr>
          <a:xfrm flipH="1" flipV="1">
            <a:off x="10624542" y="4722606"/>
            <a:ext cx="540439" cy="1508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4D3E19-BD68-0B47-58D6-6F5C50BD6D2A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0867904" y="5035953"/>
            <a:ext cx="749353" cy="5642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DC3CBC-6E26-D7FD-BCC4-415548873AF5}"/>
              </a:ext>
            </a:extLst>
          </p:cNvPr>
          <p:cNvSpPr txBox="1"/>
          <p:nvPr/>
        </p:nvSpPr>
        <p:spPr>
          <a:xfrm>
            <a:off x="3388836" y="5437069"/>
            <a:ext cx="175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A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09283-73CC-AA27-6414-6E742167A15A}"/>
              </a:ext>
            </a:extLst>
          </p:cNvPr>
          <p:cNvSpPr txBox="1"/>
          <p:nvPr/>
        </p:nvSpPr>
        <p:spPr>
          <a:xfrm>
            <a:off x="6892965" y="5437069"/>
            <a:ext cx="174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B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630E2E-FEC2-E544-0421-393C47ADFDA9}"/>
              </a:ext>
            </a:extLst>
          </p:cNvPr>
          <p:cNvSpPr/>
          <p:nvPr/>
        </p:nvSpPr>
        <p:spPr>
          <a:xfrm>
            <a:off x="844012" y="5282518"/>
            <a:ext cx="912719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D52FB-0C6B-E2A3-2748-7F0346965D5E}"/>
              </a:ext>
            </a:extLst>
          </p:cNvPr>
          <p:cNvCxnSpPr>
            <a:cxnSpLocks/>
          </p:cNvCxnSpPr>
          <p:nvPr/>
        </p:nvCxnSpPr>
        <p:spPr>
          <a:xfrm flipV="1">
            <a:off x="1319073" y="4993116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D9DBC5E-F106-A33B-8DA3-3B95F044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228" y="5323608"/>
            <a:ext cx="444523" cy="762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E11311-1D30-E598-C2F1-DD57620B5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1" y="4349212"/>
            <a:ext cx="641383" cy="6794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399E64-51F5-2369-6020-C1CF63C54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502" y="2733957"/>
            <a:ext cx="676042" cy="72229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9459A3-D418-037E-ADBC-474A5DEA6B9B}"/>
              </a:ext>
            </a:extLst>
          </p:cNvPr>
          <p:cNvCxnSpPr>
            <a:endCxn id="8" idx="0"/>
          </p:cNvCxnSpPr>
          <p:nvPr/>
        </p:nvCxnSpPr>
        <p:spPr>
          <a:xfrm flipH="1">
            <a:off x="1296562" y="3403227"/>
            <a:ext cx="22511" cy="96187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34BBBA15-0EB8-347D-1559-0DE55145E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893" y="3626915"/>
            <a:ext cx="449212" cy="47994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5EC7E2-D01B-116F-9070-00AE10E7C94A}"/>
              </a:ext>
            </a:extLst>
          </p:cNvPr>
          <p:cNvCxnSpPr>
            <a:endCxn id="43" idx="1"/>
          </p:cNvCxnSpPr>
          <p:nvPr/>
        </p:nvCxnSpPr>
        <p:spPr>
          <a:xfrm flipV="1">
            <a:off x="2782113" y="3866889"/>
            <a:ext cx="884780" cy="48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90BC94-318C-2309-1009-79371A049E46}"/>
              </a:ext>
            </a:extLst>
          </p:cNvPr>
          <p:cNvSpPr txBox="1"/>
          <p:nvPr/>
        </p:nvSpPr>
        <p:spPr>
          <a:xfrm>
            <a:off x="3793190" y="4068050"/>
            <a:ext cx="6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11773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/>
      <p:bldP spid="26" grpId="0"/>
      <p:bldP spid="35" grpId="0"/>
      <p:bldP spid="36" grpId="0"/>
      <p:bldP spid="37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6093-C928-1683-0A3D-30E3E9EC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5C22-7F19-EE11-6A1F-222DE9CF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Device</a:t>
            </a:r>
            <a:r>
              <a:rPr lang="en-GB" dirty="0"/>
              <a:t> may:</a:t>
            </a:r>
          </a:p>
          <a:p>
            <a:pPr lvl="1"/>
            <a:r>
              <a:rPr lang="en-GB" b="1" dirty="0"/>
              <a:t>Capture</a:t>
            </a:r>
            <a:r>
              <a:rPr lang="en-GB" dirty="0"/>
              <a:t> Data from a U-Location (real world or universe).</a:t>
            </a:r>
          </a:p>
          <a:p>
            <a:pPr lvl="1"/>
            <a:r>
              <a:rPr lang="en-GB" b="1" dirty="0"/>
              <a:t>Actuate</a:t>
            </a:r>
            <a:r>
              <a:rPr lang="en-GB" dirty="0"/>
              <a:t> an Entity at a U-Location.</a:t>
            </a:r>
          </a:p>
          <a:p>
            <a:r>
              <a:rPr lang="en-GB" b="1" dirty="0"/>
              <a:t>A Service</a:t>
            </a:r>
            <a:r>
              <a:rPr lang="en-GB" dirty="0"/>
              <a:t> may be:</a:t>
            </a:r>
          </a:p>
          <a:p>
            <a:pPr lvl="1"/>
            <a:r>
              <a:rPr lang="en-GB" dirty="0"/>
              <a:t>One of the </a:t>
            </a:r>
            <a:r>
              <a:rPr lang="en-GB" b="1" dirty="0"/>
              <a:t>natively-supported</a:t>
            </a:r>
            <a:r>
              <a:rPr lang="en-GB" dirty="0"/>
              <a:t> Services of an M-Instance.</a:t>
            </a:r>
          </a:p>
          <a:p>
            <a:pPr lvl="1"/>
            <a:r>
              <a:rPr lang="en-GB" b="1" dirty="0"/>
              <a:t>Hosted by</a:t>
            </a:r>
            <a:r>
              <a:rPr lang="en-GB" dirty="0"/>
              <a:t> the M-Instance but </a:t>
            </a:r>
            <a:r>
              <a:rPr lang="en-GB" b="1" dirty="0"/>
              <a:t>provided by </a:t>
            </a:r>
            <a:r>
              <a:rPr lang="en-GB" dirty="0"/>
              <a:t>a third party.</a:t>
            </a:r>
          </a:p>
          <a:p>
            <a:r>
              <a:rPr lang="en-GB" b="1" dirty="0"/>
              <a:t>A User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Acts as the </a:t>
            </a:r>
            <a:r>
              <a:rPr lang="en-GB" b="1" dirty="0"/>
              <a:t>interface of the human</a:t>
            </a:r>
            <a:r>
              <a:rPr lang="en-GB" dirty="0"/>
              <a:t> with the M-Instance.</a:t>
            </a:r>
          </a:p>
          <a:p>
            <a:pPr lvl="1"/>
            <a:r>
              <a:rPr lang="en-GB" b="1" dirty="0"/>
              <a:t>Renders the User as a Persona</a:t>
            </a:r>
            <a:r>
              <a:rPr lang="en-GB" dirty="0"/>
              <a:t> animated by a Stream or an autonomous agent.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7E82-CAB4-D25C-C200-47D5104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9-May-25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BF0BB-94D6-167B-1AB3-A3365C5C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65525-A42D-C547-6147-BBCEDF9DF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7" y="39084"/>
            <a:ext cx="10510345" cy="6857999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AED4-081E-56E9-BBC2-7067FE8CE310}"/>
              </a:ext>
            </a:extLst>
          </p:cNvPr>
          <p:cNvSpPr/>
          <p:nvPr/>
        </p:nvSpPr>
        <p:spPr>
          <a:xfrm>
            <a:off x="7852721" y="14416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BBE4F-56B9-39B1-FD72-29E3668DE12F}"/>
              </a:ext>
            </a:extLst>
          </p:cNvPr>
          <p:cNvSpPr/>
          <p:nvPr/>
        </p:nvSpPr>
        <p:spPr>
          <a:xfrm>
            <a:off x="5648048" y="462904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EBEB5-FB0E-6035-8781-534550B17C99}"/>
              </a:ext>
            </a:extLst>
          </p:cNvPr>
          <p:cNvSpPr/>
          <p:nvPr/>
        </p:nvSpPr>
        <p:spPr>
          <a:xfrm>
            <a:off x="7852721" y="3468084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GB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E6C0C-3790-C89C-5EE9-E2CC6C25FCEA}"/>
              </a:ext>
            </a:extLst>
          </p:cNvPr>
          <p:cNvSpPr/>
          <p:nvPr/>
        </p:nvSpPr>
        <p:spPr>
          <a:xfrm>
            <a:off x="3709983" y="459697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30897-77B2-9F67-4B8E-6CB615DECF81}"/>
              </a:ext>
            </a:extLst>
          </p:cNvPr>
          <p:cNvSpPr/>
          <p:nvPr/>
        </p:nvSpPr>
        <p:spPr>
          <a:xfrm>
            <a:off x="10783093" y="2650433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030EF-65BA-FD01-EC75-8C75AB20229F}"/>
              </a:ext>
            </a:extLst>
          </p:cNvPr>
          <p:cNvSpPr/>
          <p:nvPr/>
        </p:nvSpPr>
        <p:spPr>
          <a:xfrm>
            <a:off x="7852721" y="984840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98803-7F92-27B6-0DA2-B72118B3005E}"/>
              </a:ext>
            </a:extLst>
          </p:cNvPr>
          <p:cNvSpPr/>
          <p:nvPr/>
        </p:nvSpPr>
        <p:spPr>
          <a:xfrm>
            <a:off x="1808296" y="454445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ADDC9-93A4-19CA-6A41-D91757742730}"/>
              </a:ext>
            </a:extLst>
          </p:cNvPr>
          <p:cNvSpPr/>
          <p:nvPr/>
        </p:nvSpPr>
        <p:spPr>
          <a:xfrm>
            <a:off x="1806586" y="1784738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EA5A4D-913A-9651-2A0B-CB043992A2B8}"/>
              </a:ext>
            </a:extLst>
          </p:cNvPr>
          <p:cNvSpPr/>
          <p:nvPr/>
        </p:nvSpPr>
        <p:spPr>
          <a:xfrm>
            <a:off x="3377357" y="1784713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A0AE47-14DF-4A01-C264-6124D9A039C6}"/>
              </a:ext>
            </a:extLst>
          </p:cNvPr>
          <p:cNvSpPr/>
          <p:nvPr/>
        </p:nvSpPr>
        <p:spPr>
          <a:xfrm>
            <a:off x="7859556" y="5162691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9916EA-33FA-A8B8-D034-F9DBCECC9BF8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8483342" y="4077684"/>
            <a:ext cx="6835" cy="108500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DC6DB8-0AFD-79FF-8E2C-D19C40EA28E1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8483342" y="1594440"/>
            <a:ext cx="0" cy="187364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A421EA-92C3-E074-1B36-0DC19D11C75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437207" y="1064045"/>
            <a:ext cx="1710" cy="720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D6287B-0C4A-62B8-696C-D897211A12D5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 flipV="1">
            <a:off x="4971224" y="764497"/>
            <a:ext cx="676824" cy="320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4FDEAF-64A6-5ACC-19CE-CF1DB56DD34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067827" y="2089513"/>
            <a:ext cx="309530" cy="2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DA0E854-8A2A-7F7C-6165-4DD5D5FFB115}"/>
              </a:ext>
            </a:extLst>
          </p:cNvPr>
          <p:cNvSpPr/>
          <p:nvPr/>
        </p:nvSpPr>
        <p:spPr>
          <a:xfrm>
            <a:off x="1801061" y="3455548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C40AA5-82A2-1E9E-7B43-CB6B569535AE}"/>
              </a:ext>
            </a:extLst>
          </p:cNvPr>
          <p:cNvCxnSpPr>
            <a:cxnSpLocks/>
            <a:stCxn id="10" idx="2"/>
            <a:endCxn id="46" idx="0"/>
          </p:cNvCxnSpPr>
          <p:nvPr/>
        </p:nvCxnSpPr>
        <p:spPr>
          <a:xfrm flipH="1">
            <a:off x="2431682" y="2394338"/>
            <a:ext cx="5525" cy="106121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BD479F9-9926-15ED-A190-148658D0DFEB}"/>
              </a:ext>
            </a:extLst>
          </p:cNvPr>
          <p:cNvSpPr/>
          <p:nvPr/>
        </p:nvSpPr>
        <p:spPr>
          <a:xfrm>
            <a:off x="4706756" y="5127832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28C02CA-0ED3-44C0-898F-01775953B336}"/>
              </a:ext>
            </a:extLst>
          </p:cNvPr>
          <p:cNvCxnSpPr>
            <a:cxnSpLocks/>
            <a:stCxn id="46" idx="3"/>
            <a:endCxn id="52" idx="1"/>
          </p:cNvCxnSpPr>
          <p:nvPr/>
        </p:nvCxnSpPr>
        <p:spPr>
          <a:xfrm>
            <a:off x="3062302" y="3760348"/>
            <a:ext cx="1644454" cy="167228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BFBED6-56D6-54A1-5815-0FE3635CA27E}"/>
              </a:ext>
            </a:extLst>
          </p:cNvPr>
          <p:cNvCxnSpPr>
            <a:cxnSpLocks/>
            <a:stCxn id="52" idx="3"/>
            <a:endCxn id="13" idx="1"/>
          </p:cNvCxnSpPr>
          <p:nvPr/>
        </p:nvCxnSpPr>
        <p:spPr>
          <a:xfrm>
            <a:off x="5967997" y="5432632"/>
            <a:ext cx="1891559" cy="3485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A10EF46-2634-F512-976E-20E5FE38256C}"/>
              </a:ext>
            </a:extLst>
          </p:cNvPr>
          <p:cNvSpPr txBox="1"/>
          <p:nvPr/>
        </p:nvSpPr>
        <p:spPr>
          <a:xfrm>
            <a:off x="5522159" y="3838561"/>
            <a:ext cx="181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3B8A07-7D04-9621-DD8C-A2BD8C14CF1B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8483342" y="624016"/>
            <a:ext cx="0" cy="36082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BF61635-BE5E-6A0A-7D74-B3F14B41BD2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3069537" y="759245"/>
            <a:ext cx="640446" cy="52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F0888F-50CC-C2D1-36D8-44887492B5B5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278669" y="1072504"/>
            <a:ext cx="0" cy="14254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DD32E3-633B-B3F2-077C-EF1761B26B12}"/>
              </a:ext>
            </a:extLst>
          </p:cNvPr>
          <p:cNvCxnSpPr>
            <a:cxnSpLocks/>
          </p:cNvCxnSpPr>
          <p:nvPr/>
        </p:nvCxnSpPr>
        <p:spPr>
          <a:xfrm>
            <a:off x="9113962" y="3863736"/>
            <a:ext cx="647258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28D3EDC-BBE3-9FD4-F6C5-9F4E7DD1AB7C}"/>
              </a:ext>
            </a:extLst>
          </p:cNvPr>
          <p:cNvSpPr txBox="1"/>
          <p:nvPr/>
        </p:nvSpPr>
        <p:spPr>
          <a:xfrm>
            <a:off x="4043413" y="3281760"/>
            <a:ext cx="13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6786D-55DF-BA09-7175-D38FE6289BB9}"/>
              </a:ext>
            </a:extLst>
          </p:cNvPr>
          <p:cNvSpPr txBox="1"/>
          <p:nvPr/>
        </p:nvSpPr>
        <p:spPr>
          <a:xfrm>
            <a:off x="5589901" y="3303488"/>
            <a:ext cx="14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2.1.2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5413B7-A366-0BD6-6C5A-5885B21A05DD}"/>
              </a:ext>
            </a:extLst>
          </p:cNvPr>
          <p:cNvSpPr txBox="1"/>
          <p:nvPr/>
        </p:nvSpPr>
        <p:spPr>
          <a:xfrm>
            <a:off x="9252897" y="4205612"/>
            <a:ext cx="13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1.1.1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CDE41D-53E1-0369-0C3E-32EBFA07AD19}"/>
              </a:ext>
            </a:extLst>
          </p:cNvPr>
          <p:cNvSpPr/>
          <p:nvPr/>
        </p:nvSpPr>
        <p:spPr>
          <a:xfrm>
            <a:off x="10714284" y="1055134"/>
            <a:ext cx="1349828" cy="49499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67CDE5F-CC58-6D59-45C5-B60499163B3F}"/>
              </a:ext>
            </a:extLst>
          </p:cNvPr>
          <p:cNvCxnSpPr>
            <a:cxnSpLocks/>
            <a:stCxn id="88" idx="2"/>
            <a:endCxn id="8" idx="3"/>
          </p:cNvCxnSpPr>
          <p:nvPr/>
        </p:nvCxnSpPr>
        <p:spPr>
          <a:xfrm flipH="1" flipV="1">
            <a:off x="9113962" y="1289640"/>
            <a:ext cx="1600322" cy="1299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6927DC70-3760-D3F4-E8B4-448A4467635A}"/>
              </a:ext>
            </a:extLst>
          </p:cNvPr>
          <p:cNvSpPr/>
          <p:nvPr/>
        </p:nvSpPr>
        <p:spPr>
          <a:xfrm>
            <a:off x="6789607" y="184034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43181C8-E278-D2EB-FA2F-958DDB5F247B}"/>
              </a:ext>
            </a:extLst>
          </p:cNvPr>
          <p:cNvCxnSpPr>
            <a:cxnSpLocks/>
            <a:stCxn id="7" idx="0"/>
            <a:endCxn id="88" idx="4"/>
          </p:cNvCxnSpPr>
          <p:nvPr/>
        </p:nvCxnSpPr>
        <p:spPr>
          <a:xfrm flipH="1" flipV="1">
            <a:off x="11389198" y="1550127"/>
            <a:ext cx="24516" cy="110030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C5CFD53-69CC-EF0F-0351-6A5B9317CEE1}"/>
              </a:ext>
            </a:extLst>
          </p:cNvPr>
          <p:cNvCxnSpPr>
            <a:cxnSpLocks/>
            <a:stCxn id="97" idx="0"/>
            <a:endCxn id="8" idx="2"/>
          </p:cNvCxnSpPr>
          <p:nvPr/>
        </p:nvCxnSpPr>
        <p:spPr>
          <a:xfrm flipV="1">
            <a:off x="7575577" y="1594440"/>
            <a:ext cx="907765" cy="2459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1739C25-201C-C24A-17AB-644898D98822}"/>
              </a:ext>
            </a:extLst>
          </p:cNvPr>
          <p:cNvSpPr/>
          <p:nvPr/>
        </p:nvSpPr>
        <p:spPr>
          <a:xfrm>
            <a:off x="10785114" y="4054967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78B416-BB99-9E6D-E0F8-9031EB47D822}"/>
              </a:ext>
            </a:extLst>
          </p:cNvPr>
          <p:cNvCxnSpPr>
            <a:cxnSpLocks/>
          </p:cNvCxnSpPr>
          <p:nvPr/>
        </p:nvCxnSpPr>
        <p:spPr>
          <a:xfrm>
            <a:off x="11413714" y="3278693"/>
            <a:ext cx="2021" cy="7949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2468B8D3-3E0F-5DE1-CC23-C057578EECC1}"/>
              </a:ext>
            </a:extLst>
          </p:cNvPr>
          <p:cNvSpPr/>
          <p:nvPr/>
        </p:nvSpPr>
        <p:spPr>
          <a:xfrm>
            <a:off x="9146725" y="174110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FEC6E1-D4DD-4EA8-BFF6-21CF1B5D3FE6}"/>
              </a:ext>
            </a:extLst>
          </p:cNvPr>
          <p:cNvCxnSpPr>
            <a:cxnSpLocks/>
            <a:stCxn id="7" idx="0"/>
            <a:endCxn id="113" idx="6"/>
          </p:cNvCxnSpPr>
          <p:nvPr/>
        </p:nvCxnSpPr>
        <p:spPr>
          <a:xfrm flipH="1" flipV="1">
            <a:off x="10718664" y="1988599"/>
            <a:ext cx="695050" cy="6618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CB0C3E-ECC8-4853-250C-1E2AB2568E2A}"/>
              </a:ext>
            </a:extLst>
          </p:cNvPr>
          <p:cNvCxnSpPr>
            <a:cxnSpLocks/>
            <a:stCxn id="41" idx="0"/>
            <a:endCxn id="46" idx="2"/>
          </p:cNvCxnSpPr>
          <p:nvPr/>
        </p:nvCxnSpPr>
        <p:spPr>
          <a:xfrm flipV="1">
            <a:off x="2410091" y="4065148"/>
            <a:ext cx="21591" cy="5013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E76E42-C5D5-B1B7-86B4-3A3CC5F3BDC9}"/>
              </a:ext>
            </a:extLst>
          </p:cNvPr>
          <p:cNvSpPr txBox="1"/>
          <p:nvPr/>
        </p:nvSpPr>
        <p:spPr>
          <a:xfrm>
            <a:off x="1707856" y="5408765"/>
            <a:ext cx="14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2.2.1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3B1D87-892A-76C1-F33C-AFA76E11A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45" y="2472343"/>
            <a:ext cx="919669" cy="9196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BAF2B3-161C-74BB-7F23-45A4DA17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723" y="2497908"/>
            <a:ext cx="919669" cy="9196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B52E9B-A2B0-BCDB-9C46-53FE2A72E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546" y="3417119"/>
            <a:ext cx="919669" cy="9196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CD337B-FB8A-22D2-56BD-1303662A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56" y="4566496"/>
            <a:ext cx="919669" cy="91966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D1BBEF9-6866-2B10-524C-917E37226000}"/>
              </a:ext>
            </a:extLst>
          </p:cNvPr>
          <p:cNvSpPr/>
          <p:nvPr/>
        </p:nvSpPr>
        <p:spPr>
          <a:xfrm>
            <a:off x="6096000" y="4485627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8D2D3B-0EDC-08B9-2FBC-1484F0705237}"/>
              </a:ext>
            </a:extLst>
          </p:cNvPr>
          <p:cNvCxnSpPr>
            <a:stCxn id="12" idx="6"/>
            <a:endCxn id="13" idx="0"/>
          </p:cNvCxnSpPr>
          <p:nvPr/>
        </p:nvCxnSpPr>
        <p:spPr>
          <a:xfrm>
            <a:off x="7667939" y="4733124"/>
            <a:ext cx="822238" cy="42956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612E7C-FE97-5FE8-FFD3-532991B9E555}"/>
              </a:ext>
            </a:extLst>
          </p:cNvPr>
          <p:cNvCxnSpPr>
            <a:cxnSpLocks/>
            <a:stCxn id="4" idx="2"/>
            <a:endCxn id="25" idx="0"/>
          </p:cNvCxnSpPr>
          <p:nvPr/>
        </p:nvCxnSpPr>
        <p:spPr>
          <a:xfrm flipH="1">
            <a:off x="4740580" y="1072504"/>
            <a:ext cx="1538089" cy="13998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B11E61-E0C7-13CB-2CCF-DBF7C4D4C10A}"/>
              </a:ext>
            </a:extLst>
          </p:cNvPr>
          <p:cNvCxnSpPr>
            <a:cxnSpLocks/>
          </p:cNvCxnSpPr>
          <p:nvPr/>
        </p:nvCxnSpPr>
        <p:spPr>
          <a:xfrm>
            <a:off x="3112262" y="3770832"/>
            <a:ext cx="47404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67630-4151-DBB5-592B-6877677A579C}"/>
              </a:ext>
            </a:extLst>
          </p:cNvPr>
          <p:cNvSpPr/>
          <p:nvPr/>
        </p:nvSpPr>
        <p:spPr>
          <a:xfrm>
            <a:off x="9057387" y="2650433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00EA49-113A-F737-5323-7D193789EA8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0330873" y="2951642"/>
            <a:ext cx="452220" cy="359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46" grpId="0" animBg="1"/>
      <p:bldP spid="52" grpId="0" animBg="1"/>
      <p:bldP spid="67" grpId="0"/>
      <p:bldP spid="39" grpId="0"/>
      <p:bldP spid="66" grpId="0"/>
      <p:bldP spid="69" grpId="0"/>
      <p:bldP spid="88" grpId="0" animBg="1"/>
      <p:bldP spid="97" grpId="0" animBg="1"/>
      <p:bldP spid="108" grpId="0" animBg="1"/>
      <p:bldP spid="113" grpId="0" animBg="1"/>
      <p:bldP spid="22" grpId="0"/>
      <p:bldP spid="12" grpId="0" animBg="1"/>
      <p:bldP spid="19" grpId="0" animBg="1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0</TotalTime>
  <Words>2466</Words>
  <Application>Microsoft Office PowerPoint</Application>
  <PresentationFormat>Widescreen</PresentationFormat>
  <Paragraphs>804</Paragraphs>
  <Slides>31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Century Gothic</vt:lpstr>
      <vt:lpstr>Wingdings 3</vt:lpstr>
      <vt:lpstr>Filo</vt:lpstr>
      <vt:lpstr>Presentazione standard di PowerPoint</vt:lpstr>
      <vt:lpstr>Standards for metaverse</vt:lpstr>
      <vt:lpstr>MPAI decided that it should make one</vt:lpstr>
      <vt:lpstr>Highlights of MMM – Technologies (MMM-TEC)</vt:lpstr>
      <vt:lpstr>Features of the M-Instance platform/1</vt:lpstr>
      <vt:lpstr>Features of the M-Instance platform/2</vt:lpstr>
      <vt:lpstr>M-Instance at-a-glance</vt:lpstr>
      <vt:lpstr>Types of Process</vt:lpstr>
      <vt:lpstr>Presentazione standard di PowerPoint</vt:lpstr>
      <vt:lpstr>Inter-Process Protocol (IPP)</vt:lpstr>
      <vt:lpstr>Process Action Request/Response (same M-Instance)</vt:lpstr>
      <vt:lpstr>Process Action Request/Response (different M-Instances) </vt:lpstr>
      <vt:lpstr>IPP Protocol Payload (Process Action)</vt:lpstr>
      <vt:lpstr>Actions</vt:lpstr>
      <vt:lpstr>Items</vt:lpstr>
      <vt:lpstr>Items for General Use, Human &amp; User, Process Interaction, and Service Access</vt:lpstr>
      <vt:lpstr>Items for: Finance, Perception, Internal State, and Space &amp; Time</vt:lpstr>
      <vt:lpstr>Rights and Rules</vt:lpstr>
      <vt:lpstr>Specification of Change Process Action</vt:lpstr>
      <vt:lpstr>Specification of MM-Embed Process Action</vt:lpstr>
      <vt:lpstr>A Composite Action: Track</vt:lpstr>
      <vt:lpstr>Basic Profile</vt:lpstr>
      <vt:lpstr>Profiles</vt:lpstr>
      <vt:lpstr>Verification Use Case: Virtual Lecture</vt:lpstr>
      <vt:lpstr>Verification Use Case: Virtual Lecture-Code/1</vt:lpstr>
      <vt:lpstr>Verification Use Case: Virtual Lecture-Code/2</vt:lpstr>
      <vt:lpstr>Verification Use Case: Virtual Lecture-Code/3</vt:lpstr>
      <vt:lpstr>Verification Use Case: Virtual Lecture-Code/4</vt:lpstr>
      <vt:lpstr>MMM-TEC V2.0 – an example of MPAI-wide collaboration</vt:lpstr>
      <vt:lpstr>MMM-TEC V2.0: what’s next?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renatov56 renatov56</cp:lastModifiedBy>
  <cp:revision>3</cp:revision>
  <dcterms:created xsi:type="dcterms:W3CDTF">2025-04-23T14:42:43Z</dcterms:created>
  <dcterms:modified xsi:type="dcterms:W3CDTF">2025-05-09T18:15:22Z</dcterms:modified>
</cp:coreProperties>
</file>