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6"/>
  </p:notesMasterIdLst>
  <p:sldIdLst>
    <p:sldId id="1046" r:id="rId2"/>
    <p:sldId id="2497" r:id="rId3"/>
    <p:sldId id="2498" r:id="rId4"/>
    <p:sldId id="2499" r:id="rId5"/>
    <p:sldId id="1048" r:id="rId6"/>
    <p:sldId id="1049" r:id="rId7"/>
    <p:sldId id="2485" r:id="rId8"/>
    <p:sldId id="1050" r:id="rId9"/>
    <p:sldId id="3122" r:id="rId10"/>
    <p:sldId id="1051" r:id="rId11"/>
    <p:sldId id="1052" r:id="rId12"/>
    <p:sldId id="2484" r:id="rId13"/>
    <p:sldId id="2486" r:id="rId14"/>
    <p:sldId id="2487" r:id="rId15"/>
    <p:sldId id="3124" r:id="rId16"/>
    <p:sldId id="3125" r:id="rId17"/>
    <p:sldId id="3126" r:id="rId18"/>
    <p:sldId id="3127" r:id="rId19"/>
    <p:sldId id="2488" r:id="rId20"/>
    <p:sldId id="2490" r:id="rId21"/>
    <p:sldId id="2491" r:id="rId22"/>
    <p:sldId id="2493" r:id="rId23"/>
    <p:sldId id="2492" r:id="rId24"/>
    <p:sldId id="3136" r:id="rId25"/>
    <p:sldId id="3133" r:id="rId26"/>
    <p:sldId id="3134" r:id="rId27"/>
    <p:sldId id="1047" r:id="rId28"/>
    <p:sldId id="3135" r:id="rId29"/>
    <p:sldId id="1053" r:id="rId30"/>
    <p:sldId id="1054" r:id="rId31"/>
    <p:sldId id="1057" r:id="rId32"/>
    <p:sldId id="1055" r:id="rId33"/>
    <p:sldId id="1056" r:id="rId34"/>
    <p:sldId id="1059" r:id="rId35"/>
    <p:sldId id="1060" r:id="rId36"/>
    <p:sldId id="3137" r:id="rId37"/>
    <p:sldId id="3123" r:id="rId38"/>
    <p:sldId id="2494" r:id="rId39"/>
    <p:sldId id="2495" r:id="rId40"/>
    <p:sldId id="2496" r:id="rId41"/>
    <p:sldId id="3132" r:id="rId42"/>
    <p:sldId id="3130" r:id="rId43"/>
    <p:sldId id="3131" r:id="rId44"/>
    <p:sldId id="2682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2D7586-2352-4DC4-8DAE-DF7387C26A8E}" v="6" dt="2025-05-12T14:44:59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Chiariglione" userId="03ff1134-c2b7-4932-850d-6529216fed29" providerId="ADAL" clId="{A42D7586-2352-4DC4-8DAE-DF7387C26A8E}"/>
    <pc:docChg chg="undo redo custSel addSld delSld modSld">
      <pc:chgData name="Leonardo Chiariglione" userId="03ff1134-c2b7-4932-850d-6529216fed29" providerId="ADAL" clId="{A42D7586-2352-4DC4-8DAE-DF7387C26A8E}" dt="2025-05-12T14:46:07.626" v="2516" actId="20577"/>
      <pc:docMkLst>
        <pc:docMk/>
      </pc:docMkLst>
      <pc:sldChg chg="modSp mod">
        <pc:chgData name="Leonardo Chiariglione" userId="03ff1134-c2b7-4932-850d-6529216fed29" providerId="ADAL" clId="{A42D7586-2352-4DC4-8DAE-DF7387C26A8E}" dt="2025-05-01T19:35:04.210" v="1302" actId="20577"/>
        <pc:sldMkLst>
          <pc:docMk/>
          <pc:sldMk cId="3945264366" sldId="1046"/>
        </pc:sldMkLst>
        <pc:spChg chg="mod">
          <ac:chgData name="Leonardo Chiariglione" userId="03ff1134-c2b7-4932-850d-6529216fed29" providerId="ADAL" clId="{A42D7586-2352-4DC4-8DAE-DF7387C26A8E}" dt="2025-05-01T19:35:04.210" v="1302" actId="20577"/>
          <ac:spMkLst>
            <pc:docMk/>
            <pc:sldMk cId="3945264366" sldId="1046"/>
            <ac:spMk id="4" creationId="{5DD2FF83-21CA-E11D-F8FA-D0EEC00DA6B2}"/>
          </ac:spMkLst>
        </pc:spChg>
      </pc:sldChg>
      <pc:sldChg chg="addSp delSp modSp add del mod modClrScheme chgLayout">
        <pc:chgData name="Leonardo Chiariglione" userId="03ff1134-c2b7-4932-850d-6529216fed29" providerId="ADAL" clId="{A42D7586-2352-4DC4-8DAE-DF7387C26A8E}" dt="2025-05-12T14:44:09.686" v="2451"/>
        <pc:sldMkLst>
          <pc:docMk/>
          <pc:sldMk cId="3587697563" sldId="1047"/>
        </pc:sldMkLst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587697563" sldId="1047"/>
            <ac:spMk id="2" creationId="{D4BB85ED-8A5C-C836-6954-DA94C5129F56}"/>
          </ac:spMkLst>
        </pc:spChg>
        <pc:spChg chg="add del 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587697563" sldId="1047"/>
            <ac:spMk id="3" creationId="{0C919259-C6A4-4B77-2E39-F1477D4D876C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587697563" sldId="1047"/>
            <ac:spMk id="5" creationId="{E7636BD5-52A8-D6C1-7619-0AFEF86CBFA1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587697563" sldId="1047"/>
            <ac:spMk id="6" creationId="{D0EC59D6-9B97-EE8C-B159-FA64A0123307}"/>
          </ac:spMkLst>
        </pc:spChg>
      </pc:sldChg>
      <pc:sldChg chg="modSp mod">
        <pc:chgData name="Leonardo Chiariglione" userId="03ff1134-c2b7-4932-850d-6529216fed29" providerId="ADAL" clId="{A42D7586-2352-4DC4-8DAE-DF7387C26A8E}" dt="2025-05-03T15:09:27.106" v="1828" actId="6549"/>
        <pc:sldMkLst>
          <pc:docMk/>
          <pc:sldMk cId="1290830441" sldId="1048"/>
        </pc:sldMkLst>
        <pc:spChg chg="mod">
          <ac:chgData name="Leonardo Chiariglione" userId="03ff1134-c2b7-4932-850d-6529216fed29" providerId="ADAL" clId="{A42D7586-2352-4DC4-8DAE-DF7387C26A8E}" dt="2025-05-03T15:09:27.106" v="1828" actId="6549"/>
          <ac:spMkLst>
            <pc:docMk/>
            <pc:sldMk cId="1290830441" sldId="1048"/>
            <ac:spMk id="2" creationId="{B2E35F22-9724-F407-B4BB-9D59E03185AA}"/>
          </ac:spMkLst>
        </pc:spChg>
        <pc:spChg chg="mod">
          <ac:chgData name="Leonardo Chiariglione" userId="03ff1134-c2b7-4932-850d-6529216fed29" providerId="ADAL" clId="{A42D7586-2352-4DC4-8DAE-DF7387C26A8E}" dt="2025-05-02T12:13:12.745" v="1531" actId="113"/>
          <ac:spMkLst>
            <pc:docMk/>
            <pc:sldMk cId="1290830441" sldId="1048"/>
            <ac:spMk id="3" creationId="{920FF563-BE72-7B3F-5C90-E33813F1B9E2}"/>
          </ac:spMkLst>
        </pc:spChg>
      </pc:sldChg>
      <pc:sldChg chg="modSp mod">
        <pc:chgData name="Leonardo Chiariglione" userId="03ff1134-c2b7-4932-850d-6529216fed29" providerId="ADAL" clId="{A42D7586-2352-4DC4-8DAE-DF7387C26A8E}" dt="2025-05-03T15:12:09.857" v="1831" actId="20577"/>
        <pc:sldMkLst>
          <pc:docMk/>
          <pc:sldMk cId="580910915" sldId="1049"/>
        </pc:sldMkLst>
        <pc:spChg chg="mod">
          <ac:chgData name="Leonardo Chiariglione" userId="03ff1134-c2b7-4932-850d-6529216fed29" providerId="ADAL" clId="{A42D7586-2352-4DC4-8DAE-DF7387C26A8E}" dt="2025-05-03T15:12:09.857" v="1831" actId="20577"/>
          <ac:spMkLst>
            <pc:docMk/>
            <pc:sldMk cId="580910915" sldId="1049"/>
            <ac:spMk id="2" creationId="{9F4A9D0B-031A-FD6E-1361-3F1C96336D1F}"/>
          </ac:spMkLst>
        </pc:spChg>
      </pc:sldChg>
      <pc:sldChg chg="modSp mod">
        <pc:chgData name="Leonardo Chiariglione" userId="03ff1134-c2b7-4932-850d-6529216fed29" providerId="ADAL" clId="{A42D7586-2352-4DC4-8DAE-DF7387C26A8E}" dt="2025-05-03T15:16:05.040" v="1858" actId="20577"/>
        <pc:sldMkLst>
          <pc:docMk/>
          <pc:sldMk cId="1462192553" sldId="1050"/>
        </pc:sldMkLst>
        <pc:spChg chg="mod">
          <ac:chgData name="Leonardo Chiariglione" userId="03ff1134-c2b7-4932-850d-6529216fed29" providerId="ADAL" clId="{A42D7586-2352-4DC4-8DAE-DF7387C26A8E}" dt="2025-05-03T15:16:05.040" v="1858" actId="20577"/>
          <ac:spMkLst>
            <pc:docMk/>
            <pc:sldMk cId="1462192553" sldId="1050"/>
            <ac:spMk id="3" creationId="{95095C22-7F19-EE11-6A1F-222DE9CF11C6}"/>
          </ac:spMkLst>
        </pc:spChg>
      </pc:sldChg>
      <pc:sldChg chg="modSp mod">
        <pc:chgData name="Leonardo Chiariglione" userId="03ff1134-c2b7-4932-850d-6529216fed29" providerId="ADAL" clId="{A42D7586-2352-4DC4-8DAE-DF7387C26A8E}" dt="2025-05-03T15:18:30.914" v="1863" actId="20577"/>
        <pc:sldMkLst>
          <pc:docMk/>
          <pc:sldMk cId="662764517" sldId="1051"/>
        </pc:sldMkLst>
        <pc:graphicFrameChg chg="modGraphic">
          <ac:chgData name="Leonardo Chiariglione" userId="03ff1134-c2b7-4932-850d-6529216fed29" providerId="ADAL" clId="{A42D7586-2352-4DC4-8DAE-DF7387C26A8E}" dt="2025-05-03T15:18:30.914" v="1863" actId="20577"/>
          <ac:graphicFrameMkLst>
            <pc:docMk/>
            <pc:sldMk cId="662764517" sldId="1051"/>
            <ac:graphicFrameMk id="9" creationId="{2AD594A6-365A-F6A6-C4CB-A3C902CBE84F}"/>
          </ac:graphicFrameMkLst>
        </pc:graphicFrameChg>
      </pc:sldChg>
      <pc:sldChg chg="delSp modSp modAnim">
        <pc:chgData name="Leonardo Chiariglione" userId="03ff1134-c2b7-4932-850d-6529216fed29" providerId="ADAL" clId="{A42D7586-2352-4DC4-8DAE-DF7387C26A8E}" dt="2025-04-23T17:37:59.280" v="1174"/>
        <pc:sldMkLst>
          <pc:docMk/>
          <pc:sldMk cId="388458133" sldId="1052"/>
        </pc:sldMkLst>
        <pc:spChg chg="mod topLvl">
          <ac:chgData name="Leonardo Chiariglione" userId="03ff1134-c2b7-4932-850d-6529216fed29" providerId="ADAL" clId="{A42D7586-2352-4DC4-8DAE-DF7387C26A8E}" dt="2025-04-23T17:37:30.856" v="1171" actId="165"/>
          <ac:spMkLst>
            <pc:docMk/>
            <pc:sldMk cId="388458133" sldId="1052"/>
            <ac:spMk id="8" creationId="{4DFF3595-D517-CE66-FA6D-631403C483DC}"/>
          </ac:spMkLst>
        </pc:spChg>
        <pc:spChg chg="mod topLvl">
          <ac:chgData name="Leonardo Chiariglione" userId="03ff1134-c2b7-4932-850d-6529216fed29" providerId="ADAL" clId="{A42D7586-2352-4DC4-8DAE-DF7387C26A8E}" dt="2025-04-23T17:37:30.856" v="1171" actId="165"/>
          <ac:spMkLst>
            <pc:docMk/>
            <pc:sldMk cId="388458133" sldId="1052"/>
            <ac:spMk id="9" creationId="{BCD41C93-C417-80D7-7290-6D484A6FA772}"/>
          </ac:spMkLst>
        </pc:spChg>
        <pc:spChg chg="mod topLvl">
          <ac:chgData name="Leonardo Chiariglione" userId="03ff1134-c2b7-4932-850d-6529216fed29" providerId="ADAL" clId="{A42D7586-2352-4DC4-8DAE-DF7387C26A8E}" dt="2025-04-23T17:37:30.856" v="1171" actId="165"/>
          <ac:spMkLst>
            <pc:docMk/>
            <pc:sldMk cId="388458133" sldId="1052"/>
            <ac:spMk id="10" creationId="{825FEC8A-490D-3214-738D-EDEFC6A52109}"/>
          </ac:spMkLst>
        </pc:spChg>
        <pc:spChg chg="mod topLvl">
          <ac:chgData name="Leonardo Chiariglione" userId="03ff1134-c2b7-4932-850d-6529216fed29" providerId="ADAL" clId="{A42D7586-2352-4DC4-8DAE-DF7387C26A8E}" dt="2025-04-23T17:37:30.856" v="1171" actId="165"/>
          <ac:spMkLst>
            <pc:docMk/>
            <pc:sldMk cId="388458133" sldId="1052"/>
            <ac:spMk id="13" creationId="{3D28AC4E-3022-E4DD-A971-4CB2374CBA15}"/>
          </ac:spMkLst>
        </pc:spChg>
        <pc:spChg chg="mod topLvl">
          <ac:chgData name="Leonardo Chiariglione" userId="03ff1134-c2b7-4932-850d-6529216fed29" providerId="ADAL" clId="{A42D7586-2352-4DC4-8DAE-DF7387C26A8E}" dt="2025-04-23T17:37:30.856" v="1171" actId="165"/>
          <ac:spMkLst>
            <pc:docMk/>
            <pc:sldMk cId="388458133" sldId="1052"/>
            <ac:spMk id="14" creationId="{8459015C-2CBE-C0F9-5EA3-AA439EE3BEC7}"/>
          </ac:spMkLst>
        </pc:spChg>
        <pc:spChg chg="mod topLvl">
          <ac:chgData name="Leonardo Chiariglione" userId="03ff1134-c2b7-4932-850d-6529216fed29" providerId="ADAL" clId="{A42D7586-2352-4DC4-8DAE-DF7387C26A8E}" dt="2025-04-23T17:37:30.856" v="1171" actId="165"/>
          <ac:spMkLst>
            <pc:docMk/>
            <pc:sldMk cId="388458133" sldId="1052"/>
            <ac:spMk id="15" creationId="{C4651A5C-AFEB-04EE-F2D6-88D9A4D8D285}"/>
          </ac:spMkLst>
        </pc:spChg>
        <pc:spChg chg="mod topLvl">
          <ac:chgData name="Leonardo Chiariglione" userId="03ff1134-c2b7-4932-850d-6529216fed29" providerId="ADAL" clId="{A42D7586-2352-4DC4-8DAE-DF7387C26A8E}" dt="2025-04-23T17:37:30.856" v="1171" actId="165"/>
          <ac:spMkLst>
            <pc:docMk/>
            <pc:sldMk cId="388458133" sldId="1052"/>
            <ac:spMk id="16" creationId="{3EBA956D-3795-04A9-EC5E-1D65A3F046C3}"/>
          </ac:spMkLst>
        </pc:spChg>
        <pc:spChg chg="mod topLvl">
          <ac:chgData name="Leonardo Chiariglione" userId="03ff1134-c2b7-4932-850d-6529216fed29" providerId="ADAL" clId="{A42D7586-2352-4DC4-8DAE-DF7387C26A8E}" dt="2025-04-23T17:37:30.856" v="1171" actId="165"/>
          <ac:spMkLst>
            <pc:docMk/>
            <pc:sldMk cId="388458133" sldId="1052"/>
            <ac:spMk id="18" creationId="{26F91CF7-9347-E8E6-309D-4838EFDD8B7F}"/>
          </ac:spMkLst>
        </pc:spChg>
        <pc:spChg chg="mod topLvl">
          <ac:chgData name="Leonardo Chiariglione" userId="03ff1134-c2b7-4932-850d-6529216fed29" providerId="ADAL" clId="{A42D7586-2352-4DC4-8DAE-DF7387C26A8E}" dt="2025-04-23T17:37:30.856" v="1171" actId="165"/>
          <ac:spMkLst>
            <pc:docMk/>
            <pc:sldMk cId="388458133" sldId="1052"/>
            <ac:spMk id="21" creationId="{8A42EEB6-DCBC-2091-2E49-816C3071CBAD}"/>
          </ac:spMkLst>
        </pc:spChg>
        <pc:picChg chg="mod topLvl">
          <ac:chgData name="Leonardo Chiariglione" userId="03ff1134-c2b7-4932-850d-6529216fed29" providerId="ADAL" clId="{A42D7586-2352-4DC4-8DAE-DF7387C26A8E}" dt="2025-04-23T17:37:30.856" v="1171" actId="165"/>
          <ac:picMkLst>
            <pc:docMk/>
            <pc:sldMk cId="388458133" sldId="1052"/>
            <ac:picMk id="7" creationId="{78DD11F3-2EFA-90BE-A780-C46183343CAF}"/>
          </ac:picMkLst>
        </pc:picChg>
      </pc:sldChg>
      <pc:sldChg chg="modSp add del mod modClrScheme chgLayout">
        <pc:chgData name="Leonardo Chiariglione" userId="03ff1134-c2b7-4932-850d-6529216fed29" providerId="ADAL" clId="{A42D7586-2352-4DC4-8DAE-DF7387C26A8E}" dt="2025-05-12T14:44:09.686" v="2451"/>
        <pc:sldMkLst>
          <pc:docMk/>
          <pc:sldMk cId="1217751106" sldId="1053"/>
        </pc:sldMkLst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1217751106" sldId="1053"/>
            <ac:spMk id="2" creationId="{CCC52B44-131E-78F2-83CD-1DA7D6A53F3E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1217751106" sldId="1053"/>
            <ac:spMk id="3" creationId="{4DDFBA57-23B7-4DA7-CFD8-4A399136E8FD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1217751106" sldId="1053"/>
            <ac:spMk id="5" creationId="{86119C15-59FC-EA8D-229D-AB38B2AEE50C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1217751106" sldId="1053"/>
            <ac:spMk id="6" creationId="{60351509-6D63-0FB0-8013-64486D00D8B0}"/>
          </ac:spMkLst>
        </pc:spChg>
      </pc:sldChg>
      <pc:sldChg chg="modSp add del mod modClrScheme chgLayout">
        <pc:chgData name="Leonardo Chiariglione" userId="03ff1134-c2b7-4932-850d-6529216fed29" providerId="ADAL" clId="{A42D7586-2352-4DC4-8DAE-DF7387C26A8E}" dt="2025-05-12T14:44:09.686" v="2451"/>
        <pc:sldMkLst>
          <pc:docMk/>
          <pc:sldMk cId="2474619856" sldId="1054"/>
        </pc:sldMkLst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2474619856" sldId="1054"/>
            <ac:spMk id="2" creationId="{23B12DA2-7833-7FAF-46C9-4633C5C95624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2474619856" sldId="1054"/>
            <ac:spMk id="3" creationId="{DD568108-1CD4-6F67-5874-6A02E8703A2E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2474619856" sldId="1054"/>
            <ac:spMk id="5" creationId="{1CFA1A15-34FE-ECEE-5DD3-7EA9A9366402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2474619856" sldId="1054"/>
            <ac:spMk id="6" creationId="{250B5270-FDC1-A1F6-5270-AC56576D8E20}"/>
          </ac:spMkLst>
        </pc:spChg>
      </pc:sldChg>
      <pc:sldChg chg="modSp add del mod modClrScheme chgLayout">
        <pc:chgData name="Leonardo Chiariglione" userId="03ff1134-c2b7-4932-850d-6529216fed29" providerId="ADAL" clId="{A42D7586-2352-4DC4-8DAE-DF7387C26A8E}" dt="2025-05-12T14:44:09.686" v="2451"/>
        <pc:sldMkLst>
          <pc:docMk/>
          <pc:sldMk cId="3451141732" sldId="1055"/>
        </pc:sldMkLst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451141732" sldId="1055"/>
            <ac:spMk id="2" creationId="{4101E416-D1B8-62A2-B9C4-70C3A55F85D6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451141732" sldId="1055"/>
            <ac:spMk id="3" creationId="{0B991DC7-BE80-76C2-0490-42F82E65C259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451141732" sldId="1055"/>
            <ac:spMk id="5" creationId="{043A3C7F-DAA5-BE8D-7DA3-A978CECC76FD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451141732" sldId="1055"/>
            <ac:spMk id="6" creationId="{62EA5A94-6448-1922-3D3D-850CEA0C2D6D}"/>
          </ac:spMkLst>
        </pc:spChg>
      </pc:sldChg>
      <pc:sldChg chg="modSp add del mod modClrScheme chgLayout">
        <pc:chgData name="Leonardo Chiariglione" userId="03ff1134-c2b7-4932-850d-6529216fed29" providerId="ADAL" clId="{A42D7586-2352-4DC4-8DAE-DF7387C26A8E}" dt="2025-05-12T14:44:09.686" v="2451"/>
        <pc:sldMkLst>
          <pc:docMk/>
          <pc:sldMk cId="3903393832" sldId="1056"/>
        </pc:sldMkLst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903393832" sldId="1056"/>
            <ac:spMk id="2" creationId="{502AE78F-5288-EE17-24C5-81A22E148F91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903393832" sldId="1056"/>
            <ac:spMk id="3" creationId="{27AB1880-3BFE-5143-1768-B0E01A9C2FA6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903393832" sldId="1056"/>
            <ac:spMk id="5" creationId="{6BC980B9-4CAD-EA30-8B9B-25CE9F198068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903393832" sldId="1056"/>
            <ac:spMk id="6" creationId="{3E497D6C-146D-685F-B93D-78B74F180CA2}"/>
          </ac:spMkLst>
        </pc:spChg>
      </pc:sldChg>
      <pc:sldChg chg="modSp add del mod modClrScheme chgLayout">
        <pc:chgData name="Leonardo Chiariglione" userId="03ff1134-c2b7-4932-850d-6529216fed29" providerId="ADAL" clId="{A42D7586-2352-4DC4-8DAE-DF7387C26A8E}" dt="2025-05-12T14:44:09.686" v="2451"/>
        <pc:sldMkLst>
          <pc:docMk/>
          <pc:sldMk cId="3368386788" sldId="1057"/>
        </pc:sldMkLst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368386788" sldId="1057"/>
            <ac:spMk id="2" creationId="{502AE78F-5288-EE17-24C5-81A22E148F91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368386788" sldId="1057"/>
            <ac:spMk id="3" creationId="{27AB1880-3BFE-5143-1768-B0E01A9C2FA6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368386788" sldId="1057"/>
            <ac:spMk id="5" creationId="{6BC980B9-4CAD-EA30-8B9B-25CE9F198068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368386788" sldId="1057"/>
            <ac:spMk id="6" creationId="{3E497D6C-146D-685F-B93D-78B74F180CA2}"/>
          </ac:spMkLst>
        </pc:spChg>
      </pc:sldChg>
      <pc:sldChg chg="addSp delSp modSp add del mod modClrScheme chgLayout">
        <pc:chgData name="Leonardo Chiariglione" userId="03ff1134-c2b7-4932-850d-6529216fed29" providerId="ADAL" clId="{A42D7586-2352-4DC4-8DAE-DF7387C26A8E}" dt="2025-05-12T14:44:09.686" v="2451"/>
        <pc:sldMkLst>
          <pc:docMk/>
          <pc:sldMk cId="1731729260" sldId="1059"/>
        </pc:sldMkLst>
        <pc:spChg chg="add del 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1731729260" sldId="1059"/>
            <ac:spMk id="2" creationId="{EE4A7DF1-A6D1-F5D4-D572-E4428E35ECED}"/>
          </ac:spMkLst>
        </pc:spChg>
        <pc:spChg chg="add del 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1731729260" sldId="1059"/>
            <ac:spMk id="3" creationId="{1EFBEFCC-AA68-2AAA-C516-82E1D2062FEC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1731729260" sldId="1059"/>
            <ac:spMk id="4" creationId="{0C54B889-6988-FFA7-0077-8E721C0E2659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1731729260" sldId="1059"/>
            <ac:spMk id="5" creationId="{B7F4FDE7-7C50-5E05-60B7-B696C054AE33}"/>
          </ac:spMkLst>
        </pc:spChg>
      </pc:sldChg>
      <pc:sldChg chg="modSp add del mod chgLayout">
        <pc:chgData name="Leonardo Chiariglione" userId="03ff1134-c2b7-4932-850d-6529216fed29" providerId="ADAL" clId="{A42D7586-2352-4DC4-8DAE-DF7387C26A8E}" dt="2025-05-12T14:44:09.686" v="2451"/>
        <pc:sldMkLst>
          <pc:docMk/>
          <pc:sldMk cId="3144377223" sldId="1060"/>
        </pc:sldMkLst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144377223" sldId="1060"/>
            <ac:spMk id="4" creationId="{13908283-1A67-D5CC-84D6-C01768666263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144377223" sldId="1060"/>
            <ac:spMk id="5" creationId="{D5D19045-7635-A981-8ABB-D89EC45F122D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144377223" sldId="1060"/>
            <ac:spMk id="6" creationId="{83595CAB-61B7-80CC-9DFB-7100C4EF8B59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144377223" sldId="1060"/>
            <ac:spMk id="7" creationId="{020F3887-8A80-8CFC-4331-FDA79622236D}"/>
          </ac:spMkLst>
        </pc:spChg>
      </pc:sldChg>
      <pc:sldChg chg="modSp mod">
        <pc:chgData name="Leonardo Chiariglione" userId="03ff1134-c2b7-4932-850d-6529216fed29" providerId="ADAL" clId="{A42D7586-2352-4DC4-8DAE-DF7387C26A8E}" dt="2025-05-03T15:20:42.034" v="1883" actId="20577"/>
        <pc:sldMkLst>
          <pc:docMk/>
          <pc:sldMk cId="212970590" sldId="2486"/>
        </pc:sldMkLst>
        <pc:spChg chg="mod">
          <ac:chgData name="Leonardo Chiariglione" userId="03ff1134-c2b7-4932-850d-6529216fed29" providerId="ADAL" clId="{A42D7586-2352-4DC4-8DAE-DF7387C26A8E}" dt="2025-05-03T15:19:27.225" v="1880" actId="20577"/>
          <ac:spMkLst>
            <pc:docMk/>
            <pc:sldMk cId="212970590" sldId="2486"/>
            <ac:spMk id="2" creationId="{912FF89D-3FAB-F61C-0F3C-7BB6B60FD324}"/>
          </ac:spMkLst>
        </pc:spChg>
        <pc:graphicFrameChg chg="mod modGraphic">
          <ac:chgData name="Leonardo Chiariglione" userId="03ff1134-c2b7-4932-850d-6529216fed29" providerId="ADAL" clId="{A42D7586-2352-4DC4-8DAE-DF7387C26A8E}" dt="2025-05-03T15:20:42.034" v="1883" actId="20577"/>
          <ac:graphicFrameMkLst>
            <pc:docMk/>
            <pc:sldMk cId="212970590" sldId="2486"/>
            <ac:graphicFrameMk id="6" creationId="{0AA936A1-5B37-8407-E636-28602C679709}"/>
          </ac:graphicFrameMkLst>
        </pc:graphicFrameChg>
      </pc:sldChg>
      <pc:sldChg chg="modSp add mod">
        <pc:chgData name="Leonardo Chiariglione" userId="03ff1134-c2b7-4932-850d-6529216fed29" providerId="ADAL" clId="{A42D7586-2352-4DC4-8DAE-DF7387C26A8E}" dt="2025-05-03T15:38:03.403" v="1958" actId="207"/>
        <pc:sldMkLst>
          <pc:docMk/>
          <pc:sldMk cId="615389957" sldId="2488"/>
        </pc:sldMkLst>
        <pc:graphicFrameChg chg="modGraphic">
          <ac:chgData name="Leonardo Chiariglione" userId="03ff1134-c2b7-4932-850d-6529216fed29" providerId="ADAL" clId="{A42D7586-2352-4DC4-8DAE-DF7387C26A8E}" dt="2025-05-03T15:38:03.403" v="1958" actId="207"/>
          <ac:graphicFrameMkLst>
            <pc:docMk/>
            <pc:sldMk cId="615389957" sldId="2488"/>
            <ac:graphicFrameMk id="6" creationId="{E67199F0-B7B8-010C-D922-4E0D1095CA95}"/>
          </ac:graphicFrameMkLst>
        </pc:graphicFrameChg>
      </pc:sldChg>
      <pc:sldChg chg="modSp del mod">
        <pc:chgData name="Leonardo Chiariglione" userId="03ff1134-c2b7-4932-850d-6529216fed29" providerId="ADAL" clId="{A42D7586-2352-4DC4-8DAE-DF7387C26A8E}" dt="2025-05-03T15:36:51.055" v="1952" actId="2696"/>
        <pc:sldMkLst>
          <pc:docMk/>
          <pc:sldMk cId="2210212205" sldId="2488"/>
        </pc:sldMkLst>
      </pc:sldChg>
      <pc:sldChg chg="del">
        <pc:chgData name="Leonardo Chiariglione" userId="03ff1134-c2b7-4932-850d-6529216fed29" providerId="ADAL" clId="{A42D7586-2352-4DC4-8DAE-DF7387C26A8E}" dt="2025-04-23T17:43:28.626" v="1277" actId="47"/>
        <pc:sldMkLst>
          <pc:docMk/>
          <pc:sldMk cId="17876459" sldId="2489"/>
        </pc:sldMkLst>
      </pc:sldChg>
      <pc:sldChg chg="modSp mod">
        <pc:chgData name="Leonardo Chiariglione" userId="03ff1134-c2b7-4932-850d-6529216fed29" providerId="ADAL" clId="{A42D7586-2352-4DC4-8DAE-DF7387C26A8E}" dt="2025-05-03T15:58:36.158" v="2343" actId="255"/>
        <pc:sldMkLst>
          <pc:docMk/>
          <pc:sldMk cId="3961276688" sldId="2490"/>
        </pc:sldMkLst>
        <pc:spChg chg="mod">
          <ac:chgData name="Leonardo Chiariglione" userId="03ff1134-c2b7-4932-850d-6529216fed29" providerId="ADAL" clId="{A42D7586-2352-4DC4-8DAE-DF7387C26A8E}" dt="2025-05-03T15:37:26.787" v="1957"/>
          <ac:spMkLst>
            <pc:docMk/>
            <pc:sldMk cId="3961276688" sldId="2490"/>
            <ac:spMk id="2" creationId="{D134E338-5DBE-4B49-7E9C-07450C56A298}"/>
          </ac:spMkLst>
        </pc:spChg>
        <pc:graphicFrameChg chg="mod modGraphic">
          <ac:chgData name="Leonardo Chiariglione" userId="03ff1134-c2b7-4932-850d-6529216fed29" providerId="ADAL" clId="{A42D7586-2352-4DC4-8DAE-DF7387C26A8E}" dt="2025-05-03T15:58:36.158" v="2343" actId="255"/>
          <ac:graphicFrameMkLst>
            <pc:docMk/>
            <pc:sldMk cId="3961276688" sldId="2490"/>
            <ac:graphicFrameMk id="6" creationId="{C2210C5C-9AC2-B602-4E63-CAAAB05D379F}"/>
          </ac:graphicFrameMkLst>
        </pc:graphicFrameChg>
      </pc:sldChg>
      <pc:sldChg chg="modSp mod">
        <pc:chgData name="Leonardo Chiariglione" userId="03ff1134-c2b7-4932-850d-6529216fed29" providerId="ADAL" clId="{A42D7586-2352-4DC4-8DAE-DF7387C26A8E}" dt="2025-05-03T15:53:31.746" v="2180" actId="122"/>
        <pc:sldMkLst>
          <pc:docMk/>
          <pc:sldMk cId="3342505289" sldId="2491"/>
        </pc:sldMkLst>
        <pc:graphicFrameChg chg="mod modGraphic">
          <ac:chgData name="Leonardo Chiariglione" userId="03ff1134-c2b7-4932-850d-6529216fed29" providerId="ADAL" clId="{A42D7586-2352-4DC4-8DAE-DF7387C26A8E}" dt="2025-05-03T15:53:31.746" v="2180" actId="122"/>
          <ac:graphicFrameMkLst>
            <pc:docMk/>
            <pc:sldMk cId="3342505289" sldId="2491"/>
            <ac:graphicFrameMk id="6" creationId="{973367DC-310A-8522-BB21-3C65CE080D4C}"/>
          </ac:graphicFrameMkLst>
        </pc:graphicFrameChg>
      </pc:sldChg>
      <pc:sldChg chg="modSp mod">
        <pc:chgData name="Leonardo Chiariglione" userId="03ff1134-c2b7-4932-850d-6529216fed29" providerId="ADAL" clId="{A42D7586-2352-4DC4-8DAE-DF7387C26A8E}" dt="2025-04-23T17:43:55.948" v="1290" actId="1035"/>
        <pc:sldMkLst>
          <pc:docMk/>
          <pc:sldMk cId="3977370585" sldId="2492"/>
        </pc:sldMkLst>
        <pc:grpChg chg="mod">
          <ac:chgData name="Leonardo Chiariglione" userId="03ff1134-c2b7-4932-850d-6529216fed29" providerId="ADAL" clId="{A42D7586-2352-4DC4-8DAE-DF7387C26A8E}" dt="2025-04-23T17:43:55.948" v="1290" actId="1035"/>
          <ac:grpSpMkLst>
            <pc:docMk/>
            <pc:sldMk cId="3977370585" sldId="2492"/>
            <ac:grpSpMk id="15" creationId="{6BFFC68A-1B56-F4B3-B445-EED8B11F0320}"/>
          </ac:grpSpMkLst>
        </pc:grpChg>
      </pc:sldChg>
      <pc:sldChg chg="addSp delSp modSp mod">
        <pc:chgData name="Leonardo Chiariglione" userId="03ff1134-c2b7-4932-850d-6529216fed29" providerId="ADAL" clId="{A42D7586-2352-4DC4-8DAE-DF7387C26A8E}" dt="2025-05-03T15:59:45.814" v="2356" actId="20577"/>
        <pc:sldMkLst>
          <pc:docMk/>
          <pc:sldMk cId="2873309179" sldId="2493"/>
        </pc:sldMkLst>
        <pc:spChg chg="mod">
          <ac:chgData name="Leonardo Chiariglione" userId="03ff1134-c2b7-4932-850d-6529216fed29" providerId="ADAL" clId="{A42D7586-2352-4DC4-8DAE-DF7387C26A8E}" dt="2025-04-23T17:43:41.393" v="1278" actId="6549"/>
          <ac:spMkLst>
            <pc:docMk/>
            <pc:sldMk cId="2873309179" sldId="2493"/>
            <ac:spMk id="2" creationId="{1EAA872D-343F-3DE4-D525-D3BFA04F27CA}"/>
          </ac:spMkLst>
        </pc:spChg>
        <pc:graphicFrameChg chg="modGraphic">
          <ac:chgData name="Leonardo Chiariglione" userId="03ff1134-c2b7-4932-850d-6529216fed29" providerId="ADAL" clId="{A42D7586-2352-4DC4-8DAE-DF7387C26A8E}" dt="2025-05-03T15:59:29.835" v="2354" actId="404"/>
          <ac:graphicFrameMkLst>
            <pc:docMk/>
            <pc:sldMk cId="2873309179" sldId="2493"/>
            <ac:graphicFrameMk id="6" creationId="{72F3674B-25DB-8E22-4E28-B479A7C03B69}"/>
          </ac:graphicFrameMkLst>
        </pc:graphicFrameChg>
        <pc:graphicFrameChg chg="modGraphic">
          <ac:chgData name="Leonardo Chiariglione" userId="03ff1134-c2b7-4932-850d-6529216fed29" providerId="ADAL" clId="{A42D7586-2352-4DC4-8DAE-DF7387C26A8E}" dt="2025-05-03T15:59:45.814" v="2356" actId="20577"/>
          <ac:graphicFrameMkLst>
            <pc:docMk/>
            <pc:sldMk cId="2873309179" sldId="2493"/>
            <ac:graphicFrameMk id="7" creationId="{6C291D28-88DF-D284-D2C1-80CC1BEB5105}"/>
          </ac:graphicFrameMkLst>
        </pc:graphicFrameChg>
      </pc:sldChg>
      <pc:sldChg chg="modSp mod">
        <pc:chgData name="Leonardo Chiariglione" userId="03ff1134-c2b7-4932-850d-6529216fed29" providerId="ADAL" clId="{A42D7586-2352-4DC4-8DAE-DF7387C26A8E}" dt="2025-05-03T16:02:42.693" v="2398" actId="14734"/>
        <pc:sldMkLst>
          <pc:docMk/>
          <pc:sldMk cId="3438488975" sldId="2494"/>
        </pc:sldMkLst>
        <pc:spChg chg="mod">
          <ac:chgData name="Leonardo Chiariglione" userId="03ff1134-c2b7-4932-850d-6529216fed29" providerId="ADAL" clId="{A42D7586-2352-4DC4-8DAE-DF7387C26A8E}" dt="2025-05-02T13:49:56.866" v="1686" actId="20577"/>
          <ac:spMkLst>
            <pc:docMk/>
            <pc:sldMk cId="3438488975" sldId="2494"/>
            <ac:spMk id="2" creationId="{FFB947FE-554E-53E3-FF88-BF941616495F}"/>
          </ac:spMkLst>
        </pc:spChg>
        <pc:graphicFrameChg chg="modGraphic">
          <ac:chgData name="Leonardo Chiariglione" userId="03ff1134-c2b7-4932-850d-6529216fed29" providerId="ADAL" clId="{A42D7586-2352-4DC4-8DAE-DF7387C26A8E}" dt="2025-05-03T16:02:42.693" v="2398" actId="14734"/>
          <ac:graphicFrameMkLst>
            <pc:docMk/>
            <pc:sldMk cId="3438488975" sldId="2494"/>
            <ac:graphicFrameMk id="6" creationId="{CD939E93-57FA-C912-6A63-D6EAC45B3F48}"/>
          </ac:graphicFrameMkLst>
        </pc:graphicFrameChg>
      </pc:sldChg>
      <pc:sldChg chg="modSp mod">
        <pc:chgData name="Leonardo Chiariglione" userId="03ff1134-c2b7-4932-850d-6529216fed29" providerId="ADAL" clId="{A42D7586-2352-4DC4-8DAE-DF7387C26A8E}" dt="2025-05-03T16:03:11.864" v="2399" actId="14734"/>
        <pc:sldMkLst>
          <pc:docMk/>
          <pc:sldMk cId="14590758" sldId="2495"/>
        </pc:sldMkLst>
        <pc:spChg chg="mod">
          <ac:chgData name="Leonardo Chiariglione" userId="03ff1134-c2b7-4932-850d-6529216fed29" providerId="ADAL" clId="{A42D7586-2352-4DC4-8DAE-DF7387C26A8E}" dt="2025-05-02T13:50:10.957" v="1687"/>
          <ac:spMkLst>
            <pc:docMk/>
            <pc:sldMk cId="14590758" sldId="2495"/>
            <ac:spMk id="2" creationId="{E6D499B6-BB48-A4F6-40D9-5466B87721F6}"/>
          </ac:spMkLst>
        </pc:spChg>
        <pc:graphicFrameChg chg="modGraphic">
          <ac:chgData name="Leonardo Chiariglione" userId="03ff1134-c2b7-4932-850d-6529216fed29" providerId="ADAL" clId="{A42D7586-2352-4DC4-8DAE-DF7387C26A8E}" dt="2025-05-03T16:03:11.864" v="2399" actId="14734"/>
          <ac:graphicFrameMkLst>
            <pc:docMk/>
            <pc:sldMk cId="14590758" sldId="2495"/>
            <ac:graphicFrameMk id="6" creationId="{137D2099-D003-F00C-9A0E-22792A7F7DA2}"/>
          </ac:graphicFrameMkLst>
        </pc:graphicFrameChg>
      </pc:sldChg>
      <pc:sldChg chg="modSp mod">
        <pc:chgData name="Leonardo Chiariglione" userId="03ff1134-c2b7-4932-850d-6529216fed29" providerId="ADAL" clId="{A42D7586-2352-4DC4-8DAE-DF7387C26A8E}" dt="2025-05-03T16:04:13.670" v="2405" actId="14734"/>
        <pc:sldMkLst>
          <pc:docMk/>
          <pc:sldMk cId="2985805291" sldId="2496"/>
        </pc:sldMkLst>
        <pc:spChg chg="mod">
          <ac:chgData name="Leonardo Chiariglione" userId="03ff1134-c2b7-4932-850d-6529216fed29" providerId="ADAL" clId="{A42D7586-2352-4DC4-8DAE-DF7387C26A8E}" dt="2025-05-02T13:50:14.937" v="1688"/>
          <ac:spMkLst>
            <pc:docMk/>
            <pc:sldMk cId="2985805291" sldId="2496"/>
            <ac:spMk id="2" creationId="{95619557-EBD9-B7E2-F9B6-C40FE1320073}"/>
          </ac:spMkLst>
        </pc:spChg>
        <pc:graphicFrameChg chg="modGraphic">
          <ac:chgData name="Leonardo Chiariglione" userId="03ff1134-c2b7-4932-850d-6529216fed29" providerId="ADAL" clId="{A42D7586-2352-4DC4-8DAE-DF7387C26A8E}" dt="2025-05-03T16:04:13.670" v="2405" actId="14734"/>
          <ac:graphicFrameMkLst>
            <pc:docMk/>
            <pc:sldMk cId="2985805291" sldId="2496"/>
            <ac:graphicFrameMk id="6" creationId="{78DB1B3B-566B-866A-8184-AB1C15B900A3}"/>
          </ac:graphicFrameMkLst>
        </pc:graphicFrameChg>
      </pc:sldChg>
      <pc:sldChg chg="addSp delSp modSp new mod modClrScheme chgLayout">
        <pc:chgData name="Leonardo Chiariglione" userId="03ff1134-c2b7-4932-850d-6529216fed29" providerId="ADAL" clId="{A42D7586-2352-4DC4-8DAE-DF7387C26A8E}" dt="2025-05-03T15:01:36.364" v="1774" actId="20577"/>
        <pc:sldMkLst>
          <pc:docMk/>
          <pc:sldMk cId="3918713774" sldId="2497"/>
        </pc:sldMkLst>
        <pc:spChg chg="mod">
          <ac:chgData name="Leonardo Chiariglione" userId="03ff1134-c2b7-4932-850d-6529216fed29" providerId="ADAL" clId="{A42D7586-2352-4DC4-8DAE-DF7387C26A8E}" dt="2025-04-23T17:20:16.382" v="267" actId="26606"/>
          <ac:spMkLst>
            <pc:docMk/>
            <pc:sldMk cId="3918713774" sldId="2497"/>
            <ac:spMk id="2" creationId="{F91DBFEC-F503-CD7B-A61E-0B1F7DC4C4B1}"/>
          </ac:spMkLst>
        </pc:spChg>
        <pc:spChg chg="mod">
          <ac:chgData name="Leonardo Chiariglione" userId="03ff1134-c2b7-4932-850d-6529216fed29" providerId="ADAL" clId="{A42D7586-2352-4DC4-8DAE-DF7387C26A8E}" dt="2025-05-03T15:01:36.364" v="1774" actId="20577"/>
          <ac:spMkLst>
            <pc:docMk/>
            <pc:sldMk cId="3918713774" sldId="2497"/>
            <ac:spMk id="3" creationId="{72D44FFB-4E56-11A0-099B-AEFA2D8F3B02}"/>
          </ac:spMkLst>
        </pc:spChg>
        <pc:spChg chg="mod">
          <ac:chgData name="Leonardo Chiariglione" userId="03ff1134-c2b7-4932-850d-6529216fed29" providerId="ADAL" clId="{A42D7586-2352-4DC4-8DAE-DF7387C26A8E}" dt="2025-04-23T17:20:16.382" v="267" actId="26606"/>
          <ac:spMkLst>
            <pc:docMk/>
            <pc:sldMk cId="3918713774" sldId="2497"/>
            <ac:spMk id="4" creationId="{0B2692A6-7483-8C5C-19AB-62F71580940B}"/>
          </ac:spMkLst>
        </pc:spChg>
        <pc:spChg chg="mod">
          <ac:chgData name="Leonardo Chiariglione" userId="03ff1134-c2b7-4932-850d-6529216fed29" providerId="ADAL" clId="{A42D7586-2352-4DC4-8DAE-DF7387C26A8E}" dt="2025-04-23T17:20:16.382" v="267" actId="26606"/>
          <ac:spMkLst>
            <pc:docMk/>
            <pc:sldMk cId="3918713774" sldId="2497"/>
            <ac:spMk id="5" creationId="{B08CBC1D-A349-F7EA-833A-AD208F476F53}"/>
          </ac:spMkLst>
        </pc:spChg>
      </pc:sldChg>
      <pc:sldChg chg="addSp modSp new mod">
        <pc:chgData name="Leonardo Chiariglione" userId="03ff1134-c2b7-4932-850d-6529216fed29" providerId="ADAL" clId="{A42D7586-2352-4DC4-8DAE-DF7387C26A8E}" dt="2025-05-02T13:16:20.851" v="1649" actId="1036"/>
        <pc:sldMkLst>
          <pc:docMk/>
          <pc:sldMk cId="1951612305" sldId="2498"/>
        </pc:sldMkLst>
        <pc:spChg chg="mod">
          <ac:chgData name="Leonardo Chiariglione" userId="03ff1134-c2b7-4932-850d-6529216fed29" providerId="ADAL" clId="{A42D7586-2352-4DC4-8DAE-DF7387C26A8E}" dt="2025-04-23T17:22:49.675" v="428" actId="20577"/>
          <ac:spMkLst>
            <pc:docMk/>
            <pc:sldMk cId="1951612305" sldId="2498"/>
            <ac:spMk id="2" creationId="{FA63B2B3-48A0-DF2F-E356-ED3374E767A0}"/>
          </ac:spMkLst>
        </pc:spChg>
        <pc:spChg chg="mod">
          <ac:chgData name="Leonardo Chiariglione" userId="03ff1134-c2b7-4932-850d-6529216fed29" providerId="ADAL" clId="{A42D7586-2352-4DC4-8DAE-DF7387C26A8E}" dt="2025-04-23T17:30:08.028" v="1007" actId="20577"/>
          <ac:spMkLst>
            <pc:docMk/>
            <pc:sldMk cId="1951612305" sldId="2498"/>
            <ac:spMk id="3" creationId="{0DE93D67-90C5-5B9A-492C-458898F76656}"/>
          </ac:spMkLst>
        </pc:spChg>
        <pc:spChg chg="add mod">
          <ac:chgData name="Leonardo Chiariglione" userId="03ff1134-c2b7-4932-850d-6529216fed29" providerId="ADAL" clId="{A42D7586-2352-4DC4-8DAE-DF7387C26A8E}" dt="2025-05-02T13:16:20.851" v="1649" actId="1036"/>
          <ac:spMkLst>
            <pc:docMk/>
            <pc:sldMk cId="1951612305" sldId="2498"/>
            <ac:spMk id="7" creationId="{00CB6A7F-DC10-BA19-2E2A-9F4D32A15177}"/>
          </ac:spMkLst>
        </pc:spChg>
        <pc:graphicFrameChg chg="add mod">
          <ac:chgData name="Leonardo Chiariglione" userId="03ff1134-c2b7-4932-850d-6529216fed29" providerId="ADAL" clId="{A42D7586-2352-4DC4-8DAE-DF7387C26A8E}" dt="2025-05-02T13:15:58.998" v="1585" actId="1035"/>
          <ac:graphicFrameMkLst>
            <pc:docMk/>
            <pc:sldMk cId="1951612305" sldId="2498"/>
            <ac:graphicFrameMk id="6" creationId="{D05AA5C2-EEC4-18CD-25A1-B4DA54E18EF6}"/>
          </ac:graphicFrameMkLst>
        </pc:graphicFrameChg>
      </pc:sldChg>
      <pc:sldChg chg="addSp modSp new mod">
        <pc:chgData name="Leonardo Chiariglione" userId="03ff1134-c2b7-4932-850d-6529216fed29" providerId="ADAL" clId="{A42D7586-2352-4DC4-8DAE-DF7387C26A8E}" dt="2025-05-03T15:08:58.296" v="1827" actId="20577"/>
        <pc:sldMkLst>
          <pc:docMk/>
          <pc:sldMk cId="4072873986" sldId="2499"/>
        </pc:sldMkLst>
        <pc:spChg chg="mod">
          <ac:chgData name="Leonardo Chiariglione" userId="03ff1134-c2b7-4932-850d-6529216fed29" providerId="ADAL" clId="{A42D7586-2352-4DC4-8DAE-DF7387C26A8E}" dt="2025-04-23T17:31:41.242" v="1044" actId="20577"/>
          <ac:spMkLst>
            <pc:docMk/>
            <pc:sldMk cId="4072873986" sldId="2499"/>
            <ac:spMk id="2" creationId="{BA89DA83-83DB-39A5-1E3A-B5CDA39713DE}"/>
          </ac:spMkLst>
        </pc:spChg>
        <pc:spChg chg="mod">
          <ac:chgData name="Leonardo Chiariglione" userId="03ff1134-c2b7-4932-850d-6529216fed29" providerId="ADAL" clId="{A42D7586-2352-4DC4-8DAE-DF7387C26A8E}" dt="2025-05-03T15:05:13.868" v="1789" actId="20577"/>
          <ac:spMkLst>
            <pc:docMk/>
            <pc:sldMk cId="4072873986" sldId="2499"/>
            <ac:spMk id="3" creationId="{4A20427F-68AA-843D-D65F-9072AFA51BDD}"/>
          </ac:spMkLst>
        </pc:spChg>
        <pc:graphicFrameChg chg="add mod modGraphic">
          <ac:chgData name="Leonardo Chiariglione" userId="03ff1134-c2b7-4932-850d-6529216fed29" providerId="ADAL" clId="{A42D7586-2352-4DC4-8DAE-DF7387C26A8E}" dt="2025-05-03T15:08:58.296" v="1827" actId="20577"/>
          <ac:graphicFrameMkLst>
            <pc:docMk/>
            <pc:sldMk cId="4072873986" sldId="2499"/>
            <ac:graphicFrameMk id="6" creationId="{35905803-C48E-C968-650F-4C2E3E41D533}"/>
          </ac:graphicFrameMkLst>
        </pc:graphicFrameChg>
      </pc:sldChg>
      <pc:sldChg chg="add">
        <pc:chgData name="Leonardo Chiariglione" userId="03ff1134-c2b7-4932-850d-6529216fed29" providerId="ADAL" clId="{A42D7586-2352-4DC4-8DAE-DF7387C26A8E}" dt="2025-04-23T17:47:20.854" v="1296"/>
        <pc:sldMkLst>
          <pc:docMk/>
          <pc:sldMk cId="1781707490" sldId="2682"/>
        </pc:sldMkLst>
      </pc:sldChg>
      <pc:sldChg chg="modSp add mod">
        <pc:chgData name="Leonardo Chiariglione" userId="03ff1134-c2b7-4932-850d-6529216fed29" providerId="ADAL" clId="{A42D7586-2352-4DC4-8DAE-DF7387C26A8E}" dt="2025-04-23T17:45:35.490" v="1295" actId="207"/>
        <pc:sldMkLst>
          <pc:docMk/>
          <pc:sldMk cId="143504304" sldId="3122"/>
        </pc:sldMkLst>
        <pc:spChg chg="mod">
          <ac:chgData name="Leonardo Chiariglione" userId="03ff1134-c2b7-4932-850d-6529216fed29" providerId="ADAL" clId="{A42D7586-2352-4DC4-8DAE-DF7387C26A8E}" dt="2025-04-23T17:45:35.490" v="1295" actId="207"/>
          <ac:spMkLst>
            <pc:docMk/>
            <pc:sldMk cId="143504304" sldId="3122"/>
            <ac:spMk id="4" creationId="{BB0BBE4F-56B9-39B1-FD72-29E3668DE12F}"/>
          </ac:spMkLst>
        </pc:spChg>
        <pc:spChg chg="mod">
          <ac:chgData name="Leonardo Chiariglione" userId="03ff1134-c2b7-4932-850d-6529216fed29" providerId="ADAL" clId="{A42D7586-2352-4DC4-8DAE-DF7387C26A8E}" dt="2025-04-23T17:45:22.436" v="1293" actId="207"/>
          <ac:spMkLst>
            <pc:docMk/>
            <pc:sldMk cId="143504304" sldId="3122"/>
            <ac:spMk id="5" creationId="{E4DEBEB5-FB0E-6035-8781-534550B17C99}"/>
          </ac:spMkLst>
        </pc:spChg>
        <pc:spChg chg="mod">
          <ac:chgData name="Leonardo Chiariglione" userId="03ff1134-c2b7-4932-850d-6529216fed29" providerId="ADAL" clId="{A42D7586-2352-4DC4-8DAE-DF7387C26A8E}" dt="2025-04-23T17:45:27.991" v="1294" actId="207"/>
          <ac:spMkLst>
            <pc:docMk/>
            <pc:sldMk cId="143504304" sldId="3122"/>
            <ac:spMk id="19" creationId="{C3867630-4151-DBB5-592B-6877677A579C}"/>
          </ac:spMkLst>
        </pc:spChg>
        <pc:spChg chg="mod">
          <ac:chgData name="Leonardo Chiariglione" userId="03ff1134-c2b7-4932-850d-6529216fed29" providerId="ADAL" clId="{A42D7586-2352-4DC4-8DAE-DF7387C26A8E}" dt="2025-04-23T17:45:17.678" v="1292" actId="207"/>
          <ac:spMkLst>
            <pc:docMk/>
            <pc:sldMk cId="143504304" sldId="3122"/>
            <ac:spMk id="46" creationId="{0DA0E854-8A2A-7F7C-6165-4DD5D5FFB115}"/>
          </ac:spMkLst>
        </pc:spChg>
      </pc:sldChg>
      <pc:sldChg chg="addSp delSp modSp mod chgLayout">
        <pc:chgData name="Leonardo Chiariglione" userId="03ff1134-c2b7-4932-850d-6529216fed29" providerId="ADAL" clId="{A42D7586-2352-4DC4-8DAE-DF7387C26A8E}" dt="2025-05-03T16:02:13.694" v="2396" actId="20577"/>
        <pc:sldMkLst>
          <pc:docMk/>
          <pc:sldMk cId="1060964353" sldId="3123"/>
        </pc:sldMkLst>
        <pc:spChg chg="add mod ord">
          <ac:chgData name="Leonardo Chiariglione" userId="03ff1134-c2b7-4932-850d-6529216fed29" providerId="ADAL" clId="{A42D7586-2352-4DC4-8DAE-DF7387C26A8E}" dt="2025-05-02T13:49:44.843" v="1675" actId="20577"/>
          <ac:spMkLst>
            <pc:docMk/>
            <pc:sldMk cId="1060964353" sldId="3123"/>
            <ac:spMk id="3" creationId="{C8C70069-688F-7D72-6E20-D1C11C1503D9}"/>
          </ac:spMkLst>
        </pc:spChg>
        <pc:spChg chg="mod ord">
          <ac:chgData name="Leonardo Chiariglione" userId="03ff1134-c2b7-4932-850d-6529216fed29" providerId="ADAL" clId="{A42D7586-2352-4DC4-8DAE-DF7387C26A8E}" dt="2025-05-02T13:47:22.440" v="1652" actId="700"/>
          <ac:spMkLst>
            <pc:docMk/>
            <pc:sldMk cId="1060964353" sldId="3123"/>
            <ac:spMk id="4" creationId="{F2AB2641-5A1F-CDB9-D225-5EE94DF2E197}"/>
          </ac:spMkLst>
        </pc:spChg>
        <pc:spChg chg="mod ord">
          <ac:chgData name="Leonardo Chiariglione" userId="03ff1134-c2b7-4932-850d-6529216fed29" providerId="ADAL" clId="{A42D7586-2352-4DC4-8DAE-DF7387C26A8E}" dt="2025-05-02T13:47:22.440" v="1652" actId="700"/>
          <ac:spMkLst>
            <pc:docMk/>
            <pc:sldMk cId="1060964353" sldId="3123"/>
            <ac:spMk id="5" creationId="{9B24FE39-3511-F6CE-B3B1-4D0ABA1A855B}"/>
          </ac:spMkLst>
        </pc:spChg>
        <pc:graphicFrameChg chg="add mod ord modGraphic">
          <ac:chgData name="Leonardo Chiariglione" userId="03ff1134-c2b7-4932-850d-6529216fed29" providerId="ADAL" clId="{A42D7586-2352-4DC4-8DAE-DF7387C26A8E}" dt="2025-05-03T16:02:13.694" v="2396" actId="20577"/>
          <ac:graphicFrameMkLst>
            <pc:docMk/>
            <pc:sldMk cId="1060964353" sldId="3123"/>
            <ac:graphicFrameMk id="7" creationId="{8DF14B03-05BA-693E-E247-30309350291A}"/>
          </ac:graphicFrameMkLst>
        </pc:graphicFrameChg>
      </pc:sldChg>
      <pc:sldChg chg="addSp delSp modSp del mod chgLayout">
        <pc:chgData name="Leonardo Chiariglione" userId="03ff1134-c2b7-4932-850d-6529216fed29" providerId="ADAL" clId="{A42D7586-2352-4DC4-8DAE-DF7387C26A8E}" dt="2025-05-02T12:10:17.097" v="1496" actId="47"/>
        <pc:sldMkLst>
          <pc:docMk/>
          <pc:sldMk cId="1333425799" sldId="3123"/>
        </pc:sldMkLst>
      </pc:sldChg>
      <pc:sldChg chg="addSp delSp modSp del mod">
        <pc:chgData name="Leonardo Chiariglione" userId="03ff1134-c2b7-4932-850d-6529216fed29" providerId="ADAL" clId="{A42D7586-2352-4DC4-8DAE-DF7387C26A8E}" dt="2025-05-02T13:16:27.544" v="1651" actId="47"/>
        <pc:sldMkLst>
          <pc:docMk/>
          <pc:sldMk cId="1918809590" sldId="3123"/>
        </pc:sldMkLst>
      </pc:sldChg>
      <pc:sldChg chg="modSp mod">
        <pc:chgData name="Leonardo Chiariglione" userId="03ff1134-c2b7-4932-850d-6529216fed29" providerId="ADAL" clId="{A42D7586-2352-4DC4-8DAE-DF7387C26A8E}" dt="2025-05-03T15:28:04.209" v="1934" actId="20577"/>
        <pc:sldMkLst>
          <pc:docMk/>
          <pc:sldMk cId="3504010121" sldId="3124"/>
        </pc:sldMkLst>
        <pc:spChg chg="mod">
          <ac:chgData name="Leonardo Chiariglione" userId="03ff1134-c2b7-4932-850d-6529216fed29" providerId="ADAL" clId="{A42D7586-2352-4DC4-8DAE-DF7387C26A8E}" dt="2025-05-03T15:28:04.209" v="1934" actId="20577"/>
          <ac:spMkLst>
            <pc:docMk/>
            <pc:sldMk cId="3504010121" sldId="3124"/>
            <ac:spMk id="3" creationId="{5152D252-7FB1-A2AF-6405-D5718C174639}"/>
          </ac:spMkLst>
        </pc:spChg>
      </pc:sldChg>
      <pc:sldChg chg="modSp del mod">
        <pc:chgData name="Leonardo Chiariglione" userId="03ff1134-c2b7-4932-850d-6529216fed29" providerId="ADAL" clId="{A42D7586-2352-4DC4-8DAE-DF7387C26A8E}" dt="2025-05-02T13:16:25.400" v="1650" actId="47"/>
        <pc:sldMkLst>
          <pc:docMk/>
          <pc:sldMk cId="3891046923" sldId="3124"/>
        </pc:sldMkLst>
      </pc:sldChg>
      <pc:sldChg chg="modSp mod">
        <pc:chgData name="Leonardo Chiariglione" userId="03ff1134-c2b7-4932-850d-6529216fed29" providerId="ADAL" clId="{A42D7586-2352-4DC4-8DAE-DF7387C26A8E}" dt="2025-05-03T15:28:50.264" v="1935" actId="20577"/>
        <pc:sldMkLst>
          <pc:docMk/>
          <pc:sldMk cId="2939155798" sldId="3125"/>
        </pc:sldMkLst>
        <pc:spChg chg="mod">
          <ac:chgData name="Leonardo Chiariglione" userId="03ff1134-c2b7-4932-850d-6529216fed29" providerId="ADAL" clId="{A42D7586-2352-4DC4-8DAE-DF7387C26A8E}" dt="2025-05-03T15:28:50.264" v="1935" actId="20577"/>
          <ac:spMkLst>
            <pc:docMk/>
            <pc:sldMk cId="2939155798" sldId="3125"/>
            <ac:spMk id="2" creationId="{A5A24412-C553-3F4E-2C7D-937FD5164DE9}"/>
          </ac:spMkLst>
        </pc:spChg>
      </pc:sldChg>
      <pc:sldChg chg="modSp mod">
        <pc:chgData name="Leonardo Chiariglione" userId="03ff1134-c2b7-4932-850d-6529216fed29" providerId="ADAL" clId="{A42D7586-2352-4DC4-8DAE-DF7387C26A8E}" dt="2025-05-03T15:31:27.595" v="1939" actId="20577"/>
        <pc:sldMkLst>
          <pc:docMk/>
          <pc:sldMk cId="2890055092" sldId="3126"/>
        </pc:sldMkLst>
        <pc:spChg chg="mod">
          <ac:chgData name="Leonardo Chiariglione" userId="03ff1134-c2b7-4932-850d-6529216fed29" providerId="ADAL" clId="{A42D7586-2352-4DC4-8DAE-DF7387C26A8E}" dt="2025-05-03T15:31:27.595" v="1939" actId="20577"/>
          <ac:spMkLst>
            <pc:docMk/>
            <pc:sldMk cId="2890055092" sldId="3126"/>
            <ac:spMk id="2" creationId="{93D91567-C5DC-AD9F-965B-09FD2735A6FF}"/>
          </ac:spMkLst>
        </pc:spChg>
      </pc:sldChg>
      <pc:sldChg chg="modSp mod">
        <pc:chgData name="Leonardo Chiariglione" userId="03ff1134-c2b7-4932-850d-6529216fed29" providerId="ADAL" clId="{A42D7586-2352-4DC4-8DAE-DF7387C26A8E}" dt="2025-05-03T15:34:35.755" v="1949" actId="20577"/>
        <pc:sldMkLst>
          <pc:docMk/>
          <pc:sldMk cId="3696464312" sldId="3127"/>
        </pc:sldMkLst>
        <pc:spChg chg="mod">
          <ac:chgData name="Leonardo Chiariglione" userId="03ff1134-c2b7-4932-850d-6529216fed29" providerId="ADAL" clId="{A42D7586-2352-4DC4-8DAE-DF7387C26A8E}" dt="2025-05-03T15:34:35.755" v="1949" actId="20577"/>
          <ac:spMkLst>
            <pc:docMk/>
            <pc:sldMk cId="3696464312" sldId="3127"/>
            <ac:spMk id="3" creationId="{8203ED25-0135-AF68-2D24-37EC15BCD471}"/>
          </ac:spMkLst>
        </pc:spChg>
      </pc:sldChg>
      <pc:sldChg chg="add">
        <pc:chgData name="Leonardo Chiariglione" userId="03ff1134-c2b7-4932-850d-6529216fed29" providerId="ADAL" clId="{A42D7586-2352-4DC4-8DAE-DF7387C26A8E}" dt="2025-05-12T14:44:09.686" v="2451"/>
        <pc:sldMkLst>
          <pc:docMk/>
          <pc:sldMk cId="197767162" sldId="3133"/>
        </pc:sldMkLst>
      </pc:sldChg>
      <pc:sldChg chg="addSp delSp modSp add del mod modClrScheme chgLayout">
        <pc:chgData name="Leonardo Chiariglione" userId="03ff1134-c2b7-4932-850d-6529216fed29" providerId="ADAL" clId="{A42D7586-2352-4DC4-8DAE-DF7387C26A8E}" dt="2025-05-12T14:43:43.463" v="2450"/>
        <pc:sldMkLst>
          <pc:docMk/>
          <pc:sldMk cId="3985378862" sldId="3133"/>
        </pc:sldMkLst>
        <pc:spChg chg="add del 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985378862" sldId="3133"/>
            <ac:spMk id="2" creationId="{F56FA326-962E-449B-B27F-735553353598}"/>
          </ac:spMkLst>
        </pc:spChg>
        <pc:spChg chg="add del 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985378862" sldId="3133"/>
            <ac:spMk id="3" creationId="{16CF7326-2C2A-1CAE-763A-132D010175CC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985378862" sldId="3133"/>
            <ac:spMk id="6" creationId="{E13701BD-82A4-F171-2DBA-A5883B08401F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985378862" sldId="3133"/>
            <ac:spMk id="7" creationId="{1CA04A84-1F9E-E6C3-B0F2-63EB11152977}"/>
          </ac:spMkLst>
        </pc:spChg>
        <pc:spChg chg="mod">
          <ac:chgData name="Leonardo Chiariglione" userId="03ff1134-c2b7-4932-850d-6529216fed29" providerId="ADAL" clId="{A42D7586-2352-4DC4-8DAE-DF7387C26A8E}" dt="2025-05-12T14:43:39.771" v="2441" actId="1076"/>
          <ac:spMkLst>
            <pc:docMk/>
            <pc:sldMk cId="3985378862" sldId="3133"/>
            <ac:spMk id="12" creationId="{5DD2FF83-21CA-E11D-F8FA-D0EEC00DA6B2}"/>
          </ac:spMkLst>
        </pc:spChg>
      </pc:sldChg>
      <pc:sldChg chg="addSp delSp modSp add del mod modClrScheme chgLayout">
        <pc:chgData name="Leonardo Chiariglione" userId="03ff1134-c2b7-4932-850d-6529216fed29" providerId="ADAL" clId="{A42D7586-2352-4DC4-8DAE-DF7387C26A8E}" dt="2025-05-12T14:43:43.463" v="2450"/>
        <pc:sldMkLst>
          <pc:docMk/>
          <pc:sldMk cId="197767162" sldId="3134"/>
        </pc:sldMkLst>
        <pc:spChg chg="add del 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197767162" sldId="3134"/>
            <ac:spMk id="2" creationId="{D4BB85ED-8A5C-C836-6954-DA94C5129F56}"/>
          </ac:spMkLst>
        </pc:spChg>
        <pc:spChg chg="add del 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197767162" sldId="3134"/>
            <ac:spMk id="3" creationId="{ECF4ED31-82A6-230F-0397-739AB5C3D4C1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197767162" sldId="3134"/>
            <ac:spMk id="5" creationId="{E7636BD5-52A8-D6C1-7619-0AFEF86CBFA1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197767162" sldId="3134"/>
            <ac:spMk id="6" creationId="{D0EC59D6-9B97-EE8C-B159-FA64A0123307}"/>
          </ac:spMkLst>
        </pc:spChg>
        <pc:spChg chg="add del mod">
          <ac:chgData name="Leonardo Chiariglione" userId="03ff1134-c2b7-4932-850d-6529216fed29" providerId="ADAL" clId="{A42D7586-2352-4DC4-8DAE-DF7387C26A8E}" dt="2025-05-12T14:42:40.364" v="2430" actId="478"/>
          <ac:spMkLst>
            <pc:docMk/>
            <pc:sldMk cId="197767162" sldId="3134"/>
            <ac:spMk id="8" creationId="{6285BE09-4C6F-0452-17BD-B3498B215470}"/>
          </ac:spMkLst>
        </pc:spChg>
        <pc:spChg chg="add mod">
          <ac:chgData name="Leonardo Chiariglione" userId="03ff1134-c2b7-4932-850d-6529216fed29" providerId="ADAL" clId="{A42D7586-2352-4DC4-8DAE-DF7387C26A8E}" dt="2025-05-12T14:42:22.461" v="2425"/>
          <ac:spMkLst>
            <pc:docMk/>
            <pc:sldMk cId="197767162" sldId="3134"/>
            <ac:spMk id="9" creationId="{F08A5826-57C3-CAE9-A073-4AC6B945DF21}"/>
          </ac:spMkLst>
        </pc:spChg>
        <pc:spChg chg="add del mod">
          <ac:chgData name="Leonardo Chiariglione" userId="03ff1134-c2b7-4932-850d-6529216fed29" providerId="ADAL" clId="{A42D7586-2352-4DC4-8DAE-DF7387C26A8E}" dt="2025-05-12T14:42:39.647" v="2428" actId="478"/>
          <ac:spMkLst>
            <pc:docMk/>
            <pc:sldMk cId="197767162" sldId="3134"/>
            <ac:spMk id="11" creationId="{150DC0D3-3251-621F-59A2-49EB975199C2}"/>
          </ac:spMkLst>
        </pc:spChg>
      </pc:sldChg>
      <pc:sldChg chg="add">
        <pc:chgData name="Leonardo Chiariglione" userId="03ff1134-c2b7-4932-850d-6529216fed29" providerId="ADAL" clId="{A42D7586-2352-4DC4-8DAE-DF7387C26A8E}" dt="2025-05-12T14:44:09.686" v="2451"/>
        <pc:sldMkLst>
          <pc:docMk/>
          <pc:sldMk cId="729787876" sldId="3134"/>
        </pc:sldMkLst>
      </pc:sldChg>
      <pc:sldChg chg="addSp delSp modSp add del mod modClrScheme chgLayout">
        <pc:chgData name="Leonardo Chiariglione" userId="03ff1134-c2b7-4932-850d-6529216fed29" providerId="ADAL" clId="{A42D7586-2352-4DC4-8DAE-DF7387C26A8E}" dt="2025-05-12T14:43:43.463" v="2450"/>
        <pc:sldMkLst>
          <pc:docMk/>
          <pc:sldMk cId="729787876" sldId="3135"/>
        </pc:sldMkLst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729787876" sldId="3135"/>
            <ac:spMk id="2" creationId="{D4BB85ED-8A5C-C836-6954-DA94C5129F56}"/>
          </ac:spMkLst>
        </pc:spChg>
        <pc:spChg chg="add del 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729787876" sldId="3135"/>
            <ac:spMk id="4" creationId="{3BCC461B-CA10-F0C5-CF45-2EA8A6E36D4D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729787876" sldId="3135"/>
            <ac:spMk id="5" creationId="{E7636BD5-52A8-D6C1-7619-0AFEF86CBFA1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729787876" sldId="3135"/>
            <ac:spMk id="6" creationId="{D0EC59D6-9B97-EE8C-B159-FA64A0123307}"/>
          </ac:spMkLst>
        </pc:spChg>
      </pc:sldChg>
      <pc:sldChg chg="add">
        <pc:chgData name="Leonardo Chiariglione" userId="03ff1134-c2b7-4932-850d-6529216fed29" providerId="ADAL" clId="{A42D7586-2352-4DC4-8DAE-DF7387C26A8E}" dt="2025-05-12T14:44:09.686" v="2451"/>
        <pc:sldMkLst>
          <pc:docMk/>
          <pc:sldMk cId="3225041269" sldId="3135"/>
        </pc:sldMkLst>
      </pc:sldChg>
      <pc:sldChg chg="add">
        <pc:chgData name="Leonardo Chiariglione" userId="03ff1134-c2b7-4932-850d-6529216fed29" providerId="ADAL" clId="{A42D7586-2352-4DC4-8DAE-DF7387C26A8E}" dt="2025-05-12T14:44:59.250" v="2452"/>
        <pc:sldMkLst>
          <pc:docMk/>
          <pc:sldMk cId="53534379" sldId="3136"/>
        </pc:sldMkLst>
      </pc:sldChg>
      <pc:sldChg chg="modSp add del mod modClrScheme chgLayout">
        <pc:chgData name="Leonardo Chiariglione" userId="03ff1134-c2b7-4932-850d-6529216fed29" providerId="ADAL" clId="{A42D7586-2352-4DC4-8DAE-DF7387C26A8E}" dt="2025-05-12T14:43:43.463" v="2450"/>
        <pc:sldMkLst>
          <pc:docMk/>
          <pc:sldMk cId="3225041269" sldId="3136"/>
        </pc:sldMkLst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225041269" sldId="3136"/>
            <ac:spMk id="2" creationId="{CCC52B44-131E-78F2-83CD-1DA7D6A53F3E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225041269" sldId="3136"/>
            <ac:spMk id="3" creationId="{4DDFBA57-23B7-4DA7-CFD8-4A399136E8FD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225041269" sldId="3136"/>
            <ac:spMk id="5" creationId="{86119C15-59FC-EA8D-229D-AB38B2AEE50C}"/>
          </ac:spMkLst>
        </pc:spChg>
        <pc:spChg chg="mod ord">
          <ac:chgData name="Leonardo Chiariglione" userId="03ff1134-c2b7-4932-850d-6529216fed29" providerId="ADAL" clId="{A42D7586-2352-4DC4-8DAE-DF7387C26A8E}" dt="2025-05-12T14:43:43.164" v="2449" actId="700"/>
          <ac:spMkLst>
            <pc:docMk/>
            <pc:sldMk cId="3225041269" sldId="3136"/>
            <ac:spMk id="6" creationId="{60351509-6D63-0FB0-8013-64486D00D8B0}"/>
          </ac:spMkLst>
        </pc:spChg>
      </pc:sldChg>
      <pc:sldChg chg="addSp delSp modSp new mod chgLayout">
        <pc:chgData name="Leonardo Chiariglione" userId="03ff1134-c2b7-4932-850d-6529216fed29" providerId="ADAL" clId="{A42D7586-2352-4DC4-8DAE-DF7387C26A8E}" dt="2025-05-12T14:46:07.626" v="2516" actId="20577"/>
        <pc:sldMkLst>
          <pc:docMk/>
          <pc:sldMk cId="2669333092" sldId="3137"/>
        </pc:sldMkLst>
        <pc:spChg chg="del mod">
          <ac:chgData name="Leonardo Chiariglione" userId="03ff1134-c2b7-4932-850d-6529216fed29" providerId="ADAL" clId="{A42D7586-2352-4DC4-8DAE-DF7387C26A8E}" dt="2025-05-12T14:45:46.374" v="2474" actId="700"/>
          <ac:spMkLst>
            <pc:docMk/>
            <pc:sldMk cId="2669333092" sldId="3137"/>
            <ac:spMk id="2" creationId="{ADF960BA-CF6A-31C7-B75F-8F878CB7D265}"/>
          </ac:spMkLst>
        </pc:spChg>
        <pc:spChg chg="del">
          <ac:chgData name="Leonardo Chiariglione" userId="03ff1134-c2b7-4932-850d-6529216fed29" providerId="ADAL" clId="{A42D7586-2352-4DC4-8DAE-DF7387C26A8E}" dt="2025-05-12T14:45:46.374" v="2474" actId="700"/>
          <ac:spMkLst>
            <pc:docMk/>
            <pc:sldMk cId="2669333092" sldId="3137"/>
            <ac:spMk id="3" creationId="{B07961AF-1A62-CE82-C71A-9D45EDC918DE}"/>
          </ac:spMkLst>
        </pc:spChg>
        <pc:spChg chg="mod ord">
          <ac:chgData name="Leonardo Chiariglione" userId="03ff1134-c2b7-4932-850d-6529216fed29" providerId="ADAL" clId="{A42D7586-2352-4DC4-8DAE-DF7387C26A8E}" dt="2025-05-12T14:45:46.374" v="2474" actId="700"/>
          <ac:spMkLst>
            <pc:docMk/>
            <pc:sldMk cId="2669333092" sldId="3137"/>
            <ac:spMk id="4" creationId="{7F640D57-EC41-16A6-BFAB-2401A7D39CEC}"/>
          </ac:spMkLst>
        </pc:spChg>
        <pc:spChg chg="mod ord">
          <ac:chgData name="Leonardo Chiariglione" userId="03ff1134-c2b7-4932-850d-6529216fed29" providerId="ADAL" clId="{A42D7586-2352-4DC4-8DAE-DF7387C26A8E}" dt="2025-05-12T14:45:46.374" v="2474" actId="700"/>
          <ac:spMkLst>
            <pc:docMk/>
            <pc:sldMk cId="2669333092" sldId="3137"/>
            <ac:spMk id="5" creationId="{FF6C12E0-32A1-C6A0-6AD0-A29040021360}"/>
          </ac:spMkLst>
        </pc:spChg>
        <pc:spChg chg="add mod ord">
          <ac:chgData name="Leonardo Chiariglione" userId="03ff1134-c2b7-4932-850d-6529216fed29" providerId="ADAL" clId="{A42D7586-2352-4DC4-8DAE-DF7387C26A8E}" dt="2025-05-12T14:46:07.626" v="2516" actId="20577"/>
          <ac:spMkLst>
            <pc:docMk/>
            <pc:sldMk cId="2669333092" sldId="3137"/>
            <ac:spMk id="6" creationId="{768DED9F-2F6C-E6F2-679A-4EB6E68F7C0E}"/>
          </ac:spMkLst>
        </pc:spChg>
        <pc:spChg chg="add del mod ord">
          <ac:chgData name="Leonardo Chiariglione" userId="03ff1134-c2b7-4932-850d-6529216fed29" providerId="ADAL" clId="{A42D7586-2352-4DC4-8DAE-DF7387C26A8E}" dt="2025-05-12T14:45:56.170" v="2494" actId="478"/>
          <ac:spMkLst>
            <pc:docMk/>
            <pc:sldMk cId="2669333092" sldId="3137"/>
            <ac:spMk id="7" creationId="{B2A2D790-5602-EF53-0349-8B890682AA88}"/>
          </ac:spMkLst>
        </pc:spChg>
      </pc:sldChg>
    </pc:docChg>
  </pc:docChgLst>
  <pc:docChgLst>
    <pc:chgData name="Leonardo Chiariglione" userId="03ff1134-c2b7-4932-850d-6529216fed29" providerId="ADAL" clId="{9FBB39F0-6245-4AC4-AD55-A7ECB8EB10D1}"/>
    <pc:docChg chg="undo custSel addSld delSld modSld">
      <pc:chgData name="Leonardo Chiariglione" userId="03ff1134-c2b7-4932-850d-6529216fed29" providerId="ADAL" clId="{9FBB39F0-6245-4AC4-AD55-A7ECB8EB10D1}" dt="2025-05-09T17:41:21.104" v="3137" actId="6549"/>
      <pc:docMkLst>
        <pc:docMk/>
      </pc:docMkLst>
      <pc:sldChg chg="modSp mod">
        <pc:chgData name="Leonardo Chiariglione" userId="03ff1134-c2b7-4932-850d-6529216fed29" providerId="ADAL" clId="{9FBB39F0-6245-4AC4-AD55-A7ECB8EB10D1}" dt="2025-05-09T17:36:47.278" v="3067" actId="20577"/>
        <pc:sldMkLst>
          <pc:docMk/>
          <pc:sldMk cId="3945264366" sldId="1046"/>
        </pc:sldMkLst>
        <pc:spChg chg="mod">
          <ac:chgData name="Leonardo Chiariglione" userId="03ff1134-c2b7-4932-850d-6529216fed29" providerId="ADAL" clId="{9FBB39F0-6245-4AC4-AD55-A7ECB8EB10D1}" dt="2025-05-09T17:36:47.278" v="3067" actId="20577"/>
          <ac:spMkLst>
            <pc:docMk/>
            <pc:sldMk cId="3945264366" sldId="1046"/>
            <ac:spMk id="2" creationId="{F56FA326-962E-449B-B27F-735553353598}"/>
          </ac:spMkLst>
        </pc:spChg>
        <pc:spChg chg="mod">
          <ac:chgData name="Leonardo Chiariglione" userId="03ff1134-c2b7-4932-850d-6529216fed29" providerId="ADAL" clId="{9FBB39F0-6245-4AC4-AD55-A7ECB8EB10D1}" dt="2025-05-02T14:58:40.348" v="583" actId="20577"/>
          <ac:spMkLst>
            <pc:docMk/>
            <pc:sldMk cId="3945264366" sldId="1046"/>
            <ac:spMk id="4" creationId="{5DD2FF83-21CA-E11D-F8FA-D0EEC00DA6B2}"/>
          </ac:spMkLst>
        </pc:spChg>
      </pc:sldChg>
      <pc:sldChg chg="modSp mod">
        <pc:chgData name="Leonardo Chiariglione" userId="03ff1134-c2b7-4932-850d-6529216fed29" providerId="ADAL" clId="{9FBB39F0-6245-4AC4-AD55-A7ECB8EB10D1}" dt="2025-05-08T10:53:28.254" v="2168" actId="20577"/>
        <pc:sldMkLst>
          <pc:docMk/>
          <pc:sldMk cId="1290830441" sldId="1048"/>
        </pc:sldMkLst>
        <pc:spChg chg="mod">
          <ac:chgData name="Leonardo Chiariglione" userId="03ff1134-c2b7-4932-850d-6529216fed29" providerId="ADAL" clId="{9FBB39F0-6245-4AC4-AD55-A7ECB8EB10D1}" dt="2025-05-08T10:53:28.254" v="2168" actId="20577"/>
          <ac:spMkLst>
            <pc:docMk/>
            <pc:sldMk cId="1290830441" sldId="1048"/>
            <ac:spMk id="3" creationId="{920FF563-BE72-7B3F-5C90-E33813F1B9E2}"/>
          </ac:spMkLst>
        </pc:spChg>
      </pc:sldChg>
      <pc:sldChg chg="modSp mod">
        <pc:chgData name="Leonardo Chiariglione" userId="03ff1134-c2b7-4932-850d-6529216fed29" providerId="ADAL" clId="{9FBB39F0-6245-4AC4-AD55-A7ECB8EB10D1}" dt="2025-05-08T10:59:27.752" v="2252" actId="113"/>
        <pc:sldMkLst>
          <pc:docMk/>
          <pc:sldMk cId="580910915" sldId="1049"/>
        </pc:sldMkLst>
        <pc:spChg chg="mod">
          <ac:chgData name="Leonardo Chiariglione" userId="03ff1134-c2b7-4932-850d-6529216fed29" providerId="ADAL" clId="{9FBB39F0-6245-4AC4-AD55-A7ECB8EB10D1}" dt="2025-05-08T10:59:27.752" v="2252" actId="113"/>
          <ac:spMkLst>
            <pc:docMk/>
            <pc:sldMk cId="580910915" sldId="1049"/>
            <ac:spMk id="3" creationId="{C9A37859-67E9-6186-F6B4-19BDB7FA1508}"/>
          </ac:spMkLst>
        </pc:spChg>
      </pc:sldChg>
      <pc:sldChg chg="modSp mod">
        <pc:chgData name="Leonardo Chiariglione" userId="03ff1134-c2b7-4932-850d-6529216fed29" providerId="ADAL" clId="{9FBB39F0-6245-4AC4-AD55-A7ECB8EB10D1}" dt="2025-05-08T11:00:39.266" v="2270" actId="20577"/>
        <pc:sldMkLst>
          <pc:docMk/>
          <pc:sldMk cId="1462192553" sldId="1050"/>
        </pc:sldMkLst>
        <pc:spChg chg="mod">
          <ac:chgData name="Leonardo Chiariglione" userId="03ff1134-c2b7-4932-850d-6529216fed29" providerId="ADAL" clId="{9FBB39F0-6245-4AC4-AD55-A7ECB8EB10D1}" dt="2025-05-08T11:00:05.433" v="2262" actId="6549"/>
          <ac:spMkLst>
            <pc:docMk/>
            <pc:sldMk cId="1462192553" sldId="1050"/>
            <ac:spMk id="2" creationId="{6CB66093-C928-1683-0A3D-30E3E9EC9C33}"/>
          </ac:spMkLst>
        </pc:spChg>
        <pc:spChg chg="mod">
          <ac:chgData name="Leonardo Chiariglione" userId="03ff1134-c2b7-4932-850d-6529216fed29" providerId="ADAL" clId="{9FBB39F0-6245-4AC4-AD55-A7ECB8EB10D1}" dt="2025-05-08T11:00:39.266" v="2270" actId="20577"/>
          <ac:spMkLst>
            <pc:docMk/>
            <pc:sldMk cId="1462192553" sldId="1050"/>
            <ac:spMk id="3" creationId="{95095C22-7F19-EE11-6A1F-222DE9CF11C6}"/>
          </ac:spMkLst>
        </pc:spChg>
      </pc:sldChg>
      <pc:sldChg chg="modSp mod">
        <pc:chgData name="Leonardo Chiariglione" userId="03ff1134-c2b7-4932-850d-6529216fed29" providerId="ADAL" clId="{9FBB39F0-6245-4AC4-AD55-A7ECB8EB10D1}" dt="2025-05-09T17:37:44.247" v="3100" actId="1035"/>
        <pc:sldMkLst>
          <pc:docMk/>
          <pc:sldMk cId="662764517" sldId="1051"/>
        </pc:sldMkLst>
        <pc:graphicFrameChg chg="mod modGraphic">
          <ac:chgData name="Leonardo Chiariglione" userId="03ff1134-c2b7-4932-850d-6529216fed29" providerId="ADAL" clId="{9FBB39F0-6245-4AC4-AD55-A7ECB8EB10D1}" dt="2025-05-09T17:37:44.247" v="3100" actId="1035"/>
          <ac:graphicFrameMkLst>
            <pc:docMk/>
            <pc:sldMk cId="662764517" sldId="1051"/>
            <ac:graphicFrameMk id="9" creationId="{2AD594A6-365A-F6A6-C4CB-A3C902CBE84F}"/>
          </ac:graphicFrameMkLst>
        </pc:graphicFrameChg>
      </pc:sldChg>
      <pc:sldChg chg="modSp mod">
        <pc:chgData name="Leonardo Chiariglione" userId="03ff1134-c2b7-4932-850d-6529216fed29" providerId="ADAL" clId="{9FBB39F0-6245-4AC4-AD55-A7ECB8EB10D1}" dt="2025-05-02T15:26:33.093" v="601" actId="20577"/>
        <pc:sldMkLst>
          <pc:docMk/>
          <pc:sldMk cId="388458133" sldId="1052"/>
        </pc:sldMkLst>
        <pc:spChg chg="mod">
          <ac:chgData name="Leonardo Chiariglione" userId="03ff1134-c2b7-4932-850d-6529216fed29" providerId="ADAL" clId="{9FBB39F0-6245-4AC4-AD55-A7ECB8EB10D1}" dt="2025-05-02T15:26:33.093" v="601" actId="20577"/>
          <ac:spMkLst>
            <pc:docMk/>
            <pc:sldMk cId="388458133" sldId="1052"/>
            <ac:spMk id="2" creationId="{D40078D6-C62E-9375-120C-4F3184A75AE0}"/>
          </ac:spMkLst>
        </pc:spChg>
      </pc:sldChg>
      <pc:sldChg chg="modSp mod">
        <pc:chgData name="Leonardo Chiariglione" userId="03ff1134-c2b7-4932-850d-6529216fed29" providerId="ADAL" clId="{9FBB39F0-6245-4AC4-AD55-A7ECB8EB10D1}" dt="2025-05-02T15:26:55.846" v="616" actId="20577"/>
        <pc:sldMkLst>
          <pc:docMk/>
          <pc:sldMk cId="2029297739" sldId="2484"/>
        </pc:sldMkLst>
        <pc:spChg chg="mod">
          <ac:chgData name="Leonardo Chiariglione" userId="03ff1134-c2b7-4932-850d-6529216fed29" providerId="ADAL" clId="{9FBB39F0-6245-4AC4-AD55-A7ECB8EB10D1}" dt="2025-05-02T15:26:55.846" v="616" actId="20577"/>
          <ac:spMkLst>
            <pc:docMk/>
            <pc:sldMk cId="2029297739" sldId="2484"/>
            <ac:spMk id="2" creationId="{FE37F97F-B021-F692-4AA7-A458C2E312A3}"/>
          </ac:spMkLst>
        </pc:spChg>
      </pc:sldChg>
      <pc:sldChg chg="modSp mod">
        <pc:chgData name="Leonardo Chiariglione" userId="03ff1134-c2b7-4932-850d-6529216fed29" providerId="ADAL" clId="{9FBB39F0-6245-4AC4-AD55-A7ECB8EB10D1}" dt="2025-05-02T13:25:10.764" v="537" actId="14734"/>
        <pc:sldMkLst>
          <pc:docMk/>
          <pc:sldMk cId="212970590" sldId="2486"/>
        </pc:sldMkLst>
        <pc:graphicFrameChg chg="modGraphic">
          <ac:chgData name="Leonardo Chiariglione" userId="03ff1134-c2b7-4932-850d-6529216fed29" providerId="ADAL" clId="{9FBB39F0-6245-4AC4-AD55-A7ECB8EB10D1}" dt="2025-05-02T13:25:10.764" v="537" actId="14734"/>
          <ac:graphicFrameMkLst>
            <pc:docMk/>
            <pc:sldMk cId="212970590" sldId="2486"/>
            <ac:graphicFrameMk id="6" creationId="{0AA936A1-5B37-8407-E636-28602C679709}"/>
          </ac:graphicFrameMkLst>
        </pc:graphicFrameChg>
      </pc:sldChg>
      <pc:sldChg chg="modSp mod">
        <pc:chgData name="Leonardo Chiariglione" userId="03ff1134-c2b7-4932-850d-6529216fed29" providerId="ADAL" clId="{9FBB39F0-6245-4AC4-AD55-A7ECB8EB10D1}" dt="2025-05-02T13:26:03.592" v="543" actId="14734"/>
        <pc:sldMkLst>
          <pc:docMk/>
          <pc:sldMk cId="2099359289" sldId="2487"/>
        </pc:sldMkLst>
        <pc:graphicFrameChg chg="modGraphic">
          <ac:chgData name="Leonardo Chiariglione" userId="03ff1134-c2b7-4932-850d-6529216fed29" providerId="ADAL" clId="{9FBB39F0-6245-4AC4-AD55-A7ECB8EB10D1}" dt="2025-05-02T13:26:03.592" v="543" actId="14734"/>
          <ac:graphicFrameMkLst>
            <pc:docMk/>
            <pc:sldMk cId="2099359289" sldId="2487"/>
            <ac:graphicFrameMk id="6" creationId="{461CDE34-939E-16E0-2651-FD7C5DFC27D0}"/>
          </ac:graphicFrameMkLst>
        </pc:graphicFrameChg>
      </pc:sldChg>
      <pc:sldChg chg="modSp mod">
        <pc:chgData name="Leonardo Chiariglione" userId="03ff1134-c2b7-4932-850d-6529216fed29" providerId="ADAL" clId="{9FBB39F0-6245-4AC4-AD55-A7ECB8EB10D1}" dt="2025-05-09T17:38:52.749" v="3104" actId="20577"/>
        <pc:sldMkLst>
          <pc:docMk/>
          <pc:sldMk cId="615389957" sldId="2488"/>
        </pc:sldMkLst>
        <pc:graphicFrameChg chg="modGraphic">
          <ac:chgData name="Leonardo Chiariglione" userId="03ff1134-c2b7-4932-850d-6529216fed29" providerId="ADAL" clId="{9FBB39F0-6245-4AC4-AD55-A7ECB8EB10D1}" dt="2025-05-09T17:38:52.749" v="3104" actId="20577"/>
          <ac:graphicFrameMkLst>
            <pc:docMk/>
            <pc:sldMk cId="615389957" sldId="2488"/>
            <ac:graphicFrameMk id="6" creationId="{E67199F0-B7B8-010C-D922-4E0D1095CA95}"/>
          </ac:graphicFrameMkLst>
        </pc:graphicFrameChg>
      </pc:sldChg>
      <pc:sldChg chg="modSp mod">
        <pc:chgData name="Leonardo Chiariglione" userId="03ff1134-c2b7-4932-850d-6529216fed29" providerId="ADAL" clId="{9FBB39F0-6245-4AC4-AD55-A7ECB8EB10D1}" dt="2025-05-02T13:27:01.398" v="553" actId="14734"/>
        <pc:sldMkLst>
          <pc:docMk/>
          <pc:sldMk cId="2210212205" sldId="2488"/>
        </pc:sldMkLst>
      </pc:sldChg>
      <pc:sldChg chg="modSp mod">
        <pc:chgData name="Leonardo Chiariglione" userId="03ff1134-c2b7-4932-850d-6529216fed29" providerId="ADAL" clId="{9FBB39F0-6245-4AC4-AD55-A7ECB8EB10D1}" dt="2025-05-09T17:38:47.598" v="3103" actId="20577"/>
        <pc:sldMkLst>
          <pc:docMk/>
          <pc:sldMk cId="3961276688" sldId="2490"/>
        </pc:sldMkLst>
        <pc:graphicFrameChg chg="modGraphic">
          <ac:chgData name="Leonardo Chiariglione" userId="03ff1134-c2b7-4932-850d-6529216fed29" providerId="ADAL" clId="{9FBB39F0-6245-4AC4-AD55-A7ECB8EB10D1}" dt="2025-05-09T17:38:47.598" v="3103" actId="20577"/>
          <ac:graphicFrameMkLst>
            <pc:docMk/>
            <pc:sldMk cId="3961276688" sldId="2490"/>
            <ac:graphicFrameMk id="6" creationId="{C2210C5C-9AC2-B602-4E63-CAAAB05D379F}"/>
          </ac:graphicFrameMkLst>
        </pc:graphicFrameChg>
      </pc:sldChg>
      <pc:sldChg chg="modSp mod">
        <pc:chgData name="Leonardo Chiariglione" userId="03ff1134-c2b7-4932-850d-6529216fed29" providerId="ADAL" clId="{9FBB39F0-6245-4AC4-AD55-A7ECB8EB10D1}" dt="2025-05-02T13:28:43.422" v="571" actId="14734"/>
        <pc:sldMkLst>
          <pc:docMk/>
          <pc:sldMk cId="3342505289" sldId="2491"/>
        </pc:sldMkLst>
        <pc:graphicFrameChg chg="mod modGraphic">
          <ac:chgData name="Leonardo Chiariglione" userId="03ff1134-c2b7-4932-850d-6529216fed29" providerId="ADAL" clId="{9FBB39F0-6245-4AC4-AD55-A7ECB8EB10D1}" dt="2025-05-02T13:28:43.422" v="571" actId="14734"/>
          <ac:graphicFrameMkLst>
            <pc:docMk/>
            <pc:sldMk cId="3342505289" sldId="2491"/>
            <ac:graphicFrameMk id="6" creationId="{973367DC-310A-8522-BB21-3C65CE080D4C}"/>
          </ac:graphicFrameMkLst>
        </pc:graphicFrameChg>
      </pc:sldChg>
      <pc:sldChg chg="modSp mod">
        <pc:chgData name="Leonardo Chiariglione" userId="03ff1134-c2b7-4932-850d-6529216fed29" providerId="ADAL" clId="{9FBB39F0-6245-4AC4-AD55-A7ECB8EB10D1}" dt="2025-05-02T15:28:13.165" v="630" actId="20577"/>
        <pc:sldMkLst>
          <pc:docMk/>
          <pc:sldMk cId="2873309179" sldId="2493"/>
        </pc:sldMkLst>
        <pc:graphicFrameChg chg="modGraphic">
          <ac:chgData name="Leonardo Chiariglione" userId="03ff1134-c2b7-4932-850d-6529216fed29" providerId="ADAL" clId="{9FBB39F0-6245-4AC4-AD55-A7ECB8EB10D1}" dt="2025-05-02T15:28:09.654" v="625" actId="20577"/>
          <ac:graphicFrameMkLst>
            <pc:docMk/>
            <pc:sldMk cId="2873309179" sldId="2493"/>
            <ac:graphicFrameMk id="6" creationId="{72F3674B-25DB-8E22-4E28-B479A7C03B69}"/>
          </ac:graphicFrameMkLst>
        </pc:graphicFrameChg>
        <pc:graphicFrameChg chg="modGraphic">
          <ac:chgData name="Leonardo Chiariglione" userId="03ff1134-c2b7-4932-850d-6529216fed29" providerId="ADAL" clId="{9FBB39F0-6245-4AC4-AD55-A7ECB8EB10D1}" dt="2025-05-02T15:28:13.165" v="630" actId="20577"/>
          <ac:graphicFrameMkLst>
            <pc:docMk/>
            <pc:sldMk cId="2873309179" sldId="2493"/>
            <ac:graphicFrameMk id="7" creationId="{6C291D28-88DF-D284-D2C1-80CC1BEB5105}"/>
          </ac:graphicFrameMkLst>
        </pc:graphicFrameChg>
      </pc:sldChg>
      <pc:sldChg chg="modSp mod">
        <pc:chgData name="Leonardo Chiariglione" userId="03ff1134-c2b7-4932-850d-6529216fed29" providerId="ADAL" clId="{9FBB39F0-6245-4AC4-AD55-A7ECB8EB10D1}" dt="2025-05-09T17:39:47.601" v="3106" actId="207"/>
        <pc:sldMkLst>
          <pc:docMk/>
          <pc:sldMk cId="3438488975" sldId="2494"/>
        </pc:sldMkLst>
        <pc:graphicFrameChg chg="modGraphic">
          <ac:chgData name="Leonardo Chiariglione" userId="03ff1134-c2b7-4932-850d-6529216fed29" providerId="ADAL" clId="{9FBB39F0-6245-4AC4-AD55-A7ECB8EB10D1}" dt="2025-05-09T17:39:47.601" v="3106" actId="207"/>
          <ac:graphicFrameMkLst>
            <pc:docMk/>
            <pc:sldMk cId="3438488975" sldId="2494"/>
            <ac:graphicFrameMk id="6" creationId="{CD939E93-57FA-C912-6A63-D6EAC45B3F48}"/>
          </ac:graphicFrameMkLst>
        </pc:graphicFrameChg>
      </pc:sldChg>
      <pc:sldChg chg="modSp mod">
        <pc:chgData name="Leonardo Chiariglione" userId="03ff1134-c2b7-4932-850d-6529216fed29" providerId="ADAL" clId="{9FBB39F0-6245-4AC4-AD55-A7ECB8EB10D1}" dt="2025-05-09T17:39:59.502" v="3107" actId="207"/>
        <pc:sldMkLst>
          <pc:docMk/>
          <pc:sldMk cId="14590758" sldId="2495"/>
        </pc:sldMkLst>
        <pc:graphicFrameChg chg="modGraphic">
          <ac:chgData name="Leonardo Chiariglione" userId="03ff1134-c2b7-4932-850d-6529216fed29" providerId="ADAL" clId="{9FBB39F0-6245-4AC4-AD55-A7ECB8EB10D1}" dt="2025-05-09T17:39:59.502" v="3107" actId="207"/>
          <ac:graphicFrameMkLst>
            <pc:docMk/>
            <pc:sldMk cId="14590758" sldId="2495"/>
            <ac:graphicFrameMk id="6" creationId="{137D2099-D003-F00C-9A0E-22792A7F7DA2}"/>
          </ac:graphicFrameMkLst>
        </pc:graphicFrameChg>
      </pc:sldChg>
      <pc:sldChg chg="modSp mod">
        <pc:chgData name="Leonardo Chiariglione" userId="03ff1134-c2b7-4932-850d-6529216fed29" providerId="ADAL" clId="{9FBB39F0-6245-4AC4-AD55-A7ECB8EB10D1}" dt="2025-05-09T17:40:07.752" v="3108" actId="207"/>
        <pc:sldMkLst>
          <pc:docMk/>
          <pc:sldMk cId="2985805291" sldId="2496"/>
        </pc:sldMkLst>
        <pc:graphicFrameChg chg="modGraphic">
          <ac:chgData name="Leonardo Chiariglione" userId="03ff1134-c2b7-4932-850d-6529216fed29" providerId="ADAL" clId="{9FBB39F0-6245-4AC4-AD55-A7ECB8EB10D1}" dt="2025-05-09T17:40:07.752" v="3108" actId="207"/>
          <ac:graphicFrameMkLst>
            <pc:docMk/>
            <pc:sldMk cId="2985805291" sldId="2496"/>
            <ac:graphicFrameMk id="6" creationId="{78DB1B3B-566B-866A-8184-AB1C15B900A3}"/>
          </ac:graphicFrameMkLst>
        </pc:graphicFrameChg>
      </pc:sldChg>
      <pc:sldChg chg="modSp mod">
        <pc:chgData name="Leonardo Chiariglione" userId="03ff1134-c2b7-4932-850d-6529216fed29" providerId="ADAL" clId="{9FBB39F0-6245-4AC4-AD55-A7ECB8EB10D1}" dt="2025-05-09T14:30:01.618" v="2345" actId="20577"/>
        <pc:sldMkLst>
          <pc:docMk/>
          <pc:sldMk cId="3918713774" sldId="2497"/>
        </pc:sldMkLst>
        <pc:spChg chg="mod">
          <ac:chgData name="Leonardo Chiariglione" userId="03ff1134-c2b7-4932-850d-6529216fed29" providerId="ADAL" clId="{9FBB39F0-6245-4AC4-AD55-A7ECB8EB10D1}" dt="2025-05-09T14:30:01.618" v="2345" actId="20577"/>
          <ac:spMkLst>
            <pc:docMk/>
            <pc:sldMk cId="3918713774" sldId="2497"/>
            <ac:spMk id="3" creationId="{72D44FFB-4E56-11A0-099B-AEFA2D8F3B02}"/>
          </ac:spMkLst>
        </pc:spChg>
      </pc:sldChg>
      <pc:sldChg chg="modSp mod">
        <pc:chgData name="Leonardo Chiariglione" userId="03ff1134-c2b7-4932-850d-6529216fed29" providerId="ADAL" clId="{9FBB39F0-6245-4AC4-AD55-A7ECB8EB10D1}" dt="2025-05-09T14:32:09.604" v="2389" actId="1036"/>
        <pc:sldMkLst>
          <pc:docMk/>
          <pc:sldMk cId="1951612305" sldId="2498"/>
        </pc:sldMkLst>
        <pc:spChg chg="mod">
          <ac:chgData name="Leonardo Chiariglione" userId="03ff1134-c2b7-4932-850d-6529216fed29" providerId="ADAL" clId="{9FBB39F0-6245-4AC4-AD55-A7ECB8EB10D1}" dt="2025-05-09T14:31:49.861" v="2369" actId="20577"/>
          <ac:spMkLst>
            <pc:docMk/>
            <pc:sldMk cId="1951612305" sldId="2498"/>
            <ac:spMk id="3" creationId="{0DE93D67-90C5-5B9A-492C-458898F76656}"/>
          </ac:spMkLst>
        </pc:spChg>
        <pc:spChg chg="mod">
          <ac:chgData name="Leonardo Chiariglione" userId="03ff1134-c2b7-4932-850d-6529216fed29" providerId="ADAL" clId="{9FBB39F0-6245-4AC4-AD55-A7ECB8EB10D1}" dt="2025-05-09T14:32:03.908" v="2379" actId="1036"/>
          <ac:spMkLst>
            <pc:docMk/>
            <pc:sldMk cId="1951612305" sldId="2498"/>
            <ac:spMk id="7" creationId="{00CB6A7F-DC10-BA19-2E2A-9F4D32A15177}"/>
          </ac:spMkLst>
        </pc:spChg>
        <pc:graphicFrameChg chg="mod modGraphic">
          <ac:chgData name="Leonardo Chiariglione" userId="03ff1134-c2b7-4932-850d-6529216fed29" providerId="ADAL" clId="{9FBB39F0-6245-4AC4-AD55-A7ECB8EB10D1}" dt="2025-05-09T14:32:09.604" v="2389" actId="1036"/>
          <ac:graphicFrameMkLst>
            <pc:docMk/>
            <pc:sldMk cId="1951612305" sldId="2498"/>
            <ac:graphicFrameMk id="6" creationId="{D05AA5C2-EEC4-18CD-25A1-B4DA54E18EF6}"/>
          </ac:graphicFrameMkLst>
        </pc:graphicFrameChg>
      </pc:sldChg>
      <pc:sldChg chg="modSp mod">
        <pc:chgData name="Leonardo Chiariglione" userId="03ff1134-c2b7-4932-850d-6529216fed29" providerId="ADAL" clId="{9FBB39F0-6245-4AC4-AD55-A7ECB8EB10D1}" dt="2025-05-08T10:47:37.441" v="2093" actId="20577"/>
        <pc:sldMkLst>
          <pc:docMk/>
          <pc:sldMk cId="4072873986" sldId="2499"/>
        </pc:sldMkLst>
        <pc:spChg chg="mod">
          <ac:chgData name="Leonardo Chiariglione" userId="03ff1134-c2b7-4932-850d-6529216fed29" providerId="ADAL" clId="{9FBB39F0-6245-4AC4-AD55-A7ECB8EB10D1}" dt="2025-05-02T11:24:10.659" v="248" actId="20577"/>
          <ac:spMkLst>
            <pc:docMk/>
            <pc:sldMk cId="4072873986" sldId="2499"/>
            <ac:spMk id="2" creationId="{BA89DA83-83DB-39A5-1E3A-B5CDA39713DE}"/>
          </ac:spMkLst>
        </pc:spChg>
        <pc:spChg chg="mod">
          <ac:chgData name="Leonardo Chiariglione" userId="03ff1134-c2b7-4932-850d-6529216fed29" providerId="ADAL" clId="{9FBB39F0-6245-4AC4-AD55-A7ECB8EB10D1}" dt="2025-05-08T10:45:47.327" v="2064" actId="115"/>
          <ac:spMkLst>
            <pc:docMk/>
            <pc:sldMk cId="4072873986" sldId="2499"/>
            <ac:spMk id="3" creationId="{4A20427F-68AA-843D-D65F-9072AFA51BDD}"/>
          </ac:spMkLst>
        </pc:spChg>
        <pc:graphicFrameChg chg="modGraphic">
          <ac:chgData name="Leonardo Chiariglione" userId="03ff1134-c2b7-4932-850d-6529216fed29" providerId="ADAL" clId="{9FBB39F0-6245-4AC4-AD55-A7ECB8EB10D1}" dt="2025-05-08T10:47:37.441" v="2093" actId="20577"/>
          <ac:graphicFrameMkLst>
            <pc:docMk/>
            <pc:sldMk cId="4072873986" sldId="2499"/>
            <ac:graphicFrameMk id="6" creationId="{35905803-C48E-C968-650F-4C2E3E41D533}"/>
          </ac:graphicFrameMkLst>
        </pc:graphicFrameChg>
      </pc:sldChg>
      <pc:sldChg chg="modSp">
        <pc:chgData name="Leonardo Chiariglione" userId="03ff1134-c2b7-4932-850d-6529216fed29" providerId="ADAL" clId="{9FBB39F0-6245-4AC4-AD55-A7ECB8EB10D1}" dt="2025-05-09T17:41:21.104" v="3137" actId="6549"/>
        <pc:sldMkLst>
          <pc:docMk/>
          <pc:sldMk cId="1781707490" sldId="2682"/>
        </pc:sldMkLst>
        <pc:spChg chg="mod">
          <ac:chgData name="Leonardo Chiariglione" userId="03ff1134-c2b7-4932-850d-6529216fed29" providerId="ADAL" clId="{9FBB39F0-6245-4AC4-AD55-A7ECB8EB10D1}" dt="2025-05-09T17:41:21.104" v="3137" actId="6549"/>
          <ac:spMkLst>
            <pc:docMk/>
            <pc:sldMk cId="1781707490" sldId="2682"/>
            <ac:spMk id="8" creationId="{F8CD5E7B-BE78-F112-3137-9C1096275893}"/>
          </ac:spMkLst>
        </pc:spChg>
      </pc:sldChg>
      <pc:sldChg chg="modSp mod modAnim">
        <pc:chgData name="Leonardo Chiariglione" userId="03ff1134-c2b7-4932-850d-6529216fed29" providerId="ADAL" clId="{9FBB39F0-6245-4AC4-AD55-A7ECB8EB10D1}" dt="2025-05-08T11:33:30.382" v="2341"/>
        <pc:sldMkLst>
          <pc:docMk/>
          <pc:sldMk cId="143504304" sldId="3122"/>
        </pc:sldMkLst>
        <pc:spChg chg="mod">
          <ac:chgData name="Leonardo Chiariglione" userId="03ff1134-c2b7-4932-850d-6529216fed29" providerId="ADAL" clId="{9FBB39F0-6245-4AC4-AD55-A7ECB8EB10D1}" dt="2025-05-08T11:17:34.019" v="2295" actId="58"/>
          <ac:spMkLst>
            <pc:docMk/>
            <pc:sldMk cId="143504304" sldId="3122"/>
            <ac:spMk id="5" creationId="{E4DEBEB5-FB0E-6035-8781-534550B17C99}"/>
          </ac:spMkLst>
        </pc:spChg>
        <pc:spChg chg="mod">
          <ac:chgData name="Leonardo Chiariglione" userId="03ff1134-c2b7-4932-850d-6529216fed29" providerId="ADAL" clId="{9FBB39F0-6245-4AC4-AD55-A7ECB8EB10D1}" dt="2025-05-08T11:22:03.595" v="2308" actId="58"/>
          <ac:spMkLst>
            <pc:docMk/>
            <pc:sldMk cId="143504304" sldId="3122"/>
            <ac:spMk id="11" creationId="{52EA5A4D-913A-9651-2A0B-CB043992A2B8}"/>
          </ac:spMkLst>
        </pc:spChg>
        <pc:spChg chg="mod">
          <ac:chgData name="Leonardo Chiariglione" userId="03ff1134-c2b7-4932-850d-6529216fed29" providerId="ADAL" clId="{9FBB39F0-6245-4AC4-AD55-A7ECB8EB10D1}" dt="2025-05-08T11:01:43.568" v="2271" actId="1038"/>
          <ac:spMkLst>
            <pc:docMk/>
            <pc:sldMk cId="143504304" sldId="3122"/>
            <ac:spMk id="88" creationId="{D9CDE41D-53E1-0369-0C3E-32EBFA07AD19}"/>
          </ac:spMkLst>
        </pc:spChg>
        <pc:picChg chg="mod">
          <ac:chgData name="Leonardo Chiariglione" userId="03ff1134-c2b7-4932-850d-6529216fed29" providerId="ADAL" clId="{9FBB39F0-6245-4AC4-AD55-A7ECB8EB10D1}" dt="2025-05-08T11:24:08.185" v="2320" actId="1076"/>
          <ac:picMkLst>
            <pc:docMk/>
            <pc:sldMk cId="143504304" sldId="3122"/>
            <ac:picMk id="2" creationId="{C4165525-A42D-C547-6147-BBCEDF9DF42D}"/>
          </ac:picMkLst>
        </pc:picChg>
        <pc:cxnChg chg="mod">
          <ac:chgData name="Leonardo Chiariglione" userId="03ff1134-c2b7-4932-850d-6529216fed29" providerId="ADAL" clId="{9FBB39F0-6245-4AC4-AD55-A7ECB8EB10D1}" dt="2025-05-08T11:01:43.568" v="2271" actId="1038"/>
          <ac:cxnSpMkLst>
            <pc:docMk/>
            <pc:sldMk cId="143504304" sldId="3122"/>
            <ac:cxnSpMk id="91" creationId="{067CDE5F-CC58-6D59-45C5-B60499163B3F}"/>
          </ac:cxnSpMkLst>
        </pc:cxnChg>
        <pc:cxnChg chg="mod">
          <ac:chgData name="Leonardo Chiariglione" userId="03ff1134-c2b7-4932-850d-6529216fed29" providerId="ADAL" clId="{9FBB39F0-6245-4AC4-AD55-A7ECB8EB10D1}" dt="2025-05-08T11:01:43.568" v="2271" actId="1038"/>
          <ac:cxnSpMkLst>
            <pc:docMk/>
            <pc:sldMk cId="143504304" sldId="3122"/>
            <ac:cxnSpMk id="98" creationId="{443181C8-E278-D2EB-FA2F-958DDB5F247B}"/>
          </ac:cxnSpMkLst>
        </pc:cxnChg>
      </pc:sldChg>
      <pc:sldChg chg="addSp delSp modSp new del mod">
        <pc:chgData name="Leonardo Chiariglione" userId="03ff1134-c2b7-4932-850d-6529216fed29" providerId="ADAL" clId="{9FBB39F0-6245-4AC4-AD55-A7ECB8EB10D1}" dt="2025-05-02T11:34:37.264" v="466" actId="47"/>
        <pc:sldMkLst>
          <pc:docMk/>
          <pc:sldMk cId="143361472" sldId="3123"/>
        </pc:sldMkLst>
      </pc:sldChg>
      <pc:sldChg chg="delSp modSp new mod">
        <pc:chgData name="Leonardo Chiariglione" userId="03ff1134-c2b7-4932-850d-6529216fed29" providerId="ADAL" clId="{9FBB39F0-6245-4AC4-AD55-A7ECB8EB10D1}" dt="2025-05-09T17:39:37.534" v="3105" actId="207"/>
        <pc:sldMkLst>
          <pc:docMk/>
          <pc:sldMk cId="1060964353" sldId="3123"/>
        </pc:sldMkLst>
        <pc:graphicFrameChg chg="modGraphic">
          <ac:chgData name="Leonardo Chiariglione" userId="03ff1134-c2b7-4932-850d-6529216fed29" providerId="ADAL" clId="{9FBB39F0-6245-4AC4-AD55-A7ECB8EB10D1}" dt="2025-05-09T17:39:37.534" v="3105" actId="207"/>
          <ac:graphicFrameMkLst>
            <pc:docMk/>
            <pc:sldMk cId="1060964353" sldId="3123"/>
            <ac:graphicFrameMk id="7" creationId="{8DF14B03-05BA-693E-E247-30309350291A}"/>
          </ac:graphicFrameMkLst>
        </pc:graphicFrameChg>
      </pc:sldChg>
      <pc:sldChg chg="delSp new mod">
        <pc:chgData name="Leonardo Chiariglione" userId="03ff1134-c2b7-4932-850d-6529216fed29" providerId="ADAL" clId="{9FBB39F0-6245-4AC4-AD55-A7ECB8EB10D1}" dt="2025-05-02T11:39:58.622" v="468" actId="478"/>
        <pc:sldMkLst>
          <pc:docMk/>
          <pc:sldMk cId="1333425799" sldId="3123"/>
        </pc:sldMkLst>
      </pc:sldChg>
      <pc:sldChg chg="modSp new mod">
        <pc:chgData name="Leonardo Chiariglione" userId="03ff1134-c2b7-4932-850d-6529216fed29" providerId="ADAL" clId="{9FBB39F0-6245-4AC4-AD55-A7ECB8EB10D1}" dt="2025-05-02T13:06:24.104" v="474" actId="20577"/>
        <pc:sldMkLst>
          <pc:docMk/>
          <pc:sldMk cId="1918809590" sldId="3123"/>
        </pc:sldMkLst>
      </pc:sldChg>
      <pc:sldChg chg="modSp new mod">
        <pc:chgData name="Leonardo Chiariglione" userId="03ff1134-c2b7-4932-850d-6529216fed29" providerId="ADAL" clId="{9FBB39F0-6245-4AC4-AD55-A7ECB8EB10D1}" dt="2025-05-03T09:58:16.513" v="991" actId="20577"/>
        <pc:sldMkLst>
          <pc:docMk/>
          <pc:sldMk cId="3504010121" sldId="3124"/>
        </pc:sldMkLst>
        <pc:spChg chg="mod">
          <ac:chgData name="Leonardo Chiariglione" userId="03ff1134-c2b7-4932-850d-6529216fed29" providerId="ADAL" clId="{9FBB39F0-6245-4AC4-AD55-A7ECB8EB10D1}" dt="2025-05-03T09:39:13.821" v="638" actId="20577"/>
          <ac:spMkLst>
            <pc:docMk/>
            <pc:sldMk cId="3504010121" sldId="3124"/>
            <ac:spMk id="2" creationId="{DAD87C07-4303-D96D-25DF-EF39B94CA086}"/>
          </ac:spMkLst>
        </pc:spChg>
        <pc:spChg chg="mod">
          <ac:chgData name="Leonardo Chiariglione" userId="03ff1134-c2b7-4932-850d-6529216fed29" providerId="ADAL" clId="{9FBB39F0-6245-4AC4-AD55-A7ECB8EB10D1}" dt="2025-05-03T09:58:16.513" v="991" actId="20577"/>
          <ac:spMkLst>
            <pc:docMk/>
            <pc:sldMk cId="3504010121" sldId="3124"/>
            <ac:spMk id="3" creationId="{5152D252-7FB1-A2AF-6405-D5718C174639}"/>
          </ac:spMkLst>
        </pc:spChg>
      </pc:sldChg>
      <pc:sldChg chg="addSp delSp modSp new mod">
        <pc:chgData name="Leonardo Chiariglione" userId="03ff1134-c2b7-4932-850d-6529216fed29" providerId="ADAL" clId="{9FBB39F0-6245-4AC4-AD55-A7ECB8EB10D1}" dt="2025-05-02T13:07:11.655" v="482"/>
        <pc:sldMkLst>
          <pc:docMk/>
          <pc:sldMk cId="3891046923" sldId="3124"/>
        </pc:sldMkLst>
      </pc:sldChg>
      <pc:sldChg chg="addSp delSp modSp new mod">
        <pc:chgData name="Leonardo Chiariglione" userId="03ff1134-c2b7-4932-850d-6529216fed29" providerId="ADAL" clId="{9FBB39F0-6245-4AC4-AD55-A7ECB8EB10D1}" dt="2025-05-03T10:06:30.653" v="1207" actId="20577"/>
        <pc:sldMkLst>
          <pc:docMk/>
          <pc:sldMk cId="2939155798" sldId="3125"/>
        </pc:sldMkLst>
        <pc:spChg chg="mod">
          <ac:chgData name="Leonardo Chiariglione" userId="03ff1134-c2b7-4932-850d-6529216fed29" providerId="ADAL" clId="{9FBB39F0-6245-4AC4-AD55-A7ECB8EB10D1}" dt="2025-05-03T10:06:30.653" v="1207" actId="20577"/>
          <ac:spMkLst>
            <pc:docMk/>
            <pc:sldMk cId="2939155798" sldId="3125"/>
            <ac:spMk id="2" creationId="{A5A24412-C553-3F4E-2C7D-937FD5164DE9}"/>
          </ac:spMkLst>
        </pc:spChg>
        <pc:graphicFrameChg chg="add mod ord modGraphic">
          <ac:chgData name="Leonardo Chiariglione" userId="03ff1134-c2b7-4932-850d-6529216fed29" providerId="ADAL" clId="{9FBB39F0-6245-4AC4-AD55-A7ECB8EB10D1}" dt="2025-05-03T10:05:49.919" v="1135" actId="20577"/>
          <ac:graphicFrameMkLst>
            <pc:docMk/>
            <pc:sldMk cId="2939155798" sldId="3125"/>
            <ac:graphicFrameMk id="6" creationId="{405E3990-3B69-393D-1D5B-F7AD6CFE1A93}"/>
          </ac:graphicFrameMkLst>
        </pc:graphicFrameChg>
      </pc:sldChg>
      <pc:sldChg chg="addSp delSp modSp new mod">
        <pc:chgData name="Leonardo Chiariglione" userId="03ff1134-c2b7-4932-850d-6529216fed29" providerId="ADAL" clId="{9FBB39F0-6245-4AC4-AD55-A7ECB8EB10D1}" dt="2025-05-03T10:07:28.420" v="1212" actId="207"/>
        <pc:sldMkLst>
          <pc:docMk/>
          <pc:sldMk cId="2890055092" sldId="3126"/>
        </pc:sldMkLst>
        <pc:spChg chg="mod">
          <ac:chgData name="Leonardo Chiariglione" userId="03ff1134-c2b7-4932-850d-6529216fed29" providerId="ADAL" clId="{9FBB39F0-6245-4AC4-AD55-A7ECB8EB10D1}" dt="2025-05-03T10:06:48.437" v="1211" actId="20577"/>
          <ac:spMkLst>
            <pc:docMk/>
            <pc:sldMk cId="2890055092" sldId="3126"/>
            <ac:spMk id="2" creationId="{93D91567-C5DC-AD9F-965B-09FD2735A6FF}"/>
          </ac:spMkLst>
        </pc:spChg>
        <pc:graphicFrameChg chg="add mod ord modGraphic">
          <ac:chgData name="Leonardo Chiariglione" userId="03ff1134-c2b7-4932-850d-6529216fed29" providerId="ADAL" clId="{9FBB39F0-6245-4AC4-AD55-A7ECB8EB10D1}" dt="2025-05-03T10:07:28.420" v="1212" actId="207"/>
          <ac:graphicFrameMkLst>
            <pc:docMk/>
            <pc:sldMk cId="2890055092" sldId="3126"/>
            <ac:graphicFrameMk id="6" creationId="{3DCEEBC1-6F34-9282-B268-212DC0A98485}"/>
          </ac:graphicFrameMkLst>
        </pc:graphicFrameChg>
      </pc:sldChg>
      <pc:sldChg chg="modSp new mod">
        <pc:chgData name="Leonardo Chiariglione" userId="03ff1134-c2b7-4932-850d-6529216fed29" providerId="ADAL" clId="{9FBB39F0-6245-4AC4-AD55-A7ECB8EB10D1}" dt="2025-05-03T10:19:05.175" v="1950" actId="20577"/>
        <pc:sldMkLst>
          <pc:docMk/>
          <pc:sldMk cId="3696464312" sldId="3127"/>
        </pc:sldMkLst>
        <pc:spChg chg="mod">
          <ac:chgData name="Leonardo Chiariglione" userId="03ff1134-c2b7-4932-850d-6529216fed29" providerId="ADAL" clId="{9FBB39F0-6245-4AC4-AD55-A7ECB8EB10D1}" dt="2025-05-03T10:15:32.375" v="1727" actId="20577"/>
          <ac:spMkLst>
            <pc:docMk/>
            <pc:sldMk cId="3696464312" sldId="3127"/>
            <ac:spMk id="2" creationId="{4EE78504-BE33-C079-89B2-96063730A4BC}"/>
          </ac:spMkLst>
        </pc:spChg>
        <pc:spChg chg="mod">
          <ac:chgData name="Leonardo Chiariglione" userId="03ff1134-c2b7-4932-850d-6529216fed29" providerId="ADAL" clId="{9FBB39F0-6245-4AC4-AD55-A7ECB8EB10D1}" dt="2025-05-03T10:19:05.175" v="1950" actId="20577"/>
          <ac:spMkLst>
            <pc:docMk/>
            <pc:sldMk cId="3696464312" sldId="3127"/>
            <ac:spMk id="3" creationId="{8203ED25-0135-AF68-2D24-37EC15BCD471}"/>
          </ac:spMkLst>
        </pc:spChg>
      </pc:sldChg>
      <pc:sldChg chg="modSp add mod">
        <pc:chgData name="Leonardo Chiariglione" userId="03ff1134-c2b7-4932-850d-6529216fed29" providerId="ADAL" clId="{9FBB39F0-6245-4AC4-AD55-A7ECB8EB10D1}" dt="2025-05-09T17:40:39.119" v="3128" actId="1036"/>
        <pc:sldMkLst>
          <pc:docMk/>
          <pc:sldMk cId="2827804143" sldId="3130"/>
        </pc:sldMkLst>
        <pc:spChg chg="mod">
          <ac:chgData name="Leonardo Chiariglione" userId="03ff1134-c2b7-4932-850d-6529216fed29" providerId="ADAL" clId="{9FBB39F0-6245-4AC4-AD55-A7ECB8EB10D1}" dt="2025-05-09T14:33:09.103" v="2398" actId="20577"/>
          <ac:spMkLst>
            <pc:docMk/>
            <pc:sldMk cId="2827804143" sldId="3130"/>
            <ac:spMk id="5" creationId="{3E58E8CF-8628-5708-0A95-C90B9AE59C17}"/>
          </ac:spMkLst>
        </pc:spChg>
        <pc:graphicFrameChg chg="mod modGraphic">
          <ac:chgData name="Leonardo Chiariglione" userId="03ff1134-c2b7-4932-850d-6529216fed29" providerId="ADAL" clId="{9FBB39F0-6245-4AC4-AD55-A7ECB8EB10D1}" dt="2025-05-09T17:40:39.119" v="3128" actId="1036"/>
          <ac:graphicFrameMkLst>
            <pc:docMk/>
            <pc:sldMk cId="2827804143" sldId="3130"/>
            <ac:graphicFrameMk id="2" creationId="{E24ED25C-D661-1485-15D5-4380D9FE7F16}"/>
          </ac:graphicFrameMkLst>
        </pc:graphicFrameChg>
      </pc:sldChg>
      <pc:sldChg chg="modSp new mod">
        <pc:chgData name="Leonardo Chiariglione" userId="03ff1134-c2b7-4932-850d-6529216fed29" providerId="ADAL" clId="{9FBB39F0-6245-4AC4-AD55-A7ECB8EB10D1}" dt="2025-05-09T14:46:32.539" v="3029" actId="20577"/>
        <pc:sldMkLst>
          <pc:docMk/>
          <pc:sldMk cId="2725008076" sldId="3131"/>
        </pc:sldMkLst>
        <pc:spChg chg="mod">
          <ac:chgData name="Leonardo Chiariglione" userId="03ff1134-c2b7-4932-850d-6529216fed29" providerId="ADAL" clId="{9FBB39F0-6245-4AC4-AD55-A7ECB8EB10D1}" dt="2025-05-09T14:35:31.748" v="2435" actId="20577"/>
          <ac:spMkLst>
            <pc:docMk/>
            <pc:sldMk cId="2725008076" sldId="3131"/>
            <ac:spMk id="2" creationId="{33F98526-A9EE-9B75-29C3-15E3AA7E65DD}"/>
          </ac:spMkLst>
        </pc:spChg>
        <pc:spChg chg="mod">
          <ac:chgData name="Leonardo Chiariglione" userId="03ff1134-c2b7-4932-850d-6529216fed29" providerId="ADAL" clId="{9FBB39F0-6245-4AC4-AD55-A7ECB8EB10D1}" dt="2025-05-09T14:46:32.539" v="3029" actId="20577"/>
          <ac:spMkLst>
            <pc:docMk/>
            <pc:sldMk cId="2725008076" sldId="3131"/>
            <ac:spMk id="3" creationId="{92494385-B0D2-D227-837F-180EF6EDFAA4}"/>
          </ac:spMkLst>
        </pc:spChg>
      </pc:sldChg>
      <pc:sldChg chg="addSp delSp modSp new mod">
        <pc:chgData name="Leonardo Chiariglione" userId="03ff1134-c2b7-4932-850d-6529216fed29" providerId="ADAL" clId="{9FBB39F0-6245-4AC4-AD55-A7ECB8EB10D1}" dt="2025-05-09T17:40:18.035" v="3109" actId="207"/>
        <pc:sldMkLst>
          <pc:docMk/>
          <pc:sldMk cId="2386464091" sldId="3132"/>
        </pc:sldMkLst>
        <pc:spChg chg="mod">
          <ac:chgData name="Leonardo Chiariglione" userId="03ff1134-c2b7-4932-850d-6529216fed29" providerId="ADAL" clId="{9FBB39F0-6245-4AC4-AD55-A7ECB8EB10D1}" dt="2025-05-09T14:52:54.317" v="3041" actId="20577"/>
          <ac:spMkLst>
            <pc:docMk/>
            <pc:sldMk cId="2386464091" sldId="3132"/>
            <ac:spMk id="2" creationId="{38D60F82-8889-3FEA-7963-D9CFE4A8B0CA}"/>
          </ac:spMkLst>
        </pc:spChg>
        <pc:graphicFrameChg chg="add mod ord modGraphic">
          <ac:chgData name="Leonardo Chiariglione" userId="03ff1134-c2b7-4932-850d-6529216fed29" providerId="ADAL" clId="{9FBB39F0-6245-4AC4-AD55-A7ECB8EB10D1}" dt="2025-05-09T17:40:18.035" v="3109" actId="207"/>
          <ac:graphicFrameMkLst>
            <pc:docMk/>
            <pc:sldMk cId="2386464091" sldId="3132"/>
            <ac:graphicFrameMk id="6" creationId="{D326A626-80D7-3512-319D-2CEFA9EC3C0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7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262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597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938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641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68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72B2F-0760-49EA-B613-F5AD8A9FDF24}" type="slidenum">
              <a:rPr lang="en-150" smtClean="0"/>
              <a:t>9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792886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658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7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450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697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711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732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84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12-May-25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12-May-25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12-May-25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12-May-25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058750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530129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12-May-25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12-May-25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12-May-25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12-May-25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12-May-25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12-May-25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mmm/tec/v2-0/process-actions/#_Toc194122756" TargetMode="External"/><Relationship Id="rId13" Type="http://schemas.openxmlformats.org/officeDocument/2006/relationships/hyperlink" Target="https://mpai.community/standards/mpai-mmm/tec/v2-0/process-actions/#_Toc194122761" TargetMode="External"/><Relationship Id="rId18" Type="http://schemas.openxmlformats.org/officeDocument/2006/relationships/hyperlink" Target="https://mpai.community/standards/mpai-mmm/tec/v2-0/process-actions/#MMPropertyChange" TargetMode="External"/><Relationship Id="rId26" Type="http://schemas.openxmlformats.org/officeDocument/2006/relationships/hyperlink" Target="https://mpai.community/standards/mpai-mmm/tec/v2-0/process-actions/#Track" TargetMode="External"/><Relationship Id="rId3" Type="http://schemas.openxmlformats.org/officeDocument/2006/relationships/hyperlink" Target="https://mpai.community/standards/mpai-mmm/tec/v2-0/process-actions/#_Toc194122751" TargetMode="External"/><Relationship Id="rId21" Type="http://schemas.openxmlformats.org/officeDocument/2006/relationships/hyperlink" Target="https://mpai.community/standards/mpai-mmm/tec/v2-0/process-actions/#_Toc194122768" TargetMode="External"/><Relationship Id="rId7" Type="http://schemas.openxmlformats.org/officeDocument/2006/relationships/hyperlink" Target="https://mpai.community/standards/mpai-mmm/tec/v2-0/process-actions/#_Toc194122755" TargetMode="External"/><Relationship Id="rId12" Type="http://schemas.openxmlformats.org/officeDocument/2006/relationships/hyperlink" Target="https://mpai.community/standards/mpai-mmm/tec/v2-0/process-actions/#_Toc194122760" TargetMode="External"/><Relationship Id="rId17" Type="http://schemas.openxmlformats.org/officeDocument/2006/relationships/hyperlink" Target="https://mpai.community/standards/mpai-mmm/tec/v2-0/process-actions/#_Toc194122765" TargetMode="External"/><Relationship Id="rId25" Type="http://schemas.openxmlformats.org/officeDocument/2006/relationships/hyperlink" Target="https://mpai.community/standards/mpai-mmm/tec/v2-0/process-actions/#_Toc194122772" TargetMode="External"/><Relationship Id="rId2" Type="http://schemas.openxmlformats.org/officeDocument/2006/relationships/hyperlink" Target="https://mpai.community/standards/mpai-mmm/tec/v2-0/process-actions/#_Toc194122750" TargetMode="External"/><Relationship Id="rId16" Type="http://schemas.openxmlformats.org/officeDocument/2006/relationships/hyperlink" Target="https://mpai.community/standards/mpai-mmm/tec/v2-0/process-actions/#_Toc194122764" TargetMode="External"/><Relationship Id="rId20" Type="http://schemas.openxmlformats.org/officeDocument/2006/relationships/hyperlink" Target="https://mpai.community/standards/mpai-mmm/tec/v2-0/process-actions/#_Toc194122767" TargetMode="External"/><Relationship Id="rId29" Type="http://schemas.openxmlformats.org/officeDocument/2006/relationships/hyperlink" Target="https://mpai.community/standards/mpai-mmm/tec/v2-0/process-actions/#_Toc1941227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m/tec/v2-0/process-actions/#_Toc194122754" TargetMode="External"/><Relationship Id="rId11" Type="http://schemas.openxmlformats.org/officeDocument/2006/relationships/hyperlink" Target="https://mpai.community/standards/mpai-mmm/tec/v2-0/process-actions/#_Toc194122759" TargetMode="External"/><Relationship Id="rId24" Type="http://schemas.openxmlformats.org/officeDocument/2006/relationships/hyperlink" Target="https://mpai.community/standards/mpai-mmm/tec/v2-0/process-actions/#_Toc194122771" TargetMode="External"/><Relationship Id="rId5" Type="http://schemas.openxmlformats.org/officeDocument/2006/relationships/hyperlink" Target="https://mpai.community/standards/mpai-mmm/tec/v2-0/process-actions/#_Toc194122753" TargetMode="External"/><Relationship Id="rId15" Type="http://schemas.openxmlformats.org/officeDocument/2006/relationships/hyperlink" Target="https://mpai.community/standards/mpai-mmm/tec/v2-0/process-actions/#_Toc194122763" TargetMode="External"/><Relationship Id="rId23" Type="http://schemas.openxmlformats.org/officeDocument/2006/relationships/hyperlink" Target="https://mpai.community/standards/mpai-mmm/tec/v2-0/process-actions/#_Toc194122770" TargetMode="External"/><Relationship Id="rId28" Type="http://schemas.openxmlformats.org/officeDocument/2006/relationships/hyperlink" Target="https://mpai.community/standards/mpai-mmm/tec/v2-0/process-actions/#_Toc194122774" TargetMode="External"/><Relationship Id="rId10" Type="http://schemas.openxmlformats.org/officeDocument/2006/relationships/hyperlink" Target="https://mpai.community/standards/mpai-mmm/tec/v2-0/process-actions/#_Toc194122758" TargetMode="External"/><Relationship Id="rId19" Type="http://schemas.openxmlformats.org/officeDocument/2006/relationships/hyperlink" Target="https://mpai.community/standards/mpai-mmm/tec/v2-0/process-actions/#_Toc194122766" TargetMode="External"/><Relationship Id="rId4" Type="http://schemas.openxmlformats.org/officeDocument/2006/relationships/hyperlink" Target="https://mpai.community/standards/mpai-mmm/tec/v2-0/process-actions/#_Toc194122752" TargetMode="External"/><Relationship Id="rId9" Type="http://schemas.openxmlformats.org/officeDocument/2006/relationships/hyperlink" Target="https://mpai.community/standards/mpai-mmm/tec/v2-0/process-actions/#_Toc194122757" TargetMode="External"/><Relationship Id="rId14" Type="http://schemas.openxmlformats.org/officeDocument/2006/relationships/hyperlink" Target="https://mpai.community/standards/mpai-mmm/tec/v2-0/process-actions/#_Toc194122762" TargetMode="External"/><Relationship Id="rId22" Type="http://schemas.openxmlformats.org/officeDocument/2006/relationships/hyperlink" Target="https://mpai.community/standards/mpai-mmm/tec/v2-0/process-actions/#_Toc194122769" TargetMode="External"/><Relationship Id="rId27" Type="http://schemas.openxmlformats.org/officeDocument/2006/relationships/hyperlink" Target="https://mpai.community/standards/mpai-mmm/tec/v2-0/process-actions/#_Toc194122773" TargetMode="External"/><Relationship Id="rId30" Type="http://schemas.openxmlformats.org/officeDocument/2006/relationships/hyperlink" Target="https://mpai.community/standards/mpai-mmm/tec/v2-0/process-actions/#_Toc194122776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mmm/tec/v2-0/data-types/m-instance/" TargetMode="External"/><Relationship Id="rId13" Type="http://schemas.openxmlformats.org/officeDocument/2006/relationships/hyperlink" Target="https://mpai.community/standards/mpai-mmm/tec/v2-0/data-types/account/" TargetMode="External"/><Relationship Id="rId18" Type="http://schemas.openxmlformats.org/officeDocument/2006/relationships/hyperlink" Target="https://mpai.community/standards/mpai-mmm/tec/v2-0/data-types/message/" TargetMode="External"/><Relationship Id="rId26" Type="http://schemas.openxmlformats.org/officeDocument/2006/relationships/hyperlink" Target="https://mpai.community/standards/mpai-mmm/tec/v2-0/data-types/discovery/" TargetMode="External"/><Relationship Id="rId3" Type="http://schemas.openxmlformats.org/officeDocument/2006/relationships/hyperlink" Target="https://mpai.community/standards/mpai-mmm/tec/v2-0/data-types/certificate/" TargetMode="External"/><Relationship Id="rId21" Type="http://schemas.openxmlformats.org/officeDocument/2006/relationships/hyperlink" Target="https://mpai.community/standards/mpai-mmm/tec/v2-0/data-types/resolution/" TargetMode="External"/><Relationship Id="rId7" Type="http://schemas.openxmlformats.org/officeDocument/2006/relationships/hyperlink" Target="https://mpai.community/standards/mpai-mmm/tec/v2-0/data-types/m-environment/" TargetMode="External"/><Relationship Id="rId12" Type="http://schemas.openxmlformats.org/officeDocument/2006/relationships/hyperlink" Target="https://mpai.community/standards/mpai-mmm/tec/v2-0/data-types/u-environment/" TargetMode="External"/><Relationship Id="rId17" Type="http://schemas.openxmlformats.org/officeDocument/2006/relationships/hyperlink" Target="https://mpai.community/standards/mpai-mmm/tec/v2-0/data-types/ipp-message/" TargetMode="External"/><Relationship Id="rId25" Type="http://schemas.openxmlformats.org/officeDocument/2006/relationships/hyperlink" Target="https://mpai.community/standards/mpai-mmm/tec/v2-0/data-types/basic-interpretation/" TargetMode="External"/><Relationship Id="rId2" Type="http://schemas.openxmlformats.org/officeDocument/2006/relationships/hyperlink" Target="https://mpai.community/standards/mpai-mmm/tec/v2-0/data-types/basic-certificate/" TargetMode="External"/><Relationship Id="rId16" Type="http://schemas.openxmlformats.org/officeDocument/2006/relationships/hyperlink" Target="https://mpai.community/standards/mpai-mmm/tec/v2-0/data-types/personal-data/" TargetMode="External"/><Relationship Id="rId20" Type="http://schemas.openxmlformats.org/officeDocument/2006/relationships/hyperlink" Target="https://mpai.community/standards/mpai-mmm/tec/v2-0/data-types/process-action/" TargetMode="External"/><Relationship Id="rId29" Type="http://schemas.openxmlformats.org/officeDocument/2006/relationships/hyperlink" Target="https://mpai.community/standards/mpai-mmm/tec/v2-0/data-types/valid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m/tec/v2-0/data-types/m-capabilities/" TargetMode="External"/><Relationship Id="rId11" Type="http://schemas.openxmlformats.org/officeDocument/2006/relationships/hyperlink" Target="https://mpai.community/standards/mpai-mmm/tec/v2-0/data-types/rules/" TargetMode="External"/><Relationship Id="rId24" Type="http://schemas.openxmlformats.org/officeDocument/2006/relationships/hyperlink" Target="https://mpai.community/standards/mpai-mmm/tec/v2-0/data-types/basic-information/" TargetMode="External"/><Relationship Id="rId5" Type="http://schemas.openxmlformats.org/officeDocument/2006/relationships/hyperlink" Target="https://mpai.community/standards/mpai-mmm/tec/v2-0/data-types/identifier/" TargetMode="External"/><Relationship Id="rId15" Type="http://schemas.openxmlformats.org/officeDocument/2006/relationships/hyperlink" Target="https://mpai.community/standards/mpai-mmm/tec/v2-0/data-types/personal-profile/" TargetMode="External"/><Relationship Id="rId23" Type="http://schemas.openxmlformats.org/officeDocument/2006/relationships/hyperlink" Target="https://mpai.community/standards/mpai-mmm/tec/v2-0/data-types/basic-discovery/" TargetMode="External"/><Relationship Id="rId28" Type="http://schemas.openxmlformats.org/officeDocument/2006/relationships/hyperlink" Target="https://mpai.community/standards/mpai-mmm/tec/v2-0/data-types/interpretation/" TargetMode="External"/><Relationship Id="rId10" Type="http://schemas.openxmlformats.org/officeDocument/2006/relationships/hyperlink" Target="https://mpai.community/standards/mpai-mmm/tec/v2-0/data-types/rights/" TargetMode="External"/><Relationship Id="rId19" Type="http://schemas.openxmlformats.org/officeDocument/2006/relationships/hyperlink" Target="https://mpai.community/standards/mpai-mmm/tec/v2-0/data-types/p-capabilities/" TargetMode="External"/><Relationship Id="rId4" Type="http://schemas.openxmlformats.org/officeDocument/2006/relationships/hyperlink" Target="https://mpai.community/standards/mpai-mmm/tec/v2-0/data-types/contract/" TargetMode="External"/><Relationship Id="rId9" Type="http://schemas.openxmlformats.org/officeDocument/2006/relationships/hyperlink" Target="https://mpai.community/standards/mpai-mmm/tec/v2-0/data-types/program/" TargetMode="External"/><Relationship Id="rId14" Type="http://schemas.openxmlformats.org/officeDocument/2006/relationships/hyperlink" Target="https://mpai.community/standards/mpai-mmm/tec/v2-0/data-types/activity-data/" TargetMode="External"/><Relationship Id="rId22" Type="http://schemas.openxmlformats.org/officeDocument/2006/relationships/hyperlink" Target="https://mpai.community/standards/mpai-mmm/tec/v2-0/data-types/authentication/" TargetMode="External"/><Relationship Id="rId27" Type="http://schemas.openxmlformats.org/officeDocument/2006/relationships/hyperlink" Target="https://mpai.community/standards/mpai-mmm/tec/v2-0/data-types/information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osd/v1-3/data-types/basic-object/" TargetMode="External"/><Relationship Id="rId13" Type="http://schemas.openxmlformats.org/officeDocument/2006/relationships/hyperlink" Target="https://mpai.community/standards/mpai-osd/v1-3/data-types/scene-descriptors/" TargetMode="External"/><Relationship Id="rId18" Type="http://schemas.openxmlformats.org/officeDocument/2006/relationships/hyperlink" Target="https://mpai.community/standards/mpai-mmc/v2-3/data-types/personal-status/" TargetMode="External"/><Relationship Id="rId26" Type="http://schemas.openxmlformats.org/officeDocument/2006/relationships/hyperlink" Target="https://mpai.community/standards/mpai-osd/v1-3/data-types/space-time/" TargetMode="External"/><Relationship Id="rId3" Type="http://schemas.openxmlformats.org/officeDocument/2006/relationships/hyperlink" Target="https://mpai.community/standards/mpai-mmm/tec/v2-0/data-types/currency/" TargetMode="External"/><Relationship Id="rId21" Type="http://schemas.openxmlformats.org/officeDocument/2006/relationships/hyperlink" Target="https://mpai.community/standards/mpai-mmm/tec/v2-0/data-types/basic-u-location/" TargetMode="External"/><Relationship Id="rId7" Type="http://schemas.openxmlformats.org/officeDocument/2006/relationships/hyperlink" Target="https://mpai.community/standards/mpai-mmm/tec/v2-0/data-types/wallet/" TargetMode="External"/><Relationship Id="rId12" Type="http://schemas.openxmlformats.org/officeDocument/2006/relationships/hyperlink" Target="https://mpai.community/standards/mpai-osd/v1-3/data-types/object/" TargetMode="External"/><Relationship Id="rId17" Type="http://schemas.openxmlformats.org/officeDocument/2006/relationships/hyperlink" Target="https://mpai.community/standards/mpai-mmc/v2-3/data-types/emotion/" TargetMode="External"/><Relationship Id="rId25" Type="http://schemas.openxmlformats.org/officeDocument/2006/relationships/hyperlink" Target="https://mpai.community/standards/mpai-osd/v1-3/data-types/position/" TargetMode="External"/><Relationship Id="rId2" Type="http://schemas.openxmlformats.org/officeDocument/2006/relationships/hyperlink" Target="https://mpai.community/standards/mpai-mmm/tec/v2-0/data-types/asset/" TargetMode="External"/><Relationship Id="rId16" Type="http://schemas.openxmlformats.org/officeDocument/2006/relationships/hyperlink" Target="https://mpai.community/standards/mpai-mmc/v2-3/data-types/cognitive-state/" TargetMode="External"/><Relationship Id="rId20" Type="http://schemas.openxmlformats.org/officeDocument/2006/relationships/hyperlink" Target="https://mpai.community/standards/mpai-mmm/tec/v2-0/data-types/basic-m-location/" TargetMode="External"/><Relationship Id="rId29" Type="http://schemas.openxmlformats.org/officeDocument/2006/relationships/hyperlink" Target="https://mpai.community/standards/mpai-mmm/tec/v2-0/data-types/u-lo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m/tec/v2-0/data-types/value/" TargetMode="External"/><Relationship Id="rId11" Type="http://schemas.openxmlformats.org/officeDocument/2006/relationships/hyperlink" Target="https://schemas.mpai.community/OSD/V1.3/data/EventDescriptors.json" TargetMode="External"/><Relationship Id="rId24" Type="http://schemas.openxmlformats.org/officeDocument/2006/relationships/hyperlink" Target="https://mpai.community/standards/mpai-osd/v1-3/data-types/point-of-view/" TargetMode="External"/><Relationship Id="rId5" Type="http://schemas.openxmlformats.org/officeDocument/2006/relationships/hyperlink" Target="https://mpai.community/standards/mpai-mmm/tec/v2-0/data-types/transaction/" TargetMode="External"/><Relationship Id="rId15" Type="http://schemas.openxmlformats.org/officeDocument/2006/relationships/hyperlink" Target="https://mpai.community/standards/mpai-mmc/v2-3/data-types/summary/" TargetMode="External"/><Relationship Id="rId23" Type="http://schemas.openxmlformats.org/officeDocument/2006/relationships/hyperlink" Target="https://mpai.community/standards/mpai-osd/v1-3/data-types/orientation/" TargetMode="External"/><Relationship Id="rId28" Type="http://schemas.openxmlformats.org/officeDocument/2006/relationships/hyperlink" Target="https://mpai.community/standards/mpai-osd/v1-3/data-types/time/" TargetMode="External"/><Relationship Id="rId10" Type="http://schemas.openxmlformats.org/officeDocument/2006/relationships/hyperlink" Target="https://mpai.community/standards/mpai-osd/v1-3/data-types/basic-scene-geometry/" TargetMode="External"/><Relationship Id="rId19" Type="http://schemas.openxmlformats.org/officeDocument/2006/relationships/hyperlink" Target="https://mpai.community/standards/mpai-mmc/v2-3/data-types/social-attitude/" TargetMode="External"/><Relationship Id="rId4" Type="http://schemas.openxmlformats.org/officeDocument/2006/relationships/hyperlink" Target="https://mpai.community/standards/mpai-mmm/tec/v2-0/data-types/provenance/" TargetMode="External"/><Relationship Id="rId9" Type="http://schemas.openxmlformats.org/officeDocument/2006/relationships/hyperlink" Target="https://mpai.community/standards/mpai-osd/v1-3/data-types/basic-scene-descriptors/" TargetMode="External"/><Relationship Id="rId14" Type="http://schemas.openxmlformats.org/officeDocument/2006/relationships/hyperlink" Target="https://mpai.community/standards/mpai-osd/v1-3/data-types/scene-geometry/" TargetMode="External"/><Relationship Id="rId22" Type="http://schemas.openxmlformats.org/officeDocument/2006/relationships/hyperlink" Target="https://mpai.community/standards/mpai-mmm/tec/v2-0/data-types/m-location/" TargetMode="External"/><Relationship Id="rId27" Type="http://schemas.openxmlformats.org/officeDocument/2006/relationships/hyperlink" Target="https://mpai.community/standards/mpai-osd/v1-3/data-types/spatial-attitude/" TargetMode="External"/><Relationship Id="rId30" Type="http://schemas.openxmlformats.org/officeDocument/2006/relationships/hyperlink" Target="https://mpai.community/standards/mpai-mmm/tec/v2-0/data-types/universe-metaverse-map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mmm/tec/v2-0/process-actions/#_Toc194122778" TargetMode="External"/><Relationship Id="rId13" Type="http://schemas.openxmlformats.org/officeDocument/2006/relationships/hyperlink" Target="https://mpai.community/standards/mpai-mmm/tec/v2-0/data-types/message/" TargetMode="External"/><Relationship Id="rId18" Type="http://schemas.openxmlformats.org/officeDocument/2006/relationships/hyperlink" Target="https://mpai.community/standards/mpai-osd/v1-3/data-types/point-of-view/" TargetMode="External"/><Relationship Id="rId3" Type="http://schemas.openxmlformats.org/officeDocument/2006/relationships/hyperlink" Target="https://mpai.community/standards/mpai-mmm/tec/v2-0/process-actions/#_Toc194122761" TargetMode="External"/><Relationship Id="rId7" Type="http://schemas.openxmlformats.org/officeDocument/2006/relationships/hyperlink" Target="https://mpai.community/standards/mpai-mmm/tec/v2-0/process-actions/#_Toc194122768" TargetMode="External"/><Relationship Id="rId12" Type="http://schemas.openxmlformats.org/officeDocument/2006/relationships/hyperlink" Target="https://mpai.community/standards/mpai-mmm/tec/v2-0/data-types/ipp-message/" TargetMode="External"/><Relationship Id="rId17" Type="http://schemas.openxmlformats.org/officeDocument/2006/relationships/hyperlink" Target="https://mpai.community/standards/mpai-mmm/tec/v2-0/data-types/basic-u-location/" TargetMode="External"/><Relationship Id="rId2" Type="http://schemas.openxmlformats.org/officeDocument/2006/relationships/hyperlink" Target="https://mpai.community/standards/mpai-mmm/tec/v2-0/process-actions/#_Toc194122757" TargetMode="External"/><Relationship Id="rId16" Type="http://schemas.openxmlformats.org/officeDocument/2006/relationships/hyperlink" Target="https://mpai.community/standards/mpai-mmm/tec/v2-0/data-types/basic-m-location/" TargetMode="External"/><Relationship Id="rId20" Type="http://schemas.openxmlformats.org/officeDocument/2006/relationships/hyperlink" Target="https://mpai.community/standards/mpai-osd/v1-3/data-types/ti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m/tec/v2-0/process-actions/#_Toc194122766" TargetMode="External"/><Relationship Id="rId11" Type="http://schemas.openxmlformats.org/officeDocument/2006/relationships/hyperlink" Target="https://mpai.community/standards/mpai-mmm/tec/v2-0/data-types/m-instance/" TargetMode="External"/><Relationship Id="rId5" Type="http://schemas.openxmlformats.org/officeDocument/2006/relationships/hyperlink" Target="https://mpai.community/standards/mpai-mmm/tec/v2-0/process-actions/#_Toc194122763" TargetMode="External"/><Relationship Id="rId15" Type="http://schemas.openxmlformats.org/officeDocument/2006/relationships/hyperlink" Target="https://mpai.community/standards/mpai-paf/v1-4/data-types/basic-object/" TargetMode="External"/><Relationship Id="rId10" Type="http://schemas.openxmlformats.org/officeDocument/2006/relationships/hyperlink" Target="https://mpai.community/standards/mpai-mmm/tec/v2-0/data-types/identifier/" TargetMode="External"/><Relationship Id="rId19" Type="http://schemas.openxmlformats.org/officeDocument/2006/relationships/hyperlink" Target="https://mpai.community/standards/mpai-osd/v1-3/data-types/space-time/" TargetMode="External"/><Relationship Id="rId4" Type="http://schemas.openxmlformats.org/officeDocument/2006/relationships/hyperlink" Target="https://mpai.community/standards/mpai-mmm/tec/v2-0/process-actions/#_Toc194122762" TargetMode="External"/><Relationship Id="rId9" Type="http://schemas.openxmlformats.org/officeDocument/2006/relationships/hyperlink" Target="https://mpai.community/standards/mpai-mmm/tec/v2-0/process-actions/#_Toc194122774" TargetMode="External"/><Relationship Id="rId14" Type="http://schemas.openxmlformats.org/officeDocument/2006/relationships/hyperlink" Target="https://mpai.community/standards/mpai-mmm/tec/v2-0/data-types/process-action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cl/fi/rec8cla12up2nxs4tz6af/Implementing-the-MPAI-Metaverse-Model-09_05_2025.mov?rlkey=z2ja5gan5nxlwjpku6gwav7zh&amp;st=15hk8h2w&amp;dl=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alberto.cannavo@polito.i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mmm.mpai.community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A326-962E-449B-B27F-735553353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962" y="2894853"/>
            <a:ext cx="9360883" cy="106829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Specification: MPAI Metaverse Model (MPAI-MMM) – Technologies V2.0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58A7E-DB60-4EC9-815D-66D1515C3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7836" y="5301173"/>
            <a:ext cx="4996328" cy="1068293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chemeClr val="tx1"/>
                </a:solidFill>
              </a:rPr>
              <a:t>.</a:t>
            </a:r>
            <a:endParaRPr lang="en-GB" sz="1700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E8F07C-B7FF-3F3B-D89D-0D68E3FD9187}"/>
              </a:ext>
            </a:extLst>
          </p:cNvPr>
          <p:cNvSpPr txBox="1"/>
          <p:nvPr/>
        </p:nvSpPr>
        <p:spPr>
          <a:xfrm>
            <a:off x="2836721" y="4401327"/>
            <a:ext cx="790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DD2FF83-21CA-E11D-F8FA-D0EEC00DA6B2}"/>
              </a:ext>
            </a:extLst>
          </p:cNvPr>
          <p:cNvSpPr txBox="1">
            <a:spLocks/>
          </p:cNvSpPr>
          <p:nvPr/>
        </p:nvSpPr>
        <p:spPr>
          <a:xfrm>
            <a:off x="2124979" y="4401327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online presentation </a:t>
            </a:r>
          </a:p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2025/05/09T15:00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04A84-1F9E-E6C3-B0F2-63EB1115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3701BD-82A4-F171-2DBA-A5883B08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F4C-C5A2-446D-A1E6-822FFAFB143B}" type="datetime5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12-May-25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6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35266-4945-D4C8-5C5D-E542B4882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Inter-Process Protocol (IPP)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08940-02FE-A119-8FD4-3BCD14D4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08461-CF1B-8DA1-0141-0A49E8D5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AD594A6-365A-F6A6-C4CB-A3C902CBE8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932724"/>
              </p:ext>
            </p:extLst>
          </p:nvPr>
        </p:nvGraphicFramePr>
        <p:xfrm>
          <a:off x="1301750" y="1828882"/>
          <a:ext cx="10202862" cy="427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611">
                  <a:extLst>
                    <a:ext uri="{9D8B030D-6E8A-4147-A177-3AD203B41FA5}">
                      <a16:colId xmlns:a16="http://schemas.microsoft.com/office/drawing/2014/main" val="963718968"/>
                    </a:ext>
                  </a:extLst>
                </a:gridCol>
                <a:gridCol w="7394251">
                  <a:extLst>
                    <a:ext uri="{9D8B030D-6E8A-4147-A177-3AD203B41FA5}">
                      <a16:colId xmlns:a16="http://schemas.microsoft.com/office/drawing/2014/main" val="4080357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IPP Message Elements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204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Message 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 of PA Request.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069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Response 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Present when the Message is a PA Response.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5014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Source Process 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 of Process issuing Message.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357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Process Action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Combination of Action, Items/Processes and Complement.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117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Resolution Service 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(If the two Processes are in different M-Instances).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Receives a Message from a Process in its M-Instance and forwards it to a peer Process in a different M-Instance.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Sends a Message received from a peer Process in a different M-Instance to a Process in its M-Instance.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500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Destination Process 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 of Process to which the Message is intended to be sent.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459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Acknowledgement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Acknowledgement, if successful, or Error, if failure.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5823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76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78D6-C62E-9375-120C-4F3184A7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Action Request/Response (same M-Instance)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E7A1C-AD92-D2B1-F71C-FEDA07ACD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7BA31-610A-3A21-B5AB-7BDA0F5A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DD11F3-2EFA-90BE-A780-C46183343C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80" y="2094616"/>
            <a:ext cx="8973879" cy="39127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FF3595-D517-CE66-FA6D-631403C483DC}"/>
              </a:ext>
            </a:extLst>
          </p:cNvPr>
          <p:cNvSpPr/>
          <p:nvPr/>
        </p:nvSpPr>
        <p:spPr>
          <a:xfrm>
            <a:off x="4480513" y="3831939"/>
            <a:ext cx="1265660" cy="4526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4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2400" baseline="-25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D41C93-C417-80D7-7290-6D484A6FA772}"/>
              </a:ext>
            </a:extLst>
          </p:cNvPr>
          <p:cNvSpPr/>
          <p:nvPr/>
        </p:nvSpPr>
        <p:spPr>
          <a:xfrm>
            <a:off x="8040732" y="3842571"/>
            <a:ext cx="1347815" cy="4227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2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5FEC8A-490D-3214-738D-EDEFC6A52109}"/>
              </a:ext>
            </a:extLst>
          </p:cNvPr>
          <p:cNvSpPr/>
          <p:nvPr/>
        </p:nvSpPr>
        <p:spPr>
          <a:xfrm>
            <a:off x="4480513" y="5056077"/>
            <a:ext cx="1265660" cy="4485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4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2400" baseline="-25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GB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16B98C-70DC-FD1B-1E26-37794263333E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5113343" y="4284603"/>
            <a:ext cx="0" cy="77147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9C6BD0-BBF1-FAAF-3E1B-C85DB205AA02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5746173" y="4053940"/>
            <a:ext cx="2294559" cy="433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D28AC4E-3022-E4DD-A971-4CB2374CBA15}"/>
              </a:ext>
            </a:extLst>
          </p:cNvPr>
          <p:cNvSpPr txBox="1"/>
          <p:nvPr/>
        </p:nvSpPr>
        <p:spPr>
          <a:xfrm>
            <a:off x="5187132" y="2141823"/>
            <a:ext cx="213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M-Instance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59015C-2CBE-C0F9-5EA3-AA439EE3BEC7}"/>
              </a:ext>
            </a:extLst>
          </p:cNvPr>
          <p:cNvSpPr txBox="1"/>
          <p:nvPr/>
        </p:nvSpPr>
        <p:spPr>
          <a:xfrm>
            <a:off x="5746172" y="3659013"/>
            <a:ext cx="167617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Request-Action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651A5C-AFEB-04EE-F2D6-88D9A4D8D285}"/>
              </a:ext>
            </a:extLst>
          </p:cNvPr>
          <p:cNvSpPr txBox="1"/>
          <p:nvPr/>
        </p:nvSpPr>
        <p:spPr>
          <a:xfrm>
            <a:off x="6241314" y="4072813"/>
            <a:ext cx="17985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Response-Action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BA956D-3795-04A9-EC5E-1D65A3F046C3}"/>
              </a:ext>
            </a:extLst>
          </p:cNvPr>
          <p:cNvSpPr/>
          <p:nvPr/>
        </p:nvSpPr>
        <p:spPr>
          <a:xfrm>
            <a:off x="2808452" y="3840159"/>
            <a:ext cx="1376559" cy="4444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4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2400" baseline="-25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4D997F5-7417-0D59-87BA-42F1533CFA54}"/>
              </a:ext>
            </a:extLst>
          </p:cNvPr>
          <p:cNvCxnSpPr>
            <a:cxnSpLocks/>
            <a:stCxn id="8" idx="1"/>
            <a:endCxn id="16" idx="3"/>
          </p:cNvCxnSpPr>
          <p:nvPr/>
        </p:nvCxnSpPr>
        <p:spPr>
          <a:xfrm flipH="1">
            <a:off x="4185011" y="4058271"/>
            <a:ext cx="295502" cy="411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6F91CF7-9347-E8E6-309D-4838EFDD8B7F}"/>
              </a:ext>
            </a:extLst>
          </p:cNvPr>
          <p:cNvSpPr/>
          <p:nvPr/>
        </p:nvSpPr>
        <p:spPr>
          <a:xfrm>
            <a:off x="4495868" y="2686968"/>
            <a:ext cx="1236779" cy="5456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4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2400" baseline="-25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817840-A322-26CD-6290-03C12D9D86F9}"/>
              </a:ext>
            </a:extLst>
          </p:cNvPr>
          <p:cNvCxnSpPr>
            <a:cxnSpLocks/>
            <a:stCxn id="18" idx="2"/>
            <a:endCxn id="8" idx="0"/>
          </p:cNvCxnSpPr>
          <p:nvPr/>
        </p:nvCxnSpPr>
        <p:spPr>
          <a:xfrm flipH="1">
            <a:off x="5113343" y="3232620"/>
            <a:ext cx="915" cy="599319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712AEB-AD1A-BDE6-91CC-7DE6789CE1EC}"/>
              </a:ext>
            </a:extLst>
          </p:cNvPr>
          <p:cNvCxnSpPr>
            <a:cxnSpLocks/>
            <a:stCxn id="18" idx="3"/>
            <a:endCxn id="9" idx="0"/>
          </p:cNvCxnSpPr>
          <p:nvPr/>
        </p:nvCxnSpPr>
        <p:spPr>
          <a:xfrm>
            <a:off x="5732647" y="2959794"/>
            <a:ext cx="2981993" cy="882777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A42EEB6-DCBC-2091-2E49-816C3071CBAD}"/>
              </a:ext>
            </a:extLst>
          </p:cNvPr>
          <p:cNvSpPr/>
          <p:nvPr/>
        </p:nvSpPr>
        <p:spPr>
          <a:xfrm>
            <a:off x="8040733" y="5023300"/>
            <a:ext cx="1347814" cy="3928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4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2400" baseline="-25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295669-70E2-3E89-B7C7-022D6C2B6E36}"/>
              </a:ext>
            </a:extLst>
          </p:cNvPr>
          <p:cNvCxnSpPr>
            <a:cxnSpLocks/>
          </p:cNvCxnSpPr>
          <p:nvPr/>
        </p:nvCxnSpPr>
        <p:spPr>
          <a:xfrm>
            <a:off x="8752649" y="4254691"/>
            <a:ext cx="0" cy="76861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B158F4-C7F5-6BC5-2926-2AF428178E57}"/>
              </a:ext>
            </a:extLst>
          </p:cNvPr>
          <p:cNvCxnSpPr>
            <a:cxnSpLocks/>
          </p:cNvCxnSpPr>
          <p:nvPr/>
        </p:nvCxnSpPr>
        <p:spPr>
          <a:xfrm>
            <a:off x="5705261" y="5263344"/>
            <a:ext cx="2341783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43A11B-26C4-AE28-2F5C-A6B885318652}"/>
              </a:ext>
            </a:extLst>
          </p:cNvPr>
          <p:cNvCxnSpPr>
            <a:cxnSpLocks/>
            <a:stCxn id="16" idx="2"/>
            <a:endCxn id="10" idx="1"/>
          </p:cNvCxnSpPr>
          <p:nvPr/>
        </p:nvCxnSpPr>
        <p:spPr>
          <a:xfrm>
            <a:off x="3496732" y="4284603"/>
            <a:ext cx="983781" cy="995741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5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F97F-B021-F692-4AA7-A458C2E31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169" y="520124"/>
            <a:ext cx="10202586" cy="711136"/>
          </a:xfrm>
        </p:spPr>
        <p:txBody>
          <a:bodyPr>
            <a:normAutofit fontScale="90000"/>
          </a:bodyPr>
          <a:lstStyle/>
          <a:p>
            <a:r>
              <a:rPr lang="en-GB" dirty="0"/>
              <a:t>Process Action Request/Response (different M-Instances)</a:t>
            </a:r>
            <a:br>
              <a:rPr lang="en-GB" dirty="0"/>
            </a:b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19449-7DD2-7847-8B20-DAC64580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A495-6AD4-BF8D-5697-0C9747B5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03979-0281-37A4-C29D-6497834A7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" y="1292495"/>
            <a:ext cx="5921574" cy="4499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A4B620-B546-F373-0132-ACCF7FBE60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62" y="1268656"/>
            <a:ext cx="5834743" cy="46765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D14581-3CC8-4FFD-68AE-897BA8D56ACA}"/>
              </a:ext>
            </a:extLst>
          </p:cNvPr>
          <p:cNvSpPr/>
          <p:nvPr/>
        </p:nvSpPr>
        <p:spPr>
          <a:xfrm>
            <a:off x="482436" y="4088458"/>
            <a:ext cx="1261241" cy="683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4BD900-9867-9DB7-AB08-92DA87B609DA}"/>
              </a:ext>
            </a:extLst>
          </p:cNvPr>
          <p:cNvSpPr/>
          <p:nvPr/>
        </p:nvSpPr>
        <p:spPr>
          <a:xfrm>
            <a:off x="8711296" y="4111403"/>
            <a:ext cx="1261241" cy="683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B1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433754-B70F-C439-3AD6-E10137DA515D}"/>
              </a:ext>
            </a:extLst>
          </p:cNvPr>
          <p:cNvSpPr/>
          <p:nvPr/>
        </p:nvSpPr>
        <p:spPr>
          <a:xfrm>
            <a:off x="10503800" y="3267892"/>
            <a:ext cx="1261241" cy="683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B2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2E0B08-C555-78B3-49A6-729E0FC05645}"/>
              </a:ext>
            </a:extLst>
          </p:cNvPr>
          <p:cNvSpPr/>
          <p:nvPr/>
        </p:nvSpPr>
        <p:spPr>
          <a:xfrm>
            <a:off x="10254053" y="4359742"/>
            <a:ext cx="1261241" cy="683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B3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00A7C0-4EAE-FE88-CF7C-1434450D0518}"/>
              </a:ext>
            </a:extLst>
          </p:cNvPr>
          <p:cNvCxnSpPr>
            <a:cxnSpLocks/>
            <a:endCxn id="33" idx="2"/>
          </p:cNvCxnSpPr>
          <p:nvPr/>
        </p:nvCxnSpPr>
        <p:spPr>
          <a:xfrm flipH="1" flipV="1">
            <a:off x="1645371" y="3509529"/>
            <a:ext cx="555621" cy="92051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DBF005-300E-F1B7-DD1F-6629D018D111}"/>
              </a:ext>
            </a:extLst>
          </p:cNvPr>
          <p:cNvCxnSpPr>
            <a:cxnSpLocks/>
            <a:stCxn id="8" idx="3"/>
            <a:endCxn id="35" idx="1"/>
          </p:cNvCxnSpPr>
          <p:nvPr/>
        </p:nvCxnSpPr>
        <p:spPr>
          <a:xfrm>
            <a:off x="1743677" y="4430045"/>
            <a:ext cx="478215" cy="525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51D76A-00D9-B9BF-2B45-DBD18080B9F3}"/>
              </a:ext>
            </a:extLst>
          </p:cNvPr>
          <p:cNvSpPr txBox="1"/>
          <p:nvPr/>
        </p:nvSpPr>
        <p:spPr>
          <a:xfrm>
            <a:off x="839590" y="4780943"/>
            <a:ext cx="1523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M-Instance</a:t>
            </a:r>
            <a:r>
              <a:rPr lang="en-US" altLang="zh-CN" sz="24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B8C82A-585F-8C5F-1EA4-1C16A315BC84}"/>
              </a:ext>
            </a:extLst>
          </p:cNvPr>
          <p:cNvSpPr txBox="1"/>
          <p:nvPr/>
        </p:nvSpPr>
        <p:spPr>
          <a:xfrm>
            <a:off x="7370167" y="5078035"/>
            <a:ext cx="1470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M-Instance</a:t>
            </a:r>
            <a:r>
              <a:rPr lang="en-US" altLang="zh-CN" sz="24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0D01CF-A3FC-1FFF-9219-CCC736603715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9972537" y="3609479"/>
            <a:ext cx="531263" cy="843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71DF51-1BE6-9AD6-A29E-06ECEC89A0A9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9972537" y="4452990"/>
            <a:ext cx="281516" cy="24833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AD6FB92-6DA4-6BAC-3408-E37FF1433011}"/>
              </a:ext>
            </a:extLst>
          </p:cNvPr>
          <p:cNvSpPr txBox="1"/>
          <p:nvPr/>
        </p:nvSpPr>
        <p:spPr>
          <a:xfrm>
            <a:off x="2399634" y="2629429"/>
            <a:ext cx="400110" cy="14609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Request-Action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85D506-B68E-2E71-47F7-76F51A404609}"/>
              </a:ext>
            </a:extLst>
          </p:cNvPr>
          <p:cNvCxnSpPr>
            <a:cxnSpLocks/>
          </p:cNvCxnSpPr>
          <p:nvPr/>
        </p:nvCxnSpPr>
        <p:spPr>
          <a:xfrm flipV="1">
            <a:off x="2935011" y="2627184"/>
            <a:ext cx="4946" cy="145702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6F63C6-72CE-3BFD-479B-A4BCA4C95DC8}"/>
              </a:ext>
            </a:extLst>
          </p:cNvPr>
          <p:cNvSpPr txBox="1"/>
          <p:nvPr/>
        </p:nvSpPr>
        <p:spPr>
          <a:xfrm>
            <a:off x="2945105" y="2618919"/>
            <a:ext cx="400110" cy="1480764"/>
          </a:xfrm>
          <a:prstGeom prst="rect">
            <a:avLst/>
          </a:prstGeom>
          <a:solidFill>
            <a:srgbClr val="92D050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Response-Action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A3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3AF8E7-6FA4-EA9C-3034-8909C5A4AB09}"/>
              </a:ext>
            </a:extLst>
          </p:cNvPr>
          <p:cNvSpPr/>
          <p:nvPr/>
        </p:nvSpPr>
        <p:spPr>
          <a:xfrm>
            <a:off x="2221889" y="1939662"/>
            <a:ext cx="1261241" cy="683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Resolution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n-US" altLang="zh-CN" sz="2000" baseline="-25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1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6E7841-B5DA-FAB4-F870-96DD663F9700}"/>
              </a:ext>
            </a:extLst>
          </p:cNvPr>
          <p:cNvSpPr/>
          <p:nvPr/>
        </p:nvSpPr>
        <p:spPr>
          <a:xfrm>
            <a:off x="8711296" y="1947004"/>
            <a:ext cx="1251349" cy="683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Resolution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n-US" altLang="zh-CN" sz="1800" baseline="-25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E8567AE-0E2A-E7EA-13B0-020EB4D7206B}"/>
              </a:ext>
            </a:extLst>
          </p:cNvPr>
          <p:cNvCxnSpPr>
            <a:cxnSpLocks/>
          </p:cNvCxnSpPr>
          <p:nvPr/>
        </p:nvCxnSpPr>
        <p:spPr>
          <a:xfrm>
            <a:off x="3457303" y="2467119"/>
            <a:ext cx="5245115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5D6DDC9-A4AD-3DC0-2E02-3E3E3DA09983}"/>
              </a:ext>
            </a:extLst>
          </p:cNvPr>
          <p:cNvSpPr txBox="1"/>
          <p:nvPr/>
        </p:nvSpPr>
        <p:spPr>
          <a:xfrm>
            <a:off x="5500812" y="1771030"/>
            <a:ext cx="155903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Request-Action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5C62E7-F970-1355-3AFE-1A2C9E9406B2}"/>
              </a:ext>
            </a:extLst>
          </p:cNvPr>
          <p:cNvSpPr txBox="1"/>
          <p:nvPr/>
        </p:nvSpPr>
        <p:spPr>
          <a:xfrm>
            <a:off x="5500812" y="2158614"/>
            <a:ext cx="1596674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Response-Action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BA09A7-6FD1-91B6-8D8A-6784D15BB406}"/>
              </a:ext>
            </a:extLst>
          </p:cNvPr>
          <p:cNvSpPr/>
          <p:nvPr/>
        </p:nvSpPr>
        <p:spPr>
          <a:xfrm rot="16200000">
            <a:off x="2369055" y="5219610"/>
            <a:ext cx="65082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A3</a:t>
            </a:r>
            <a:endParaRPr lang="en-150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447953-8233-41D3-265A-B361E1B2DBCF}"/>
              </a:ext>
            </a:extLst>
          </p:cNvPr>
          <p:cNvSpPr/>
          <p:nvPr/>
        </p:nvSpPr>
        <p:spPr>
          <a:xfrm rot="5400000">
            <a:off x="9424998" y="5228537"/>
            <a:ext cx="65082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150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E083729-9CF2-2837-F2F4-4C6BCC348EF2}"/>
              </a:ext>
            </a:extLst>
          </p:cNvPr>
          <p:cNvCxnSpPr>
            <a:cxnSpLocks/>
          </p:cNvCxnSpPr>
          <p:nvPr/>
        </p:nvCxnSpPr>
        <p:spPr>
          <a:xfrm>
            <a:off x="3470361" y="2079584"/>
            <a:ext cx="524511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4C1A80F-E18A-78F9-9514-06E518BADA92}"/>
              </a:ext>
            </a:extLst>
          </p:cNvPr>
          <p:cNvSpPr/>
          <p:nvPr/>
        </p:nvSpPr>
        <p:spPr>
          <a:xfrm rot="5400000">
            <a:off x="2908167" y="5227896"/>
            <a:ext cx="650820" cy="30777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150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DAB12B-BBEC-8882-52B9-D4905246AF7C}"/>
              </a:ext>
            </a:extLst>
          </p:cNvPr>
          <p:cNvSpPr/>
          <p:nvPr/>
        </p:nvSpPr>
        <p:spPr>
          <a:xfrm rot="16200000">
            <a:off x="8863982" y="5240863"/>
            <a:ext cx="650820" cy="30777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150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19395D-3940-FA2A-AEEB-5735985D9A00}"/>
              </a:ext>
            </a:extLst>
          </p:cNvPr>
          <p:cNvSpPr/>
          <p:nvPr/>
        </p:nvSpPr>
        <p:spPr>
          <a:xfrm>
            <a:off x="8711296" y="5992811"/>
            <a:ext cx="1261241" cy="5932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Conversion Service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C51A0EF-834E-E76B-3C1B-237035BA810E}"/>
              </a:ext>
            </a:extLst>
          </p:cNvPr>
          <p:cNvCxnSpPr>
            <a:cxnSpLocks/>
          </p:cNvCxnSpPr>
          <p:nvPr/>
        </p:nvCxnSpPr>
        <p:spPr>
          <a:xfrm flipV="1">
            <a:off x="2373788" y="2625186"/>
            <a:ext cx="4946" cy="14570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7D05FE4-F52A-9838-0283-BC09873730D3}"/>
              </a:ext>
            </a:extLst>
          </p:cNvPr>
          <p:cNvSpPr/>
          <p:nvPr/>
        </p:nvSpPr>
        <p:spPr>
          <a:xfrm>
            <a:off x="1014750" y="2826356"/>
            <a:ext cx="1261241" cy="683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A3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F345F61-1CAE-934D-358B-50E5F6AF41A4}"/>
              </a:ext>
            </a:extLst>
          </p:cNvPr>
          <p:cNvSpPr/>
          <p:nvPr/>
        </p:nvSpPr>
        <p:spPr>
          <a:xfrm>
            <a:off x="2221890" y="6004518"/>
            <a:ext cx="1261241" cy="60441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Conversion Service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F0484E-8234-96C1-4243-DCEA9905B6AC}"/>
              </a:ext>
            </a:extLst>
          </p:cNvPr>
          <p:cNvSpPr/>
          <p:nvPr/>
        </p:nvSpPr>
        <p:spPr>
          <a:xfrm>
            <a:off x="2221892" y="4093716"/>
            <a:ext cx="1261241" cy="683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1E32D53-6666-C724-F90B-FDE981AF59E5}"/>
              </a:ext>
            </a:extLst>
          </p:cNvPr>
          <p:cNvCxnSpPr>
            <a:cxnSpLocks/>
          </p:cNvCxnSpPr>
          <p:nvPr/>
        </p:nvCxnSpPr>
        <p:spPr>
          <a:xfrm>
            <a:off x="2533275" y="4771631"/>
            <a:ext cx="0" cy="123288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1D188FB-A6FC-7663-D6B2-EE655548FAFD}"/>
              </a:ext>
            </a:extLst>
          </p:cNvPr>
          <p:cNvCxnSpPr>
            <a:cxnSpLocks/>
          </p:cNvCxnSpPr>
          <p:nvPr/>
        </p:nvCxnSpPr>
        <p:spPr>
          <a:xfrm>
            <a:off x="3053537" y="4780943"/>
            <a:ext cx="0" cy="12328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1C5942C-739E-CA58-A2E5-7AA85A36DBEA}"/>
              </a:ext>
            </a:extLst>
          </p:cNvPr>
          <p:cNvCxnSpPr>
            <a:cxnSpLocks/>
          </p:cNvCxnSpPr>
          <p:nvPr/>
        </p:nvCxnSpPr>
        <p:spPr>
          <a:xfrm>
            <a:off x="9005658" y="4779571"/>
            <a:ext cx="0" cy="123288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7C9776D-BB47-60FF-F38B-2A060F578A35}"/>
              </a:ext>
            </a:extLst>
          </p:cNvPr>
          <p:cNvCxnSpPr>
            <a:cxnSpLocks/>
          </p:cNvCxnSpPr>
          <p:nvPr/>
        </p:nvCxnSpPr>
        <p:spPr>
          <a:xfrm>
            <a:off x="9569955" y="4779571"/>
            <a:ext cx="0" cy="12328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3D07580-C134-1337-CEB8-D15E00437D69}"/>
              </a:ext>
            </a:extLst>
          </p:cNvPr>
          <p:cNvSpPr txBox="1"/>
          <p:nvPr/>
        </p:nvSpPr>
        <p:spPr>
          <a:xfrm>
            <a:off x="9457317" y="2645197"/>
            <a:ext cx="400110" cy="14609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Request-Action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6E3293B-D938-7464-BC7F-18B8D05C2DF9}"/>
              </a:ext>
            </a:extLst>
          </p:cNvPr>
          <p:cNvCxnSpPr>
            <a:cxnSpLocks/>
          </p:cNvCxnSpPr>
          <p:nvPr/>
        </p:nvCxnSpPr>
        <p:spPr>
          <a:xfrm flipV="1">
            <a:off x="9414626" y="2663972"/>
            <a:ext cx="4946" cy="145702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B60A9BE-54A5-1335-8AEE-1E31411010E4}"/>
              </a:ext>
            </a:extLst>
          </p:cNvPr>
          <p:cNvSpPr txBox="1"/>
          <p:nvPr/>
        </p:nvSpPr>
        <p:spPr>
          <a:xfrm>
            <a:off x="8899204" y="2634687"/>
            <a:ext cx="400110" cy="1480764"/>
          </a:xfrm>
          <a:prstGeom prst="rect">
            <a:avLst/>
          </a:prstGeom>
          <a:solidFill>
            <a:srgbClr val="92D05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Response-Action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0B48E75-5147-D312-B482-10E6A5EE4B32}"/>
              </a:ext>
            </a:extLst>
          </p:cNvPr>
          <p:cNvCxnSpPr>
            <a:cxnSpLocks/>
          </p:cNvCxnSpPr>
          <p:nvPr/>
        </p:nvCxnSpPr>
        <p:spPr>
          <a:xfrm flipV="1">
            <a:off x="8853403" y="2640954"/>
            <a:ext cx="4946" cy="14570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2EB8D94-1E33-EBE9-3A8A-6B1ED11ABFEA}"/>
              </a:ext>
            </a:extLst>
          </p:cNvPr>
          <p:cNvSpPr/>
          <p:nvPr/>
        </p:nvSpPr>
        <p:spPr>
          <a:xfrm>
            <a:off x="4045433" y="4098973"/>
            <a:ext cx="1261241" cy="683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A4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59D4E2E-BC1B-EB4D-8D93-6FC3D59282B2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3483133" y="4435303"/>
            <a:ext cx="562300" cy="525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C865F028-D221-EC4B-ECF5-1078D0B3C2ED}"/>
              </a:ext>
            </a:extLst>
          </p:cNvPr>
          <p:cNvSpPr/>
          <p:nvPr/>
        </p:nvSpPr>
        <p:spPr>
          <a:xfrm>
            <a:off x="6871060" y="4115682"/>
            <a:ext cx="1261241" cy="683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B4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4BCFA7-BBF8-799B-2D93-AD0F6471BCBE}"/>
              </a:ext>
            </a:extLst>
          </p:cNvPr>
          <p:cNvCxnSpPr>
            <a:stCxn id="46" idx="3"/>
            <a:endCxn id="9" idx="1"/>
          </p:cNvCxnSpPr>
          <p:nvPr/>
        </p:nvCxnSpPr>
        <p:spPr>
          <a:xfrm flipV="1">
            <a:off x="8132301" y="4452990"/>
            <a:ext cx="578995" cy="4279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2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4" grpId="0" animBg="1"/>
      <p:bldP spid="40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F89D-3FAB-F61C-0F3C-7BB6B60FD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IPP Protocol Payload (Process Action)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AA936A1-5B37-8407-E636-28602C6797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950364"/>
              </p:ext>
            </p:extLst>
          </p:nvPr>
        </p:nvGraphicFramePr>
        <p:xfrm>
          <a:off x="1301749" y="1905000"/>
          <a:ext cx="10415329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98">
                  <a:extLst>
                    <a:ext uri="{9D8B030D-6E8A-4147-A177-3AD203B41FA5}">
                      <a16:colId xmlns:a16="http://schemas.microsoft.com/office/drawing/2014/main" val="2162534574"/>
                    </a:ext>
                  </a:extLst>
                </a:gridCol>
                <a:gridCol w="8237031">
                  <a:extLst>
                    <a:ext uri="{9D8B030D-6E8A-4147-A177-3AD203B41FA5}">
                      <a16:colId xmlns:a16="http://schemas.microsoft.com/office/drawing/2014/main" val="2178515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 Element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01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 of PA request emission and Time of PA request execution.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5362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One of the standard Actions specified by MMM-TEC V2.0.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438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S-Complements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(Source Complement) One or more Items or a Process part in the Process Action execution at S-Process side. Items/Processes preceded by one of </a:t>
                      </a:r>
                      <a:r>
                        <a:rPr lang="en-GB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Nil, At, From, Of, To, With</a:t>
                      </a: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1442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D-Complements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(Destination Complement) One or more Items or a Process part in the Process Action execution at the D-Process side. Items/Processes is preceded by  one of </a:t>
                      </a:r>
                      <a:r>
                        <a:rPr lang="en-GB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Nil, At, From, Of, To, With</a:t>
                      </a: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4312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Error message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Reasons why the requested Process did not perform PA request.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178244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BA621-295D-DDEB-30F9-434DF325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DD25-4AB3-4CDC-02C0-8A201ECE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0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8E35-4E7F-C421-B106-BD111AAE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61CDE34-939E-16E0-2651-FD7C5DFC2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609117"/>
              </p:ext>
            </p:extLst>
          </p:nvPr>
        </p:nvGraphicFramePr>
        <p:xfrm>
          <a:off x="1301750" y="1597351"/>
          <a:ext cx="1020286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572">
                  <a:extLst>
                    <a:ext uri="{9D8B030D-6E8A-4147-A177-3AD203B41FA5}">
                      <a16:colId xmlns:a16="http://schemas.microsoft.com/office/drawing/2014/main" val="3223975781"/>
                    </a:ext>
                  </a:extLst>
                </a:gridCol>
                <a:gridCol w="2809903">
                  <a:extLst>
                    <a:ext uri="{9D8B030D-6E8A-4147-A177-3AD203B41FA5}">
                      <a16:colId xmlns:a16="http://schemas.microsoft.com/office/drawing/2014/main" val="1831541735"/>
                    </a:ext>
                  </a:extLst>
                </a:gridCol>
                <a:gridCol w="1766657">
                  <a:extLst>
                    <a:ext uri="{9D8B030D-6E8A-4147-A177-3AD203B41FA5}">
                      <a16:colId xmlns:a16="http://schemas.microsoft.com/office/drawing/2014/main" val="2076263266"/>
                    </a:ext>
                  </a:extLst>
                </a:gridCol>
                <a:gridCol w="1704512">
                  <a:extLst>
                    <a:ext uri="{9D8B030D-6E8A-4147-A177-3AD203B41FA5}">
                      <a16:colId xmlns:a16="http://schemas.microsoft.com/office/drawing/2014/main" val="1315700219"/>
                    </a:ext>
                  </a:extLst>
                </a:gridCol>
                <a:gridCol w="1881216">
                  <a:extLst>
                    <a:ext uri="{9D8B030D-6E8A-4147-A177-3AD203B41FA5}">
                      <a16:colId xmlns:a16="http://schemas.microsoft.com/office/drawing/2014/main" val="614426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9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Authenticate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Author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Change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Convert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Discover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054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Execute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Hide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Identify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Inform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Interpret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7818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MM-Add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MM-Anim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MM-Disable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MM-Embed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MM-Enable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0071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MM-Move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MM-PropertyChange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MM-Send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Modify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MU-Actuate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641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MU-Send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Register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Resolve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Track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137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Transact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UM-Capture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UM-Send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Validate</a:t>
                      </a:r>
                      <a:endParaRPr lang="en-GB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293298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518F9-FCF8-27F2-F68F-C3378B32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51CB5-9F57-178E-DD44-8B5F5D91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59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87C07-4303-D96D-25DF-EF39B94CA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D252-7FB1-A2AF-6405-D5718C174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Item is </a:t>
            </a:r>
            <a:r>
              <a:rPr lang="en-US" b="1" dirty="0"/>
              <a:t>an instance of a Data Type</a:t>
            </a:r>
            <a:r>
              <a:rPr lang="en-US" dirty="0"/>
              <a:t> </a:t>
            </a:r>
            <a:r>
              <a:rPr lang="en-US" dirty="0" err="1"/>
              <a:t>recognised</a:t>
            </a:r>
            <a:r>
              <a:rPr lang="en-US" dirty="0"/>
              <a:t> in an M-Instance.</a:t>
            </a:r>
          </a:p>
          <a:p>
            <a:r>
              <a:rPr lang="en-US" dirty="0"/>
              <a:t>Currently, </a:t>
            </a:r>
            <a:r>
              <a:rPr lang="en-US" b="1" dirty="0"/>
              <a:t>some 60 Items</a:t>
            </a:r>
            <a:r>
              <a:rPr lang="en-US" dirty="0"/>
              <a:t> have been specified:</a:t>
            </a:r>
          </a:p>
          <a:p>
            <a:pPr lvl="1"/>
            <a:r>
              <a:rPr lang="en-US" i="1" dirty="0"/>
              <a:t>Metaverse-specific</a:t>
            </a:r>
            <a:r>
              <a:rPr lang="en-US" dirty="0"/>
              <a:t>, e.g., Process Item, Rights, Contract, specified by MMM-TEC.</a:t>
            </a:r>
          </a:p>
          <a:p>
            <a:pPr lvl="1"/>
            <a:r>
              <a:rPr lang="en-US" i="1" dirty="0"/>
              <a:t>Borrowed</a:t>
            </a:r>
            <a:r>
              <a:rPr lang="en-US" dirty="0"/>
              <a:t> from other MPAI standards, e.g., 3D Model, Audio, Visual.</a:t>
            </a:r>
          </a:p>
          <a:p>
            <a:r>
              <a:rPr lang="en-US" dirty="0"/>
              <a:t>An Item can be </a:t>
            </a:r>
            <a:r>
              <a:rPr lang="en-US" b="1" dirty="0"/>
              <a:t>represented</a:t>
            </a:r>
            <a:r>
              <a:rPr lang="en-US" dirty="0"/>
              <a:t> in many ways, called Formats.</a:t>
            </a:r>
          </a:p>
          <a:p>
            <a:r>
              <a:rPr lang="en-US" dirty="0"/>
              <a:t>MMM-TEC </a:t>
            </a:r>
            <a:r>
              <a:rPr lang="en-US" b="1" dirty="0"/>
              <a:t>specifies data types</a:t>
            </a:r>
            <a:r>
              <a:rPr lang="en-US" dirty="0"/>
              <a:t>, occasionally formats.</a:t>
            </a:r>
          </a:p>
          <a:p>
            <a:r>
              <a:rPr lang="en-US" dirty="0"/>
              <a:t>Qualifiers </a:t>
            </a:r>
            <a:r>
              <a:rPr lang="en-US" b="1" dirty="0"/>
              <a:t>convey information about</a:t>
            </a:r>
            <a:r>
              <a:rPr lang="en-US" dirty="0"/>
              <a:t>, e.g., a Visual Data Type instance that:</a:t>
            </a:r>
          </a:p>
          <a:p>
            <a:pPr lvl="1"/>
            <a:r>
              <a:rPr lang="en-US" dirty="0"/>
              <a:t>Uses a given </a:t>
            </a:r>
            <a:r>
              <a:rPr lang="en-US" i="1" dirty="0" err="1"/>
              <a:t>colour</a:t>
            </a:r>
            <a:r>
              <a:rPr lang="en-US" i="1" dirty="0"/>
              <a:t> space</a:t>
            </a:r>
            <a:r>
              <a:rPr lang="en-US" dirty="0"/>
              <a:t> (Sub-Type).</a:t>
            </a:r>
          </a:p>
          <a:p>
            <a:pPr lvl="1"/>
            <a:r>
              <a:rPr lang="en-US" dirty="0"/>
              <a:t>Was produced by an </a:t>
            </a:r>
            <a:r>
              <a:rPr lang="en-US" i="1" dirty="0"/>
              <a:t>AVC encoder </a:t>
            </a:r>
            <a:r>
              <a:rPr lang="en-US" dirty="0"/>
              <a:t>and streamed by </a:t>
            </a:r>
            <a:r>
              <a:rPr lang="en-US" i="1" dirty="0"/>
              <a:t>DASH </a:t>
            </a:r>
            <a:r>
              <a:rPr lang="en-US" dirty="0"/>
              <a:t>(Format).</a:t>
            </a:r>
          </a:p>
          <a:p>
            <a:pPr lvl="1"/>
            <a:r>
              <a:rPr lang="en-US" dirty="0"/>
              <a:t>Is described by </a:t>
            </a:r>
            <a:r>
              <a:rPr lang="en-US" i="1" dirty="0"/>
              <a:t>Dublin Core Metadata</a:t>
            </a:r>
            <a:r>
              <a:rPr lang="en-US" dirty="0"/>
              <a:t> (Attribute).</a:t>
            </a:r>
          </a:p>
          <a:p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C9C93-A26F-D3A2-458D-217766605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79A23-8417-E276-6C41-D70D7B8A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10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24412-C553-3F4E-2C7D-937FD5164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for General Use, Human &amp; User, Process Interaction, and Service Access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05E3990-3B69-393D-1D5B-F7AD6CFE1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757041"/>
              </p:ext>
            </p:extLst>
          </p:nvPr>
        </p:nvGraphicFramePr>
        <p:xfrm>
          <a:off x="1301750" y="1905000"/>
          <a:ext cx="10202860" cy="369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572">
                  <a:extLst>
                    <a:ext uri="{9D8B030D-6E8A-4147-A177-3AD203B41FA5}">
                      <a16:colId xmlns:a16="http://schemas.microsoft.com/office/drawing/2014/main" val="512793168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2978161440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4141237830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1245364282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55566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39381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General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Certificate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Certificate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Contract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Identifier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066588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M-Capabilities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M-Environment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M-Instance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Program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509198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Rights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Rules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U-Environment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71580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Human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150" sz="22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150" sz="22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Account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Activity Data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Personal Profile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Personal Data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6009823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Process Interaction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IPP Message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Message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P-Capabilities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Process Action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673055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Resolution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2877914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Service Access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Authentication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Discovery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Information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Interpretation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475288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Discovery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Information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Interpretation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Validation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789666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2DBC7-DC55-D81A-52BD-C95A433B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098D5-ACA1-579F-6C5A-2B78E135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55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91567-C5DC-AD9F-965B-09FD2735A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for: Finance, Perception, Internal State, and Space &amp; Time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CEEBC1-6F34-9282-B268-212DC0A984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511055"/>
              </p:ext>
            </p:extLst>
          </p:nvPr>
        </p:nvGraphicFramePr>
        <p:xfrm>
          <a:off x="1301750" y="1712976"/>
          <a:ext cx="10202860" cy="475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572">
                  <a:extLst>
                    <a:ext uri="{9D8B030D-6E8A-4147-A177-3AD203B41FA5}">
                      <a16:colId xmlns:a16="http://schemas.microsoft.com/office/drawing/2014/main" val="3112967565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1058035309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2669012520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3212639126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879292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1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06789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Finance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Asset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Currency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Provenance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Transaction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22042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Value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Wallet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0065078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Perception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Object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Scene Descriptors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Scene Geometry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Event Descriptors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242729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Scene Descriptors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Scene Geometry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Summary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2452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b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Internal State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Cognitive State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Emotion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Personal Status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Social Attitude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8514078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b="1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Space&amp;Time</a:t>
                      </a:r>
                      <a:endParaRPr lang="en-150" sz="2200" b="1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M-Location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U-Location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M-Location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Orientation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585450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Point of View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Position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Space-Time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Spatial Attitude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738083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Time</a:t>
                      </a:r>
                      <a:endParaRPr lang="en-150" sz="2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U-Location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u="sng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3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Universe-Metaverse Map</a:t>
                      </a:r>
                      <a:endParaRPr lang="en-150" sz="22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2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6559649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F5B1F-95EF-A6CF-D8C4-21185902A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F55C8-AE17-01B5-E965-8E02A100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55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8504-BE33-C079-89B2-96063730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 and Rules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3ED25-0135-AF68-2D24-37EC15BCD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our societies </a:t>
            </a:r>
            <a:r>
              <a:rPr lang="en-US" b="1" dirty="0"/>
              <a:t>humans are not allowed</a:t>
            </a:r>
            <a:r>
              <a:rPr lang="en-US" dirty="0"/>
              <a:t> to do anything they want.</a:t>
            </a:r>
          </a:p>
          <a:p>
            <a:pPr lvl="1"/>
            <a:r>
              <a:rPr lang="en-US" dirty="0"/>
              <a:t>You may not take someone else’s property.</a:t>
            </a:r>
          </a:p>
          <a:p>
            <a:pPr lvl="1"/>
            <a:r>
              <a:rPr lang="en-US" dirty="0"/>
              <a:t>You may not enter someone else’s home.</a:t>
            </a:r>
          </a:p>
          <a:p>
            <a:pPr marL="400050" lvl="1" indent="0">
              <a:buNone/>
            </a:pPr>
            <a:r>
              <a:rPr lang="en-US" sz="2400" dirty="0"/>
              <a:t>unless they have, acquire, or are granted </a:t>
            </a:r>
            <a:r>
              <a:rPr lang="en-US" sz="2400" b="1" dirty="0"/>
              <a:t>the rights to do so</a:t>
            </a:r>
            <a:r>
              <a:rPr lang="en-US" sz="2400" dirty="0"/>
              <a:t>.</a:t>
            </a:r>
          </a:p>
          <a:p>
            <a:pPr marL="342900" lvl="1" indent="-342900"/>
            <a:r>
              <a:rPr lang="en-US" sz="2400" dirty="0"/>
              <a:t>The same applies in an M-Instance:</a:t>
            </a:r>
          </a:p>
          <a:p>
            <a:pPr marL="742950" lvl="2" indent="-342900"/>
            <a:r>
              <a:rPr lang="en-US" sz="2200" b="1" dirty="0"/>
              <a:t>When a human registers</a:t>
            </a:r>
            <a:r>
              <a:rPr lang="en-US" sz="2200" dirty="0"/>
              <a:t>, their Processes are </a:t>
            </a:r>
            <a:r>
              <a:rPr lang="en-US" sz="2200" b="1" dirty="0"/>
              <a:t>given Rights</a:t>
            </a:r>
            <a:r>
              <a:rPr lang="en-US" sz="2200" dirty="0"/>
              <a:t>, called internal.</a:t>
            </a:r>
          </a:p>
          <a:p>
            <a:pPr marL="742950" lvl="2" indent="-342900"/>
            <a:r>
              <a:rPr lang="en-US" sz="2200" dirty="0"/>
              <a:t>A Process may </a:t>
            </a:r>
            <a:r>
              <a:rPr lang="en-US" sz="2200" b="1" dirty="0"/>
              <a:t>acquire Rights</a:t>
            </a:r>
            <a:r>
              <a:rPr lang="en-US" sz="2200" dirty="0"/>
              <a:t>, called acquired, e.g., a concert ticket.</a:t>
            </a:r>
          </a:p>
          <a:p>
            <a:pPr marL="742950" lvl="2" indent="-342900"/>
            <a:r>
              <a:rPr lang="en-US" sz="2200" dirty="0"/>
              <a:t>A Process may </a:t>
            </a:r>
            <a:r>
              <a:rPr lang="en-US" sz="2200" b="1" dirty="0"/>
              <a:t>be granted Rights</a:t>
            </a:r>
            <a:r>
              <a:rPr lang="en-US" sz="2200" dirty="0"/>
              <a:t> by another Process that holds them.</a:t>
            </a:r>
          </a:p>
          <a:p>
            <a:pPr marL="342900" lvl="1" indent="-342900"/>
            <a:r>
              <a:rPr lang="en-US" sz="2400" b="1" dirty="0"/>
              <a:t>Rights</a:t>
            </a:r>
            <a:r>
              <a:rPr lang="en-US" sz="2400" dirty="0"/>
              <a:t> are represented by a set of </a:t>
            </a:r>
            <a:r>
              <a:rPr lang="en-US" sz="2400" b="1" dirty="0"/>
              <a:t>Process Actions</a:t>
            </a:r>
            <a:r>
              <a:rPr lang="en-US" sz="2400" dirty="0"/>
              <a:t>.</a:t>
            </a:r>
          </a:p>
          <a:p>
            <a:pPr marL="342900" lvl="1" indent="-342900"/>
            <a:r>
              <a:rPr lang="en-US" sz="2400" b="1" dirty="0"/>
              <a:t>Rules</a:t>
            </a:r>
            <a:r>
              <a:rPr lang="en-US" sz="2400" dirty="0"/>
              <a:t> are represented as Process Actions preceded by Must-May-May not.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4E490-C14A-183A-0B9C-BCCF8D3C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FAD6B-0524-B256-01F8-D0F839DF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64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261FA-1006-95FE-74DF-D881329A7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542259"/>
            <a:ext cx="10202586" cy="926803"/>
          </a:xfrm>
        </p:spPr>
        <p:txBody>
          <a:bodyPr/>
          <a:lstStyle/>
          <a:p>
            <a:r>
              <a:rPr lang="en-GB" dirty="0"/>
              <a:t>Specification of Change Process Action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67199F0-B7B8-010C-D922-4E0D1095CA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865281"/>
              </p:ext>
            </p:extLst>
          </p:nvPr>
        </p:nvGraphicFramePr>
        <p:xfrm>
          <a:off x="956931" y="1469062"/>
          <a:ext cx="1072825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923">
                  <a:extLst>
                    <a:ext uri="{9D8B030D-6E8A-4147-A177-3AD203B41FA5}">
                      <a16:colId xmlns:a16="http://schemas.microsoft.com/office/drawing/2014/main" val="1869870786"/>
                    </a:ext>
                  </a:extLst>
                </a:gridCol>
                <a:gridCol w="1642369">
                  <a:extLst>
                    <a:ext uri="{9D8B030D-6E8A-4147-A177-3AD203B41FA5}">
                      <a16:colId xmlns:a16="http://schemas.microsoft.com/office/drawing/2014/main" val="3246654618"/>
                    </a:ext>
                  </a:extLst>
                </a:gridCol>
                <a:gridCol w="7201958">
                  <a:extLst>
                    <a:ext uri="{9D8B030D-6E8A-4147-A177-3AD203B41FA5}">
                      <a16:colId xmlns:a16="http://schemas.microsoft.com/office/drawing/2014/main" val="3779210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426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 of PA request emission and Time of PA request execution.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578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Action of a User requesting a Rights Service to: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Modify the Rights of a Process or an Item based on Rights.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Grant the requesting User the Rights to further Change those Rights.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31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S-Complements</a:t>
                      </a:r>
                      <a:endParaRPr lang="en-GB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Whose Rights are to be changed, </a:t>
                      </a:r>
                      <a:r>
                        <a:rPr lang="en-GB" sz="2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0132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Whose Rights are to be changed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08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GB" sz="2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MRights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If PA Request is successfully performed, Rights shall be granted based on Model Rights (</a:t>
                      </a:r>
                      <a:r>
                        <a:rPr lang="en-GB" sz="2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MRights</a:t>
                      </a: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5648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D-Complements</a:t>
                      </a:r>
                      <a:endParaRPr lang="en-GB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Rights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Granted to requesting User to further Modify Rights.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5639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User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User with Changed Rights receives the new Rights.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4091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Error Message</a:t>
                      </a:r>
                      <a:endParaRPr lang="en-GB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FaultyReq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Request is Faulty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7435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Incorrect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1570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MRights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Insufficient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26605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32C0A-1CF6-703E-A77A-404A1BF7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54D89-E1F2-6BF7-C9A6-B6C1816F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8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BFEC-F503-CD7B-A61E-0B1F7DC4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Standards for metaverse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44FFB-4E56-11A0-099B-AEFA2D8F3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681077"/>
          </a:xfrm>
        </p:spPr>
        <p:txBody>
          <a:bodyPr>
            <a:normAutofit/>
          </a:bodyPr>
          <a:lstStyle/>
          <a:p>
            <a:r>
              <a:rPr lang="en-GB" dirty="0"/>
              <a:t>“Metaverse”: should be the next communication milestone.</a:t>
            </a:r>
          </a:p>
          <a:p>
            <a:pPr lvl="1"/>
            <a:r>
              <a:rPr lang="en-GB" dirty="0"/>
              <a:t>New spaces for humans to populate and exploit.</a:t>
            </a:r>
          </a:p>
          <a:p>
            <a:r>
              <a:rPr lang="en-GB" dirty="0"/>
              <a:t>Proprietary metaverse solutions do not fly </a:t>
            </a:r>
          </a:p>
          <a:p>
            <a:pPr lvl="1"/>
            <a:r>
              <a:rPr lang="en-GB" dirty="0"/>
              <a:t>Lack of interoperability and immaturity of technology.</a:t>
            </a:r>
          </a:p>
          <a:p>
            <a:pPr marL="0" indent="0" algn="ctr">
              <a:buNone/>
            </a:pP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To be called a communication system, metaverse needs public standards.</a:t>
            </a:r>
          </a:p>
          <a:p>
            <a:r>
              <a:rPr lang="en-GB" dirty="0"/>
              <a:t>Why are there no standards yet?</a:t>
            </a:r>
          </a:p>
          <a:p>
            <a:pPr lvl="1"/>
            <a:r>
              <a:rPr lang="en-GB" dirty="0"/>
              <a:t>The scope of the term metaverse is not agreed.</a:t>
            </a:r>
          </a:p>
          <a:p>
            <a:pPr lvl="1"/>
            <a:r>
              <a:rPr lang="en-GB" dirty="0"/>
              <a:t>Some metaverses, e.g., gaming metaverses, do not need standards.</a:t>
            </a:r>
          </a:p>
          <a:p>
            <a:pPr lvl="1"/>
            <a:r>
              <a:rPr lang="en-GB" dirty="0"/>
              <a:t>Many standards organisations: ISO, IEC, ITU, IEEE, OMA3, OMF,…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692A6-7483-8C5C-19AB-62F71580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CBC1D-A349-F7EA-833A-AD208F47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13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4E338-5DBE-4B49-7E9C-07450C56A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Specification of MM-Embed Process 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6811A-8E61-5078-00B2-C9651D3F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00BF2-F3D1-6E97-38C5-8A40F8098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210C5C-9AC2-B602-4E63-CAAAB05D3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613821"/>
              </p:ext>
            </p:extLst>
          </p:nvPr>
        </p:nvGraphicFramePr>
        <p:xfrm>
          <a:off x="1320800" y="1171340"/>
          <a:ext cx="10202862" cy="563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888">
                  <a:extLst>
                    <a:ext uri="{9D8B030D-6E8A-4147-A177-3AD203B41FA5}">
                      <a16:colId xmlns:a16="http://schemas.microsoft.com/office/drawing/2014/main" val="3847754005"/>
                    </a:ext>
                  </a:extLst>
                </a:gridCol>
                <a:gridCol w="1456661">
                  <a:extLst>
                    <a:ext uri="{9D8B030D-6E8A-4147-A177-3AD203B41FA5}">
                      <a16:colId xmlns:a16="http://schemas.microsoft.com/office/drawing/2014/main" val="2295432894"/>
                    </a:ext>
                  </a:extLst>
                </a:gridCol>
                <a:gridCol w="7164313">
                  <a:extLst>
                    <a:ext uri="{9D8B030D-6E8A-4147-A177-3AD203B41FA5}">
                      <a16:colId xmlns:a16="http://schemas.microsoft.com/office/drawing/2014/main" val="2722041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680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 of PA request emission and Time of PA request execution.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9469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Action of a User requesting a Rights Service to: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Place an Item at an M-Location based on Rights.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Grant the requesting User the Rights to further Change the Rights.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4707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</a:t>
                      </a:r>
                      <a:r>
                        <a:rPr lang="en-GB" sz="22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Complem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Item to be MM-Embedded.</a:t>
                      </a:r>
                      <a:endParaRPr lang="en-GB" sz="2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3589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Holding Item.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7237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M-Loc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M-Location where the Item is to be MM-Embedded.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3696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SA the MM-Embedded Item shall have at M-Location.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544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en-GB" sz="2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MRights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If PA Request is successfully performed, Rights shall be granted based on 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ights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(Model Rights).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158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</a:t>
                      </a:r>
                      <a:r>
                        <a:rPr lang="en-GB" sz="22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Complem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Rights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Granted to requesting User to exercise the requested Rights.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4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User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User receives the new Rights to the MM-Embedded Item.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7271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276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5013B-A37A-AD03-2ADF-9588C159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Composite Action: Track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73367DC-310A-8522-BB21-3C65CE080D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904048"/>
              </p:ext>
            </p:extLst>
          </p:nvPr>
        </p:nvGraphicFramePr>
        <p:xfrm>
          <a:off x="1074198" y="1596657"/>
          <a:ext cx="10430412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895">
                  <a:extLst>
                    <a:ext uri="{9D8B030D-6E8A-4147-A177-3AD203B41FA5}">
                      <a16:colId xmlns:a16="http://schemas.microsoft.com/office/drawing/2014/main" val="2119801742"/>
                    </a:ext>
                  </a:extLst>
                </a:gridCol>
                <a:gridCol w="1624614">
                  <a:extLst>
                    <a:ext uri="{9D8B030D-6E8A-4147-A177-3AD203B41FA5}">
                      <a16:colId xmlns:a16="http://schemas.microsoft.com/office/drawing/2014/main" val="1086579352"/>
                    </a:ext>
                  </a:extLst>
                </a:gridCol>
                <a:gridCol w="3586578">
                  <a:extLst>
                    <a:ext uri="{9D8B030D-6E8A-4147-A177-3AD203B41FA5}">
                      <a16:colId xmlns:a16="http://schemas.microsoft.com/office/drawing/2014/main" val="3480005676"/>
                    </a:ext>
                  </a:extLst>
                </a:gridCol>
                <a:gridCol w="1606859">
                  <a:extLst>
                    <a:ext uri="{9D8B030D-6E8A-4147-A177-3AD203B41FA5}">
                      <a16:colId xmlns:a16="http://schemas.microsoft.com/office/drawing/2014/main" val="3965488474"/>
                    </a:ext>
                  </a:extLst>
                </a:gridCol>
                <a:gridCol w="2298466">
                  <a:extLst>
                    <a:ext uri="{9D8B030D-6E8A-4147-A177-3AD203B41FA5}">
                      <a16:colId xmlns:a16="http://schemas.microsoft.com/office/drawing/2014/main" val="3818516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S-Process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S-Complements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D-Processes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D-Complements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294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MM-Add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MLoc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8853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8804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UM-Capture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Media </a:t>
                      </a:r>
                      <a:r>
                        <a:rPr lang="nb-NO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nb-NO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ULoc </a:t>
                      </a:r>
                      <a:r>
                        <a:rPr lang="nb-NO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nb-NO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EISrvc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 User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582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EISrvc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Qualifier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3342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Qualifier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IDSrvc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 User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61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IDSrvc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5033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MM-Anim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Stream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737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4841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UM-Actuate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MLoc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ULoc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EISrvc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6323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EISrvc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577999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8A566-56AE-A78E-C228-0EDF8F975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5EFC3-764A-6341-723F-B7C70D00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05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872D-343F-3DE4-D525-D3BFA04F2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Profile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2F3674B-25DB-8E22-4E28-B479A7C03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783980"/>
              </p:ext>
            </p:extLst>
          </p:nvPr>
        </p:nvGraphicFramePr>
        <p:xfrm>
          <a:off x="1301750" y="1905000"/>
          <a:ext cx="102028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2538">
                  <a:extLst>
                    <a:ext uri="{9D8B030D-6E8A-4147-A177-3AD203B41FA5}">
                      <a16:colId xmlns:a16="http://schemas.microsoft.com/office/drawing/2014/main" val="2007859179"/>
                    </a:ext>
                  </a:extLst>
                </a:gridCol>
                <a:gridCol w="2413591">
                  <a:extLst>
                    <a:ext uri="{9D8B030D-6E8A-4147-A177-3AD203B41FA5}">
                      <a16:colId xmlns:a16="http://schemas.microsoft.com/office/drawing/2014/main" val="3391674725"/>
                    </a:ext>
                  </a:extLst>
                </a:gridCol>
                <a:gridCol w="2266019">
                  <a:extLst>
                    <a:ext uri="{9D8B030D-6E8A-4147-A177-3AD203B41FA5}">
                      <a16:colId xmlns:a16="http://schemas.microsoft.com/office/drawing/2014/main" val="1606688470"/>
                    </a:ext>
                  </a:extLst>
                </a:gridCol>
                <a:gridCol w="2550716">
                  <a:extLst>
                    <a:ext uri="{9D8B030D-6E8A-4147-A177-3AD203B41FA5}">
                      <a16:colId xmlns:a16="http://schemas.microsoft.com/office/drawing/2014/main" val="86856389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Actions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176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General Actions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Identify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36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Metaverse to Metaverse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MM-Anim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MM-Disable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MM-Embed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7736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MM-Send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33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Metaverse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</a:t>
                      </a: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Universe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MU-Actuate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Track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UM-Capture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656598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2564B-39F7-3A76-E4CF-034340D2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33A9D-DE79-1B0C-3155-123B8672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6C291D28-88DF-D284-D2C1-80CC1BEB51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297924"/>
              </p:ext>
            </p:extLst>
          </p:nvPr>
        </p:nvGraphicFramePr>
        <p:xfrm>
          <a:off x="1337193" y="4278615"/>
          <a:ext cx="102028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98">
                  <a:extLst>
                    <a:ext uri="{9D8B030D-6E8A-4147-A177-3AD203B41FA5}">
                      <a16:colId xmlns:a16="http://schemas.microsoft.com/office/drawing/2014/main" val="3764505206"/>
                    </a:ext>
                  </a:extLst>
                </a:gridCol>
                <a:gridCol w="2307265">
                  <a:extLst>
                    <a:ext uri="{9D8B030D-6E8A-4147-A177-3AD203B41FA5}">
                      <a16:colId xmlns:a16="http://schemas.microsoft.com/office/drawing/2014/main" val="686202652"/>
                    </a:ext>
                  </a:extLst>
                </a:gridCol>
                <a:gridCol w="2615609">
                  <a:extLst>
                    <a:ext uri="{9D8B030D-6E8A-4147-A177-3AD203B41FA5}">
                      <a16:colId xmlns:a16="http://schemas.microsoft.com/office/drawing/2014/main" val="1876665611"/>
                    </a:ext>
                  </a:extLst>
                </a:gridCol>
                <a:gridCol w="2374792">
                  <a:extLst>
                    <a:ext uri="{9D8B030D-6E8A-4147-A177-3AD203B41FA5}">
                      <a16:colId xmlns:a16="http://schemas.microsoft.com/office/drawing/2014/main" val="175487172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Items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266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General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Identifier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M-Instance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5309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Process Interaction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IPP Message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Message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Process Action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2208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Perception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Object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M-Location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Basic U-Location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306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Space &amp; Time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Point of View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Space-Time</a:t>
                      </a:r>
                      <a:endParaRPr lang="en-GB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Time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6512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309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7ED5-5A07-1DBE-DB02-F21588FB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Profiles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2C369-1EA9-937D-D796-BA1354D4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F04B6-525C-975F-E3A3-F4F39BBB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FFC68A-1B56-F4B3-B445-EED8B11F0320}"/>
              </a:ext>
            </a:extLst>
          </p:cNvPr>
          <p:cNvGrpSpPr/>
          <p:nvPr/>
        </p:nvGrpSpPr>
        <p:grpSpPr>
          <a:xfrm>
            <a:off x="2179674" y="1754370"/>
            <a:ext cx="8215423" cy="4816549"/>
            <a:chOff x="5391115" y="2878182"/>
            <a:chExt cx="6800885" cy="397981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E58E8B3-6CC1-8032-EA32-7B82C56B3F38}"/>
                </a:ext>
              </a:extLst>
            </p:cNvPr>
            <p:cNvSpPr/>
            <p:nvPr/>
          </p:nvSpPr>
          <p:spPr>
            <a:xfrm>
              <a:off x="5391115" y="2878182"/>
              <a:ext cx="6800885" cy="3979818"/>
            </a:xfrm>
            <a:prstGeom prst="ellipse">
              <a:avLst/>
            </a:prstGeom>
            <a:solidFill>
              <a:srgbClr val="9BA4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C5526C9-070D-F619-B661-5714565D8CEA}"/>
                </a:ext>
              </a:extLst>
            </p:cNvPr>
            <p:cNvSpPr/>
            <p:nvPr/>
          </p:nvSpPr>
          <p:spPr>
            <a:xfrm>
              <a:off x="6004765" y="3520178"/>
              <a:ext cx="5627252" cy="2974501"/>
            </a:xfrm>
            <a:prstGeom prst="ellipse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C8D81B8-1C4D-918C-9744-5C1279E21612}"/>
                </a:ext>
              </a:extLst>
            </p:cNvPr>
            <p:cNvSpPr/>
            <p:nvPr/>
          </p:nvSpPr>
          <p:spPr>
            <a:xfrm>
              <a:off x="6764588" y="4305789"/>
              <a:ext cx="1719943" cy="158060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Baseline Profile</a:t>
              </a:r>
              <a:endParaRPr lang="en-150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D57DAF1-729B-AAE6-45A4-4BA54D2CECB8}"/>
                </a:ext>
              </a:extLst>
            </p:cNvPr>
            <p:cNvSpPr/>
            <p:nvPr/>
          </p:nvSpPr>
          <p:spPr>
            <a:xfrm>
              <a:off x="9346336" y="4305789"/>
              <a:ext cx="1719943" cy="15806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Finance Profile</a:t>
              </a:r>
              <a:endParaRPr lang="en-150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770357-ED40-98F6-7D59-5A0DE1AFB67F}"/>
                </a:ext>
              </a:extLst>
            </p:cNvPr>
            <p:cNvSpPr txBox="1"/>
            <p:nvPr/>
          </p:nvSpPr>
          <p:spPr>
            <a:xfrm>
              <a:off x="7823542" y="3690518"/>
              <a:ext cx="2270120" cy="38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Management Profile</a:t>
              </a:r>
              <a:endParaRPr lang="en-150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C5284C-C022-6B45-8E13-565C1E07874C}"/>
                </a:ext>
              </a:extLst>
            </p:cNvPr>
            <p:cNvSpPr txBox="1"/>
            <p:nvPr/>
          </p:nvSpPr>
          <p:spPr>
            <a:xfrm>
              <a:off x="8181696" y="2968491"/>
              <a:ext cx="1353696" cy="38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High Profile</a:t>
              </a:r>
              <a:endParaRPr lang="en-150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7370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A326-962E-449B-B27F-735553353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30" y="2671288"/>
            <a:ext cx="10023681" cy="146880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Implementing the MPAI Metaverse Model (MPAI-MMM API)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3701BD-82A4-F171-2DBA-A5883B08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F4C-C5A2-446D-A1E6-822FFAFB143B}" type="datetime5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12-May-25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04A84-1F9E-E6C3-B0F2-63EB1115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E8F07C-B7FF-3F3B-D89D-0D68E3FD9187}"/>
              </a:ext>
            </a:extLst>
          </p:cNvPr>
          <p:cNvSpPr txBox="1"/>
          <p:nvPr/>
        </p:nvSpPr>
        <p:spPr>
          <a:xfrm>
            <a:off x="2836721" y="4401327"/>
            <a:ext cx="790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DD2FF83-21CA-E11D-F8FA-D0EEC00DA6B2}"/>
              </a:ext>
            </a:extLst>
          </p:cNvPr>
          <p:cNvSpPr txBox="1">
            <a:spLocks/>
          </p:cNvSpPr>
          <p:nvPr/>
        </p:nvSpPr>
        <p:spPr>
          <a:xfrm>
            <a:off x="2124979" y="4401327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Alberto Cannavò</a:t>
            </a:r>
          </a:p>
          <a:p>
            <a:r>
              <a:rPr lang="it-IT" dirty="0"/>
              <a:t>Politecnico di Torino, </a:t>
            </a:r>
            <a:r>
              <a:rPr lang="it-IT" dirty="0" err="1"/>
              <a:t>Italy</a:t>
            </a:r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4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85ED-8A5C-C836-6954-DA94C512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Implementing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the MPAI-MMM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4ED31-82A6-230F-0397-739AB5C3D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6171794" cy="450573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developing a prototypical implementation of the MMM to validate the proposed standards, establish a versatile open-source platform, and provide feedback for future refinements [1].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[1] Cannavo, Alberto, et al. "Implementing the MPAI Metaverse Model Architecture." IEEE Conference on Virtual Reality and 3D User Interfaces Abstracts and Workshops. IEEE, 2025.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150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36BD5-52A8-D6C1-7619-0AFEF86C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EC59D6-9B97-EE8C-B159-FA64A012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CF29-A762-4A6E-ABE2-FDB7C1EAC9BE}" type="datetime5">
              <a:rPr lang="en-US" smtClean="0"/>
              <a:t>12-May-25</a:t>
            </a:fld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A971F46-131D-3A7C-05B2-49C521942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235" y="960605"/>
            <a:ext cx="3816455" cy="49367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767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85ED-8A5C-C836-6954-DA94C512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Calibri" panose="020F0502020204030204" pitchFamily="34" charset="0"/>
                <a:cs typeface="Calibri" panose="020F0502020204030204" pitchFamily="34" charset="0"/>
              </a:rPr>
              <a:t>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36BD5-52A8-D6C1-7619-0AFEF86C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EC59D6-9B97-EE8C-B159-FA64A012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CF29-A762-4A6E-ABE2-FDB7C1EAC9BE}" type="datetime5">
              <a:rPr lang="en-US" smtClean="0"/>
              <a:t>12-May-25</a:t>
            </a:fld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35EF84F-43B5-FF71-9028-ACD746691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937" y="1794510"/>
            <a:ext cx="9244126" cy="44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87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85ED-8A5C-C836-6954-DA94C512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Calibri" panose="020F0502020204030204" pitchFamily="34" charset="0"/>
                <a:cs typeface="Calibri" panose="020F0502020204030204" pitchFamily="34" charset="0"/>
              </a:rPr>
              <a:t>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36BD5-52A8-D6C1-7619-0AFEF86C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EC59D6-9B97-EE8C-B159-FA64A012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CF29-A762-4A6E-ABE2-FDB7C1EAC9BE}" type="datetime5">
              <a:rPr lang="en-US" smtClean="0"/>
              <a:t>12-May-25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37C8662-23CC-EBE1-4288-25430995E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937" y="1794510"/>
            <a:ext cx="9244126" cy="4462512"/>
          </a:xfrm>
          <a:prstGeom prst="rect">
            <a:avLst/>
          </a:prstGeom>
        </p:spPr>
      </p:pic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7FF0B645-07B6-8324-993F-06B934523821}"/>
              </a:ext>
            </a:extLst>
          </p:cNvPr>
          <p:cNvSpPr/>
          <p:nvPr/>
        </p:nvSpPr>
        <p:spPr>
          <a:xfrm>
            <a:off x="902970" y="2117833"/>
            <a:ext cx="10687050" cy="3162827"/>
          </a:xfrm>
          <a:custGeom>
            <a:avLst/>
            <a:gdLst>
              <a:gd name="connsiteX0" fmla="*/ 0 w 10687050"/>
              <a:gd name="connsiteY0" fmla="*/ 1231157 h 3162827"/>
              <a:gd name="connsiteX1" fmla="*/ 1965960 w 10687050"/>
              <a:gd name="connsiteY1" fmla="*/ 42437 h 3162827"/>
              <a:gd name="connsiteX2" fmla="*/ 3623310 w 10687050"/>
              <a:gd name="connsiteY2" fmla="*/ 396767 h 3162827"/>
              <a:gd name="connsiteX3" fmla="*/ 4983480 w 10687050"/>
              <a:gd name="connsiteY3" fmla="*/ 1654067 h 3162827"/>
              <a:gd name="connsiteX4" fmla="*/ 5566410 w 10687050"/>
              <a:gd name="connsiteY4" fmla="*/ 2145557 h 3162827"/>
              <a:gd name="connsiteX5" fmla="*/ 6400800 w 10687050"/>
              <a:gd name="connsiteY5" fmla="*/ 2191277 h 3162827"/>
              <a:gd name="connsiteX6" fmla="*/ 9258300 w 10687050"/>
              <a:gd name="connsiteY6" fmla="*/ 2225567 h 3162827"/>
              <a:gd name="connsiteX7" fmla="*/ 10687050 w 10687050"/>
              <a:gd name="connsiteY7" fmla="*/ 3162827 h 316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7050" h="3162827">
                <a:moveTo>
                  <a:pt x="0" y="1231157"/>
                </a:moveTo>
                <a:cubicBezTo>
                  <a:pt x="681037" y="706329"/>
                  <a:pt x="1362075" y="181502"/>
                  <a:pt x="1965960" y="42437"/>
                </a:cubicBezTo>
                <a:cubicBezTo>
                  <a:pt x="2569845" y="-96628"/>
                  <a:pt x="3120390" y="128162"/>
                  <a:pt x="3623310" y="396767"/>
                </a:cubicBezTo>
                <a:cubicBezTo>
                  <a:pt x="4126230" y="665372"/>
                  <a:pt x="4659630" y="1362602"/>
                  <a:pt x="4983480" y="1654067"/>
                </a:cubicBezTo>
                <a:cubicBezTo>
                  <a:pt x="5307330" y="1945532"/>
                  <a:pt x="5330190" y="2056022"/>
                  <a:pt x="5566410" y="2145557"/>
                </a:cubicBezTo>
                <a:cubicBezTo>
                  <a:pt x="5802630" y="2235092"/>
                  <a:pt x="6400800" y="2191277"/>
                  <a:pt x="6400800" y="2191277"/>
                </a:cubicBezTo>
                <a:cubicBezTo>
                  <a:pt x="7016115" y="2204612"/>
                  <a:pt x="8543925" y="2063642"/>
                  <a:pt x="9258300" y="2225567"/>
                </a:cubicBezTo>
                <a:cubicBezTo>
                  <a:pt x="9972675" y="2387492"/>
                  <a:pt x="10368915" y="3157112"/>
                  <a:pt x="10687050" y="3162827"/>
                </a:cubicBezTo>
              </a:path>
            </a:pathLst>
          </a:custGeom>
          <a:solidFill>
            <a:srgbClr val="FF0000">
              <a:alpha val="10000"/>
            </a:srgbClr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A3B673B1-FD3F-6885-EFD8-32D240F2ED6C}"/>
              </a:ext>
            </a:extLst>
          </p:cNvPr>
          <p:cNvSpPr/>
          <p:nvPr/>
        </p:nvSpPr>
        <p:spPr>
          <a:xfrm>
            <a:off x="936523" y="3355258"/>
            <a:ext cx="10655709" cy="2861187"/>
          </a:xfrm>
          <a:custGeom>
            <a:avLst/>
            <a:gdLst>
              <a:gd name="connsiteX0" fmla="*/ 0 w 10655709"/>
              <a:gd name="connsiteY0" fmla="*/ 0 h 2861187"/>
              <a:gd name="connsiteX1" fmla="*/ 10655709 w 10655709"/>
              <a:gd name="connsiteY1" fmla="*/ 1932039 h 2861187"/>
              <a:gd name="connsiteX2" fmla="*/ 10655709 w 10655709"/>
              <a:gd name="connsiteY2" fmla="*/ 2861187 h 2861187"/>
              <a:gd name="connsiteX3" fmla="*/ 66367 w 10655709"/>
              <a:gd name="connsiteY3" fmla="*/ 2861187 h 2861187"/>
              <a:gd name="connsiteX4" fmla="*/ 0 w 10655709"/>
              <a:gd name="connsiteY4" fmla="*/ 0 h 286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55709" h="2861187">
                <a:moveTo>
                  <a:pt x="0" y="0"/>
                </a:moveTo>
                <a:lnTo>
                  <a:pt x="10655709" y="1932039"/>
                </a:lnTo>
                <a:lnTo>
                  <a:pt x="10655709" y="2861187"/>
                </a:lnTo>
                <a:lnTo>
                  <a:pt x="66367" y="2861187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9E4EDDA0-80C9-FAD7-D541-A6737A032658}"/>
              </a:ext>
            </a:extLst>
          </p:cNvPr>
          <p:cNvSpPr/>
          <p:nvPr/>
        </p:nvSpPr>
        <p:spPr>
          <a:xfrm>
            <a:off x="5953760" y="2697480"/>
            <a:ext cx="3302207" cy="1544320"/>
          </a:xfrm>
          <a:prstGeom prst="roundRect">
            <a:avLst>
              <a:gd name="adj" fmla="val 30666"/>
            </a:avLst>
          </a:prstGeom>
          <a:solidFill>
            <a:srgbClr val="92D050">
              <a:alpha val="20000"/>
            </a:srgbClr>
          </a:solidFill>
          <a:ln w="444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653CDC8-CCCB-31A5-4322-37BD400B23D6}"/>
              </a:ext>
            </a:extLst>
          </p:cNvPr>
          <p:cNvSpPr txBox="1">
            <a:spLocks/>
          </p:cNvSpPr>
          <p:nvPr/>
        </p:nvSpPr>
        <p:spPr>
          <a:xfrm>
            <a:off x="2350237" y="6225348"/>
            <a:ext cx="5424703" cy="675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Implementation-dependent components</a:t>
            </a:r>
            <a:endParaRPr lang="en-150" sz="16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773CDF1-E4E7-020B-3627-E04E95E19A31}"/>
              </a:ext>
            </a:extLst>
          </p:cNvPr>
          <p:cNvSpPr txBox="1">
            <a:spLocks/>
          </p:cNvSpPr>
          <p:nvPr/>
        </p:nvSpPr>
        <p:spPr>
          <a:xfrm>
            <a:off x="5295900" y="1881972"/>
            <a:ext cx="2716192" cy="675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platform-agnostic components</a:t>
            </a:r>
            <a:endParaRPr lang="en-150" sz="1600" dirty="0"/>
          </a:p>
        </p:txBody>
      </p:sp>
    </p:spTree>
    <p:extLst>
      <p:ext uri="{BB962C8B-B14F-4D97-AF65-F5344CB8AC3E}">
        <p14:creationId xmlns:p14="http://schemas.microsoft.com/office/powerpoint/2010/main" val="3587697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2F727-C804-F871-4BDC-6E5A192A9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2B44-131E-78F2-83CD-1DA7D6A5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MMM Services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FBA57-23B7-4DA7-CFD8-4A399136E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6707655" cy="45057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MMM Services such as Registration, Author, Rights, and others are implemented through RESTful APIs.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19C15-59FC-EA8D-229D-AB38B2AE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351509-6D63-0FB0-8013-64486D00D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CF29-A762-4A6E-ABE2-FDB7C1EAC9BE}" type="datetime5">
              <a:rPr lang="en-US" smtClean="0"/>
              <a:t>12-May-25</a:t>
            </a:fld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ED513F0-D6FB-FBCC-FEBF-AB6B26B669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313350" y="2503683"/>
            <a:ext cx="6274628" cy="302901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D16A60F-EDBA-E46B-6DE3-048F9B278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077" y="1607262"/>
            <a:ext cx="2089197" cy="225518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C1B12E-ABC9-B46B-677D-8A72DA4C9223}"/>
              </a:ext>
            </a:extLst>
          </p:cNvPr>
          <p:cNvSpPr txBox="1">
            <a:spLocks/>
          </p:cNvSpPr>
          <p:nvPr/>
        </p:nvSpPr>
        <p:spPr>
          <a:xfrm>
            <a:off x="1303574" y="2700131"/>
            <a:ext cx="4605532" cy="4505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Advantages: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Platform-agnostic nature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Support for multiple data formats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Optimized for web communication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All services are hosted on the same web server that also include a MongoDB database and resources.</a:t>
            </a:r>
          </a:p>
        </p:txBody>
      </p:sp>
    </p:spTree>
    <p:extLst>
      <p:ext uri="{BB962C8B-B14F-4D97-AF65-F5344CB8AC3E}">
        <p14:creationId xmlns:p14="http://schemas.microsoft.com/office/powerpoint/2010/main" val="3225041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2F727-C804-F871-4BDC-6E5A192A9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2B44-131E-78F2-83CD-1DA7D6A5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Calibri" panose="020F0502020204030204" pitchFamily="34" charset="0"/>
                <a:cs typeface="Calibri" panose="020F0502020204030204" pitchFamily="34" charset="0"/>
              </a:rPr>
              <a:t>MMM -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FBA57-23B7-4DA7-CFD8-4A399136E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760" y="1904999"/>
            <a:ext cx="5804853" cy="45057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Base Path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Format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application/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json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Auth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TBD (no OAuth currently)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Developed in ASP.NET Core + MongoDB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&gt; 10 services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&gt; 50 endpoints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&gt; 60 models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Models and services tested using Swagger UI </a:t>
            </a:r>
          </a:p>
          <a:p>
            <a:pPr marL="0" indent="0">
              <a:buNone/>
            </a:pP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150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19C15-59FC-EA8D-229D-AB38B2AE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351509-6D63-0FB0-8013-64486D00D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CF29-A762-4A6E-ABE2-FDB7C1EAC9BE}" type="datetime5">
              <a:rPr lang="en-US" smtClean="0"/>
              <a:t>12-May-25</a:t>
            </a:fld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58CA6B8-228C-D647-AF84-1733DC709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52" y="1398015"/>
            <a:ext cx="4611705" cy="501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5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B2B3-48A0-DF2F-E356-ED3374E7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MPAI decided that it should make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93D67-90C5-5B9A-492C-458898F76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1353105"/>
          </a:xfrm>
        </p:spPr>
        <p:txBody>
          <a:bodyPr>
            <a:normAutofit/>
          </a:bodyPr>
          <a:lstStyle/>
          <a:p>
            <a:r>
              <a:rPr lang="en-GB" dirty="0"/>
              <a:t>MPAI: Moving Pictures, Audio , and Data Coding by Artificial Intelligence.</a:t>
            </a:r>
          </a:p>
          <a:p>
            <a:r>
              <a:rPr lang="en-GB" dirty="0"/>
              <a:t>International, unaffiliated, non-profit organisation with </a:t>
            </a:r>
            <a:r>
              <a:rPr lang="en-GB" b="1" dirty="0"/>
              <a:t>AI-based data coding standards</a:t>
            </a:r>
            <a:r>
              <a:rPr lang="en-GB" dirty="0"/>
              <a:t> as its mission.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45E97-3D29-0591-19CB-12DFEE4FC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A0456-914E-3553-0E96-0D71C3ED1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5AA5C2-EEC4-18CD-25A1-B4DA54E18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604211"/>
              </p:ext>
            </p:extLst>
          </p:nvPr>
        </p:nvGraphicFramePr>
        <p:xfrm>
          <a:off x="1320800" y="3411351"/>
          <a:ext cx="1020286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985">
                  <a:extLst>
                    <a:ext uri="{9D8B030D-6E8A-4147-A177-3AD203B41FA5}">
                      <a16:colId xmlns:a16="http://schemas.microsoft.com/office/drawing/2014/main" val="485963339"/>
                    </a:ext>
                  </a:extLst>
                </a:gridCol>
                <a:gridCol w="1382232">
                  <a:extLst>
                    <a:ext uri="{9D8B030D-6E8A-4147-A177-3AD203B41FA5}">
                      <a16:colId xmlns:a16="http://schemas.microsoft.com/office/drawing/2014/main" val="1461130236"/>
                    </a:ext>
                  </a:extLst>
                </a:gridCol>
                <a:gridCol w="5306931">
                  <a:extLst>
                    <a:ext uri="{9D8B030D-6E8A-4147-A177-3AD203B41FA5}">
                      <a16:colId xmlns:a16="http://schemas.microsoft.com/office/drawing/2014/main" val="131375242"/>
                    </a:ext>
                  </a:extLst>
                </a:gridCol>
                <a:gridCol w="2550716">
                  <a:extLst>
                    <a:ext uri="{9D8B030D-6E8A-4147-A177-3AD203B41FA5}">
                      <a16:colId xmlns:a16="http://schemas.microsoft.com/office/drawing/2014/main" val="153842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Acronym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535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January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Start of </a:t>
                      </a:r>
                      <a:r>
                        <a:rPr lang="en-GB" sz="2400" u="sng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MPAI Metaverse Model</a:t>
                      </a: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Project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MPAI-MMM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7040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January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Technical Report on Functionalities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MMM-FNC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8251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April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Technical Report on Functionality Profiles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MMM-FPR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796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October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Technical Specification on Architecture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MMM-ARC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0852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April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Technical Specification on Technologies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MMM-TEC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6570450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CB6A7F-DC10-BA19-2E2A-9F4D32A15177}"/>
              </a:ext>
            </a:extLst>
          </p:cNvPr>
          <p:cNvSpPr txBox="1">
            <a:spLocks/>
          </p:cNvSpPr>
          <p:nvPr/>
        </p:nvSpPr>
        <p:spPr>
          <a:xfrm>
            <a:off x="1302026" y="5778144"/>
            <a:ext cx="10202586" cy="66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MPAI combines </a:t>
            </a:r>
            <a:r>
              <a:rPr lang="en-GB" b="1" dirty="0"/>
              <a:t>communication </a:t>
            </a:r>
            <a:r>
              <a:rPr lang="en-GB" b="1" u="sng" dirty="0"/>
              <a:t>and</a:t>
            </a:r>
            <a:r>
              <a:rPr lang="en-GB" b="1" dirty="0"/>
              <a:t> AI technology </a:t>
            </a:r>
            <a:r>
              <a:rPr lang="en-GB" dirty="0"/>
              <a:t>expertise.</a:t>
            </a:r>
          </a:p>
        </p:txBody>
      </p:sp>
    </p:spTree>
    <p:extLst>
      <p:ext uri="{BB962C8B-B14F-4D97-AF65-F5344CB8AC3E}">
        <p14:creationId xmlns:p14="http://schemas.microsoft.com/office/powerpoint/2010/main" val="1951612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22F68-4B03-EA5E-417C-75D884A5F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A585EA4-9876-B86E-EC48-9A2BF0D1F4EB}"/>
              </a:ext>
            </a:extLst>
          </p:cNvPr>
          <p:cNvSpPr/>
          <p:nvPr/>
        </p:nvSpPr>
        <p:spPr>
          <a:xfrm>
            <a:off x="1138549" y="1530889"/>
            <a:ext cx="3394805" cy="525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12DA2-7833-7FAF-46C9-4633C5C9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API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Documentation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68108-1CD4-6F67-5874-6A02E8703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859" y="1904999"/>
            <a:ext cx="6288774" cy="45057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Documentation based on OpenAPI 3.0.1 specification</a:t>
            </a: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A1A15-34FE-ECEE-5DD3-7EA9A93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0B5270-FDC1-A1F6-5270-AC56576D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CF29-A762-4A6E-ABE2-FDB7C1EAC9BE}" type="datetime5">
              <a:rPr lang="en-US" smtClean="0"/>
              <a:t>12-May-25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2DF7AEE-FAC6-59EC-ECDD-B9AEC60A3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027" y="1651522"/>
            <a:ext cx="3067851" cy="5012695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4CA85D9A-49D6-E819-8019-A1ECCDCF9655}"/>
              </a:ext>
            </a:extLst>
          </p:cNvPr>
          <p:cNvGraphicFramePr>
            <a:graphicFrameLocks noGrp="1"/>
          </p:cNvGraphicFramePr>
          <p:nvPr/>
        </p:nvGraphicFramePr>
        <p:xfrm>
          <a:off x="4792859" y="3048713"/>
          <a:ext cx="6288774" cy="2592423"/>
        </p:xfrm>
        <a:graphic>
          <a:graphicData uri="http://schemas.openxmlformats.org/drawingml/2006/table">
            <a:tbl>
              <a:tblPr/>
              <a:tblGrid>
                <a:gridCol w="1749860">
                  <a:extLst>
                    <a:ext uri="{9D8B030D-6E8A-4147-A177-3AD203B41FA5}">
                      <a16:colId xmlns:a16="http://schemas.microsoft.com/office/drawing/2014/main" val="1526273407"/>
                    </a:ext>
                  </a:extLst>
                </a:gridCol>
                <a:gridCol w="4538914">
                  <a:extLst>
                    <a:ext uri="{9D8B030D-6E8A-4147-A177-3AD203B41FA5}">
                      <a16:colId xmlns:a16="http://schemas.microsoft.com/office/drawing/2014/main" val="3962527384"/>
                    </a:ext>
                  </a:extLst>
                </a:gridCol>
              </a:tblGrid>
              <a:tr h="357576">
                <a:tc>
                  <a:txBody>
                    <a:bodyPr/>
                    <a:lstStyle/>
                    <a:p>
                      <a:r>
                        <a:rPr lang="it-IT" sz="1600" b="1" dirty="0" err="1"/>
                        <a:t>Section</a:t>
                      </a:r>
                      <a:endParaRPr lang="it-IT" sz="1600" b="1" dirty="0"/>
                    </a:p>
                  </a:txBody>
                  <a:tcPr marL="89394" marR="89394" marT="44697" marB="446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err="1"/>
                        <a:t>Description</a:t>
                      </a:r>
                      <a:endParaRPr lang="it-IT" sz="1600" b="1" dirty="0"/>
                    </a:p>
                  </a:txBody>
                  <a:tcPr marL="89394" marR="89394" marT="44697" marB="446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044235"/>
                  </a:ext>
                </a:extLst>
              </a:tr>
              <a:tr h="357576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openapi</a:t>
                      </a:r>
                      <a:endParaRPr lang="it-IT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394" marR="89394" marT="44697" marB="44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Specifies the </a:t>
                      </a:r>
                      <a:r>
                        <a:rPr lang="en-US" sz="1600" dirty="0" err="1"/>
                        <a:t>OpenAPI</a:t>
                      </a:r>
                      <a:r>
                        <a:rPr lang="en-US" sz="1600" dirty="0"/>
                        <a:t> version</a:t>
                      </a:r>
                    </a:p>
                  </a:txBody>
                  <a:tcPr marL="89394" marR="89394" marT="44697" marB="44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18331"/>
                  </a:ext>
                </a:extLst>
              </a:tr>
              <a:tr h="625757">
                <a:tc>
                  <a:txBody>
                    <a:bodyPr/>
                    <a:lstStyle/>
                    <a:p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info</a:t>
                      </a:r>
                    </a:p>
                  </a:txBody>
                  <a:tcPr marL="89394" marR="89394" marT="44697" marB="446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Metadata about the API (title, version, description, contact info).</a:t>
                      </a:r>
                    </a:p>
                  </a:txBody>
                  <a:tcPr marL="89394" marR="89394" marT="44697" marB="446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857821"/>
                  </a:ext>
                </a:extLst>
              </a:tr>
              <a:tr h="625757">
                <a:tc>
                  <a:txBody>
                    <a:bodyPr/>
                    <a:lstStyle/>
                    <a:p>
                      <a:r>
                        <a:rPr lang="it-IT" sz="1600" kern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paths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89394" marR="89394" marT="44697" marB="446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Endpoints and operations (GET, POST, etc.).</a:t>
                      </a:r>
                    </a:p>
                  </a:txBody>
                  <a:tcPr marL="89394" marR="89394" marT="44697" marB="446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795794"/>
                  </a:ext>
                </a:extLst>
              </a:tr>
              <a:tr h="625757">
                <a:tc>
                  <a:txBody>
                    <a:bodyPr/>
                    <a:lstStyle/>
                    <a:p>
                      <a:r>
                        <a:rPr lang="it-IT" sz="1600" kern="12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components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89394" marR="89394" marT="44697" marB="446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Reusable objects like schemas, responses, parameters, security definitions.</a:t>
                      </a:r>
                    </a:p>
                  </a:txBody>
                  <a:tcPr marL="89394" marR="89394" marT="44697" marB="446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576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619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9481B-3AD6-F35D-F426-716FF2BFD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AE78F-5288-EE17-24C5-81A22E148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  <a:br>
              <a:rPr lang="en-US" noProof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Personal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B1880-3BFE-5143-1768-B0E01A9C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Item contains human’s Personal Data submitted when Registering with an M-Instance.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980B9-4CAD-EA30-8B9B-25CE9F19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497D6C-146D-685F-B93D-78B74F18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CF29-A762-4A6E-ABE2-FDB7C1EAC9BE}" type="datetime5">
              <a:rPr lang="en-US" smtClean="0"/>
              <a:t>12-May-25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7406839-2743-3FAF-5A54-D5E155CC9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629" y="2725063"/>
            <a:ext cx="9812741" cy="394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86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E6F3A-79B1-3B99-5C87-827E800CE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1E416-D1B8-62A2-B9C4-70C3A55F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Paths</a:t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Endpoint: /api/Author</a:t>
            </a:r>
            <a:endParaRPr lang="en-150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91DC7-BE80-76C2-0490-42F82E65C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Author Service allows Processes to create and manage Items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Endpoints are also available for specific Item, such as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BasicObjects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Object.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A3C7F-DAA5-BE8D-7DA3-A978CECC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EA5A94-6448-1922-3D3D-850CEA0C2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CF29-A762-4A6E-ABE2-FDB7C1EAC9BE}" type="datetime5">
              <a:rPr lang="en-US" smtClean="0"/>
              <a:t>12-May-25</a:t>
            </a:fld>
            <a:endParaRPr lang="en-US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3C380790-BBA9-EAE3-8F03-D99DA6F0B96F}"/>
              </a:ext>
            </a:extLst>
          </p:cNvPr>
          <p:cNvGraphicFramePr>
            <a:graphicFrameLocks noGrp="1"/>
          </p:cNvGraphicFramePr>
          <p:nvPr/>
        </p:nvGraphicFramePr>
        <p:xfrm>
          <a:off x="1302025" y="2449653"/>
          <a:ext cx="10202586" cy="1958694"/>
        </p:xfrm>
        <a:graphic>
          <a:graphicData uri="http://schemas.openxmlformats.org/drawingml/2006/table">
            <a:tbl>
              <a:tblPr/>
              <a:tblGrid>
                <a:gridCol w="1156412">
                  <a:extLst>
                    <a:ext uri="{9D8B030D-6E8A-4147-A177-3AD203B41FA5}">
                      <a16:colId xmlns:a16="http://schemas.microsoft.com/office/drawing/2014/main" val="1526273407"/>
                    </a:ext>
                  </a:extLst>
                </a:gridCol>
                <a:gridCol w="3495394">
                  <a:extLst>
                    <a:ext uri="{9D8B030D-6E8A-4147-A177-3AD203B41FA5}">
                      <a16:colId xmlns:a16="http://schemas.microsoft.com/office/drawing/2014/main" val="3587846932"/>
                    </a:ext>
                  </a:extLst>
                </a:gridCol>
                <a:gridCol w="5550780">
                  <a:extLst>
                    <a:ext uri="{9D8B030D-6E8A-4147-A177-3AD203B41FA5}">
                      <a16:colId xmlns:a16="http://schemas.microsoft.com/office/drawing/2014/main" val="3962527384"/>
                    </a:ext>
                  </a:extLst>
                </a:gridCol>
              </a:tblGrid>
              <a:tr h="357576">
                <a:tc>
                  <a:txBody>
                    <a:bodyPr/>
                    <a:lstStyle/>
                    <a:p>
                      <a:r>
                        <a:rPr lang="it-IT" sz="1600" b="1" dirty="0"/>
                        <a:t>Method</a:t>
                      </a: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err="1"/>
                        <a:t>Path</a:t>
                      </a:r>
                      <a:endParaRPr lang="it-IT" sz="1600" b="1" dirty="0"/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err="1"/>
                        <a:t>Description</a:t>
                      </a:r>
                      <a:endParaRPr lang="it-IT" sz="1600" b="1" dirty="0"/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044235"/>
                  </a:ext>
                </a:extLst>
              </a:tr>
              <a:tr h="357576">
                <a:tc>
                  <a:txBody>
                    <a:bodyPr/>
                    <a:lstStyle/>
                    <a:p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</a:t>
                      </a: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/Author/items</a:t>
                      </a: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Retrieve all the existing Items </a:t>
                      </a: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18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</a:t>
                      </a: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/Author/item</a:t>
                      </a: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Create a new item according to its JSON representation reported in the request body</a:t>
                      </a: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338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DELETE</a:t>
                      </a: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/Author/item/{id}</a:t>
                      </a: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Deletes an item identified by its ID.</a:t>
                      </a: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857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163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141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9481B-3AD6-F35D-F426-716FF2BFD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AE78F-5288-EE17-24C5-81A22E148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Paths</a:t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Endpoint: /api/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endParaRPr lang="en-150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B1880-3BFE-5143-1768-B0E01A9C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Right Service allows Processes to create and manage Rights 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Endpoints are also available for others Item such as </a:t>
            </a:r>
            <a:r>
              <a:rPr lang="en-US" dirty="0" err="1"/>
              <a:t>MLocation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/>
              <a:t>BasicMLocation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/>
              <a:t>Object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/>
              <a:t>BasicObject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980B9-4CAD-EA30-8B9B-25CE9F19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497D6C-146D-685F-B93D-78B74F18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CF29-A762-4A6E-ABE2-FDB7C1EAC9BE}" type="datetime5">
              <a:rPr lang="en-US" smtClean="0"/>
              <a:t>12-May-25</a:t>
            </a:fld>
            <a:endParaRPr lang="en-US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1D4FA469-25D7-FF12-CE98-ACE47E13F8A8}"/>
              </a:ext>
            </a:extLst>
          </p:cNvPr>
          <p:cNvGraphicFramePr>
            <a:graphicFrameLocks noGrp="1"/>
          </p:cNvGraphicFramePr>
          <p:nvPr/>
        </p:nvGraphicFramePr>
        <p:xfrm>
          <a:off x="1302024" y="2384601"/>
          <a:ext cx="10202585" cy="2088798"/>
        </p:xfrm>
        <a:graphic>
          <a:graphicData uri="http://schemas.openxmlformats.org/drawingml/2006/table">
            <a:tbl>
              <a:tblPr/>
              <a:tblGrid>
                <a:gridCol w="1228947">
                  <a:extLst>
                    <a:ext uri="{9D8B030D-6E8A-4147-A177-3AD203B41FA5}">
                      <a16:colId xmlns:a16="http://schemas.microsoft.com/office/drawing/2014/main" val="1526273407"/>
                    </a:ext>
                  </a:extLst>
                </a:gridCol>
                <a:gridCol w="3594092">
                  <a:extLst>
                    <a:ext uri="{9D8B030D-6E8A-4147-A177-3AD203B41FA5}">
                      <a16:colId xmlns:a16="http://schemas.microsoft.com/office/drawing/2014/main" val="3587846932"/>
                    </a:ext>
                  </a:extLst>
                </a:gridCol>
                <a:gridCol w="5379546">
                  <a:extLst>
                    <a:ext uri="{9D8B030D-6E8A-4147-A177-3AD203B41FA5}">
                      <a16:colId xmlns:a16="http://schemas.microsoft.com/office/drawing/2014/main" val="3962527384"/>
                    </a:ext>
                  </a:extLst>
                </a:gridCol>
              </a:tblGrid>
              <a:tr h="357576">
                <a:tc>
                  <a:txBody>
                    <a:bodyPr/>
                    <a:lstStyle/>
                    <a:p>
                      <a:r>
                        <a:rPr lang="it-IT" sz="1600" b="1" dirty="0"/>
                        <a:t>Method</a:t>
                      </a: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err="1"/>
                        <a:t>Path</a:t>
                      </a:r>
                      <a:endParaRPr lang="it-IT" sz="1600" b="1" dirty="0"/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err="1"/>
                        <a:t>Description</a:t>
                      </a:r>
                      <a:endParaRPr lang="it-IT" sz="1600" b="1" dirty="0"/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044235"/>
                  </a:ext>
                </a:extLst>
              </a:tr>
              <a:tr h="357576">
                <a:tc>
                  <a:txBody>
                    <a:bodyPr/>
                    <a:lstStyle/>
                    <a:p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GET/POST</a:t>
                      </a: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it-IT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Right</a:t>
                      </a:r>
                      <a:r>
                        <a:rPr lang="it-IT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it-IT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right</a:t>
                      </a:r>
                      <a:endParaRPr lang="it-IT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Retrieve and create a new right according to its JSON representation reported in the request body</a:t>
                      </a: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18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GET/POST/ DELETE</a:t>
                      </a: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it-IT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Right</a:t>
                      </a:r>
                      <a:r>
                        <a:rPr lang="it-IT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/accounts/{</a:t>
                      </a:r>
                      <a:r>
                        <a:rPr lang="it-IT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accountId</a:t>
                      </a:r>
                      <a:r>
                        <a:rPr lang="it-IT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}/{</a:t>
                      </a:r>
                      <a:r>
                        <a:rPr lang="it-IT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userId</a:t>
                      </a:r>
                      <a:r>
                        <a:rPr lang="it-IT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}/</a:t>
                      </a:r>
                      <a:r>
                        <a:rPr lang="it-IT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rights</a:t>
                      </a:r>
                      <a:endParaRPr lang="it-IT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Retrieve, add, and remove a Right for the User of a specific Account, identified by </a:t>
                      </a:r>
                      <a:r>
                        <a:rPr lang="en-US" sz="1600" dirty="0" err="1"/>
                        <a:t>userId</a:t>
                      </a:r>
                      <a:r>
                        <a:rPr lang="en-US" sz="1600" dirty="0"/>
                        <a:t> and </a:t>
                      </a:r>
                      <a:r>
                        <a:rPr lang="en-US" sz="1600" dirty="0" err="1"/>
                        <a:t>accountId</a:t>
                      </a:r>
                      <a:r>
                        <a:rPr lang="en-US" sz="1600" dirty="0"/>
                        <a:t>, respectively"</a:t>
                      </a: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338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kern="12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94" marR="89394" marT="44697" marB="446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857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393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54B889-6988-FFA7-0077-8E721C0E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7F4FDE7-7C50-5E05-60B7-B696C054A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1B3877E-1807-EF50-6AD0-810BABC97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" y="833995"/>
            <a:ext cx="11104880" cy="519000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10FB66-7CA7-ED83-5526-7F1E2EC46AA3}"/>
              </a:ext>
            </a:extLst>
          </p:cNvPr>
          <p:cNvSpPr txBox="1">
            <a:spLocks/>
          </p:cNvSpPr>
          <p:nvPr/>
        </p:nvSpPr>
        <p:spPr>
          <a:xfrm>
            <a:off x="543560" y="6090482"/>
            <a:ext cx="11104880" cy="4955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dirty="0"/>
              <a:t>A video demonstrating the implementation is available </a:t>
            </a:r>
            <a:r>
              <a:rPr lang="en-US" dirty="0">
                <a:hlinkClick r:id="rId3"/>
              </a:rPr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29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AA51A-320D-20C6-1063-49646AA2A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595CAB-61B7-80CC-9DFB-7100C4EF8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30" y="3762883"/>
            <a:ext cx="10023681" cy="1468800"/>
          </a:xfrm>
        </p:spPr>
        <p:txBody>
          <a:bodyPr/>
          <a:lstStyle/>
          <a:p>
            <a:r>
              <a:rPr lang="en-GB" dirty="0"/>
              <a:t>Thank you for your attention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0F3887-8A80-8CFC-4331-FDA796222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0930" y="5234262"/>
            <a:ext cx="10023681" cy="860400"/>
          </a:xfrm>
        </p:spPr>
        <p:txBody>
          <a:bodyPr>
            <a:noAutofit/>
          </a:bodyPr>
          <a:lstStyle/>
          <a:p>
            <a:r>
              <a:rPr lang="en-GB" b="1" dirty="0"/>
              <a:t>Alberto </a:t>
            </a:r>
            <a:r>
              <a:rPr lang="en-GB" b="1" dirty="0" err="1"/>
              <a:t>Cannavò</a:t>
            </a:r>
            <a:endParaRPr lang="en-GB" b="1" dirty="0"/>
          </a:p>
          <a:p>
            <a:r>
              <a:rPr lang="en-GB" i="1" dirty="0"/>
              <a:t>Dept. of Control and Computer Engineering, </a:t>
            </a:r>
            <a:r>
              <a:rPr lang="en-GB" i="1" dirty="0" err="1"/>
              <a:t>Politecnico</a:t>
            </a:r>
            <a:r>
              <a:rPr lang="en-GB" i="1" dirty="0"/>
              <a:t> di Torino, Italy</a:t>
            </a:r>
            <a:br>
              <a:rPr lang="en-GB" i="1" dirty="0"/>
            </a:br>
            <a:r>
              <a:rPr lang="en-GB" i="1" dirty="0">
                <a:hlinkClick r:id="rId3"/>
              </a:rPr>
              <a:t>alberto.cannavo@polito.it</a:t>
            </a:r>
            <a:r>
              <a:rPr lang="en-GB" i="1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08283-1A67-D5CC-84D6-C0176866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19045-7635-A981-8ABB-D89EC45F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" name="Immagine 1" descr="Immagine che contiene schermata, Gioco per PC, cartone animato, Software per videogiochi&#10;&#10;Il contenuto generato dall'IA potrebbe non essere corretto.">
            <a:extLst>
              <a:ext uri="{FF2B5EF4-FFF2-40B4-BE49-F238E27FC236}">
                <a16:creationId xmlns:a16="http://schemas.microsoft.com/office/drawing/2014/main" id="{A7A30978-E0D1-A23D-E3E6-B47584D8A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8" b="4890"/>
          <a:stretch/>
        </p:blipFill>
        <p:spPr>
          <a:xfrm>
            <a:off x="0" y="-1"/>
            <a:ext cx="12192000" cy="432995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AADAA10-4A64-E405-8BE9-BA80661F79DA}"/>
              </a:ext>
            </a:extLst>
          </p:cNvPr>
          <p:cNvSpPr/>
          <p:nvPr/>
        </p:nvSpPr>
        <p:spPr>
          <a:xfrm>
            <a:off x="0" y="4300769"/>
            <a:ext cx="12192000" cy="45720"/>
          </a:xfrm>
          <a:prstGeom prst="rect">
            <a:avLst/>
          </a:prstGeom>
          <a:solidFill>
            <a:srgbClr val="2E53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3772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8DED9F-2F6C-E6F2-679A-4EB6E68F7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30" y="2404435"/>
            <a:ext cx="10023681" cy="1468800"/>
          </a:xfrm>
        </p:spPr>
        <p:txBody>
          <a:bodyPr/>
          <a:lstStyle/>
          <a:p>
            <a:r>
              <a:rPr lang="en-GB"/>
              <a:t>Verification Use Cases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40D57-EC41-16A6-BFAB-2401A7D39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A02-69CE-4022-BC92-E0319BEAF265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C12E0-32A1-C6A0-6AD0-A2904002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330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C70069-688F-7D72-6E20-D1C11C150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Use Case: Virtual Lecture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DF14B03-05BA-693E-E247-3030935029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552967"/>
              </p:ext>
            </p:extLst>
          </p:nvPr>
        </p:nvGraphicFramePr>
        <p:xfrm>
          <a:off x="1301750" y="1660449"/>
          <a:ext cx="10202862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427">
                  <a:extLst>
                    <a:ext uri="{9D8B030D-6E8A-4147-A177-3AD203B41FA5}">
                      <a16:colId xmlns:a16="http://schemas.microsoft.com/office/drawing/2014/main" val="1235889843"/>
                    </a:ext>
                  </a:extLst>
                </a:gridCol>
                <a:gridCol w="8442435">
                  <a:extLst>
                    <a:ext uri="{9D8B030D-6E8A-4147-A177-3AD203B41FA5}">
                      <a16:colId xmlns:a16="http://schemas.microsoft.com/office/drawing/2014/main" val="3999757651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Actor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Does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2389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School Mgr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Authors a virtual classroom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777863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Makes transaction for the virtual classroom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4885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Embeds the virtual classroom at an M-Location on which it has Rights.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61041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Changes Teacher’s Rights to Classroom.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92901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Teacher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Embeds their Persona at the classroom desk.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31504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Embeds and animates a 3D Object for the lecture.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43774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Pays lecture fees with the rights to make a copy of the Audio-Visual Event.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796926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School </a:t>
                      </a:r>
                      <a:r>
                        <a:rPr lang="en-GB" sz="2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Mgr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Changes Student’s Rights to Classroom.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88712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Embeds their persona in classroom.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44587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Approaches teacher’s desk to handle 3D Object with haptic gloves.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29540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Stores the lecture’s Audio-Visual Event.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064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Leaves for home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92356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School Mgr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Pays Teacher.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540936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Teacher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Leaves for home.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010937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B2641-5A1F-CDB9-D225-5EE94DF2E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24FE39-3511-F6CE-B3B1-4D0ABA1A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64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947FE-554E-53E3-FF88-BF9416164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Use Case: Virtual Lecture-Code/1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D939E93-57FA-C912-6A63-D6EAC45B3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814353"/>
              </p:ext>
            </p:extLst>
          </p:nvPr>
        </p:nvGraphicFramePr>
        <p:xfrm>
          <a:off x="1301750" y="1905000"/>
          <a:ext cx="977737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385">
                  <a:extLst>
                    <a:ext uri="{9D8B030D-6E8A-4147-A177-3AD203B41FA5}">
                      <a16:colId xmlns:a16="http://schemas.microsoft.com/office/drawing/2014/main" val="802596996"/>
                    </a:ext>
                  </a:extLst>
                </a:gridCol>
                <a:gridCol w="1406103">
                  <a:extLst>
                    <a:ext uri="{9D8B030D-6E8A-4147-A177-3AD203B41FA5}">
                      <a16:colId xmlns:a16="http://schemas.microsoft.com/office/drawing/2014/main" val="4124995697"/>
                    </a:ext>
                  </a:extLst>
                </a:gridCol>
                <a:gridCol w="3975241">
                  <a:extLst>
                    <a:ext uri="{9D8B030D-6E8A-4147-A177-3AD203B41FA5}">
                      <a16:colId xmlns:a16="http://schemas.microsoft.com/office/drawing/2014/main" val="1511778765"/>
                    </a:ext>
                  </a:extLst>
                </a:gridCol>
                <a:gridCol w="1392404">
                  <a:extLst>
                    <a:ext uri="{9D8B030D-6E8A-4147-A177-3AD203B41FA5}">
                      <a16:colId xmlns:a16="http://schemas.microsoft.com/office/drawing/2014/main" val="4077811172"/>
                    </a:ext>
                  </a:extLst>
                </a:gridCol>
                <a:gridCol w="1627243">
                  <a:extLst>
                    <a:ext uri="{9D8B030D-6E8A-4147-A177-3AD203B41FA5}">
                      <a16:colId xmlns:a16="http://schemas.microsoft.com/office/drawing/2014/main" val="4261650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S-Process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S-Complements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D-Process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</a:t>
                      </a:r>
                      <a:r>
                        <a:rPr lang="en-GB" sz="2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</a:t>
                      </a: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225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Author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(Data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Qualifier, MRights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AUSrvc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82644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Room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62594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Transact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Transaction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9455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Rights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22025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MM-Add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Room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AUSrvc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32581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96208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MM-Enable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Room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340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9600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MRights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RISrvc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36535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RISrvc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Rights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80915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8194E-7EFD-BC21-84CF-88AEB15A6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3AA01-13C4-E568-7A9F-382285AA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88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101E9-809C-C838-2EC8-6112D829B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99B6-BB48-A4F6-40D9-5466B877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Use Case: Virtual Lecture-Code/2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37D2099-D003-F00C-9A0E-22792A7F7D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458106"/>
              </p:ext>
            </p:extLst>
          </p:nvPr>
        </p:nvGraphicFramePr>
        <p:xfrm>
          <a:off x="1439975" y="1905000"/>
          <a:ext cx="9766743" cy="4027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544">
                  <a:extLst>
                    <a:ext uri="{9D8B030D-6E8A-4147-A177-3AD203B41FA5}">
                      <a16:colId xmlns:a16="http://schemas.microsoft.com/office/drawing/2014/main" val="802596996"/>
                    </a:ext>
                  </a:extLst>
                </a:gridCol>
                <a:gridCol w="1558890">
                  <a:extLst>
                    <a:ext uri="{9D8B030D-6E8A-4147-A177-3AD203B41FA5}">
                      <a16:colId xmlns:a16="http://schemas.microsoft.com/office/drawing/2014/main" val="4124995697"/>
                    </a:ext>
                  </a:extLst>
                </a:gridCol>
                <a:gridCol w="3551970">
                  <a:extLst>
                    <a:ext uri="{9D8B030D-6E8A-4147-A177-3AD203B41FA5}">
                      <a16:colId xmlns:a16="http://schemas.microsoft.com/office/drawing/2014/main" val="1511778765"/>
                    </a:ext>
                  </a:extLst>
                </a:gridCol>
                <a:gridCol w="1630852">
                  <a:extLst>
                    <a:ext uri="{9D8B030D-6E8A-4147-A177-3AD203B41FA5}">
                      <a16:colId xmlns:a16="http://schemas.microsoft.com/office/drawing/2014/main" val="4077811172"/>
                    </a:ext>
                  </a:extLst>
                </a:gridCol>
                <a:gridCol w="1579487">
                  <a:extLst>
                    <a:ext uri="{9D8B030D-6E8A-4147-A177-3AD203B41FA5}">
                      <a16:colId xmlns:a16="http://schemas.microsoft.com/office/drawing/2014/main" val="4261650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S-Process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S-Complements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D-Process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</a:t>
                      </a:r>
                      <a:r>
                        <a:rPr lang="en-GB" sz="2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</a:t>
                      </a: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225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Track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Uloc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Device, IDSrvc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88140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MM-Embed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76791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0660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MM-Embed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Object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90731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81283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Transact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Transaction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53643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Rights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673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MRights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RISrvc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54316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RISrvc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Rights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0404244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E2A8A-C518-B016-3E7A-B2C37794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679A4-26DF-F030-B33D-0C7A6567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9DA83-83DB-39A5-1E3A-B5CDA397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Highlights of MMM – Technologies (MMM-TEC)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0427F-68AA-843D-D65F-9072AFA51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649823"/>
            <a:ext cx="10202586" cy="912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MMM-TEC specifies </a:t>
            </a:r>
            <a:r>
              <a:rPr lang="en-GB" u="sng" dirty="0"/>
              <a:t>standard technologies</a:t>
            </a:r>
            <a:r>
              <a:rPr lang="en-GB" dirty="0"/>
              <a:t> that enable a metaverse instance (M-Instance) to interoperate with independently designed clients and M-Instances: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6940C-2574-0CF1-E855-4C1813233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288DF-8F0A-EB65-DB94-2B89AE8D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905803-C48E-C968-650F-4C2E3E41D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165654"/>
              </p:ext>
            </p:extLst>
          </p:nvPr>
        </p:nvGraphicFramePr>
        <p:xfrm>
          <a:off x="1313895" y="2564227"/>
          <a:ext cx="10404629" cy="363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108">
                  <a:extLst>
                    <a:ext uri="{9D8B030D-6E8A-4147-A177-3AD203B41FA5}">
                      <a16:colId xmlns:a16="http://schemas.microsoft.com/office/drawing/2014/main" val="2726987696"/>
                    </a:ext>
                  </a:extLst>
                </a:gridCol>
                <a:gridCol w="6411534">
                  <a:extLst>
                    <a:ext uri="{9D8B030D-6E8A-4147-A177-3AD203B41FA5}">
                      <a16:colId xmlns:a16="http://schemas.microsoft.com/office/drawing/2014/main" val="4005876085"/>
                    </a:ext>
                  </a:extLst>
                </a:gridCol>
                <a:gridCol w="1839987">
                  <a:extLst>
                    <a:ext uri="{9D8B030D-6E8A-4147-A177-3AD203B41FA5}">
                      <a16:colId xmlns:a16="http://schemas.microsoft.com/office/drawing/2014/main" val="3197278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Elements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Type of Spec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294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u="sng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Processes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Entities operating in an M-Instance.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Functional Requirements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2582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u="sng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Items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Data Types and Qualifiers recognised in an M-Instance.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Specification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105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u="sng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Protocols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Enable a Process to communicate with a Process.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Specification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082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u="sng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Process Actions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Payloads describing how a Process performs on Items.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Specification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4975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u="sng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Profiles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MMM-TEC subsets suiting specific needs.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Specification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36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u="sng" kern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Verific</a:t>
                      </a:r>
                      <a:r>
                        <a:rPr lang="en-GB" sz="2200" u="sng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Use Cases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 show MMM-TEC applicability to typical use cases.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Informative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2495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u="sng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Application Programming Interface for easy use.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Specification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0241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u="sng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Reference SW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Implements one of the Verification Use Cases.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Specification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5676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873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00AF7-06EE-30B4-DF9C-59FCD403E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9557-EBD9-B7E2-F9B6-C40FE1320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Use Case: Virtual Lecture-Code/3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8DB1B3B-566B-866A-8184-AB1C15B900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429361"/>
              </p:ext>
            </p:extLst>
          </p:nvPr>
        </p:nvGraphicFramePr>
        <p:xfrm>
          <a:off x="1439975" y="1905000"/>
          <a:ext cx="10064638" cy="4293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02">
                  <a:extLst>
                    <a:ext uri="{9D8B030D-6E8A-4147-A177-3AD203B41FA5}">
                      <a16:colId xmlns:a16="http://schemas.microsoft.com/office/drawing/2014/main" val="802596996"/>
                    </a:ext>
                  </a:extLst>
                </a:gridCol>
                <a:gridCol w="1894079">
                  <a:extLst>
                    <a:ext uri="{9D8B030D-6E8A-4147-A177-3AD203B41FA5}">
                      <a16:colId xmlns:a16="http://schemas.microsoft.com/office/drawing/2014/main" val="4124995697"/>
                    </a:ext>
                  </a:extLst>
                </a:gridCol>
                <a:gridCol w="3606265">
                  <a:extLst>
                    <a:ext uri="{9D8B030D-6E8A-4147-A177-3AD203B41FA5}">
                      <a16:colId xmlns:a16="http://schemas.microsoft.com/office/drawing/2014/main" val="1511778765"/>
                    </a:ext>
                  </a:extLst>
                </a:gridCol>
                <a:gridCol w="1742141">
                  <a:extLst>
                    <a:ext uri="{9D8B030D-6E8A-4147-A177-3AD203B41FA5}">
                      <a16:colId xmlns:a16="http://schemas.microsoft.com/office/drawing/2014/main" val="4077811172"/>
                    </a:ext>
                  </a:extLst>
                </a:gridCol>
                <a:gridCol w="1435351">
                  <a:extLst>
                    <a:ext uri="{9D8B030D-6E8A-4147-A177-3AD203B41FA5}">
                      <a16:colId xmlns:a16="http://schemas.microsoft.com/office/drawing/2014/main" val="4261650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S-Process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S-Complements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D-Process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</a:t>
                      </a:r>
                      <a:r>
                        <a:rPr lang="en-GB" sz="2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</a:t>
                      </a: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225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Track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Uloc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LOSrvc, Device, IDSrvc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88140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MM-PropertyChange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Personal Status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0761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7473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MM-Move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MLoc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00600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10910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MM-Embed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Speech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 </a:t>
                      </a:r>
                      <a:r>
                        <a:rPr lang="en-GB" sz="2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 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843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78973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MM-Move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MLoc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3.3 </a:t>
                      </a:r>
                      <a:r>
                        <a:rPr lang="en-GB" sz="2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GB" sz="2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6158177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26009-52C7-1B1B-0875-8E797696A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B4C16-3277-E28D-02E5-ACF8A697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05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60F82-8889-3FEA-7963-D9CFE4A8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Use Case: Virtual Lecture-Code/4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326A626-80D7-3512-319D-2CEFA9EC3C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652540"/>
              </p:ext>
            </p:extLst>
          </p:nvPr>
        </p:nvGraphicFramePr>
        <p:xfrm>
          <a:off x="1301750" y="1905000"/>
          <a:ext cx="1020258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71">
                  <a:extLst>
                    <a:ext uri="{9D8B030D-6E8A-4147-A177-3AD203B41FA5}">
                      <a16:colId xmlns:a16="http://schemas.microsoft.com/office/drawing/2014/main" val="2834134071"/>
                    </a:ext>
                  </a:extLst>
                </a:gridCol>
                <a:gridCol w="1358782">
                  <a:extLst>
                    <a:ext uri="{9D8B030D-6E8A-4147-A177-3AD203B41FA5}">
                      <a16:colId xmlns:a16="http://schemas.microsoft.com/office/drawing/2014/main" val="1241792889"/>
                    </a:ext>
                  </a:extLst>
                </a:gridCol>
                <a:gridCol w="5033473">
                  <a:extLst>
                    <a:ext uri="{9D8B030D-6E8A-4147-A177-3AD203B41FA5}">
                      <a16:colId xmlns:a16="http://schemas.microsoft.com/office/drawing/2014/main" val="1602422962"/>
                    </a:ext>
                  </a:extLst>
                </a:gridCol>
                <a:gridCol w="1367327">
                  <a:extLst>
                    <a:ext uri="{9D8B030D-6E8A-4147-A177-3AD203B41FA5}">
                      <a16:colId xmlns:a16="http://schemas.microsoft.com/office/drawing/2014/main" val="3855002834"/>
                    </a:ext>
                  </a:extLst>
                </a:gridCol>
                <a:gridCol w="1146832">
                  <a:extLst>
                    <a:ext uri="{9D8B030D-6E8A-4147-A177-3AD203B41FA5}">
                      <a16:colId xmlns:a16="http://schemas.microsoft.com/office/drawing/2014/main" val="3963290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S-Process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S-Complements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D-Process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D-</a:t>
                      </a:r>
                      <a:r>
                        <a:rPr lang="en-GB" sz="2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</a:t>
                      </a: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02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22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  <a:endParaRPr lang="en-150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MU-Send</a:t>
                      </a:r>
                      <a:endParaRPr lang="en-150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Event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3.1</a:t>
                      </a: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150" sz="2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URI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3.1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COSrvc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4550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COSrvc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4725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MM-Move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150" sz="22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3.1 </a:t>
                      </a:r>
                      <a:r>
                        <a:rPr lang="en-150" sz="2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en-150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MLoc</a:t>
                      </a:r>
                      <a:r>
                        <a:rPr lang="en-150" sz="22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3.3</a:t>
                      </a:r>
                      <a:r>
                        <a:rPr lang="en-150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150" sz="2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en-150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MLoc</a:t>
                      </a:r>
                      <a:r>
                        <a:rPr lang="en-150" sz="22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3.1 </a:t>
                      </a:r>
                      <a:r>
                        <a:rPr lang="en-150" sz="2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SA</a:t>
                      </a:r>
                      <a:endParaRPr lang="en-150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LSrvc</a:t>
                      </a:r>
                      <a:r>
                        <a:rPr lang="en-150" sz="22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0926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22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  <a:endParaRPr lang="en-150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545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Transact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Transaction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1.2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TRSrvc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150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User</a:t>
                      </a:r>
                      <a:r>
                        <a:rPr lang="en-150" sz="22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endParaRPr lang="en-150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0240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TRSrvc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Rights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1.2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9016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MM-Move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Persona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2.1 </a:t>
                      </a:r>
                      <a:r>
                        <a:rPr lang="en-150" sz="2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MLoc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2.3</a:t>
                      </a: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150" sz="2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MLoc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2.1 </a:t>
                      </a:r>
                      <a:r>
                        <a:rPr lang="en-150" sz="2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SA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LSrvc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6183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LOSrvc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150" sz="2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22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endParaRPr lang="en-150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150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LOSrvc</a:t>
                      </a:r>
                      <a:endParaRPr lang="en-150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791859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96290-8903-1609-ED70-588030203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086F5-CF8B-CC20-16DE-8B94320A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640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58E8CF-8628-5708-0A95-C90B9AE59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GB" dirty="0"/>
              <a:t>MMM-TEC V2.0 – an example of MPAI-wide collaboration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24ED25C-D661-1485-15D5-4380D9FE7F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997846"/>
              </p:ext>
            </p:extLst>
          </p:nvPr>
        </p:nvGraphicFramePr>
        <p:xfrm>
          <a:off x="1301750" y="1981909"/>
          <a:ext cx="10202862" cy="367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01">
                  <a:extLst>
                    <a:ext uri="{9D8B030D-6E8A-4147-A177-3AD203B41FA5}">
                      <a16:colId xmlns:a16="http://schemas.microsoft.com/office/drawing/2014/main" val="1984900569"/>
                    </a:ext>
                  </a:extLst>
                </a:gridCol>
                <a:gridCol w="7240261">
                  <a:extLst>
                    <a:ext uri="{9D8B030D-6E8A-4147-A177-3AD203B41FA5}">
                      <a16:colId xmlns:a16="http://schemas.microsoft.com/office/drawing/2014/main" val="6000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595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u="sng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Context-based Audio Enhancement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Audio-related technologies.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1336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u="sng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Object and Scene Description</a:t>
                      </a: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Audio, Audio-Visual, Speech, and Visual Object and Scene Descriptors.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573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u="sng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Multimodal Conversation</a:t>
                      </a: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Technologies enabling a human to converse with a machine.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470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u="sng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Portable Avatar</a:t>
                      </a: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3D Graphics-related technologies.</a:t>
                      </a:r>
                      <a:endParaRPr lang="en-150" sz="23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1464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u="sng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Data Types, Formats, and Attributes</a:t>
                      </a: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Qualifier support to MMM data types.</a:t>
                      </a:r>
                      <a:endParaRPr lang="en-150" sz="23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8295283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2FDEB-10A7-FAB5-6B06-534F0DA4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26363-58CC-4FB5-B640-2D84636DC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041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8526-A9EE-9B75-29C3-15E3AA7E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MMM-TEC V2.0: what’s next?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94385-B0D2-D227-837F-180EF6EDF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MMM-TEC V2.0 is a solid foundation but is not the end point.</a:t>
            </a:r>
          </a:p>
          <a:p>
            <a:r>
              <a:rPr lang="en-GB" dirty="0"/>
              <a:t>MPAI is working on strengthening MMM-TEC application support, e.g.,</a:t>
            </a:r>
          </a:p>
          <a:p>
            <a:pPr lvl="1"/>
            <a:r>
              <a:rPr lang="en-GB" dirty="0"/>
              <a:t>Industrial metaverse: mapping an M-Location with its content to a U-Location with its “content”.</a:t>
            </a:r>
          </a:p>
          <a:p>
            <a:pPr lvl="1"/>
            <a:r>
              <a:rPr lang="en-GB" dirty="0"/>
              <a:t>More support to realistic environments.</a:t>
            </a:r>
          </a:p>
          <a:p>
            <a:pPr lvl="1"/>
            <a:r>
              <a:rPr lang="en-GB" dirty="0"/>
              <a:t>Development of a basic Rules set.</a:t>
            </a:r>
          </a:p>
          <a:p>
            <a:pPr lvl="1"/>
            <a:r>
              <a:rPr lang="en-GB" dirty="0"/>
              <a:t>Security and Privacy.</a:t>
            </a:r>
          </a:p>
          <a:p>
            <a:pPr lvl="1"/>
            <a:r>
              <a:rPr lang="en-GB" dirty="0"/>
              <a:t>More Verification Use Cases.</a:t>
            </a:r>
          </a:p>
          <a:p>
            <a:pPr lvl="1"/>
            <a:r>
              <a:rPr lang="en-GB" dirty="0"/>
              <a:t>Enhancing the MMM-TEC Reference Software</a:t>
            </a:r>
          </a:p>
          <a:p>
            <a:r>
              <a:rPr lang="en-US" dirty="0"/>
              <a:t>MPAI is working on reusing some MMM Technologies in other projects, e.g.:</a:t>
            </a:r>
          </a:p>
          <a:p>
            <a:pPr lvl="1"/>
            <a:r>
              <a:rPr lang="en-US" dirty="0"/>
              <a:t>Live Theatrical Performance needs event detection and resulting actions.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0BE31-FBBD-E37A-B9B4-8245960A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55C47-617A-F73C-47DF-B87C7AE9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080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937260" y="2750201"/>
            <a:ext cx="800914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40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look forward to working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you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this exciting MPAI project!</a:t>
            </a:r>
          </a:p>
          <a:p>
            <a:pPr algn="ctr">
              <a:spcBef>
                <a:spcPct val="0"/>
              </a:spcBef>
            </a:pPr>
            <a:endParaRPr lang="en-US" sz="24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150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mmm.</a:t>
            </a:r>
            <a:r>
              <a:rPr lang="en-150" sz="28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mpai.community</a:t>
            </a:r>
            <a:endParaRPr lang="en-150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12-May-25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44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44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44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44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44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17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5F22-9724-F407-B4BB-9D59E031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 of the M-Instance platform/1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FF563-BE72-7B3F-5C90-E33813F1B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An M-Instance is: </a:t>
            </a:r>
          </a:p>
          <a:p>
            <a:pPr lvl="1"/>
            <a:r>
              <a:rPr lang="en-GB" b="1" dirty="0"/>
              <a:t>Agnostic to transport infrastructure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Populated by Processes and Items</a:t>
            </a:r>
            <a:r>
              <a:rPr lang="en-GB" dirty="0"/>
              <a:t>.</a:t>
            </a:r>
          </a:p>
          <a:p>
            <a:r>
              <a:rPr lang="en-GB" dirty="0"/>
              <a:t>Includes Processes that</a:t>
            </a:r>
          </a:p>
          <a:p>
            <a:pPr lvl="1"/>
            <a:r>
              <a:rPr lang="en-GB" dirty="0"/>
              <a:t>Produce </a:t>
            </a:r>
            <a:r>
              <a:rPr lang="en-GB" b="1" dirty="0"/>
              <a:t>Items</a:t>
            </a:r>
            <a:r>
              <a:rPr lang="en-GB" dirty="0"/>
              <a:t> in an M-Instance.</a:t>
            </a:r>
          </a:p>
          <a:p>
            <a:pPr lvl="1"/>
            <a:r>
              <a:rPr lang="en-GB" b="1" dirty="0"/>
              <a:t>Acquire Data from the universe</a:t>
            </a:r>
            <a:r>
              <a:rPr lang="en-GB" dirty="0"/>
              <a:t> with Qualifier and Rights.</a:t>
            </a:r>
          </a:p>
          <a:p>
            <a:pPr lvl="1"/>
            <a:r>
              <a:rPr lang="en-GB" b="1" dirty="0"/>
              <a:t>Data</a:t>
            </a:r>
            <a:r>
              <a:rPr lang="en-GB" dirty="0"/>
              <a:t> becomes </a:t>
            </a:r>
            <a:r>
              <a:rPr lang="en-GB" b="1" dirty="0"/>
              <a:t>Item</a:t>
            </a:r>
            <a:r>
              <a:rPr lang="en-GB" dirty="0"/>
              <a:t> when it is </a:t>
            </a:r>
            <a:r>
              <a:rPr lang="en-GB" b="1" dirty="0"/>
              <a:t>Identified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Perform </a:t>
            </a:r>
            <a:r>
              <a:rPr lang="en-GB" b="1" dirty="0"/>
              <a:t>Actions</a:t>
            </a:r>
            <a:r>
              <a:rPr lang="en-GB" dirty="0"/>
              <a:t> on Items or Processes based on </a:t>
            </a:r>
            <a:r>
              <a:rPr lang="en-GB" b="1" dirty="0"/>
              <a:t>Rights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May have the Rights to </a:t>
            </a:r>
            <a:r>
              <a:rPr lang="en-GB" b="1" dirty="0"/>
              <a:t>actuate Items into the universe</a:t>
            </a:r>
            <a:r>
              <a:rPr lang="en-GB" dirty="0"/>
              <a:t>.</a:t>
            </a:r>
          </a:p>
          <a:p>
            <a:r>
              <a:rPr lang="en-GB" dirty="0"/>
              <a:t>Rights may be </a:t>
            </a:r>
            <a:r>
              <a:rPr lang="en-GB" b="1" dirty="0"/>
              <a:t>internal</a:t>
            </a:r>
            <a:r>
              <a:rPr lang="en-GB" dirty="0"/>
              <a:t> (intrinsic ), </a:t>
            </a:r>
            <a:r>
              <a:rPr lang="en-GB" b="1" dirty="0"/>
              <a:t>acquired</a:t>
            </a:r>
            <a:r>
              <a:rPr lang="en-GB" dirty="0"/>
              <a:t> (e.g., by Transaction), or </a:t>
            </a:r>
            <a:r>
              <a:rPr lang="en-GB" b="1" dirty="0"/>
              <a:t>granted</a:t>
            </a:r>
            <a:r>
              <a:rPr lang="en-GB" dirty="0"/>
              <a:t>.</a:t>
            </a:r>
          </a:p>
          <a:p>
            <a:r>
              <a:rPr lang="en-GB" b="1" dirty="0"/>
              <a:t>Items</a:t>
            </a:r>
            <a:r>
              <a:rPr lang="en-GB" dirty="0"/>
              <a:t> may have </a:t>
            </a:r>
            <a:r>
              <a:rPr lang="en-GB" b="1" dirty="0"/>
              <a:t>Rights</a:t>
            </a:r>
            <a:r>
              <a:rPr lang="en-GB" dirty="0"/>
              <a:t> indicating Actions granted to specific Processes.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B102-2351-5CF4-2835-9D4A2B70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D2506-D1E9-65A1-DEE9-F7CEBA83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3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A9D0B-031A-FD6E-1361-3F1C9633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 of the M-Instance platform/2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37859-67E9-6186-F6B4-19BDB7FA1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Process </a:t>
            </a:r>
          </a:p>
          <a:p>
            <a:pPr lvl="1"/>
            <a:r>
              <a:rPr lang="en-GB" dirty="0"/>
              <a:t>May request another Process to </a:t>
            </a:r>
            <a:r>
              <a:rPr lang="en-GB" b="1" dirty="0"/>
              <a:t>perform an Action on Items or Processes</a:t>
            </a:r>
            <a:r>
              <a:rPr lang="en-GB" dirty="0"/>
              <a:t>.</a:t>
            </a:r>
          </a:p>
          <a:p>
            <a:pPr lvl="1"/>
            <a:r>
              <a:rPr lang="en-GB" b="1" dirty="0"/>
              <a:t>Makes the request using a protocol </a:t>
            </a:r>
            <a:r>
              <a:rPr lang="en-GB" dirty="0"/>
              <a:t>(Inter-Process Protocol - IPP).</a:t>
            </a:r>
          </a:p>
          <a:p>
            <a:pPr lvl="1"/>
            <a:r>
              <a:rPr lang="en-GB" b="1" dirty="0"/>
              <a:t>A </a:t>
            </a:r>
            <a:r>
              <a:rPr lang="en-GB" b="1" dirty="0" err="1"/>
              <a:t>Process</a:t>
            </a:r>
            <a:r>
              <a:rPr lang="en-GB" b="1" baseline="-25000" dirty="0" err="1"/>
              <a:t>A</a:t>
            </a:r>
            <a:r>
              <a:rPr lang="en-GB" dirty="0"/>
              <a:t> in M-</a:t>
            </a:r>
            <a:r>
              <a:rPr lang="en-GB" dirty="0" err="1"/>
              <a:t>Instance</a:t>
            </a:r>
            <a:r>
              <a:rPr lang="en-GB" baseline="-25000" dirty="0" err="1"/>
              <a:t>A</a:t>
            </a:r>
            <a:r>
              <a:rPr lang="en-GB" dirty="0"/>
              <a:t> </a:t>
            </a:r>
            <a:r>
              <a:rPr lang="en-GB" b="1" dirty="0"/>
              <a:t>requests a </a:t>
            </a:r>
            <a:r>
              <a:rPr lang="en-GB" b="1" dirty="0" err="1"/>
              <a:t>Process</a:t>
            </a:r>
            <a:r>
              <a:rPr lang="en-GB" b="1" baseline="-25000" dirty="0" err="1"/>
              <a:t>B</a:t>
            </a:r>
            <a:r>
              <a:rPr lang="en-GB" dirty="0"/>
              <a:t> in M-</a:t>
            </a:r>
            <a:r>
              <a:rPr lang="en-GB" dirty="0" err="1"/>
              <a:t>Instance</a:t>
            </a:r>
            <a:r>
              <a:rPr lang="en-GB" baseline="-25000" dirty="0" err="1"/>
              <a:t>B</a:t>
            </a:r>
            <a:r>
              <a:rPr lang="en-GB" dirty="0"/>
              <a:t> to perform a Process Action by making an IPP request.</a:t>
            </a:r>
          </a:p>
          <a:p>
            <a:r>
              <a:rPr lang="en-GB" b="1" dirty="0"/>
              <a:t>Process Action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Is the </a:t>
            </a:r>
            <a:r>
              <a:rPr lang="en-GB" b="1" dirty="0"/>
              <a:t>payload </a:t>
            </a:r>
            <a:r>
              <a:rPr lang="en-GB" dirty="0"/>
              <a:t>of an IPP Message – what a Process requests to do.</a:t>
            </a:r>
          </a:p>
          <a:p>
            <a:pPr lvl="1"/>
            <a:r>
              <a:rPr lang="en-GB" dirty="0"/>
              <a:t>Includes the </a:t>
            </a:r>
            <a:r>
              <a:rPr lang="en-GB" b="1" dirty="0"/>
              <a:t>Action </a:t>
            </a:r>
            <a:r>
              <a:rPr lang="en-GB" dirty="0"/>
              <a:t>to be performed and the </a:t>
            </a:r>
            <a:r>
              <a:rPr lang="en-GB" b="1" dirty="0"/>
              <a:t>Items </a:t>
            </a:r>
            <a:r>
              <a:rPr lang="en-GB" dirty="0"/>
              <a:t>and </a:t>
            </a:r>
            <a:r>
              <a:rPr lang="en-GB" b="1" dirty="0"/>
              <a:t>Processes </a:t>
            </a:r>
            <a:r>
              <a:rPr lang="en-GB" dirty="0"/>
              <a:t>affected .</a:t>
            </a:r>
          </a:p>
          <a:p>
            <a:r>
              <a:rPr lang="en-GB" dirty="0"/>
              <a:t>A conforming M-Instance may only implement </a:t>
            </a:r>
            <a:r>
              <a:rPr lang="en-GB" b="1" dirty="0"/>
              <a:t>an MMM-TEC subset </a:t>
            </a:r>
            <a:r>
              <a:rPr lang="en-GB" dirty="0"/>
              <a:t>(Profile).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6E14E-A277-DD19-5A3C-88030A7D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ACD7D-1E72-638C-B97C-62DD4A028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1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6127F-6255-C16E-6B06-F96D3895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M-Instance at-a-glance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C15CB-7091-09CC-6842-B403EF45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3CCA0-BD04-681E-F879-1286E984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06D4BE-E6AD-EEFD-7FB4-B78F91C2F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837" y="2829537"/>
            <a:ext cx="5474967" cy="36784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F468A0-EDEF-C5F5-1401-E45CB8456F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7" y="2831887"/>
            <a:ext cx="5563522" cy="3844291"/>
          </a:xfrm>
          <a:prstGeom prst="rect">
            <a:avLst/>
          </a:prstGeom>
          <a:ln>
            <a:headEnd type="arrow" w="med" len="med"/>
            <a:tailEnd type="arrow" w="med" len="med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9015BF-AB58-13EB-35EE-4C9A8CFEF2CC}"/>
              </a:ext>
            </a:extLst>
          </p:cNvPr>
          <p:cNvSpPr/>
          <p:nvPr/>
        </p:nvSpPr>
        <p:spPr>
          <a:xfrm>
            <a:off x="840202" y="4365105"/>
            <a:ext cx="912719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65CA2E-EBA2-70E1-DED9-779B66A01DEE}"/>
              </a:ext>
            </a:extLst>
          </p:cNvPr>
          <p:cNvSpPr/>
          <p:nvPr/>
        </p:nvSpPr>
        <p:spPr>
          <a:xfrm>
            <a:off x="2402623" y="4366213"/>
            <a:ext cx="75898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EE175F-20F6-9D46-DEFD-000127707C63}"/>
              </a:ext>
            </a:extLst>
          </p:cNvPr>
          <p:cNvSpPr/>
          <p:nvPr/>
        </p:nvSpPr>
        <p:spPr>
          <a:xfrm>
            <a:off x="2308922" y="5904989"/>
            <a:ext cx="908129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406330-8C87-2BFE-ECF2-4CA787B03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13" y="3413860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015CBE-CF35-C0C4-FA45-14DC31E4A9D6}"/>
              </a:ext>
            </a:extLst>
          </p:cNvPr>
          <p:cNvSpPr/>
          <p:nvPr/>
        </p:nvSpPr>
        <p:spPr>
          <a:xfrm>
            <a:off x="4848225" y="4370181"/>
            <a:ext cx="1000013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Resolut.Service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907005-003E-078E-E1C9-0C785F3109CE}"/>
              </a:ext>
            </a:extLst>
          </p:cNvPr>
          <p:cNvSpPr/>
          <p:nvPr/>
        </p:nvSpPr>
        <p:spPr>
          <a:xfrm>
            <a:off x="6562725" y="4379706"/>
            <a:ext cx="1000013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Resolut.Service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2CFE37-E535-3493-B2C3-E28E7928544D}"/>
              </a:ext>
            </a:extLst>
          </p:cNvPr>
          <p:cNvSpPr/>
          <p:nvPr/>
        </p:nvSpPr>
        <p:spPr>
          <a:xfrm>
            <a:off x="8431948" y="4394788"/>
            <a:ext cx="75898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B3C681-C313-479F-A29A-A2BE90D79770}"/>
              </a:ext>
            </a:extLst>
          </p:cNvPr>
          <p:cNvSpPr/>
          <p:nvPr/>
        </p:nvSpPr>
        <p:spPr>
          <a:xfrm>
            <a:off x="11164981" y="4432888"/>
            <a:ext cx="912719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4" descr="Free Images : hand, person, woman, hair, white, female, clear, portrait ...">
            <a:extLst>
              <a:ext uri="{FF2B5EF4-FFF2-40B4-BE49-F238E27FC236}">
                <a16:creationId xmlns:a16="http://schemas.microsoft.com/office/drawing/2014/main" id="{97E47BE8-3B70-64FB-130A-6D2F4F928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601" y="2236431"/>
            <a:ext cx="457200" cy="58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6D00BCF-D68A-B43A-241B-F18B507E1670}"/>
              </a:ext>
            </a:extLst>
          </p:cNvPr>
          <p:cNvSpPr/>
          <p:nvPr/>
        </p:nvSpPr>
        <p:spPr>
          <a:xfrm>
            <a:off x="10413839" y="5600189"/>
            <a:ext cx="908129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A65E43-C52F-16B3-FCFF-969D10B76574}"/>
              </a:ext>
            </a:extLst>
          </p:cNvPr>
          <p:cNvSpPr/>
          <p:nvPr/>
        </p:nvSpPr>
        <p:spPr>
          <a:xfrm>
            <a:off x="9711823" y="4417806"/>
            <a:ext cx="912719" cy="609600"/>
          </a:xfrm>
          <a:prstGeom prst="rect">
            <a:avLst/>
          </a:prstGeom>
          <a:solidFill>
            <a:srgbClr val="A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921F0F-34AC-8521-B527-40884D7A5FD5}"/>
              </a:ext>
            </a:extLst>
          </p:cNvPr>
          <p:cNvSpPr/>
          <p:nvPr/>
        </p:nvSpPr>
        <p:spPr>
          <a:xfrm>
            <a:off x="9334500" y="3289175"/>
            <a:ext cx="834367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Auton.User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E2253CF-CFA7-6418-4879-07741EBC6740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5848238" y="4674981"/>
            <a:ext cx="714487" cy="952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52A961-06BE-1195-652D-87600FB6D2C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14653" y="4669905"/>
            <a:ext cx="22554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5D6ACE-BF76-446F-D00A-29E8431CD369}"/>
              </a:ext>
            </a:extLst>
          </p:cNvPr>
          <p:cNvCxnSpPr>
            <a:cxnSpLocks/>
          </p:cNvCxnSpPr>
          <p:nvPr/>
        </p:nvCxnSpPr>
        <p:spPr>
          <a:xfrm flipV="1">
            <a:off x="2782113" y="4061413"/>
            <a:ext cx="0" cy="29924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84F4875-EA17-F4E2-C02E-544DBED9C522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752921" y="4669905"/>
            <a:ext cx="649702" cy="110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36D1E0C-5263-E83A-11BF-2FC8BC65696D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161603" y="4671013"/>
            <a:ext cx="1686622" cy="1349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11227B8-3BA3-C46F-4155-78762B4508F9}"/>
              </a:ext>
            </a:extLst>
          </p:cNvPr>
          <p:cNvSpPr txBox="1"/>
          <p:nvPr/>
        </p:nvSpPr>
        <p:spPr>
          <a:xfrm>
            <a:off x="2314965" y="3038971"/>
            <a:ext cx="93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</a:t>
            </a:r>
            <a:endParaRPr lang="en-1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DEB1B2-1FDD-CCA1-6764-4119620AC326}"/>
              </a:ext>
            </a:extLst>
          </p:cNvPr>
          <p:cNvSpPr txBox="1"/>
          <p:nvPr/>
        </p:nvSpPr>
        <p:spPr>
          <a:xfrm>
            <a:off x="8357374" y="5989911"/>
            <a:ext cx="93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</a:t>
            </a:r>
            <a:endParaRPr lang="en-1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192950F-643B-A1C0-714C-47F623913521}"/>
              </a:ext>
            </a:extLst>
          </p:cNvPr>
          <p:cNvCxnSpPr>
            <a:cxnSpLocks/>
          </p:cNvCxnSpPr>
          <p:nvPr/>
        </p:nvCxnSpPr>
        <p:spPr>
          <a:xfrm>
            <a:off x="7542755" y="4702293"/>
            <a:ext cx="884419" cy="2130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7836B5-E7AB-8EAA-3A2C-F2D7FD336354}"/>
              </a:ext>
            </a:extLst>
          </p:cNvPr>
          <p:cNvCxnSpPr>
            <a:cxnSpLocks/>
            <a:stCxn id="14" idx="0"/>
            <a:endCxn id="16" idx="2"/>
          </p:cNvCxnSpPr>
          <p:nvPr/>
        </p:nvCxnSpPr>
        <p:spPr>
          <a:xfrm flipH="1" flipV="1">
            <a:off x="8793201" y="2818199"/>
            <a:ext cx="18237" cy="157658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1C5F50D-46B4-442D-C53E-A5148778B04D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8791164" y="2829983"/>
            <a:ext cx="960520" cy="45919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EE28BE2-D95A-3A63-3240-EC3ECC4140DF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8811438" y="5004388"/>
            <a:ext cx="10754" cy="30926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2DACA77-1F96-5805-7A23-7EC49F8738C7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9190928" y="4699588"/>
            <a:ext cx="520895" cy="2301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2CAA9D-64C0-DE88-C876-32096DA65C31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2762987" y="4975813"/>
            <a:ext cx="19126" cy="92917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8638DE0-1AF2-B9F2-881B-A16D18C11329}"/>
              </a:ext>
            </a:extLst>
          </p:cNvPr>
          <p:cNvCxnSpPr>
            <a:cxnSpLocks/>
            <a:stCxn id="15" idx="1"/>
            <a:endCxn id="18" idx="3"/>
          </p:cNvCxnSpPr>
          <p:nvPr/>
        </p:nvCxnSpPr>
        <p:spPr>
          <a:xfrm flipH="1" flipV="1">
            <a:off x="10624542" y="4722606"/>
            <a:ext cx="540439" cy="1508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E4D3E19-BD68-0B47-58D6-6F5C50BD6D2A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10867904" y="5035953"/>
            <a:ext cx="749353" cy="56423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DC3CBC-6E26-D7FD-BCC4-415548873AF5}"/>
              </a:ext>
            </a:extLst>
          </p:cNvPr>
          <p:cNvSpPr txBox="1"/>
          <p:nvPr/>
        </p:nvSpPr>
        <p:spPr>
          <a:xfrm>
            <a:off x="3388836" y="5437069"/>
            <a:ext cx="175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Metaverse A</a:t>
            </a:r>
            <a:endParaRPr lang="en-150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F09283-73CC-AA27-6414-6E742167A15A}"/>
              </a:ext>
            </a:extLst>
          </p:cNvPr>
          <p:cNvSpPr txBox="1"/>
          <p:nvPr/>
        </p:nvSpPr>
        <p:spPr>
          <a:xfrm>
            <a:off x="6892965" y="5437069"/>
            <a:ext cx="1743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Metaverse B</a:t>
            </a:r>
            <a:endParaRPr lang="en-150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F630E2E-FEC2-E544-0421-393C47ADFDA9}"/>
              </a:ext>
            </a:extLst>
          </p:cNvPr>
          <p:cNvSpPr/>
          <p:nvPr/>
        </p:nvSpPr>
        <p:spPr>
          <a:xfrm>
            <a:off x="844012" y="5282518"/>
            <a:ext cx="912719" cy="609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F3D52FB-0C6B-E2A3-2748-7F0346965D5E}"/>
              </a:ext>
            </a:extLst>
          </p:cNvPr>
          <p:cNvCxnSpPr>
            <a:cxnSpLocks/>
          </p:cNvCxnSpPr>
          <p:nvPr/>
        </p:nvCxnSpPr>
        <p:spPr>
          <a:xfrm flipV="1">
            <a:off x="1319073" y="4993116"/>
            <a:ext cx="0" cy="29924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CD9DBC5E-F106-A33B-8DA3-3B95F044A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1228" y="5323608"/>
            <a:ext cx="444523" cy="7620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5E11311-1D30-E598-C2F1-DD57620B54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71" y="4349212"/>
            <a:ext cx="641383" cy="6794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399E64-51F5-2369-6020-C1CF63C54A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502" y="2733957"/>
            <a:ext cx="676042" cy="722297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A9459A3-D418-037E-ADBC-474A5DEA6B9B}"/>
              </a:ext>
            </a:extLst>
          </p:cNvPr>
          <p:cNvCxnSpPr>
            <a:endCxn id="8" idx="0"/>
          </p:cNvCxnSpPr>
          <p:nvPr/>
        </p:nvCxnSpPr>
        <p:spPr>
          <a:xfrm flipH="1">
            <a:off x="1296562" y="3403227"/>
            <a:ext cx="22511" cy="961878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34BBBA15-0EB8-347D-1559-0DE55145E6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6893" y="3626915"/>
            <a:ext cx="449212" cy="479947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55EC7E2-D01B-116F-9070-00AE10E7C94A}"/>
              </a:ext>
            </a:extLst>
          </p:cNvPr>
          <p:cNvCxnSpPr>
            <a:endCxn id="43" idx="1"/>
          </p:cNvCxnSpPr>
          <p:nvPr/>
        </p:nvCxnSpPr>
        <p:spPr>
          <a:xfrm flipV="1">
            <a:off x="2782113" y="3866889"/>
            <a:ext cx="884780" cy="482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E90BC94-318C-2309-1009-79371A049E46}"/>
              </a:ext>
            </a:extLst>
          </p:cNvPr>
          <p:cNvSpPr txBox="1"/>
          <p:nvPr/>
        </p:nvSpPr>
        <p:spPr>
          <a:xfrm>
            <a:off x="3793190" y="4068050"/>
            <a:ext cx="61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Item</a:t>
            </a:r>
          </a:p>
        </p:txBody>
      </p:sp>
    </p:spTree>
    <p:extLst>
      <p:ext uri="{BB962C8B-B14F-4D97-AF65-F5344CB8AC3E}">
        <p14:creationId xmlns:p14="http://schemas.microsoft.com/office/powerpoint/2010/main" val="11773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5" grpId="0"/>
      <p:bldP spid="26" grpId="0"/>
      <p:bldP spid="35" grpId="0"/>
      <p:bldP spid="36" grpId="0"/>
      <p:bldP spid="37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66093-C928-1683-0A3D-30E3E9EC9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95C22-7F19-EE11-6A1F-222DE9CF1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A Device</a:t>
            </a:r>
            <a:r>
              <a:rPr lang="en-GB" dirty="0"/>
              <a:t> may:</a:t>
            </a:r>
          </a:p>
          <a:p>
            <a:pPr lvl="1"/>
            <a:r>
              <a:rPr lang="en-GB" b="1" dirty="0"/>
              <a:t>Capture</a:t>
            </a:r>
            <a:r>
              <a:rPr lang="en-GB" dirty="0"/>
              <a:t> Data from a U-Location (real world or universe).</a:t>
            </a:r>
          </a:p>
          <a:p>
            <a:pPr lvl="1"/>
            <a:r>
              <a:rPr lang="en-GB" b="1" dirty="0"/>
              <a:t>Actuate</a:t>
            </a:r>
            <a:r>
              <a:rPr lang="en-GB" dirty="0"/>
              <a:t> an Entity at a U-Location.</a:t>
            </a:r>
          </a:p>
          <a:p>
            <a:r>
              <a:rPr lang="en-GB" b="1" dirty="0"/>
              <a:t>A Service</a:t>
            </a:r>
            <a:r>
              <a:rPr lang="en-GB" dirty="0"/>
              <a:t> may be:</a:t>
            </a:r>
          </a:p>
          <a:p>
            <a:pPr lvl="1"/>
            <a:r>
              <a:rPr lang="en-GB" dirty="0"/>
              <a:t>One of the </a:t>
            </a:r>
            <a:r>
              <a:rPr lang="en-GB" b="1" dirty="0"/>
              <a:t>natively-supported</a:t>
            </a:r>
            <a:r>
              <a:rPr lang="en-GB" dirty="0"/>
              <a:t> Services of an M-Instance.</a:t>
            </a:r>
          </a:p>
          <a:p>
            <a:pPr lvl="1"/>
            <a:r>
              <a:rPr lang="en-GB" b="1" dirty="0"/>
              <a:t>Hosted by</a:t>
            </a:r>
            <a:r>
              <a:rPr lang="en-GB" dirty="0"/>
              <a:t> the M-Instance but </a:t>
            </a:r>
            <a:r>
              <a:rPr lang="en-GB" b="1" dirty="0"/>
              <a:t>provided by </a:t>
            </a:r>
            <a:r>
              <a:rPr lang="en-GB" dirty="0"/>
              <a:t>a third party.</a:t>
            </a:r>
          </a:p>
          <a:p>
            <a:r>
              <a:rPr lang="en-GB" b="1" dirty="0"/>
              <a:t>A User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Acts as the </a:t>
            </a:r>
            <a:r>
              <a:rPr lang="en-GB" b="1" dirty="0"/>
              <a:t>interface of the human</a:t>
            </a:r>
            <a:r>
              <a:rPr lang="en-GB" dirty="0"/>
              <a:t> with the M-Instance.</a:t>
            </a:r>
          </a:p>
          <a:p>
            <a:pPr lvl="1"/>
            <a:r>
              <a:rPr lang="en-GB" b="1" dirty="0"/>
              <a:t>Renders the User as a Persona</a:t>
            </a:r>
            <a:r>
              <a:rPr lang="en-GB" dirty="0"/>
              <a:t> animated by a Stream or an autonomous agent.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D7E82-CAB4-D25C-C200-47D5104E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12-May-25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BF0BB-94D6-167B-1AB3-A3365C5CE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9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165525-A42D-C547-6147-BBCEDF9DF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7" y="39084"/>
            <a:ext cx="10510345" cy="6857999"/>
          </a:xfrm>
          <a:prstGeom prst="rect">
            <a:avLst/>
          </a:prstGeom>
          <a:ln>
            <a:headEnd type="arrow" w="med" len="med"/>
            <a:tailEnd type="arrow" w="med" len="med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E4AED4-081E-56E9-BBC2-7067FE8CE310}"/>
              </a:ext>
            </a:extLst>
          </p:cNvPr>
          <p:cNvSpPr/>
          <p:nvPr/>
        </p:nvSpPr>
        <p:spPr>
          <a:xfrm>
            <a:off x="7852721" y="14416"/>
            <a:ext cx="1261241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human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0BBE4F-56B9-39B1-FD72-29E3668DE12F}"/>
              </a:ext>
            </a:extLst>
          </p:cNvPr>
          <p:cNvSpPr/>
          <p:nvPr/>
        </p:nvSpPr>
        <p:spPr>
          <a:xfrm>
            <a:off x="5648048" y="462904"/>
            <a:ext cx="1261241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2.1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DEBEB5-FB0E-6035-8781-534550B17C99}"/>
              </a:ext>
            </a:extLst>
          </p:cNvPr>
          <p:cNvSpPr/>
          <p:nvPr/>
        </p:nvSpPr>
        <p:spPr>
          <a:xfrm>
            <a:off x="7852721" y="3468084"/>
            <a:ext cx="1261241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1.1</a:t>
            </a:r>
            <a:endParaRPr lang="en-GB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E6C0C-3790-C89C-5EE9-E2CC6C25FCEA}"/>
              </a:ext>
            </a:extLst>
          </p:cNvPr>
          <p:cNvSpPr/>
          <p:nvPr/>
        </p:nvSpPr>
        <p:spPr>
          <a:xfrm>
            <a:off x="3709983" y="459697"/>
            <a:ext cx="1261241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2.1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A30897-77B2-9F67-4B8E-6CB615DECF81}"/>
              </a:ext>
            </a:extLst>
          </p:cNvPr>
          <p:cNvSpPr/>
          <p:nvPr/>
        </p:nvSpPr>
        <p:spPr>
          <a:xfrm>
            <a:off x="10783093" y="2650433"/>
            <a:ext cx="1261241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3.1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C030EF-65BA-FD01-EC75-8C75AB20229F}"/>
              </a:ext>
            </a:extLst>
          </p:cNvPr>
          <p:cNvSpPr/>
          <p:nvPr/>
        </p:nvSpPr>
        <p:spPr>
          <a:xfrm>
            <a:off x="7852721" y="984840"/>
            <a:ext cx="1261241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1.1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098803-7F92-27B6-0DA2-B72118B3005E}"/>
              </a:ext>
            </a:extLst>
          </p:cNvPr>
          <p:cNvSpPr/>
          <p:nvPr/>
        </p:nvSpPr>
        <p:spPr>
          <a:xfrm>
            <a:off x="1808296" y="454445"/>
            <a:ext cx="1261241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human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AADDC9-93A4-19CA-6A41-D91757742730}"/>
              </a:ext>
            </a:extLst>
          </p:cNvPr>
          <p:cNvSpPr/>
          <p:nvPr/>
        </p:nvSpPr>
        <p:spPr>
          <a:xfrm>
            <a:off x="1806586" y="1784738"/>
            <a:ext cx="1261241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2.2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EA5A4D-913A-9651-2A0B-CB043992A2B8}"/>
              </a:ext>
            </a:extLst>
          </p:cNvPr>
          <p:cNvSpPr/>
          <p:nvPr/>
        </p:nvSpPr>
        <p:spPr>
          <a:xfrm>
            <a:off x="3377357" y="1784713"/>
            <a:ext cx="1261241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A0AE47-14DF-4A01-C264-6124D9A039C6}"/>
              </a:ext>
            </a:extLst>
          </p:cNvPr>
          <p:cNvSpPr/>
          <p:nvPr/>
        </p:nvSpPr>
        <p:spPr>
          <a:xfrm>
            <a:off x="7859556" y="5162691"/>
            <a:ext cx="1261241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9916EA-33FA-A8B8-D034-F9DBCECC9BF8}"/>
              </a:ext>
            </a:extLst>
          </p:cNvPr>
          <p:cNvCxnSpPr>
            <a:cxnSpLocks/>
            <a:stCxn id="5" idx="2"/>
            <a:endCxn id="13" idx="0"/>
          </p:cNvCxnSpPr>
          <p:nvPr/>
        </p:nvCxnSpPr>
        <p:spPr>
          <a:xfrm>
            <a:off x="8483342" y="4077684"/>
            <a:ext cx="6835" cy="1085007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8DC6DB8-0AFD-79FF-8E2C-D19C40EA28E1}"/>
              </a:ext>
            </a:extLst>
          </p:cNvPr>
          <p:cNvCxnSpPr>
            <a:cxnSpLocks/>
            <a:stCxn id="5" idx="0"/>
            <a:endCxn id="8" idx="2"/>
          </p:cNvCxnSpPr>
          <p:nvPr/>
        </p:nvCxnSpPr>
        <p:spPr>
          <a:xfrm flipV="1">
            <a:off x="8483342" y="1594440"/>
            <a:ext cx="0" cy="187364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0A421EA-92C3-E074-1B36-0DC19D11C756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2437207" y="1064045"/>
            <a:ext cx="1710" cy="72069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CD6287B-0C4A-62B8-696C-D897211A12D5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 flipV="1">
            <a:off x="4971224" y="764497"/>
            <a:ext cx="676824" cy="320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24FDEAF-64A6-5ACC-19CE-CF1DB56DD34F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3067827" y="2089513"/>
            <a:ext cx="309530" cy="25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0DA0E854-8A2A-7F7C-6165-4DD5D5FFB115}"/>
              </a:ext>
            </a:extLst>
          </p:cNvPr>
          <p:cNvSpPr/>
          <p:nvPr/>
        </p:nvSpPr>
        <p:spPr>
          <a:xfrm>
            <a:off x="1801061" y="3455548"/>
            <a:ext cx="1261241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2.2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3C40AA5-82A2-1E9E-7B43-CB6B569535AE}"/>
              </a:ext>
            </a:extLst>
          </p:cNvPr>
          <p:cNvCxnSpPr>
            <a:cxnSpLocks/>
            <a:stCxn id="10" idx="2"/>
            <a:endCxn id="46" idx="0"/>
          </p:cNvCxnSpPr>
          <p:nvPr/>
        </p:nvCxnSpPr>
        <p:spPr>
          <a:xfrm flipH="1">
            <a:off x="2431682" y="2394338"/>
            <a:ext cx="5525" cy="106121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5BD479F9-9926-15ED-A190-148658D0DFEB}"/>
              </a:ext>
            </a:extLst>
          </p:cNvPr>
          <p:cNvSpPr/>
          <p:nvPr/>
        </p:nvSpPr>
        <p:spPr>
          <a:xfrm>
            <a:off x="4706756" y="5127832"/>
            <a:ext cx="1261241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28C02CA-0ED3-44C0-898F-01775953B336}"/>
              </a:ext>
            </a:extLst>
          </p:cNvPr>
          <p:cNvCxnSpPr>
            <a:cxnSpLocks/>
            <a:stCxn id="46" idx="3"/>
            <a:endCxn id="52" idx="1"/>
          </p:cNvCxnSpPr>
          <p:nvPr/>
        </p:nvCxnSpPr>
        <p:spPr>
          <a:xfrm>
            <a:off x="3062302" y="3760348"/>
            <a:ext cx="1644454" cy="167228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0BFBED6-56D6-54A1-5815-0FE3635CA27E}"/>
              </a:ext>
            </a:extLst>
          </p:cNvPr>
          <p:cNvCxnSpPr>
            <a:cxnSpLocks/>
            <a:stCxn id="52" idx="3"/>
            <a:endCxn id="13" idx="1"/>
          </p:cNvCxnSpPr>
          <p:nvPr/>
        </p:nvCxnSpPr>
        <p:spPr>
          <a:xfrm>
            <a:off x="5967997" y="5432632"/>
            <a:ext cx="1891559" cy="34859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A10EF46-2634-F512-976E-20E5FE38256C}"/>
              </a:ext>
            </a:extLst>
          </p:cNvPr>
          <p:cNvSpPr txBox="1"/>
          <p:nvPr/>
        </p:nvSpPr>
        <p:spPr>
          <a:xfrm>
            <a:off x="5522159" y="3838561"/>
            <a:ext cx="1818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M-Instance</a:t>
            </a:r>
            <a:endParaRPr lang="en-GB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43B8A07-7D04-9621-DD8C-A2BD8C14CF1B}"/>
              </a:ext>
            </a:extLst>
          </p:cNvPr>
          <p:cNvCxnSpPr>
            <a:stCxn id="3" idx="2"/>
            <a:endCxn id="8" idx="0"/>
          </p:cNvCxnSpPr>
          <p:nvPr/>
        </p:nvCxnSpPr>
        <p:spPr>
          <a:xfrm>
            <a:off x="8483342" y="624016"/>
            <a:ext cx="0" cy="36082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BF61635-BE5E-6A0A-7D74-B3F14B41BD24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>
            <a:off x="3069537" y="759245"/>
            <a:ext cx="640446" cy="525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F0888F-50CC-C2D1-36D8-44887492B5B5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278669" y="1072504"/>
            <a:ext cx="0" cy="142540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0DD32E3-633B-B3F2-077C-EF1761B26B12}"/>
              </a:ext>
            </a:extLst>
          </p:cNvPr>
          <p:cNvCxnSpPr>
            <a:cxnSpLocks/>
          </p:cNvCxnSpPr>
          <p:nvPr/>
        </p:nvCxnSpPr>
        <p:spPr>
          <a:xfrm>
            <a:off x="9113962" y="3863736"/>
            <a:ext cx="647258" cy="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28D3EDC-BBE3-9FD4-F6C5-9F4E7DD1AB7C}"/>
              </a:ext>
            </a:extLst>
          </p:cNvPr>
          <p:cNvSpPr txBox="1"/>
          <p:nvPr/>
        </p:nvSpPr>
        <p:spPr>
          <a:xfrm>
            <a:off x="4043413" y="3281760"/>
            <a:ext cx="138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Persona</a:t>
            </a:r>
            <a:r>
              <a:rPr lang="en-GB" baseline="-25000">
                <a:latin typeface="Calibri" panose="020F0502020204030204" pitchFamily="34" charset="0"/>
                <a:cs typeface="Calibri" panose="020F0502020204030204" pitchFamily="34" charset="0"/>
              </a:rPr>
              <a:t>2.1.1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B6786D-55DF-BA09-7175-D38FE6289BB9}"/>
              </a:ext>
            </a:extLst>
          </p:cNvPr>
          <p:cNvSpPr txBox="1"/>
          <p:nvPr/>
        </p:nvSpPr>
        <p:spPr>
          <a:xfrm>
            <a:off x="5589901" y="3303488"/>
            <a:ext cx="141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Persona</a:t>
            </a:r>
            <a:r>
              <a:rPr lang="en-GB" baseline="-25000">
                <a:latin typeface="Calibri" panose="020F0502020204030204" pitchFamily="34" charset="0"/>
                <a:cs typeface="Calibri" panose="020F0502020204030204" pitchFamily="34" charset="0"/>
              </a:rPr>
              <a:t>2.1.2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75413B7-A366-0BD6-6C5A-5885B21A05DD}"/>
              </a:ext>
            </a:extLst>
          </p:cNvPr>
          <p:cNvSpPr txBox="1"/>
          <p:nvPr/>
        </p:nvSpPr>
        <p:spPr>
          <a:xfrm>
            <a:off x="9252897" y="4205612"/>
            <a:ext cx="139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Persona</a:t>
            </a:r>
            <a:r>
              <a:rPr lang="en-GB" baseline="-25000">
                <a:latin typeface="Calibri" panose="020F0502020204030204" pitchFamily="34" charset="0"/>
                <a:cs typeface="Calibri" panose="020F0502020204030204" pitchFamily="34" charset="0"/>
              </a:rPr>
              <a:t>1.1.1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9CDE41D-53E1-0369-0C3E-32EBFA07AD19}"/>
              </a:ext>
            </a:extLst>
          </p:cNvPr>
          <p:cNvSpPr/>
          <p:nvPr/>
        </p:nvSpPr>
        <p:spPr>
          <a:xfrm>
            <a:off x="10714284" y="1055134"/>
            <a:ext cx="1349828" cy="494993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150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67CDE5F-CC58-6D59-45C5-B60499163B3F}"/>
              </a:ext>
            </a:extLst>
          </p:cNvPr>
          <p:cNvCxnSpPr>
            <a:cxnSpLocks/>
            <a:stCxn id="88" idx="2"/>
            <a:endCxn id="8" idx="3"/>
          </p:cNvCxnSpPr>
          <p:nvPr/>
        </p:nvCxnSpPr>
        <p:spPr>
          <a:xfrm flipH="1" flipV="1">
            <a:off x="9113962" y="1289640"/>
            <a:ext cx="1600322" cy="12991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6927DC70-3760-D3F4-E8B4-448A4467635A}"/>
              </a:ext>
            </a:extLst>
          </p:cNvPr>
          <p:cNvSpPr/>
          <p:nvPr/>
        </p:nvSpPr>
        <p:spPr>
          <a:xfrm>
            <a:off x="6789607" y="1840342"/>
            <a:ext cx="1571939" cy="4949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1.1</a:t>
            </a:r>
            <a:endParaRPr lang="en-150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43181C8-E278-D2EB-FA2F-958DDB5F247B}"/>
              </a:ext>
            </a:extLst>
          </p:cNvPr>
          <p:cNvCxnSpPr>
            <a:cxnSpLocks/>
            <a:stCxn id="7" idx="0"/>
            <a:endCxn id="88" idx="4"/>
          </p:cNvCxnSpPr>
          <p:nvPr/>
        </p:nvCxnSpPr>
        <p:spPr>
          <a:xfrm flipH="1" flipV="1">
            <a:off x="11389198" y="1550127"/>
            <a:ext cx="24516" cy="1100306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C5CFD53-69CC-EF0F-0351-6A5B9317CEE1}"/>
              </a:ext>
            </a:extLst>
          </p:cNvPr>
          <p:cNvCxnSpPr>
            <a:cxnSpLocks/>
            <a:stCxn id="97" idx="0"/>
            <a:endCxn id="8" idx="2"/>
          </p:cNvCxnSpPr>
          <p:nvPr/>
        </p:nvCxnSpPr>
        <p:spPr>
          <a:xfrm flipV="1">
            <a:off x="7575577" y="1594440"/>
            <a:ext cx="907765" cy="245902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1739C25-201C-C24A-17AB-644898D98822}"/>
              </a:ext>
            </a:extLst>
          </p:cNvPr>
          <p:cNvSpPr/>
          <p:nvPr/>
        </p:nvSpPr>
        <p:spPr>
          <a:xfrm>
            <a:off x="10785114" y="4054967"/>
            <a:ext cx="1261241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human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F78B416-BB99-9E6D-E0F8-9031EB47D822}"/>
              </a:ext>
            </a:extLst>
          </p:cNvPr>
          <p:cNvCxnSpPr>
            <a:cxnSpLocks/>
          </p:cNvCxnSpPr>
          <p:nvPr/>
        </p:nvCxnSpPr>
        <p:spPr>
          <a:xfrm>
            <a:off x="11413714" y="3278693"/>
            <a:ext cx="2021" cy="79493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2468B8D3-3E0F-5DE1-CC23-C057578EECC1}"/>
              </a:ext>
            </a:extLst>
          </p:cNvPr>
          <p:cNvSpPr/>
          <p:nvPr/>
        </p:nvSpPr>
        <p:spPr>
          <a:xfrm>
            <a:off x="9146725" y="1741102"/>
            <a:ext cx="1571939" cy="4949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3.1</a:t>
            </a:r>
            <a:endParaRPr lang="en-150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6FEC6E1-D4DD-4EA8-BFF6-21CF1B5D3FE6}"/>
              </a:ext>
            </a:extLst>
          </p:cNvPr>
          <p:cNvCxnSpPr>
            <a:cxnSpLocks/>
            <a:stCxn id="7" idx="0"/>
            <a:endCxn id="113" idx="6"/>
          </p:cNvCxnSpPr>
          <p:nvPr/>
        </p:nvCxnSpPr>
        <p:spPr>
          <a:xfrm flipH="1" flipV="1">
            <a:off x="10718664" y="1988599"/>
            <a:ext cx="695050" cy="66183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4CB0C3E-ECC8-4853-250C-1E2AB2568E2A}"/>
              </a:ext>
            </a:extLst>
          </p:cNvPr>
          <p:cNvCxnSpPr>
            <a:cxnSpLocks/>
            <a:stCxn id="41" idx="0"/>
            <a:endCxn id="46" idx="2"/>
          </p:cNvCxnSpPr>
          <p:nvPr/>
        </p:nvCxnSpPr>
        <p:spPr>
          <a:xfrm flipV="1">
            <a:off x="2410091" y="4065148"/>
            <a:ext cx="21591" cy="50134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8E76E42-C5D5-B1B7-86B4-3A3CC5F3BDC9}"/>
              </a:ext>
            </a:extLst>
          </p:cNvPr>
          <p:cNvSpPr txBox="1"/>
          <p:nvPr/>
        </p:nvSpPr>
        <p:spPr>
          <a:xfrm>
            <a:off x="1707856" y="5408765"/>
            <a:ext cx="140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Persona</a:t>
            </a:r>
            <a:r>
              <a:rPr lang="en-GB" baseline="-25000">
                <a:latin typeface="Calibri" panose="020F0502020204030204" pitchFamily="34" charset="0"/>
                <a:cs typeface="Calibri" panose="020F0502020204030204" pitchFamily="34" charset="0"/>
              </a:rPr>
              <a:t>2.2.1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03B1D87-892A-76C1-F33C-AFA76E11A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745" y="2472343"/>
            <a:ext cx="919669" cy="9196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0BAF2B3-161C-74BB-7F23-45A4DA174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723" y="2497908"/>
            <a:ext cx="919669" cy="9196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BB52E9B-A2B0-BCDB-9C46-53FE2A72E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546" y="3417119"/>
            <a:ext cx="919669" cy="9196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8CD337B-FB8A-22D2-56BD-1303662AB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256" y="4566496"/>
            <a:ext cx="919669" cy="91966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D1BBEF9-6866-2B10-524C-917E37226000}"/>
              </a:ext>
            </a:extLst>
          </p:cNvPr>
          <p:cNvSpPr/>
          <p:nvPr/>
        </p:nvSpPr>
        <p:spPr>
          <a:xfrm>
            <a:off x="6096000" y="4485627"/>
            <a:ext cx="1571939" cy="4949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1.2</a:t>
            </a:r>
            <a:endParaRPr lang="en-150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8D2D3B-0EDC-08B9-2FBC-1484F0705237}"/>
              </a:ext>
            </a:extLst>
          </p:cNvPr>
          <p:cNvCxnSpPr>
            <a:stCxn id="12" idx="6"/>
            <a:endCxn id="13" idx="0"/>
          </p:cNvCxnSpPr>
          <p:nvPr/>
        </p:nvCxnSpPr>
        <p:spPr>
          <a:xfrm>
            <a:off x="7667939" y="4733124"/>
            <a:ext cx="822238" cy="429567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2612E7C-FE97-5FE8-FFD3-532991B9E555}"/>
              </a:ext>
            </a:extLst>
          </p:cNvPr>
          <p:cNvCxnSpPr>
            <a:cxnSpLocks/>
            <a:stCxn id="4" idx="2"/>
            <a:endCxn id="25" idx="0"/>
          </p:cNvCxnSpPr>
          <p:nvPr/>
        </p:nvCxnSpPr>
        <p:spPr>
          <a:xfrm flipH="1">
            <a:off x="4740580" y="1072504"/>
            <a:ext cx="1538089" cy="139983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B11E61-E0C7-13CB-2CCF-DBF7C4D4C10A}"/>
              </a:ext>
            </a:extLst>
          </p:cNvPr>
          <p:cNvCxnSpPr>
            <a:cxnSpLocks/>
          </p:cNvCxnSpPr>
          <p:nvPr/>
        </p:nvCxnSpPr>
        <p:spPr>
          <a:xfrm>
            <a:off x="3112262" y="3770832"/>
            <a:ext cx="474045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3867630-4151-DBB5-592B-6877677A579C}"/>
              </a:ext>
            </a:extLst>
          </p:cNvPr>
          <p:cNvSpPr/>
          <p:nvPr/>
        </p:nvSpPr>
        <p:spPr>
          <a:xfrm>
            <a:off x="9057387" y="2650433"/>
            <a:ext cx="1261241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3.1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100EA49-113A-F737-5323-7D193789EA86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10330873" y="2951642"/>
            <a:ext cx="452220" cy="359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0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46" grpId="0" animBg="1"/>
      <p:bldP spid="52" grpId="0" animBg="1"/>
      <p:bldP spid="67" grpId="0"/>
      <p:bldP spid="39" grpId="0"/>
      <p:bldP spid="66" grpId="0"/>
      <p:bldP spid="69" grpId="0"/>
      <p:bldP spid="88" grpId="0" animBg="1"/>
      <p:bldP spid="97" grpId="0" animBg="1"/>
      <p:bldP spid="108" grpId="0" animBg="1"/>
      <p:bldP spid="113" grpId="0" animBg="1"/>
      <p:bldP spid="22" grpId="0"/>
      <p:bldP spid="12" grpId="0" animBg="1"/>
      <p:bldP spid="19" grpId="0" animBg="1"/>
    </p:bld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AI-new" id="{17E923CF-DC09-4AFC-B17F-3519E08229D0}" vid="{7AE11C6E-2DB6-4ACB-AEFB-F3EE6A007F7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MPAI</Template>
  <TotalTime>998</TotalTime>
  <Words>2997</Words>
  <Application>Microsoft Office PowerPoint</Application>
  <PresentationFormat>Widescreen</PresentationFormat>
  <Paragraphs>935</Paragraphs>
  <Slides>44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Aptos</vt:lpstr>
      <vt:lpstr>Arial</vt:lpstr>
      <vt:lpstr>Calibri</vt:lpstr>
      <vt:lpstr>Century Gothic</vt:lpstr>
      <vt:lpstr>Courier New</vt:lpstr>
      <vt:lpstr>Wingdings 3</vt:lpstr>
      <vt:lpstr>Filo</vt:lpstr>
      <vt:lpstr>Technical Specification: MPAI Metaverse Model (MPAI-MMM) – Technologies V2.0</vt:lpstr>
      <vt:lpstr>Standards for metaverse</vt:lpstr>
      <vt:lpstr>MPAI decided that it should make one</vt:lpstr>
      <vt:lpstr>Highlights of MMM – Technologies (MMM-TEC)</vt:lpstr>
      <vt:lpstr>Features of the M-Instance platform/1</vt:lpstr>
      <vt:lpstr>Features of the M-Instance platform/2</vt:lpstr>
      <vt:lpstr>M-Instance at-a-glance</vt:lpstr>
      <vt:lpstr>Types of Process</vt:lpstr>
      <vt:lpstr>PowerPoint Presentation</vt:lpstr>
      <vt:lpstr>Inter-Process Protocol (IPP)</vt:lpstr>
      <vt:lpstr>Process Action Request/Response (same M-Instance)</vt:lpstr>
      <vt:lpstr>Process Action Request/Response (different M-Instances) </vt:lpstr>
      <vt:lpstr>IPP Protocol Payload (Process Action)</vt:lpstr>
      <vt:lpstr>Actions</vt:lpstr>
      <vt:lpstr>Items</vt:lpstr>
      <vt:lpstr>Items for General Use, Human &amp; User, Process Interaction, and Service Access</vt:lpstr>
      <vt:lpstr>Items for: Finance, Perception, Internal State, and Space &amp; Time</vt:lpstr>
      <vt:lpstr>Rights and Rules</vt:lpstr>
      <vt:lpstr>Specification of Change Process Action</vt:lpstr>
      <vt:lpstr>Specification of MM-Embed Process Action</vt:lpstr>
      <vt:lpstr>A Composite Action: Track</vt:lpstr>
      <vt:lpstr>Basic Profile</vt:lpstr>
      <vt:lpstr>Profiles</vt:lpstr>
      <vt:lpstr>Implementing the MPAI Metaverse Model (MPAI-MMM API) </vt:lpstr>
      <vt:lpstr>Implementing the MPAI-MMM</vt:lpstr>
      <vt:lpstr>Architecture</vt:lpstr>
      <vt:lpstr>Architecture</vt:lpstr>
      <vt:lpstr>MMM Services</vt:lpstr>
      <vt:lpstr>MMM - API</vt:lpstr>
      <vt:lpstr>API Documentation</vt:lpstr>
      <vt:lpstr>Components Personal Profile</vt:lpstr>
      <vt:lpstr>Paths Endpoint: /api/Author</vt:lpstr>
      <vt:lpstr>Paths Endpoint: /api/Right</vt:lpstr>
      <vt:lpstr>PowerPoint Presentation</vt:lpstr>
      <vt:lpstr>Thank you for your attention</vt:lpstr>
      <vt:lpstr>Verification Use Cases</vt:lpstr>
      <vt:lpstr>Verification Use Case: Virtual Lecture</vt:lpstr>
      <vt:lpstr>Verification Use Case: Virtual Lecture-Code/1</vt:lpstr>
      <vt:lpstr>Verification Use Case: Virtual Lecture-Code/2</vt:lpstr>
      <vt:lpstr>Verification Use Case: Virtual Lecture-Code/3</vt:lpstr>
      <vt:lpstr>Verification Use Case: Virtual Lecture-Code/4</vt:lpstr>
      <vt:lpstr>MMM-TEC V2.0 – an example of MPAI-wide collaboration</vt:lpstr>
      <vt:lpstr>MMM-TEC V2.0: what’s next?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Leonardo Chiariglione</dc:creator>
  <cp:lastModifiedBy>Leonardo Chiariglione</cp:lastModifiedBy>
  <cp:revision>2</cp:revision>
  <dcterms:created xsi:type="dcterms:W3CDTF">2025-04-23T14:42:43Z</dcterms:created>
  <dcterms:modified xsi:type="dcterms:W3CDTF">2025-05-12T14:46:09Z</dcterms:modified>
</cp:coreProperties>
</file>