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1046" r:id="rId2"/>
    <p:sldId id="3141" r:id="rId3"/>
    <p:sldId id="3779" r:id="rId4"/>
    <p:sldId id="3780" r:id="rId5"/>
    <p:sldId id="3097" r:id="rId6"/>
    <p:sldId id="1047" r:id="rId7"/>
    <p:sldId id="2626" r:id="rId8"/>
    <p:sldId id="2628" r:id="rId9"/>
    <p:sldId id="2630" r:id="rId10"/>
    <p:sldId id="2631" r:id="rId11"/>
    <p:sldId id="3784" r:id="rId12"/>
    <p:sldId id="2629" r:id="rId13"/>
    <p:sldId id="3781" r:id="rId14"/>
    <p:sldId id="3782" r:id="rId15"/>
    <p:sldId id="3783" r:id="rId16"/>
    <p:sldId id="3118" r:id="rId17"/>
    <p:sldId id="3119" r:id="rId18"/>
    <p:sldId id="26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C966F-B12F-4006-859D-66FD50D5D26B}" v="202" dt="2025-09-17T15:51:28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8D70B391-5803-482A-BA3E-252F4B7ECA22}"/>
    <pc:docChg chg="undo custSel addSld delSld modSld">
      <pc:chgData name="Leonardo Chiariglione" userId="03ff1134-c2b7-4932-850d-6529216fed29" providerId="ADAL" clId="{8D70B391-5803-482A-BA3E-252F4B7ECA22}" dt="2025-09-14T14:02:28.988" v="834" actId="20577"/>
      <pc:docMkLst>
        <pc:docMk/>
      </pc:docMkLst>
      <pc:sldChg chg="modSp mod">
        <pc:chgData name="Leonardo Chiariglione" userId="03ff1134-c2b7-4932-850d-6529216fed29" providerId="ADAL" clId="{8D70B391-5803-482A-BA3E-252F4B7ECA22}" dt="2025-09-14T13:14:07.564" v="169" actId="5793"/>
        <pc:sldMkLst>
          <pc:docMk/>
          <pc:sldMk cId="2776304490" sldId="1047"/>
        </pc:sldMkLst>
        <pc:spChg chg="mod">
          <ac:chgData name="Leonardo Chiariglione" userId="03ff1134-c2b7-4932-850d-6529216fed29" providerId="ADAL" clId="{8D70B391-5803-482A-BA3E-252F4B7ECA22}" dt="2025-09-14T13:10:57.416" v="83" actId="20577"/>
          <ac:spMkLst>
            <pc:docMk/>
            <pc:sldMk cId="2776304490" sldId="1047"/>
            <ac:spMk id="2" creationId="{59D06D0E-5DC7-C378-B5B1-8C0FE8D766E8}"/>
          </ac:spMkLst>
        </pc:spChg>
        <pc:spChg chg="mod">
          <ac:chgData name="Leonardo Chiariglione" userId="03ff1134-c2b7-4932-850d-6529216fed29" providerId="ADAL" clId="{8D70B391-5803-482A-BA3E-252F4B7ECA22}" dt="2025-09-14T13:14:07.564" v="169" actId="5793"/>
          <ac:spMkLst>
            <pc:docMk/>
            <pc:sldMk cId="2776304490" sldId="1047"/>
            <ac:spMk id="3" creationId="{A215DBB4-4D6C-61A7-260C-35543DC6DFA5}"/>
          </ac:spMkLst>
        </pc:spChg>
      </pc:sldChg>
      <pc:sldChg chg="addSp modSp mod modClrScheme chgLayout">
        <pc:chgData name="Leonardo Chiariglione" userId="03ff1134-c2b7-4932-850d-6529216fed29" providerId="ADAL" clId="{8D70B391-5803-482A-BA3E-252F4B7ECA22}" dt="2025-09-14T13:21:45.884" v="331" actId="6549"/>
        <pc:sldMkLst>
          <pc:docMk/>
          <pc:sldMk cId="299277422" sldId="2629"/>
        </pc:sldMkLst>
        <pc:spChg chg="mod">
          <ac:chgData name="Leonardo Chiariglione" userId="03ff1134-c2b7-4932-850d-6529216fed29" providerId="ADAL" clId="{8D70B391-5803-482A-BA3E-252F4B7ECA22}" dt="2025-09-14T13:21:03.671" v="324" actId="26606"/>
          <ac:spMkLst>
            <pc:docMk/>
            <pc:sldMk cId="299277422" sldId="2629"/>
            <ac:spMk id="2" creationId="{65D65541-9D1E-A02F-A53D-FB2E78CC64B9}"/>
          </ac:spMkLst>
        </pc:spChg>
        <pc:spChg chg="mod">
          <ac:chgData name="Leonardo Chiariglione" userId="03ff1134-c2b7-4932-850d-6529216fed29" providerId="ADAL" clId="{8D70B391-5803-482A-BA3E-252F4B7ECA22}" dt="2025-09-14T13:21:45.884" v="331" actId="6549"/>
          <ac:spMkLst>
            <pc:docMk/>
            <pc:sldMk cId="299277422" sldId="2629"/>
            <ac:spMk id="3" creationId="{7EEB15AA-E047-00F9-0817-BDF80213E78E}"/>
          </ac:spMkLst>
        </pc:spChg>
        <pc:spChg chg="mod">
          <ac:chgData name="Leonardo Chiariglione" userId="03ff1134-c2b7-4932-850d-6529216fed29" providerId="ADAL" clId="{8D70B391-5803-482A-BA3E-252F4B7ECA22}" dt="2025-09-14T13:21:03.671" v="324" actId="26606"/>
          <ac:spMkLst>
            <pc:docMk/>
            <pc:sldMk cId="299277422" sldId="2629"/>
            <ac:spMk id="4" creationId="{D3880CDA-37F0-22A1-5FA2-5570B04076D2}"/>
          </ac:spMkLst>
        </pc:spChg>
        <pc:spChg chg="mod">
          <ac:chgData name="Leonardo Chiariglione" userId="03ff1134-c2b7-4932-850d-6529216fed29" providerId="ADAL" clId="{8D70B391-5803-482A-BA3E-252F4B7ECA22}" dt="2025-09-14T13:21:03.689" v="325" actId="27636"/>
          <ac:spMkLst>
            <pc:docMk/>
            <pc:sldMk cId="299277422" sldId="2629"/>
            <ac:spMk id="5" creationId="{AF8FDBD6-8493-B24B-52B7-6154D9DEA049}"/>
          </ac:spMkLst>
        </pc:spChg>
        <pc:picChg chg="add">
          <ac:chgData name="Leonardo Chiariglione" userId="03ff1134-c2b7-4932-850d-6529216fed29" providerId="ADAL" clId="{8D70B391-5803-482A-BA3E-252F4B7ECA22}" dt="2025-09-14T13:21:03.671" v="324" actId="26606"/>
          <ac:picMkLst>
            <pc:docMk/>
            <pc:sldMk cId="299277422" sldId="2629"/>
            <ac:picMk id="7" creationId="{8BEFA706-63FF-CA87-FA40-D4640351730A}"/>
          </ac:picMkLst>
        </pc:picChg>
      </pc:sldChg>
      <pc:sldChg chg="modSp mod">
        <pc:chgData name="Leonardo Chiariglione" userId="03ff1134-c2b7-4932-850d-6529216fed29" providerId="ADAL" clId="{8D70B391-5803-482A-BA3E-252F4B7ECA22}" dt="2025-09-14T13:17:27.396" v="230" actId="113"/>
        <pc:sldMkLst>
          <pc:docMk/>
          <pc:sldMk cId="195524869" sldId="2630"/>
        </pc:sldMkLst>
        <pc:spChg chg="mod">
          <ac:chgData name="Leonardo Chiariglione" userId="03ff1134-c2b7-4932-850d-6529216fed29" providerId="ADAL" clId="{8D70B391-5803-482A-BA3E-252F4B7ECA22}" dt="2025-09-14T13:16:32.369" v="210" actId="5793"/>
          <ac:spMkLst>
            <pc:docMk/>
            <pc:sldMk cId="195524869" sldId="2630"/>
            <ac:spMk id="2" creationId="{65D65541-9D1E-A02F-A53D-FB2E78CC64B9}"/>
          </ac:spMkLst>
        </pc:spChg>
        <pc:spChg chg="mod">
          <ac:chgData name="Leonardo Chiariglione" userId="03ff1134-c2b7-4932-850d-6529216fed29" providerId="ADAL" clId="{8D70B391-5803-482A-BA3E-252F4B7ECA22}" dt="2025-09-14T13:17:27.396" v="230" actId="113"/>
          <ac:spMkLst>
            <pc:docMk/>
            <pc:sldMk cId="195524869" sldId="2630"/>
            <ac:spMk id="3" creationId="{7EEB15AA-E047-00F9-0817-BDF80213E78E}"/>
          </ac:spMkLst>
        </pc:spChg>
      </pc:sldChg>
      <pc:sldChg chg="addSp modSp mod modClrScheme chgLayout">
        <pc:chgData name="Leonardo Chiariglione" userId="03ff1134-c2b7-4932-850d-6529216fed29" providerId="ADAL" clId="{8D70B391-5803-482A-BA3E-252F4B7ECA22}" dt="2025-09-14T13:20:10.542" v="323" actId="27636"/>
        <pc:sldMkLst>
          <pc:docMk/>
          <pc:sldMk cId="1125685756" sldId="2631"/>
        </pc:sldMkLst>
        <pc:spChg chg="mod">
          <ac:chgData name="Leonardo Chiariglione" userId="03ff1134-c2b7-4932-850d-6529216fed29" providerId="ADAL" clId="{8D70B391-5803-482A-BA3E-252F4B7ECA22}" dt="2025-09-14T13:19:57.365" v="319" actId="26606"/>
          <ac:spMkLst>
            <pc:docMk/>
            <pc:sldMk cId="1125685756" sldId="2631"/>
            <ac:spMk id="2" creationId="{37FE84D1-A03E-2FDE-EA4E-CDD1C754E07D}"/>
          </ac:spMkLst>
        </pc:spChg>
        <pc:spChg chg="mod">
          <ac:chgData name="Leonardo Chiariglione" userId="03ff1134-c2b7-4932-850d-6529216fed29" providerId="ADAL" clId="{8D70B391-5803-482A-BA3E-252F4B7ECA22}" dt="2025-09-14T13:20:10.536" v="322" actId="26606"/>
          <ac:spMkLst>
            <pc:docMk/>
            <pc:sldMk cId="1125685756" sldId="2631"/>
            <ac:spMk id="3" creationId="{B599A780-D4AE-DFFD-7FFC-6105BDA434B5}"/>
          </ac:spMkLst>
        </pc:spChg>
        <pc:spChg chg="mod">
          <ac:chgData name="Leonardo Chiariglione" userId="03ff1134-c2b7-4932-850d-6529216fed29" providerId="ADAL" clId="{8D70B391-5803-482A-BA3E-252F4B7ECA22}" dt="2025-09-14T13:19:57.365" v="319" actId="26606"/>
          <ac:spMkLst>
            <pc:docMk/>
            <pc:sldMk cId="1125685756" sldId="2631"/>
            <ac:spMk id="4" creationId="{E15282A6-BA5A-8320-90C4-29852F88EF01}"/>
          </ac:spMkLst>
        </pc:spChg>
        <pc:spChg chg="mod">
          <ac:chgData name="Leonardo Chiariglione" userId="03ff1134-c2b7-4932-850d-6529216fed29" providerId="ADAL" clId="{8D70B391-5803-482A-BA3E-252F4B7ECA22}" dt="2025-09-14T13:20:10.542" v="323" actId="27636"/>
          <ac:spMkLst>
            <pc:docMk/>
            <pc:sldMk cId="1125685756" sldId="2631"/>
            <ac:spMk id="5" creationId="{9DF953C2-E5AE-92FE-15B2-DB7F3F211B67}"/>
          </ac:spMkLst>
        </pc:spChg>
        <pc:picChg chg="add mod">
          <ac:chgData name="Leonardo Chiariglione" userId="03ff1134-c2b7-4932-850d-6529216fed29" providerId="ADAL" clId="{8D70B391-5803-482A-BA3E-252F4B7ECA22}" dt="2025-09-14T13:20:10.536" v="322" actId="26606"/>
          <ac:picMkLst>
            <pc:docMk/>
            <pc:sldMk cId="1125685756" sldId="2631"/>
            <ac:picMk id="7" creationId="{DB422536-F99B-BED2-737D-E79D77EAC734}"/>
          </ac:picMkLst>
        </pc:picChg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3324683249" sldId="2632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435348745" sldId="2633"/>
        </pc:sldMkLst>
      </pc:sldChg>
      <pc:sldChg chg="modSp">
        <pc:chgData name="Leonardo Chiariglione" userId="03ff1134-c2b7-4932-850d-6529216fed29" providerId="ADAL" clId="{8D70B391-5803-482A-BA3E-252F4B7ECA22}" dt="2025-09-14T13:55:09.393" v="544" actId="20577"/>
        <pc:sldMkLst>
          <pc:docMk/>
          <pc:sldMk cId="1781707490" sldId="2682"/>
        </pc:sldMkLst>
        <pc:spChg chg="mod">
          <ac:chgData name="Leonardo Chiariglione" userId="03ff1134-c2b7-4932-850d-6529216fed29" providerId="ADAL" clId="{8D70B391-5803-482A-BA3E-252F4B7ECA22}" dt="2025-09-14T13:55:09.393" v="544" actId="20577"/>
          <ac:spMkLst>
            <pc:docMk/>
            <pc:sldMk cId="1781707490" sldId="2682"/>
            <ac:spMk id="8" creationId="{F8CD5E7B-BE78-F112-3137-9C1096275893}"/>
          </ac:spMkLst>
        </pc:spChg>
      </pc:sldChg>
      <pc:sldChg chg="modSp mod">
        <pc:chgData name="Leonardo Chiariglione" userId="03ff1134-c2b7-4932-850d-6529216fed29" providerId="ADAL" clId="{8D70B391-5803-482A-BA3E-252F4B7ECA22}" dt="2025-09-14T14:02:28.988" v="834" actId="20577"/>
        <pc:sldMkLst>
          <pc:docMk/>
          <pc:sldMk cId="3494524921" sldId="3097"/>
        </pc:sldMkLst>
        <pc:graphicFrameChg chg="mod modGraphic">
          <ac:chgData name="Leonardo Chiariglione" userId="03ff1134-c2b7-4932-850d-6529216fed29" providerId="ADAL" clId="{8D70B391-5803-482A-BA3E-252F4B7ECA22}" dt="2025-09-14T14:02:28.988" v="834" actId="20577"/>
          <ac:graphicFrameMkLst>
            <pc:docMk/>
            <pc:sldMk cId="3494524921" sldId="3097"/>
            <ac:graphicFrameMk id="6" creationId="{A43C1F17-E26C-AE45-CC17-2F534E7ABE07}"/>
          </ac:graphicFrameMkLst>
        </pc:graphicFrameChg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2427525966" sldId="3098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786122931" sldId="3099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4072704589" sldId="3100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3585413996" sldId="3101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3209123471" sldId="3102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167622081" sldId="3103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145568150" sldId="3104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3327465893" sldId="3105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2176590258" sldId="3106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3132187426" sldId="3107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3148009099" sldId="3108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2747100447" sldId="3109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424137545" sldId="3110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2391683635" sldId="3111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725393822" sldId="3112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220720240" sldId="3113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4071388686" sldId="3114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1157957541" sldId="3115"/>
        </pc:sldMkLst>
      </pc:sldChg>
      <pc:sldChg chg="del">
        <pc:chgData name="Leonardo Chiariglione" userId="03ff1134-c2b7-4932-850d-6529216fed29" providerId="ADAL" clId="{8D70B391-5803-482A-BA3E-252F4B7ECA22}" dt="2025-09-14T13:54:08.662" v="528" actId="47"/>
        <pc:sldMkLst>
          <pc:docMk/>
          <pc:sldMk cId="2460804738" sldId="3116"/>
        </pc:sldMkLst>
      </pc:sldChg>
      <pc:sldChg chg="del">
        <pc:chgData name="Leonardo Chiariglione" userId="03ff1134-c2b7-4932-850d-6529216fed29" providerId="ADAL" clId="{8D70B391-5803-482A-BA3E-252F4B7ECA22}" dt="2025-09-14T13:54:41.800" v="531" actId="47"/>
        <pc:sldMkLst>
          <pc:docMk/>
          <pc:sldMk cId="2531528217" sldId="3117"/>
        </pc:sldMkLst>
      </pc:sldChg>
      <pc:sldChg chg="add">
        <pc:chgData name="Leonardo Chiariglione" userId="03ff1134-c2b7-4932-850d-6529216fed29" providerId="ADAL" clId="{8D70B391-5803-482A-BA3E-252F4B7ECA22}" dt="2025-09-14T13:08:21.083" v="35"/>
        <pc:sldMkLst>
          <pc:docMk/>
          <pc:sldMk cId="1654985126" sldId="3118"/>
        </pc:sldMkLst>
      </pc:sldChg>
      <pc:sldChg chg="modSp del mod">
        <pc:chgData name="Leonardo Chiariglione" userId="03ff1134-c2b7-4932-850d-6529216fed29" providerId="ADAL" clId="{8D70B391-5803-482A-BA3E-252F4B7ECA22}" dt="2025-09-14T13:08:09.559" v="34" actId="2696"/>
        <pc:sldMkLst>
          <pc:docMk/>
          <pc:sldMk cId="3899196679" sldId="3118"/>
        </pc:sldMkLst>
      </pc:sldChg>
      <pc:sldChg chg="modSp mod">
        <pc:chgData name="Leonardo Chiariglione" userId="03ff1134-c2b7-4932-850d-6529216fed29" providerId="ADAL" clId="{8D70B391-5803-482A-BA3E-252F4B7ECA22}" dt="2025-09-14T13:55:26.936" v="608" actId="1037"/>
        <pc:sldMkLst>
          <pc:docMk/>
          <pc:sldMk cId="4243507651" sldId="3119"/>
        </pc:sldMkLst>
        <pc:spChg chg="mod">
          <ac:chgData name="Leonardo Chiariglione" userId="03ff1134-c2b7-4932-850d-6529216fed29" providerId="ADAL" clId="{8D70B391-5803-482A-BA3E-252F4B7ECA22}" dt="2025-09-14T13:54:23.072" v="530" actId="20577"/>
          <ac:spMkLst>
            <pc:docMk/>
            <pc:sldMk cId="4243507651" sldId="3119"/>
            <ac:spMk id="8" creationId="{CED2DD82-9E0D-22C5-83BF-CFF079794BB9}"/>
          </ac:spMkLst>
        </pc:spChg>
        <pc:picChg chg="mod">
          <ac:chgData name="Leonardo Chiariglione" userId="03ff1134-c2b7-4932-850d-6529216fed29" providerId="ADAL" clId="{8D70B391-5803-482A-BA3E-252F4B7ECA22}" dt="2025-09-14T13:55:26.936" v="608" actId="1037"/>
          <ac:picMkLst>
            <pc:docMk/>
            <pc:sldMk cId="4243507651" sldId="3119"/>
            <ac:picMk id="1025" creationId="{A600594D-7476-E112-7C20-9F11255B785C}"/>
          </ac:picMkLst>
        </pc:picChg>
      </pc:sldChg>
      <pc:sldChg chg="modSp mod">
        <pc:chgData name="Leonardo Chiariglione" userId="03ff1134-c2b7-4932-850d-6529216fed29" providerId="ADAL" clId="{8D70B391-5803-482A-BA3E-252F4B7ECA22}" dt="2025-09-14T14:00:53.138" v="711" actId="14100"/>
        <pc:sldMkLst>
          <pc:docMk/>
          <pc:sldMk cId="738742199" sldId="3780"/>
        </pc:sldMkLst>
        <pc:graphicFrameChg chg="mod modGraphic">
          <ac:chgData name="Leonardo Chiariglione" userId="03ff1134-c2b7-4932-850d-6529216fed29" providerId="ADAL" clId="{8D70B391-5803-482A-BA3E-252F4B7ECA22}" dt="2025-09-14T14:00:53.138" v="711" actId="14100"/>
          <ac:graphicFrameMkLst>
            <pc:docMk/>
            <pc:sldMk cId="738742199" sldId="3780"/>
            <ac:graphicFrameMk id="10" creationId="{50386FEF-A52B-02BE-46C2-120C61A35210}"/>
          </ac:graphicFrameMkLst>
        </pc:graphicFrameChg>
      </pc:sldChg>
      <pc:sldChg chg="addSp delSp modSp new mod modClrScheme chgLayout">
        <pc:chgData name="Leonardo Chiariglione" userId="03ff1134-c2b7-4932-850d-6529216fed29" providerId="ADAL" clId="{8D70B391-5803-482A-BA3E-252F4B7ECA22}" dt="2025-09-14T13:53:25.408" v="524" actId="20577"/>
        <pc:sldMkLst>
          <pc:docMk/>
          <pc:sldMk cId="2140145046" sldId="3781"/>
        </pc:sldMkLst>
        <pc:spChg chg="mod ord">
          <ac:chgData name="Leonardo Chiariglione" userId="03ff1134-c2b7-4932-850d-6529216fed29" providerId="ADAL" clId="{8D70B391-5803-482A-BA3E-252F4B7ECA22}" dt="2025-09-14T13:42:42.385" v="333" actId="700"/>
          <ac:spMkLst>
            <pc:docMk/>
            <pc:sldMk cId="2140145046" sldId="3781"/>
            <ac:spMk id="5" creationId="{7B797E4A-A464-2DD2-EB88-D47CBA93F92D}"/>
          </ac:spMkLst>
        </pc:spChg>
        <pc:spChg chg="mod ord">
          <ac:chgData name="Leonardo Chiariglione" userId="03ff1134-c2b7-4932-850d-6529216fed29" providerId="ADAL" clId="{8D70B391-5803-482A-BA3E-252F4B7ECA22}" dt="2025-09-14T13:42:42.385" v="333" actId="700"/>
          <ac:spMkLst>
            <pc:docMk/>
            <pc:sldMk cId="2140145046" sldId="3781"/>
            <ac:spMk id="6" creationId="{BDE617D9-3141-6981-1DBF-F3BA7746F334}"/>
          </ac:spMkLst>
        </pc:spChg>
        <pc:spChg chg="add mod ord">
          <ac:chgData name="Leonardo Chiariglione" userId="03ff1134-c2b7-4932-850d-6529216fed29" providerId="ADAL" clId="{8D70B391-5803-482A-BA3E-252F4B7ECA22}" dt="2025-09-14T13:53:25.408" v="524" actId="20577"/>
          <ac:spMkLst>
            <pc:docMk/>
            <pc:sldMk cId="2140145046" sldId="3781"/>
            <ac:spMk id="7" creationId="{1F65479A-B455-B36A-4928-36F8C72BDA20}"/>
          </ac:spMkLst>
        </pc:spChg>
        <pc:graphicFrameChg chg="add mod ord modGraphic">
          <ac:chgData name="Leonardo Chiariglione" userId="03ff1134-c2b7-4932-850d-6529216fed29" providerId="ADAL" clId="{8D70B391-5803-482A-BA3E-252F4B7ECA22}" dt="2025-09-14T13:49:02.434" v="475" actId="207"/>
          <ac:graphicFrameMkLst>
            <pc:docMk/>
            <pc:sldMk cId="2140145046" sldId="3781"/>
            <ac:graphicFrameMk id="9" creationId="{121CCD08-FAEF-FE86-7F2E-6A321745E7A2}"/>
          </ac:graphicFrameMkLst>
        </pc:graphicFrameChg>
      </pc:sldChg>
      <pc:sldChg chg="addSp delSp modSp new mod">
        <pc:chgData name="Leonardo Chiariglione" userId="03ff1134-c2b7-4932-850d-6529216fed29" providerId="ADAL" clId="{8D70B391-5803-482A-BA3E-252F4B7ECA22}" dt="2025-09-14T13:53:33.040" v="527" actId="20577"/>
        <pc:sldMkLst>
          <pc:docMk/>
          <pc:sldMk cId="626570168" sldId="3782"/>
        </pc:sldMkLst>
        <pc:spChg chg="mod">
          <ac:chgData name="Leonardo Chiariglione" userId="03ff1134-c2b7-4932-850d-6529216fed29" providerId="ADAL" clId="{8D70B391-5803-482A-BA3E-252F4B7ECA22}" dt="2025-09-14T13:53:33.040" v="527" actId="20577"/>
          <ac:spMkLst>
            <pc:docMk/>
            <pc:sldMk cId="626570168" sldId="3782"/>
            <ac:spMk id="2" creationId="{62408FB6-3B2A-43D8-99FB-BC0FC0E91EEA}"/>
          </ac:spMkLst>
        </pc:spChg>
        <pc:graphicFrameChg chg="add mod ord modGraphic">
          <ac:chgData name="Leonardo Chiariglione" userId="03ff1134-c2b7-4932-850d-6529216fed29" providerId="ADAL" clId="{8D70B391-5803-482A-BA3E-252F4B7ECA22}" dt="2025-09-14T13:50:52.720" v="494" actId="207"/>
          <ac:graphicFrameMkLst>
            <pc:docMk/>
            <pc:sldMk cId="626570168" sldId="3782"/>
            <ac:graphicFrameMk id="6" creationId="{26CAC529-2649-E13F-576D-970E7FF9A772}"/>
          </ac:graphicFrameMkLst>
        </pc:graphicFrameChg>
      </pc:sldChg>
      <pc:sldChg chg="modSp new mod">
        <pc:chgData name="Leonardo Chiariglione" userId="03ff1134-c2b7-4932-850d-6529216fed29" providerId="ADAL" clId="{8D70B391-5803-482A-BA3E-252F4B7ECA22}" dt="2025-09-14T13:59:58.652" v="707" actId="20577"/>
        <pc:sldMkLst>
          <pc:docMk/>
          <pc:sldMk cId="1322046039" sldId="3783"/>
        </pc:sldMkLst>
        <pc:spChg chg="mod">
          <ac:chgData name="Leonardo Chiariglione" userId="03ff1134-c2b7-4932-850d-6529216fed29" providerId="ADAL" clId="{8D70B391-5803-482A-BA3E-252F4B7ECA22}" dt="2025-09-14T13:58:47.996" v="643" actId="20577"/>
          <ac:spMkLst>
            <pc:docMk/>
            <pc:sldMk cId="1322046039" sldId="3783"/>
            <ac:spMk id="2" creationId="{22074C3B-82D2-2786-723E-8F588525DF66}"/>
          </ac:spMkLst>
        </pc:spChg>
        <pc:spChg chg="mod">
          <ac:chgData name="Leonardo Chiariglione" userId="03ff1134-c2b7-4932-850d-6529216fed29" providerId="ADAL" clId="{8D70B391-5803-482A-BA3E-252F4B7ECA22}" dt="2025-09-14T13:59:58.652" v="707" actId="20577"/>
          <ac:spMkLst>
            <pc:docMk/>
            <pc:sldMk cId="1322046039" sldId="3783"/>
            <ac:spMk id="3" creationId="{16DE8EC4-CE46-FDCE-E5B8-E5056F1BC03D}"/>
          </ac:spMkLst>
        </pc:spChg>
      </pc:sldChg>
    </pc:docChg>
  </pc:docChgLst>
  <pc:docChgLst>
    <pc:chgData name="Leonardo Chiariglione" userId="03ff1134-c2b7-4932-850d-6529216fed29" providerId="ADAL" clId="{934272C4-1AF4-4A03-B025-192ECC382F0C}"/>
    <pc:docChg chg="undo redo custSel addSld delSld modSld">
      <pc:chgData name="Leonardo Chiariglione" userId="03ff1134-c2b7-4932-850d-6529216fed29" providerId="ADAL" clId="{934272C4-1AF4-4A03-B025-192ECC382F0C}" dt="2025-09-17T15:52:44.796" v="2744" actId="27636"/>
      <pc:docMkLst>
        <pc:docMk/>
      </pc:docMkLst>
      <pc:sldChg chg="del">
        <pc:chgData name="Leonardo Chiariglione" userId="03ff1134-c2b7-4932-850d-6529216fed29" providerId="ADAL" clId="{934272C4-1AF4-4A03-B025-192ECC382F0C}" dt="2025-09-14T10:30:52.849" v="218" actId="47"/>
        <pc:sldMkLst>
          <pc:docMk/>
          <pc:sldMk cId="871168727" sldId="440"/>
        </pc:sldMkLst>
      </pc:sldChg>
      <pc:sldChg chg="modSp mod">
        <pc:chgData name="Leonardo Chiariglione" userId="03ff1134-c2b7-4932-850d-6529216fed29" providerId="ADAL" clId="{934272C4-1AF4-4A03-B025-192ECC382F0C}" dt="2025-09-14T10:18:56.698" v="36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934272C4-1AF4-4A03-B025-192ECC382F0C}" dt="2025-09-14T10:17:35.589" v="1" actId="20577"/>
          <ac:spMkLst>
            <pc:docMk/>
            <pc:sldMk cId="3945264366" sldId="1046"/>
            <ac:spMk id="2" creationId="{F56FA326-962E-449B-B27F-735553353598}"/>
          </ac:spMkLst>
        </pc:spChg>
        <pc:spChg chg="mod">
          <ac:chgData name="Leonardo Chiariglione" userId="03ff1134-c2b7-4932-850d-6529216fed29" providerId="ADAL" clId="{934272C4-1AF4-4A03-B025-192ECC382F0C}" dt="2025-09-14T10:18:56.698" v="36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addSp modSp mod modClrScheme chgLayout">
        <pc:chgData name="Leonardo Chiariglione" userId="03ff1134-c2b7-4932-850d-6529216fed29" providerId="ADAL" clId="{934272C4-1AF4-4A03-B025-192ECC382F0C}" dt="2025-09-17T15:49:23.106" v="2706" actId="20577"/>
        <pc:sldMkLst>
          <pc:docMk/>
          <pc:sldMk cId="2776304490" sldId="1047"/>
        </pc:sldMkLst>
        <pc:spChg chg="mod">
          <ac:chgData name="Leonardo Chiariglione" userId="03ff1134-c2b7-4932-850d-6529216fed29" providerId="ADAL" clId="{934272C4-1AF4-4A03-B025-192ECC382F0C}" dt="2025-09-16T08:17:19.266" v="2197" actId="26606"/>
          <ac:spMkLst>
            <pc:docMk/>
            <pc:sldMk cId="2776304490" sldId="1047"/>
            <ac:spMk id="2" creationId="{59D06D0E-5DC7-C378-B5B1-8C0FE8D766E8}"/>
          </ac:spMkLst>
        </pc:spChg>
        <pc:spChg chg="mod">
          <ac:chgData name="Leonardo Chiariglione" userId="03ff1134-c2b7-4932-850d-6529216fed29" providerId="ADAL" clId="{934272C4-1AF4-4A03-B025-192ECC382F0C}" dt="2025-09-17T15:49:23.106" v="2706" actId="20577"/>
          <ac:spMkLst>
            <pc:docMk/>
            <pc:sldMk cId="2776304490" sldId="1047"/>
            <ac:spMk id="3" creationId="{A215DBB4-4D6C-61A7-260C-35543DC6DFA5}"/>
          </ac:spMkLst>
        </pc:spChg>
        <pc:spChg chg="mod">
          <ac:chgData name="Leonardo Chiariglione" userId="03ff1134-c2b7-4932-850d-6529216fed29" providerId="ADAL" clId="{934272C4-1AF4-4A03-B025-192ECC382F0C}" dt="2025-09-16T08:17:19.266" v="2197" actId="26606"/>
          <ac:spMkLst>
            <pc:docMk/>
            <pc:sldMk cId="2776304490" sldId="1047"/>
            <ac:spMk id="4" creationId="{CBC34142-4949-1B2A-640F-3A4F00940FFE}"/>
          </ac:spMkLst>
        </pc:spChg>
        <pc:spChg chg="mod">
          <ac:chgData name="Leonardo Chiariglione" userId="03ff1134-c2b7-4932-850d-6529216fed29" providerId="ADAL" clId="{934272C4-1AF4-4A03-B025-192ECC382F0C}" dt="2025-09-16T08:17:19.296" v="2198" actId="27636"/>
          <ac:spMkLst>
            <pc:docMk/>
            <pc:sldMk cId="2776304490" sldId="1047"/>
            <ac:spMk id="5" creationId="{FC20B8BB-F828-370B-2259-94CCD20FCBB4}"/>
          </ac:spMkLst>
        </pc:spChg>
        <pc:picChg chg="add">
          <ac:chgData name="Leonardo Chiariglione" userId="03ff1134-c2b7-4932-850d-6529216fed29" providerId="ADAL" clId="{934272C4-1AF4-4A03-B025-192ECC382F0C}" dt="2025-09-16T08:17:19.266" v="2197" actId="26606"/>
          <ac:picMkLst>
            <pc:docMk/>
            <pc:sldMk cId="2776304490" sldId="1047"/>
            <ac:picMk id="7" creationId="{E9650F0C-2921-A097-0674-21EE2AE08358}"/>
          </ac:picMkLst>
        </pc:picChg>
      </pc:sldChg>
      <pc:sldChg chg="modSp del mod">
        <pc:chgData name="Leonardo Chiariglione" userId="03ff1134-c2b7-4932-850d-6529216fed29" providerId="ADAL" clId="{934272C4-1AF4-4A03-B025-192ECC382F0C}" dt="2025-09-14T10:30:52.849" v="218" actId="47"/>
        <pc:sldMkLst>
          <pc:docMk/>
          <pc:sldMk cId="582999081" sldId="1424"/>
        </pc:sldMkLst>
      </pc:sldChg>
      <pc:sldChg chg="del">
        <pc:chgData name="Leonardo Chiariglione" userId="03ff1134-c2b7-4932-850d-6529216fed29" providerId="ADAL" clId="{934272C4-1AF4-4A03-B025-192ECC382F0C}" dt="2025-09-14T10:30:52.849" v="218" actId="47"/>
        <pc:sldMkLst>
          <pc:docMk/>
          <pc:sldMk cId="598486921" sldId="1470"/>
        </pc:sldMkLst>
      </pc:sldChg>
      <pc:sldChg chg="del">
        <pc:chgData name="Leonardo Chiariglione" userId="03ff1134-c2b7-4932-850d-6529216fed29" providerId="ADAL" clId="{934272C4-1AF4-4A03-B025-192ECC382F0C}" dt="2025-09-14T10:30:52.849" v="218" actId="47"/>
        <pc:sldMkLst>
          <pc:docMk/>
          <pc:sldMk cId="1488663094" sldId="2443"/>
        </pc:sldMkLst>
      </pc:sldChg>
      <pc:sldChg chg="addSp delSp modSp mod modClrScheme modAnim chgLayout">
        <pc:chgData name="Leonardo Chiariglione" userId="03ff1134-c2b7-4932-850d-6529216fed29" providerId="ADAL" clId="{934272C4-1AF4-4A03-B025-192ECC382F0C}" dt="2025-09-14T11:23:35.817" v="1993" actId="20577"/>
        <pc:sldMkLst>
          <pc:docMk/>
          <pc:sldMk cId="2628875625" sldId="2628"/>
        </pc:sldMkLst>
        <pc:spChg chg="mod ord">
          <ac:chgData name="Leonardo Chiariglione" userId="03ff1134-c2b7-4932-850d-6529216fed29" providerId="ADAL" clId="{934272C4-1AF4-4A03-B025-192ECC382F0C}" dt="2025-09-14T11:10:53.326" v="1610" actId="20577"/>
          <ac:spMkLst>
            <pc:docMk/>
            <pc:sldMk cId="2628875625" sldId="2628"/>
            <ac:spMk id="2" creationId="{65D65541-9D1E-A02F-A53D-FB2E78CC64B9}"/>
          </ac:spMkLst>
        </pc:spChg>
        <pc:spChg chg="mod ord">
          <ac:chgData name="Leonardo Chiariglione" userId="03ff1134-c2b7-4932-850d-6529216fed29" providerId="ADAL" clId="{934272C4-1AF4-4A03-B025-192ECC382F0C}" dt="2025-09-14T11:23:35.817" v="1993" actId="20577"/>
          <ac:spMkLst>
            <pc:docMk/>
            <pc:sldMk cId="2628875625" sldId="2628"/>
            <ac:spMk id="3" creationId="{7EEB15AA-E047-00F9-0817-BDF80213E78E}"/>
          </ac:spMkLst>
        </pc:spChg>
        <pc:spChg chg="mod ord">
          <ac:chgData name="Leonardo Chiariglione" userId="03ff1134-c2b7-4932-850d-6529216fed29" providerId="ADAL" clId="{934272C4-1AF4-4A03-B025-192ECC382F0C}" dt="2025-09-14T11:08:31.679" v="1404" actId="700"/>
          <ac:spMkLst>
            <pc:docMk/>
            <pc:sldMk cId="2628875625" sldId="2628"/>
            <ac:spMk id="4" creationId="{D3880CDA-37F0-22A1-5FA2-5570B04076D2}"/>
          </ac:spMkLst>
        </pc:spChg>
        <pc:spChg chg="mod ord">
          <ac:chgData name="Leonardo Chiariglione" userId="03ff1134-c2b7-4932-850d-6529216fed29" providerId="ADAL" clId="{934272C4-1AF4-4A03-B025-192ECC382F0C}" dt="2025-09-14T11:08:31.679" v="1404" actId="700"/>
          <ac:spMkLst>
            <pc:docMk/>
            <pc:sldMk cId="2628875625" sldId="2628"/>
            <ac:spMk id="5" creationId="{AF8FDBD6-8493-B24B-52B7-6154D9DEA049}"/>
          </ac:spMkLst>
        </pc:spChg>
        <pc:spChg chg="add mod">
          <ac:chgData name="Leonardo Chiariglione" userId="03ff1134-c2b7-4932-850d-6529216fed29" providerId="ADAL" clId="{934272C4-1AF4-4A03-B025-192ECC382F0C}" dt="2025-09-14T11:15:27.619" v="1850" actId="1038"/>
          <ac:spMkLst>
            <pc:docMk/>
            <pc:sldMk cId="2628875625" sldId="2628"/>
            <ac:spMk id="10" creationId="{BB09CC99-87C4-CB82-4AFC-EF9E28B33547}"/>
          </ac:spMkLst>
        </pc:spChg>
        <pc:spChg chg="add mod">
          <ac:chgData name="Leonardo Chiariglione" userId="03ff1134-c2b7-4932-850d-6529216fed29" providerId="ADAL" clId="{934272C4-1AF4-4A03-B025-192ECC382F0C}" dt="2025-09-14T11:19:54.463" v="1873" actId="1038"/>
          <ac:spMkLst>
            <pc:docMk/>
            <pc:sldMk cId="2628875625" sldId="2628"/>
            <ac:spMk id="11" creationId="{C1A90BFF-8488-7D27-884A-85A96AD6387D}"/>
          </ac:spMkLst>
        </pc:spChg>
        <pc:spChg chg="mod topLvl">
          <ac:chgData name="Leonardo Chiariglione" userId="03ff1134-c2b7-4932-850d-6529216fed29" providerId="ADAL" clId="{934272C4-1AF4-4A03-B025-192ECC382F0C}" dt="2025-09-14T11:11:48.109" v="1639" actId="165"/>
          <ac:spMkLst>
            <pc:docMk/>
            <pc:sldMk cId="2628875625" sldId="2628"/>
            <ac:spMk id="25" creationId="{2AED43E6-60AA-D295-00E7-6E770A9CA6A4}"/>
          </ac:spMkLst>
        </pc:spChg>
        <pc:spChg chg="mod topLvl">
          <ac:chgData name="Leonardo Chiariglione" userId="03ff1134-c2b7-4932-850d-6529216fed29" providerId="ADAL" clId="{934272C4-1AF4-4A03-B025-192ECC382F0C}" dt="2025-09-14T11:11:48.109" v="1639" actId="165"/>
          <ac:spMkLst>
            <pc:docMk/>
            <pc:sldMk cId="2628875625" sldId="2628"/>
            <ac:spMk id="26" creationId="{D854261D-BF1C-BFD0-4872-7DFFD3733CD3}"/>
          </ac:spMkLst>
        </pc:spChg>
        <pc:spChg chg="mod topLvl">
          <ac:chgData name="Leonardo Chiariglione" userId="03ff1134-c2b7-4932-850d-6529216fed29" providerId="ADAL" clId="{934272C4-1AF4-4A03-B025-192ECC382F0C}" dt="2025-09-14T11:11:48.109" v="1639" actId="165"/>
          <ac:spMkLst>
            <pc:docMk/>
            <pc:sldMk cId="2628875625" sldId="2628"/>
            <ac:spMk id="27" creationId="{984AD66C-6BF3-1287-1130-0E3BC6F305D0}"/>
          </ac:spMkLst>
        </pc:spChg>
        <pc:spChg chg="mod topLvl">
          <ac:chgData name="Leonardo Chiariglione" userId="03ff1134-c2b7-4932-850d-6529216fed29" providerId="ADAL" clId="{934272C4-1AF4-4A03-B025-192ECC382F0C}" dt="2025-09-14T11:11:48.109" v="1639" actId="165"/>
          <ac:spMkLst>
            <pc:docMk/>
            <pc:sldMk cId="2628875625" sldId="2628"/>
            <ac:spMk id="29" creationId="{0ED01221-EAD9-EC5F-8DE6-7E3F1C457823}"/>
          </ac:spMkLst>
        </pc:spChg>
        <pc:spChg chg="mod topLvl">
          <ac:chgData name="Leonardo Chiariglione" userId="03ff1134-c2b7-4932-850d-6529216fed29" providerId="ADAL" clId="{934272C4-1AF4-4A03-B025-192ECC382F0C}" dt="2025-09-14T11:15:27.619" v="1850" actId="1038"/>
          <ac:spMkLst>
            <pc:docMk/>
            <pc:sldMk cId="2628875625" sldId="2628"/>
            <ac:spMk id="34" creationId="{EB2DB0FA-CF3A-3D21-25CE-0B4F5565CCB7}"/>
          </ac:spMkLst>
        </pc:spChg>
        <pc:spChg chg="mod topLvl">
          <ac:chgData name="Leonardo Chiariglione" userId="03ff1134-c2b7-4932-850d-6529216fed29" providerId="ADAL" clId="{934272C4-1AF4-4A03-B025-192ECC382F0C}" dt="2025-09-14T11:19:02.297" v="1866" actId="1076"/>
          <ac:spMkLst>
            <pc:docMk/>
            <pc:sldMk cId="2628875625" sldId="2628"/>
            <ac:spMk id="35" creationId="{CF69D34E-731F-24B7-843E-6434F6C048BE}"/>
          </ac:spMkLst>
        </pc:spChg>
        <pc:spChg chg="mod topLvl">
          <ac:chgData name="Leonardo Chiariglione" userId="03ff1134-c2b7-4932-850d-6529216fed29" providerId="ADAL" clId="{934272C4-1AF4-4A03-B025-192ECC382F0C}" dt="2025-09-14T11:11:48.109" v="1639" actId="165"/>
          <ac:spMkLst>
            <pc:docMk/>
            <pc:sldMk cId="2628875625" sldId="2628"/>
            <ac:spMk id="36" creationId="{269613A9-D68C-ED1D-91E3-894E5E99E5B8}"/>
          </ac:spMkLst>
        </pc:spChg>
        <pc:spChg chg="mod">
          <ac:chgData name="Leonardo Chiariglione" userId="03ff1134-c2b7-4932-850d-6529216fed29" providerId="ADAL" clId="{934272C4-1AF4-4A03-B025-192ECC382F0C}" dt="2025-09-14T11:11:48.109" v="1639" actId="165"/>
          <ac:spMkLst>
            <pc:docMk/>
            <pc:sldMk cId="2628875625" sldId="2628"/>
            <ac:spMk id="38" creationId="{E1221C17-379A-8A10-1FC0-482C47D06203}"/>
          </ac:spMkLst>
        </pc:spChg>
        <pc:grpChg chg="mod topLvl">
          <ac:chgData name="Leonardo Chiariglione" userId="03ff1134-c2b7-4932-850d-6529216fed29" providerId="ADAL" clId="{934272C4-1AF4-4A03-B025-192ECC382F0C}" dt="2025-09-14T11:11:48.109" v="1639" actId="165"/>
          <ac:grpSpMkLst>
            <pc:docMk/>
            <pc:sldMk cId="2628875625" sldId="2628"/>
            <ac:grpSpMk id="37" creationId="{52D87F5E-69E6-B8DD-C7E8-3929BB2D6DF6}"/>
          </ac:grpSpMkLst>
        </pc:grpChg>
        <pc:cxnChg chg="add mod">
          <ac:chgData name="Leonardo Chiariglione" userId="03ff1134-c2b7-4932-850d-6529216fed29" providerId="ADAL" clId="{934272C4-1AF4-4A03-B025-192ECC382F0C}" dt="2025-09-14T11:15:27.619" v="1850" actId="1038"/>
          <ac:cxnSpMkLst>
            <pc:docMk/>
            <pc:sldMk cId="2628875625" sldId="2628"/>
            <ac:cxnSpMk id="8" creationId="{84A6BC83-4ED0-F0F9-51AA-63F2D4D9162E}"/>
          </ac:cxnSpMkLst>
        </pc:cxnChg>
        <pc:cxnChg chg="add mod">
          <ac:chgData name="Leonardo Chiariglione" userId="03ff1134-c2b7-4932-850d-6529216fed29" providerId="ADAL" clId="{934272C4-1AF4-4A03-B025-192ECC382F0C}" dt="2025-09-14T11:14:59.615" v="1813" actId="1038"/>
          <ac:cxnSpMkLst>
            <pc:docMk/>
            <pc:sldMk cId="2628875625" sldId="2628"/>
            <ac:cxnSpMk id="9" creationId="{D27380B3-10F5-AB53-812D-26F189071E94}"/>
          </ac:cxnSpMkLst>
        </pc:cxnChg>
        <pc:cxnChg chg="mod topLvl">
          <ac:chgData name="Leonardo Chiariglione" userId="03ff1134-c2b7-4932-850d-6529216fed29" providerId="ADAL" clId="{934272C4-1AF4-4A03-B025-192ECC382F0C}" dt="2025-09-14T11:15:27.619" v="1850" actId="1038"/>
          <ac:cxnSpMkLst>
            <pc:docMk/>
            <pc:sldMk cId="2628875625" sldId="2628"/>
            <ac:cxnSpMk id="32" creationId="{A7A3BE1E-9B6B-F7A0-2E4E-FAFF30A3BEC2}"/>
          </ac:cxnSpMkLst>
        </pc:cxnChg>
        <pc:cxnChg chg="mod topLvl">
          <ac:chgData name="Leonardo Chiariglione" userId="03ff1134-c2b7-4932-850d-6529216fed29" providerId="ADAL" clId="{934272C4-1AF4-4A03-B025-192ECC382F0C}" dt="2025-09-14T11:19:02.297" v="1866" actId="1076"/>
          <ac:cxnSpMkLst>
            <pc:docMk/>
            <pc:sldMk cId="2628875625" sldId="2628"/>
            <ac:cxnSpMk id="33" creationId="{72C93336-2A25-8625-8430-AC55A1B18285}"/>
          </ac:cxnSpMkLst>
        </pc:cxnChg>
      </pc:sldChg>
      <pc:sldChg chg="modSp mod">
        <pc:chgData name="Leonardo Chiariglione" userId="03ff1134-c2b7-4932-850d-6529216fed29" providerId="ADAL" clId="{934272C4-1AF4-4A03-B025-192ECC382F0C}" dt="2025-09-17T15:51:59.379" v="2735" actId="20577"/>
        <pc:sldMkLst>
          <pc:docMk/>
          <pc:sldMk cId="299277422" sldId="2629"/>
        </pc:sldMkLst>
        <pc:spChg chg="mod">
          <ac:chgData name="Leonardo Chiariglione" userId="03ff1134-c2b7-4932-850d-6529216fed29" providerId="ADAL" clId="{934272C4-1AF4-4A03-B025-192ECC382F0C}" dt="2025-09-17T15:51:59.379" v="2735" actId="20577"/>
          <ac:spMkLst>
            <pc:docMk/>
            <pc:sldMk cId="299277422" sldId="2629"/>
            <ac:spMk id="3" creationId="{7EEB15AA-E047-00F9-0817-BDF80213E78E}"/>
          </ac:spMkLst>
        </pc:spChg>
      </pc:sldChg>
      <pc:sldChg chg="modSp mod">
        <pc:chgData name="Leonardo Chiariglione" userId="03ff1134-c2b7-4932-850d-6529216fed29" providerId="ADAL" clId="{934272C4-1AF4-4A03-B025-192ECC382F0C}" dt="2025-09-17T15:50:04.291" v="2717" actId="20577"/>
        <pc:sldMkLst>
          <pc:docMk/>
          <pc:sldMk cId="195524869" sldId="2630"/>
        </pc:sldMkLst>
        <pc:spChg chg="mod">
          <ac:chgData name="Leonardo Chiariglione" userId="03ff1134-c2b7-4932-850d-6529216fed29" providerId="ADAL" clId="{934272C4-1AF4-4A03-B025-192ECC382F0C}" dt="2025-09-14T11:24:16.782" v="2022" actId="20577"/>
          <ac:spMkLst>
            <pc:docMk/>
            <pc:sldMk cId="195524869" sldId="2630"/>
            <ac:spMk id="2" creationId="{65D65541-9D1E-A02F-A53D-FB2E78CC64B9}"/>
          </ac:spMkLst>
        </pc:spChg>
        <pc:spChg chg="mod">
          <ac:chgData name="Leonardo Chiariglione" userId="03ff1134-c2b7-4932-850d-6529216fed29" providerId="ADAL" clId="{934272C4-1AF4-4A03-B025-192ECC382F0C}" dt="2025-09-17T15:50:04.291" v="2717" actId="20577"/>
          <ac:spMkLst>
            <pc:docMk/>
            <pc:sldMk cId="195524869" sldId="2630"/>
            <ac:spMk id="3" creationId="{7EEB15AA-E047-00F9-0817-BDF80213E78E}"/>
          </ac:spMkLst>
        </pc:spChg>
      </pc:sldChg>
      <pc:sldChg chg="modSp mod">
        <pc:chgData name="Leonardo Chiariglione" userId="03ff1134-c2b7-4932-850d-6529216fed29" providerId="ADAL" clId="{934272C4-1AF4-4A03-B025-192ECC382F0C}" dt="2025-09-17T15:50:25.225" v="2718" actId="20577"/>
        <pc:sldMkLst>
          <pc:docMk/>
          <pc:sldMk cId="1125685756" sldId="2631"/>
        </pc:sldMkLst>
        <pc:spChg chg="mod">
          <ac:chgData name="Leonardo Chiariglione" userId="03ff1134-c2b7-4932-850d-6529216fed29" providerId="ADAL" clId="{934272C4-1AF4-4A03-B025-192ECC382F0C}" dt="2025-09-17T15:50:25.225" v="2718" actId="20577"/>
          <ac:spMkLst>
            <pc:docMk/>
            <pc:sldMk cId="1125685756" sldId="2631"/>
            <ac:spMk id="3" creationId="{B599A780-D4AE-DFFD-7FFC-6105BDA434B5}"/>
          </ac:spMkLst>
        </pc:spChg>
      </pc:sldChg>
      <pc:sldChg chg="modSp">
        <pc:chgData name="Leonardo Chiariglione" userId="03ff1134-c2b7-4932-850d-6529216fed29" providerId="ADAL" clId="{934272C4-1AF4-4A03-B025-192ECC382F0C}" dt="2025-09-17T14:57:28.466" v="2604" actId="6549"/>
        <pc:sldMkLst>
          <pc:docMk/>
          <pc:sldMk cId="1781707490" sldId="2682"/>
        </pc:sldMkLst>
        <pc:spChg chg="mod">
          <ac:chgData name="Leonardo Chiariglione" userId="03ff1134-c2b7-4932-850d-6529216fed29" providerId="ADAL" clId="{934272C4-1AF4-4A03-B025-192ECC382F0C}" dt="2025-09-17T14:57:28.466" v="2604" actId="6549"/>
          <ac:spMkLst>
            <pc:docMk/>
            <pc:sldMk cId="1781707490" sldId="2682"/>
            <ac:spMk id="8" creationId="{F8CD5E7B-BE78-F112-3137-9C1096275893}"/>
          </ac:spMkLst>
        </pc:spChg>
      </pc:sldChg>
      <pc:sldChg chg="del">
        <pc:chgData name="Leonardo Chiariglione" userId="03ff1134-c2b7-4932-850d-6529216fed29" providerId="ADAL" clId="{934272C4-1AF4-4A03-B025-192ECC382F0C}" dt="2025-09-14T10:44:16.166" v="422" actId="47"/>
        <pc:sldMkLst>
          <pc:docMk/>
          <pc:sldMk cId="1973547888" sldId="3095"/>
        </pc:sldMkLst>
      </pc:sldChg>
      <pc:sldChg chg="del">
        <pc:chgData name="Leonardo Chiariglione" userId="03ff1134-c2b7-4932-850d-6529216fed29" providerId="ADAL" clId="{934272C4-1AF4-4A03-B025-192ECC382F0C}" dt="2025-09-14T10:30:52.849" v="218" actId="47"/>
        <pc:sldMkLst>
          <pc:docMk/>
          <pc:sldMk cId="1890247820" sldId="3096"/>
        </pc:sldMkLst>
      </pc:sldChg>
      <pc:sldChg chg="modSp mod">
        <pc:chgData name="Leonardo Chiariglione" userId="03ff1134-c2b7-4932-850d-6529216fed29" providerId="ADAL" clId="{934272C4-1AF4-4A03-B025-192ECC382F0C}" dt="2025-09-16T08:15:14.996" v="2182" actId="207"/>
        <pc:sldMkLst>
          <pc:docMk/>
          <pc:sldMk cId="3494524921" sldId="3097"/>
        </pc:sldMkLst>
        <pc:spChg chg="mod">
          <ac:chgData name="Leonardo Chiariglione" userId="03ff1134-c2b7-4932-850d-6529216fed29" providerId="ADAL" clId="{934272C4-1AF4-4A03-B025-192ECC382F0C}" dt="2025-09-15T16:40:42.466" v="2129" actId="6549"/>
          <ac:spMkLst>
            <pc:docMk/>
            <pc:sldMk cId="3494524921" sldId="3097"/>
            <ac:spMk id="2" creationId="{A700EF78-AD57-8B43-03B7-A03CB5DDAD4A}"/>
          </ac:spMkLst>
        </pc:spChg>
        <pc:graphicFrameChg chg="mod modGraphic">
          <ac:chgData name="Leonardo Chiariglione" userId="03ff1134-c2b7-4932-850d-6529216fed29" providerId="ADAL" clId="{934272C4-1AF4-4A03-B025-192ECC382F0C}" dt="2025-09-16T08:15:14.996" v="2182" actId="207"/>
          <ac:graphicFrameMkLst>
            <pc:docMk/>
            <pc:sldMk cId="3494524921" sldId="3097"/>
            <ac:graphicFrameMk id="6" creationId="{A43C1F17-E26C-AE45-CC17-2F534E7ABE07}"/>
          </ac:graphicFrameMkLst>
        </pc:graphicFrameChg>
      </pc:sldChg>
      <pc:sldChg chg="addSp modSp mod modClrScheme chgLayout">
        <pc:chgData name="Leonardo Chiariglione" userId="03ff1134-c2b7-4932-850d-6529216fed29" providerId="ADAL" clId="{934272C4-1AF4-4A03-B025-192ECC382F0C}" dt="2025-09-17T15:52:44.796" v="2744" actId="27636"/>
        <pc:sldMkLst>
          <pc:docMk/>
          <pc:sldMk cId="1654985126" sldId="3118"/>
        </pc:sldMkLst>
        <pc:spChg chg="mod">
          <ac:chgData name="Leonardo Chiariglione" userId="03ff1134-c2b7-4932-850d-6529216fed29" providerId="ADAL" clId="{934272C4-1AF4-4A03-B025-192ECC382F0C}" dt="2025-09-17T15:52:36.347" v="2739" actId="14100"/>
          <ac:spMkLst>
            <pc:docMk/>
            <pc:sldMk cId="1654985126" sldId="3118"/>
            <ac:spMk id="2" creationId="{E893434E-A4F4-DB73-4DA5-19D74A92EBA1}"/>
          </ac:spMkLst>
        </pc:spChg>
        <pc:spChg chg="mod">
          <ac:chgData name="Leonardo Chiariglione" userId="03ff1134-c2b7-4932-850d-6529216fed29" providerId="ADAL" clId="{934272C4-1AF4-4A03-B025-192ECC382F0C}" dt="2025-09-17T15:52:44.796" v="2744" actId="27636"/>
          <ac:spMkLst>
            <pc:docMk/>
            <pc:sldMk cId="1654985126" sldId="3118"/>
            <ac:spMk id="3" creationId="{CBED6CF0-ABB7-D783-41BE-F94561BE1DBF}"/>
          </ac:spMkLst>
        </pc:spChg>
        <pc:spChg chg="mod">
          <ac:chgData name="Leonardo Chiariglione" userId="03ff1134-c2b7-4932-850d-6529216fed29" providerId="ADAL" clId="{934272C4-1AF4-4A03-B025-192ECC382F0C}" dt="2025-09-17T15:52:24.629" v="2736" actId="26606"/>
          <ac:spMkLst>
            <pc:docMk/>
            <pc:sldMk cId="1654985126" sldId="3118"/>
            <ac:spMk id="4" creationId="{CD9574CB-5DD0-0334-93FF-4B8847A6CCED}"/>
          </ac:spMkLst>
        </pc:spChg>
        <pc:spChg chg="mod">
          <ac:chgData name="Leonardo Chiariglione" userId="03ff1134-c2b7-4932-850d-6529216fed29" providerId="ADAL" clId="{934272C4-1AF4-4A03-B025-192ECC382F0C}" dt="2025-09-17T15:52:24.645" v="2737" actId="27636"/>
          <ac:spMkLst>
            <pc:docMk/>
            <pc:sldMk cId="1654985126" sldId="3118"/>
            <ac:spMk id="5" creationId="{1C786B65-B67F-A5B6-3E7C-25A9A5844089}"/>
          </ac:spMkLst>
        </pc:spChg>
        <pc:picChg chg="add">
          <ac:chgData name="Leonardo Chiariglione" userId="03ff1134-c2b7-4932-850d-6529216fed29" providerId="ADAL" clId="{934272C4-1AF4-4A03-B025-192ECC382F0C}" dt="2025-09-17T15:52:24.629" v="2736" actId="26606"/>
          <ac:picMkLst>
            <pc:docMk/>
            <pc:sldMk cId="1654985126" sldId="3118"/>
            <ac:picMk id="7" creationId="{5029572E-6A4A-2FBE-EE0B-517C35339F3D}"/>
          </ac:picMkLst>
        </pc:picChg>
      </pc:sldChg>
      <pc:sldChg chg="modSp mod">
        <pc:chgData name="Leonardo Chiariglione" userId="03ff1134-c2b7-4932-850d-6529216fed29" providerId="ADAL" clId="{934272C4-1AF4-4A03-B025-192ECC382F0C}" dt="2025-09-14T13:00:54.766" v="2121" actId="27636"/>
        <pc:sldMkLst>
          <pc:docMk/>
          <pc:sldMk cId="3899196679" sldId="3118"/>
        </pc:sldMkLst>
      </pc:sldChg>
      <pc:sldChg chg="modSp add mod">
        <pc:chgData name="Leonardo Chiariglione" userId="03ff1134-c2b7-4932-850d-6529216fed29" providerId="ADAL" clId="{934272C4-1AF4-4A03-B025-192ECC382F0C}" dt="2025-09-17T14:58:10.334" v="2615" actId="20577"/>
        <pc:sldMkLst>
          <pc:docMk/>
          <pc:sldMk cId="1436935455" sldId="3141"/>
        </pc:sldMkLst>
        <pc:spChg chg="mod">
          <ac:chgData name="Leonardo Chiariglione" userId="03ff1134-c2b7-4932-850d-6529216fed29" providerId="ADAL" clId="{934272C4-1AF4-4A03-B025-192ECC382F0C}" dt="2025-09-14T10:20:06.515" v="82" actId="20577"/>
          <ac:spMkLst>
            <pc:docMk/>
            <pc:sldMk cId="1436935455" sldId="3141"/>
            <ac:spMk id="2" creationId="{16EF24CE-3061-5AB9-C18D-56E819DA4F99}"/>
          </ac:spMkLst>
        </pc:spChg>
        <pc:spChg chg="mod">
          <ac:chgData name="Leonardo Chiariglione" userId="03ff1134-c2b7-4932-850d-6529216fed29" providerId="ADAL" clId="{934272C4-1AF4-4A03-B025-192ECC382F0C}" dt="2025-09-17T14:58:10.334" v="2615" actId="20577"/>
          <ac:spMkLst>
            <pc:docMk/>
            <pc:sldMk cId="1436935455" sldId="3141"/>
            <ac:spMk id="3" creationId="{4E2EE3E2-84F3-2A42-9EEE-62247DB3574C}"/>
          </ac:spMkLst>
        </pc:spChg>
      </pc:sldChg>
      <pc:sldChg chg="modSp add mod">
        <pc:chgData name="Leonardo Chiariglione" userId="03ff1134-c2b7-4932-850d-6529216fed29" providerId="ADAL" clId="{934272C4-1AF4-4A03-B025-192ECC382F0C}" dt="2025-09-17T15:46:13.617" v="2622" actId="6549"/>
        <pc:sldMkLst>
          <pc:docMk/>
          <pc:sldMk cId="2487770020" sldId="3779"/>
        </pc:sldMkLst>
        <pc:spChg chg="mod">
          <ac:chgData name="Leonardo Chiariglione" userId="03ff1134-c2b7-4932-850d-6529216fed29" providerId="ADAL" clId="{934272C4-1AF4-4A03-B025-192ECC382F0C}" dt="2025-09-17T15:46:13.617" v="2622" actId="6549"/>
          <ac:spMkLst>
            <pc:docMk/>
            <pc:sldMk cId="2487770020" sldId="3779"/>
            <ac:spMk id="3" creationId="{E44428C1-3BB2-D412-9DA5-8096CD3F1BA3}"/>
          </ac:spMkLst>
        </pc:spChg>
      </pc:sldChg>
      <pc:sldChg chg="addSp delSp modSp new mod modClrScheme chgLayout">
        <pc:chgData name="Leonardo Chiariglione" userId="03ff1134-c2b7-4932-850d-6529216fed29" providerId="ADAL" clId="{934272C4-1AF4-4A03-B025-192ECC382F0C}" dt="2025-09-17T15:47:06.934" v="2637" actId="6549"/>
        <pc:sldMkLst>
          <pc:docMk/>
          <pc:sldMk cId="738742199" sldId="3780"/>
        </pc:sldMkLst>
        <pc:spChg chg="mod ord">
          <ac:chgData name="Leonardo Chiariglione" userId="03ff1134-c2b7-4932-850d-6529216fed29" providerId="ADAL" clId="{934272C4-1AF4-4A03-B025-192ECC382F0C}" dt="2025-09-14T10:37:23.523" v="225" actId="700"/>
          <ac:spMkLst>
            <pc:docMk/>
            <pc:sldMk cId="738742199" sldId="3780"/>
            <ac:spMk id="5" creationId="{351F6AAC-E581-97FD-7665-2B4BF6379B54}"/>
          </ac:spMkLst>
        </pc:spChg>
        <pc:spChg chg="mod ord">
          <ac:chgData name="Leonardo Chiariglione" userId="03ff1134-c2b7-4932-850d-6529216fed29" providerId="ADAL" clId="{934272C4-1AF4-4A03-B025-192ECC382F0C}" dt="2025-09-14T10:37:23.523" v="225" actId="700"/>
          <ac:spMkLst>
            <pc:docMk/>
            <pc:sldMk cId="738742199" sldId="3780"/>
            <ac:spMk id="6" creationId="{C9D1E575-DB61-B83A-F4FF-0F2C4066C8DE}"/>
          </ac:spMkLst>
        </pc:spChg>
        <pc:spChg chg="add del mod ord">
          <ac:chgData name="Leonardo Chiariglione" userId="03ff1134-c2b7-4932-850d-6529216fed29" providerId="ADAL" clId="{934272C4-1AF4-4A03-B025-192ECC382F0C}" dt="2025-09-14T10:43:51.802" v="420" actId="20577"/>
          <ac:spMkLst>
            <pc:docMk/>
            <pc:sldMk cId="738742199" sldId="3780"/>
            <ac:spMk id="7" creationId="{A75AB9DD-D65A-A139-ED86-BFAEB8AFD7BD}"/>
          </ac:spMkLst>
        </pc:spChg>
        <pc:graphicFrameChg chg="add del mod ord modGraphic">
          <ac:chgData name="Leonardo Chiariglione" userId="03ff1134-c2b7-4932-850d-6529216fed29" providerId="ADAL" clId="{934272C4-1AF4-4A03-B025-192ECC382F0C}" dt="2025-09-17T15:47:06.934" v="2637" actId="6549"/>
          <ac:graphicFrameMkLst>
            <pc:docMk/>
            <pc:sldMk cId="738742199" sldId="3780"/>
            <ac:graphicFrameMk id="10" creationId="{50386FEF-A52B-02BE-46C2-120C61A35210}"/>
          </ac:graphicFrameMkLst>
        </pc:graphicFrameChg>
      </pc:sldChg>
      <pc:sldChg chg="addSp delSp modSp new del mod">
        <pc:chgData name="Leonardo Chiariglione" userId="03ff1134-c2b7-4932-850d-6529216fed29" providerId="ADAL" clId="{934272C4-1AF4-4A03-B025-192ECC382F0C}" dt="2025-09-14T11:23:40.361" v="1994" actId="47"/>
        <pc:sldMkLst>
          <pc:docMk/>
          <pc:sldMk cId="2879668085" sldId="3781"/>
        </pc:sldMkLst>
      </pc:sldChg>
      <pc:sldChg chg="addSp delSp modSp new mod modClrScheme chgLayout">
        <pc:chgData name="Leonardo Chiariglione" userId="03ff1134-c2b7-4932-850d-6529216fed29" providerId="ADAL" clId="{934272C4-1AF4-4A03-B025-192ECC382F0C}" dt="2025-09-17T15:51:06.243" v="2722" actId="12"/>
        <pc:sldMkLst>
          <pc:docMk/>
          <pc:sldMk cId="1993965054" sldId="3784"/>
        </pc:sldMkLst>
        <pc:spChg chg="del mod ord">
          <ac:chgData name="Leonardo Chiariglione" userId="03ff1134-c2b7-4932-850d-6529216fed29" providerId="ADAL" clId="{934272C4-1AF4-4A03-B025-192ECC382F0C}" dt="2025-09-17T13:49:35.801" v="2264" actId="700"/>
          <ac:spMkLst>
            <pc:docMk/>
            <pc:sldMk cId="1993965054" sldId="3784"/>
            <ac:spMk id="2" creationId="{18A1A696-3B77-7D80-C3D4-164681908C9D}"/>
          </ac:spMkLst>
        </pc:spChg>
        <pc:spChg chg="del mod ord">
          <ac:chgData name="Leonardo Chiariglione" userId="03ff1134-c2b7-4932-850d-6529216fed29" providerId="ADAL" clId="{934272C4-1AF4-4A03-B025-192ECC382F0C}" dt="2025-09-17T13:49:35.801" v="2264" actId="700"/>
          <ac:spMkLst>
            <pc:docMk/>
            <pc:sldMk cId="1993965054" sldId="3784"/>
            <ac:spMk id="3" creationId="{4682B082-9401-175A-4D84-01BD732ACCD8}"/>
          </ac:spMkLst>
        </pc:spChg>
        <pc:spChg chg="del">
          <ac:chgData name="Leonardo Chiariglione" userId="03ff1134-c2b7-4932-850d-6529216fed29" providerId="ADAL" clId="{934272C4-1AF4-4A03-B025-192ECC382F0C}" dt="2025-09-17T13:49:35.801" v="2264" actId="700"/>
          <ac:spMkLst>
            <pc:docMk/>
            <pc:sldMk cId="1993965054" sldId="3784"/>
            <ac:spMk id="4" creationId="{083295B4-BA72-F8E3-D3A4-0C77494E30F3}"/>
          </ac:spMkLst>
        </pc:spChg>
        <pc:spChg chg="mod ord">
          <ac:chgData name="Leonardo Chiariglione" userId="03ff1134-c2b7-4932-850d-6529216fed29" providerId="ADAL" clId="{934272C4-1AF4-4A03-B025-192ECC382F0C}" dt="2025-09-17T13:52:58.014" v="2377" actId="26606"/>
          <ac:spMkLst>
            <pc:docMk/>
            <pc:sldMk cId="1993965054" sldId="3784"/>
            <ac:spMk id="5" creationId="{1B719126-5DD7-C08A-CC16-A3CF11539781}"/>
          </ac:spMkLst>
        </pc:spChg>
        <pc:spChg chg="mod ord">
          <ac:chgData name="Leonardo Chiariglione" userId="03ff1134-c2b7-4932-850d-6529216fed29" providerId="ADAL" clId="{934272C4-1AF4-4A03-B025-192ECC382F0C}" dt="2025-09-17T13:52:58.019" v="2378" actId="27636"/>
          <ac:spMkLst>
            <pc:docMk/>
            <pc:sldMk cId="1993965054" sldId="3784"/>
            <ac:spMk id="6" creationId="{6003A5F6-1191-A703-2D52-F508C6CB63F2}"/>
          </ac:spMkLst>
        </pc:spChg>
        <pc:spChg chg="add mod ord">
          <ac:chgData name="Leonardo Chiariglione" userId="03ff1134-c2b7-4932-850d-6529216fed29" providerId="ADAL" clId="{934272C4-1AF4-4A03-B025-192ECC382F0C}" dt="2025-09-17T13:56:53.132" v="2432" actId="14100"/>
          <ac:spMkLst>
            <pc:docMk/>
            <pc:sldMk cId="1993965054" sldId="3784"/>
            <ac:spMk id="7" creationId="{FC4ED9B0-1E9A-D441-D735-DB91B0366459}"/>
          </ac:spMkLst>
        </pc:spChg>
        <pc:spChg chg="add mod ord">
          <ac:chgData name="Leonardo Chiariglione" userId="03ff1134-c2b7-4932-850d-6529216fed29" providerId="ADAL" clId="{934272C4-1AF4-4A03-B025-192ECC382F0C}" dt="2025-09-17T15:51:06.243" v="2722" actId="12"/>
          <ac:spMkLst>
            <pc:docMk/>
            <pc:sldMk cId="1993965054" sldId="3784"/>
            <ac:spMk id="8" creationId="{01A7D737-A30C-1E05-F2CC-3996E4FBE2CE}"/>
          </ac:spMkLst>
        </pc:spChg>
        <pc:picChg chg="add">
          <ac:chgData name="Leonardo Chiariglione" userId="03ff1134-c2b7-4932-850d-6529216fed29" providerId="ADAL" clId="{934272C4-1AF4-4A03-B025-192ECC382F0C}" dt="2025-09-17T13:52:58.014" v="2377" actId="26606"/>
          <ac:picMkLst>
            <pc:docMk/>
            <pc:sldMk cId="1993965054" sldId="3784"/>
            <ac:picMk id="10" creationId="{6AD58FBC-E88A-7627-D0BB-AF840E4277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buNone/>
            </a:pPr>
            <a:fld id="{007D4B6F-2FEE-4989-9260-53DCE246BDB3}" type="slidenum">
              <a:rPr lang="it-IT" sz="1400" b="0" strike="noStrike" spc="-1" smtClean="0">
                <a:latin typeface="Times New Roman"/>
              </a:rPr>
              <a:t>7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6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17-Sep-25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17-Sep-25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17-Sep-25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17-Sep-25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17-Sep-25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69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17-Sep-25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17-Sep-25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17-Sep-25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17-Sep-25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17-Sep-25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17-Sep-25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17-Sep-25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17-Sep-25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1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17-Sep-25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osd/v1-4/data-types/annotatio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tfa/v1-4/data-types/radar/" TargetMode="External"/><Relationship Id="rId13" Type="http://schemas.openxmlformats.org/officeDocument/2006/relationships/hyperlink" Target="https://schemas.mpai.community/TFA/V1.4/data/BodyDescriptorsQualifier.json" TargetMode="External"/><Relationship Id="rId18" Type="http://schemas.openxmlformats.org/officeDocument/2006/relationships/hyperlink" Target="https://mpai.community/standards/mpai-tfa/v1-4/data-types/ecg/" TargetMode="External"/><Relationship Id="rId26" Type="http://schemas.openxmlformats.org/officeDocument/2006/relationships/hyperlink" Target="https://mpai.community/standards/mpai-tfa/v1-4/data-types/medical-image/" TargetMode="External"/><Relationship Id="rId3" Type="http://schemas.openxmlformats.org/officeDocument/2006/relationships/hyperlink" Target="https://schemas.mpai.community/TFA/V1.4/data/GNSSQualifier.json" TargetMode="External"/><Relationship Id="rId21" Type="http://schemas.openxmlformats.org/officeDocument/2006/relationships/hyperlink" Target="https://schemas.mpai.community/TFA/V1.4/data/EEGQualifier.json" TargetMode="External"/><Relationship Id="rId7" Type="http://schemas.openxmlformats.org/officeDocument/2006/relationships/hyperlink" Target="https://schemas.mpai.community/TFA/V1.4/data/OfflineMapQualifier.json" TargetMode="External"/><Relationship Id="rId12" Type="http://schemas.openxmlformats.org/officeDocument/2006/relationships/hyperlink" Target="https://mpai.community/standards/mpai-tfa/v1-4/data-types/body-descriptors/" TargetMode="External"/><Relationship Id="rId17" Type="http://schemas.openxmlformats.org/officeDocument/2006/relationships/hyperlink" Target="https://schemas.mpai.community/TFA/V1.4/data/MoCapQualifier.json" TargetMode="External"/><Relationship Id="rId25" Type="http://schemas.openxmlformats.org/officeDocument/2006/relationships/hyperlink" Target="https://schemas.mpai.community/TFA/V1.4/data/GenomicsQualifier.json" TargetMode="External"/><Relationship Id="rId2" Type="http://schemas.openxmlformats.org/officeDocument/2006/relationships/hyperlink" Target="https://mpai.community/standards/mpai-tfa/v1-4/data-types/gnss/" TargetMode="External"/><Relationship Id="rId16" Type="http://schemas.openxmlformats.org/officeDocument/2006/relationships/hyperlink" Target="https://mpai.community/standards/mpai-tfa/v1-4/data-types/mocap/" TargetMode="External"/><Relationship Id="rId20" Type="http://schemas.openxmlformats.org/officeDocument/2006/relationships/hyperlink" Target="https://mpai.community/standards/mpai-tfa/v1-4/data-types/eeg/" TargetMode="External"/><Relationship Id="rId29" Type="http://schemas.openxmlformats.org/officeDocument/2006/relationships/hyperlink" Target="https://schemas.mpai.community/TFA/V1.4/data/MLModelQualifier.j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tfa/v1-4/data-types/offline-map/" TargetMode="External"/><Relationship Id="rId11" Type="http://schemas.openxmlformats.org/officeDocument/2006/relationships/hyperlink" Target="https://schemas.mpai.community/TFA/V1.4/data/UltrasoundQualifier.json" TargetMode="External"/><Relationship Id="rId24" Type="http://schemas.openxmlformats.org/officeDocument/2006/relationships/hyperlink" Target="https://mpai.community/standards/mpai-tfa/v1-4/data-types/genomics/" TargetMode="External"/><Relationship Id="rId5" Type="http://schemas.openxmlformats.org/officeDocument/2006/relationships/hyperlink" Target="https://schemas.mpai.community/TFA/V1.4/data/LiDARQualifier.json" TargetMode="External"/><Relationship Id="rId15" Type="http://schemas.openxmlformats.org/officeDocument/2006/relationships/hyperlink" Target="https://schemas.mpai.community/TFA/V1.4/data/FaceDescriptorsQualifier.json" TargetMode="External"/><Relationship Id="rId23" Type="http://schemas.openxmlformats.org/officeDocument/2006/relationships/hyperlink" Target="https://schemas.mpai.community/TFA/V1.4/data/EHRQualifier.json" TargetMode="External"/><Relationship Id="rId28" Type="http://schemas.openxmlformats.org/officeDocument/2006/relationships/hyperlink" Target="https://mpai.community/standards/mpai-tfa/v1-4/data-types/ml-model/" TargetMode="External"/><Relationship Id="rId10" Type="http://schemas.openxmlformats.org/officeDocument/2006/relationships/hyperlink" Target="https://mpai.community/standards/mpai-tfa/v1-4/data-types/ultrasound/" TargetMode="External"/><Relationship Id="rId19" Type="http://schemas.openxmlformats.org/officeDocument/2006/relationships/hyperlink" Target="https://schemas.mpai.community/TFA/V1.4/data/ECGQualifier.json" TargetMode="External"/><Relationship Id="rId4" Type="http://schemas.openxmlformats.org/officeDocument/2006/relationships/hyperlink" Target="https://mpai.community/standards/mpai-tfa/v1-4/data-types/lidar/" TargetMode="External"/><Relationship Id="rId9" Type="http://schemas.openxmlformats.org/officeDocument/2006/relationships/hyperlink" Target="https://schemas.mpai.community/TFA/V1.4/data/RADARQualifier.json" TargetMode="External"/><Relationship Id="rId14" Type="http://schemas.openxmlformats.org/officeDocument/2006/relationships/hyperlink" Target="https://mpai.community/standards/mpai-tfa/v1-4/data-types/face-descriptors/" TargetMode="External"/><Relationship Id="rId22" Type="http://schemas.openxmlformats.org/officeDocument/2006/relationships/hyperlink" Target="https://mpai.community/standards/mpai-tfa/v1-4/data-types/ehr/" TargetMode="External"/><Relationship Id="rId27" Type="http://schemas.openxmlformats.org/officeDocument/2006/relationships/hyperlink" Target="https://schemas.mpai.community/TFA/V1.4/data/MedicalImageQualifier.json" TargetMode="Externa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https://schemas.mpai.community/TFA/V1.4/data/TextQualifier.json" TargetMode="External"/><Relationship Id="rId18" Type="http://schemas.openxmlformats.org/officeDocument/2006/relationships/hyperlink" Target="https://mpai.community/standards/mpai-tfa/v1-4/data-types/contract/" TargetMode="External"/><Relationship Id="rId26" Type="http://schemas.openxmlformats.org/officeDocument/2006/relationships/hyperlink" Target="https://mpai.community/standards/mpai-tfa/v1-4/data-types/interpretation/" TargetMode="External"/><Relationship Id="rId39" Type="http://schemas.openxmlformats.org/officeDocument/2006/relationships/hyperlink" Target="https://schemas.mpai.community/TFA/V1.4/data/DanceQualifier.json" TargetMode="External"/><Relationship Id="rId21" Type="http://schemas.openxmlformats.org/officeDocument/2006/relationships/hyperlink" Target="https://schemas.mpai.community/TFA/V1.4/data/CurrencyQualifier.json" TargetMode="External"/><Relationship Id="rId34" Type="http://schemas.openxmlformats.org/officeDocument/2006/relationships/hyperlink" Target="https://mpai.community/standards/mpai-tfa/v1-4/data-types/time/" TargetMode="External"/><Relationship Id="rId7" Type="http://schemas.openxmlformats.org/officeDocument/2006/relationships/hyperlink" Target="https://schemas.mpai.community/TFA/V1.4/data/AudioVisualQualifier.json" TargetMode="External"/><Relationship Id="rId12" Type="http://schemas.openxmlformats.org/officeDocument/2006/relationships/hyperlink" Target="https://mpai.community/standards/mpai-tfa/v1-4/data-types/text/" TargetMode="External"/><Relationship Id="rId17" Type="http://schemas.openxmlformats.org/officeDocument/2006/relationships/hyperlink" Target="https://schemas.mpai.community/TFA/V1.4/data/CertificateQualifier.json" TargetMode="External"/><Relationship Id="rId25" Type="http://schemas.openxmlformats.org/officeDocument/2006/relationships/hyperlink" Target="https://schemas.mpai.community/TFA/V1.4/data/InformationQualifier.json" TargetMode="External"/><Relationship Id="rId33" Type="http://schemas.openxmlformats.org/officeDocument/2006/relationships/hyperlink" Target="https://schemas.mpai.community/TFA/V1.4/data/LocationQualifier.json" TargetMode="External"/><Relationship Id="rId38" Type="http://schemas.openxmlformats.org/officeDocument/2006/relationships/hyperlink" Target="https://mpai.community/standards/mpai-tfa/v1-4/data-types/dance/" TargetMode="External"/><Relationship Id="rId2" Type="http://schemas.openxmlformats.org/officeDocument/2006/relationships/hyperlink" Target="https://mpai.community/standards/mpai-tfa/v1-4/data-types/3d-model/" TargetMode="External"/><Relationship Id="rId16" Type="http://schemas.openxmlformats.org/officeDocument/2006/relationships/hyperlink" Target="https://mpai.community/standards/mpai-tfa/v1-4/data-types/certificate/" TargetMode="External"/><Relationship Id="rId20" Type="http://schemas.openxmlformats.org/officeDocument/2006/relationships/hyperlink" Target="https://mpai.community/standards/mpai-tfa/v1-4/data-types/currency/" TargetMode="External"/><Relationship Id="rId29" Type="http://schemas.openxmlformats.org/officeDocument/2006/relationships/hyperlink" Target="https://schemas.mpai.community/TFA/V1.4/data/MetaverseAPIQualifier.j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tfa/v1-4/data-types/audio-visual/" TargetMode="External"/><Relationship Id="rId11" Type="http://schemas.openxmlformats.org/officeDocument/2006/relationships/hyperlink" Target="https://schemas.mpai.community/TFA/V1.4/data/SpeechQualifier.json" TargetMode="External"/><Relationship Id="rId24" Type="http://schemas.openxmlformats.org/officeDocument/2006/relationships/hyperlink" Target="https://mpai.community/standards/mpai-tfa/v1-4/data-types/information/" TargetMode="External"/><Relationship Id="rId32" Type="http://schemas.openxmlformats.org/officeDocument/2006/relationships/hyperlink" Target="https://mpai.community/standards/mpai-tfa/v1-4/data-types/Location/" TargetMode="External"/><Relationship Id="rId37" Type="http://schemas.openxmlformats.org/officeDocument/2006/relationships/hyperlink" Target="https://schemas.mpai.community/TFA/V1.4/data/ControlQualifier.json" TargetMode="External"/><Relationship Id="rId5" Type="http://schemas.openxmlformats.org/officeDocument/2006/relationships/hyperlink" Target="https://schemas.mpai.community/TFA/V1.4/data/AudioQualifier.json" TargetMode="External"/><Relationship Id="rId15" Type="http://schemas.openxmlformats.org/officeDocument/2006/relationships/hyperlink" Target="https://schemas.mpai.community/TFA/V1.4/data/VisualQualifier.json" TargetMode="External"/><Relationship Id="rId23" Type="http://schemas.openxmlformats.org/officeDocument/2006/relationships/hyperlink" Target="https://schemas.mpai.community/TFA/V1.4/data/DiscoveryQualifier.json" TargetMode="External"/><Relationship Id="rId28" Type="http://schemas.openxmlformats.org/officeDocument/2006/relationships/hyperlink" Target="https://mpai.community/standards/mpai-tfa/v1-4/data-types/metaverse/" TargetMode="External"/><Relationship Id="rId36" Type="http://schemas.openxmlformats.org/officeDocument/2006/relationships/hyperlink" Target="https://mpai.community/standards/mpai-tfa/v1-4/data-types/control/" TargetMode="External"/><Relationship Id="rId10" Type="http://schemas.openxmlformats.org/officeDocument/2006/relationships/hyperlink" Target="https://mpai.community/standards/mpai-tfa/v1-4/data-types/speech/" TargetMode="External"/><Relationship Id="rId19" Type="http://schemas.openxmlformats.org/officeDocument/2006/relationships/hyperlink" Target="https://schemas.mpai.community/TFA/V1.4/data/ContractQualifier.json" TargetMode="External"/><Relationship Id="rId31" Type="http://schemas.openxmlformats.org/officeDocument/2006/relationships/hyperlink" Target="https://schemas.mpai.community/TFA/V1.4/data/ProgramQualifier.json" TargetMode="External"/><Relationship Id="rId4" Type="http://schemas.openxmlformats.org/officeDocument/2006/relationships/hyperlink" Target="https://mpai.community/standards/mpai-tfa/v1-4/data-types/audio/" TargetMode="External"/><Relationship Id="rId9" Type="http://schemas.openxmlformats.org/officeDocument/2006/relationships/hyperlink" Target="https://schemas.mpai.community/TFA/V1.4/data/ColourQualifier.json" TargetMode="External"/><Relationship Id="rId14" Type="http://schemas.openxmlformats.org/officeDocument/2006/relationships/hyperlink" Target="https://mpai.community/standards/mpai-tfa/v1-4/data-types/visual/" TargetMode="External"/><Relationship Id="rId22" Type="http://schemas.openxmlformats.org/officeDocument/2006/relationships/hyperlink" Target="https://mpai.community/standards/mpai-tfa/v1-4/data-types/discovery/" TargetMode="External"/><Relationship Id="rId27" Type="http://schemas.openxmlformats.org/officeDocument/2006/relationships/hyperlink" Target="https://schemas.mpai.community/TFA/V1.4/data/InterpretationQualifier.json" TargetMode="External"/><Relationship Id="rId30" Type="http://schemas.openxmlformats.org/officeDocument/2006/relationships/hyperlink" Target="https://mpai.community/standards/mpai-tfa/v1-4/data-types/program/" TargetMode="External"/><Relationship Id="rId35" Type="http://schemas.openxmlformats.org/officeDocument/2006/relationships/hyperlink" Target="https://schemas.mpai.community/TFA/V1.4/data/TimeQualifier.json" TargetMode="External"/><Relationship Id="rId8" Type="http://schemas.openxmlformats.org/officeDocument/2006/relationships/hyperlink" Target="https://mpai.community/standards/mpai-tfa/v1-4/data-types/colour/" TargetMode="External"/><Relationship Id="rId3" Type="http://schemas.openxmlformats.org/officeDocument/2006/relationships/hyperlink" Target="https://schemas.mpai.community/TFA/V1.4/data/3DModelQualifier.jso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iat@mpai.communit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pai.community/standards/mpai-tfa/v1-4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pai.community/how-to-join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evc/ufv/v1-0/" TargetMode="External"/><Relationship Id="rId13" Type="http://schemas.openxmlformats.org/officeDocument/2006/relationships/hyperlink" Target="https://mpai.community/standards/mpai-nnw/" TargetMode="External"/><Relationship Id="rId3" Type="http://schemas.openxmlformats.org/officeDocument/2006/relationships/hyperlink" Target="https://mpai.community/standards/mpai-prf/v1-0/" TargetMode="External"/><Relationship Id="rId7" Type="http://schemas.openxmlformats.org/officeDocument/2006/relationships/hyperlink" Target="https://mpai.community/standards/mpai-tfa/v1-3/" TargetMode="External"/><Relationship Id="rId12" Type="http://schemas.openxmlformats.org/officeDocument/2006/relationships/hyperlink" Target="https://mpai.community/standards/mpai-mmc/v2-3/" TargetMode="External"/><Relationship Id="rId2" Type="http://schemas.openxmlformats.org/officeDocument/2006/relationships/hyperlink" Target="https://mpai.community/standards/mpai-aif/v2-1/" TargetMode="External"/><Relationship Id="rId16" Type="http://schemas.openxmlformats.org/officeDocument/2006/relationships/hyperlink" Target="https://mpai.community/standards/mpai-spg/mdl/v1-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cae/usc/v2-3/" TargetMode="External"/><Relationship Id="rId11" Type="http://schemas.openxmlformats.org/officeDocument/2006/relationships/hyperlink" Target="https://mpai.community/standards/mpai-mmm/tec/v2-0/" TargetMode="External"/><Relationship Id="rId5" Type="http://schemas.openxmlformats.org/officeDocument/2006/relationships/hyperlink" Target="https://mpai.community/standards/mpai-cav/tec/v1-0/" TargetMode="External"/><Relationship Id="rId15" Type="http://schemas.openxmlformats.org/officeDocument/2006/relationships/hyperlink" Target="https://mpai.community/standards/mpai-paf/v1-4/" TargetMode="External"/><Relationship Id="rId10" Type="http://schemas.openxmlformats.org/officeDocument/2006/relationships/hyperlink" Target="https://mpai.community/standards/mpai-hmc/v2-0/" TargetMode="External"/><Relationship Id="rId4" Type="http://schemas.openxmlformats.org/officeDocument/2006/relationships/hyperlink" Target="https://mpai.community/standards/mpai-cui/v1-1/" TargetMode="External"/><Relationship Id="rId9" Type="http://schemas.openxmlformats.org/officeDocument/2006/relationships/hyperlink" Target="https://mpai.community/standards/mpai-gme/mpai-gme-specification/" TargetMode="External"/><Relationship Id="rId14" Type="http://schemas.openxmlformats.org/officeDocument/2006/relationships/hyperlink" Target="https://mpai.community/standards/mpai-osd/v1-3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Specification: Data Types, Formats, and Attributes (MPAI-TFA) V1.4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online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2025/09/17T15:00 UTC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17-Sep-25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84D1-A03E-2FDE-EA4E-CDD1C754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MPAI-TFA, the standard for Qualifiers</a:t>
            </a:r>
            <a:endParaRPr lang="en-GB" dirty="0"/>
          </a:p>
        </p:txBody>
      </p:sp>
      <p:pic>
        <p:nvPicPr>
          <p:cNvPr id="7" name="Picture 6" descr="Abstract background">
            <a:extLst>
              <a:ext uri="{FF2B5EF4-FFF2-40B4-BE49-F238E27FC236}">
                <a16:creationId xmlns:a16="http://schemas.microsoft.com/office/drawing/2014/main" id="{DB422536-F99B-BED2-737D-E79D77EA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37" r="2" b="2"/>
          <a:stretch>
            <a:fillRect/>
          </a:stretch>
        </p:blipFill>
        <p:spPr>
          <a:xfrm>
            <a:off x="1321904" y="1905009"/>
            <a:ext cx="5059017" cy="455341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9A780-D4AE-DFFD-7FFC-6105BDA43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MPAI-TFA specifies the Qualifier of a growing number of Data Types.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For instance, a Qualifiers conveys that a video: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Uses a given colour space (Sub-Type)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Is produced by an AVC codec (Format).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Includes an object of a given ID (Attribute).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~50% of MPAI standards handle data composed of “Content” and “Qualifiers”.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Qualifiers are human-readable but intended for AIM use.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282A6-BA5A-8320-90C4-29852F88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17-Sep-25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953C2-E5AE-92FE-15B2-DB7F3F21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12568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4ED9B0-1E9A-D441-D735-DB91B036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451758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Qualifiers and Annotations</a:t>
            </a:r>
            <a:endParaRPr lang="en-150" dirty="0"/>
          </a:p>
        </p:txBody>
      </p:sp>
      <p:pic>
        <p:nvPicPr>
          <p:cNvPr id="10" name="Picture 9" descr="Top view of cubes connected with black lines">
            <a:extLst>
              <a:ext uri="{FF2B5EF4-FFF2-40B4-BE49-F238E27FC236}">
                <a16:creationId xmlns:a16="http://schemas.microsoft.com/office/drawing/2014/main" id="{6AD58FBC-E88A-7627-D0BB-AF840E4277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97" r="3375" b="-1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A7D737-A30C-1E05-F2CC-3996E4FBE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8"/>
            <a:ext cx="5123689" cy="455342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A Qualifier describes the intrinsic properties of a Data Type.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An </a:t>
            </a:r>
            <a:r>
              <a:rPr lang="en-US" sz="2200" dirty="0">
                <a:hlinkClick r:id="rId3"/>
              </a:rPr>
              <a:t>Annotation</a:t>
            </a:r>
            <a:r>
              <a:rPr lang="en-US" sz="2200" dirty="0"/>
              <a:t> attaches spatially and temporally local information to data.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New MPAI-TFA versions are published if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application standard requires Qualifiers.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existing Qualifier is extended.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Versioning of Qualifiers is a critical component of MPAI-TFA.</a:t>
            </a:r>
            <a:endParaRPr lang="en-150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19126-5DD7-C08A-CC16-A3CF1153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17-Sep-25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3A5F6-1191-A703-2D52-F508C6CB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99396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65541-9D1E-A02F-A53D-FB2E78CC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An initial set of Qualifiers</a:t>
            </a:r>
            <a:endParaRPr lang="en-GB" dirty="0"/>
          </a:p>
        </p:txBody>
      </p:sp>
      <p:pic>
        <p:nvPicPr>
          <p:cNvPr id="7" name="Picture 6" descr="Top view of cubes connected with black lines">
            <a:extLst>
              <a:ext uri="{FF2B5EF4-FFF2-40B4-BE49-F238E27FC236}">
                <a16:creationId xmlns:a16="http://schemas.microsoft.com/office/drawing/2014/main" id="{8BEFA706-63FF-CA87-FA40-D46403517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97" r="3375" b="-1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B15AA-E047-00F9-0817-BDF80213E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Qualifiers have a hierarchical structure from 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Sub-Types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Formats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Attributes</a:t>
            </a:r>
          </a:p>
          <a:p>
            <a:pPr>
              <a:lnSpc>
                <a:spcPct val="90000"/>
              </a:lnSpc>
            </a:pPr>
            <a:r>
              <a:rPr lang="en-US" dirty="0"/>
              <a:t>Each hierarchy element may be missing or have a further hierarchy</a:t>
            </a:r>
          </a:p>
          <a:p>
            <a:pPr>
              <a:lnSpc>
                <a:spcPct val="90000"/>
              </a:lnSpc>
            </a:pPr>
            <a:r>
              <a:rPr lang="en-US" dirty="0"/>
              <a:t>MPAI-TMA is not exhaustive!</a:t>
            </a:r>
          </a:p>
          <a:p>
            <a:pPr>
              <a:lnSpc>
                <a:spcPct val="90000"/>
              </a:lnSpc>
            </a:pPr>
            <a:r>
              <a:rPr lang="en-US" dirty="0"/>
              <a:t>New entries may be added any time to new versions.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80CDA-37F0-22A1-5FA2-5570B040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17-Sep-25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FDBD6-8493-B24B-52B7-6154D9DE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99277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65479A-B455-B36A-4928-36F8C72B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Domain-based Data Qualifiers/1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21CCD08-FAEF-FE86-7F2E-6A321745E7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700855"/>
              </p:ext>
            </p:extLst>
          </p:nvPr>
        </p:nvGraphicFramePr>
        <p:xfrm>
          <a:off x="1301750" y="1936891"/>
          <a:ext cx="9696825" cy="396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551">
                  <a:extLst>
                    <a:ext uri="{9D8B030D-6E8A-4147-A177-3AD203B41FA5}">
                      <a16:colId xmlns:a16="http://schemas.microsoft.com/office/drawing/2014/main" val="3537793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921796683"/>
                    </a:ext>
                  </a:extLst>
                </a:gridCol>
                <a:gridCol w="2778125">
                  <a:extLst>
                    <a:ext uri="{9D8B030D-6E8A-4147-A177-3AD203B41FA5}">
                      <a16:colId xmlns:a16="http://schemas.microsoft.com/office/drawing/2014/main" val="766528532"/>
                    </a:ext>
                  </a:extLst>
                </a:gridCol>
                <a:gridCol w="246380">
                  <a:extLst>
                    <a:ext uri="{9D8B030D-6E8A-4147-A177-3AD203B41FA5}">
                      <a16:colId xmlns:a16="http://schemas.microsoft.com/office/drawing/2014/main" val="2425147716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4120067736"/>
                    </a:ext>
                  </a:extLst>
                </a:gridCol>
                <a:gridCol w="2683407">
                  <a:extLst>
                    <a:ext uri="{9D8B030D-6E8A-4147-A177-3AD203B41FA5}">
                      <a16:colId xmlns:a16="http://schemas.microsoft.com/office/drawing/2014/main" val="2377501489"/>
                    </a:ext>
                  </a:extLst>
                </a:gridCol>
                <a:gridCol w="395857">
                  <a:extLst>
                    <a:ext uri="{9D8B030D-6E8A-4147-A177-3AD203B41FA5}">
                      <a16:colId xmlns:a16="http://schemas.microsoft.com/office/drawing/2014/main" val="3035889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7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Automotive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TFA-GNQ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GNSS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OSD-LIQ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LiDAR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99563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TFA-OMQ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Offline Map Qualifier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OSD-RAQ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RADAR Qualifier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2695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TFA-USQ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Ultrasound Qualifier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0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Avatar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TFA-BDQ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Body Descriptors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TFA-FCQ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Face Descriptors Qualifier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5931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TFA-MCQ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MoCap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182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TFA-ECQ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ECG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TFA-EEQ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EEG Qualifier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65278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TFA-EHQ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EHR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TFA-GEQ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/>
                        </a:rPr>
                        <a:t>Genomics Qualifier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88826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TFA-MIQ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/>
                        </a:rPr>
                        <a:t>Medical Image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53598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Machine Learning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TFA-MLQ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/>
                        </a:rPr>
                        <a:t>ML Model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17273602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97E4A-A464-2DD2-EB88-D47CBA93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17-Sep-25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617D9-3141-6981-1DBF-F3BA7746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4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08FB6-3B2A-43D8-99FB-BC0FC0E9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Domain-based Data Qualifiers/2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CAC529-2649-E13F-576D-970E7FF9A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690787"/>
              </p:ext>
            </p:extLst>
          </p:nvPr>
        </p:nvGraphicFramePr>
        <p:xfrm>
          <a:off x="1301750" y="1905000"/>
          <a:ext cx="957524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813">
                  <a:extLst>
                    <a:ext uri="{9D8B030D-6E8A-4147-A177-3AD203B41FA5}">
                      <a16:colId xmlns:a16="http://schemas.microsoft.com/office/drawing/2014/main" val="3221898891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val="3609253930"/>
                    </a:ext>
                  </a:extLst>
                </a:gridCol>
                <a:gridCol w="2370138">
                  <a:extLst>
                    <a:ext uri="{9D8B030D-6E8A-4147-A177-3AD203B41FA5}">
                      <a16:colId xmlns:a16="http://schemas.microsoft.com/office/drawing/2014/main" val="2029319207"/>
                    </a:ext>
                  </a:extLst>
                </a:gridCol>
                <a:gridCol w="378303">
                  <a:extLst>
                    <a:ext uri="{9D8B030D-6E8A-4147-A177-3AD203B41FA5}">
                      <a16:colId xmlns:a16="http://schemas.microsoft.com/office/drawing/2014/main" val="2206696437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152503772"/>
                    </a:ext>
                  </a:extLst>
                </a:gridCol>
                <a:gridCol w="2591586">
                  <a:extLst>
                    <a:ext uri="{9D8B030D-6E8A-4147-A177-3AD203B41FA5}">
                      <a16:colId xmlns:a16="http://schemas.microsoft.com/office/drawing/2014/main" val="4242188779"/>
                    </a:ext>
                  </a:extLst>
                </a:gridCol>
                <a:gridCol w="619332">
                  <a:extLst>
                    <a:ext uri="{9D8B030D-6E8A-4147-A177-3AD203B41FA5}">
                      <a16:colId xmlns:a16="http://schemas.microsoft.com/office/drawing/2014/main" val="183401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19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TFA-3MQ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3D Model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TFA-AUQ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Audio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07704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TFA-AVQ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Audio-Visual Qualifier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TFA-COQ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Colour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9320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TFA-SPQ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Speech Qualifier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TFA-TXQ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Text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2597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TFA-VIQ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Visual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X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2918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Metaverse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TFA-CRQ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Certificate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TFA-CTQ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Contract Qualifier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5657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TFA-CUQ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Currency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TFA-DSQ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Discovery Qualifier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/>
                        </a:rPr>
                        <a:t>X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4328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TFA-IFQ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/>
                        </a:rPr>
                        <a:t>Information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TFA-ITQ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/>
                        </a:rPr>
                        <a:t>Interpretation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/>
                        </a:rPr>
                        <a:t>X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521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TFA-MVA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/>
                        </a:rPr>
                        <a:t>Metaverse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TFA-PRQ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/>
                        </a:rPr>
                        <a:t>Program Qualifier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1"/>
                        </a:rPr>
                        <a:t>X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23933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Space-Time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TFA-LOC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2"/>
                        </a:rPr>
                        <a:t>Location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3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TFA-TIM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4"/>
                        </a:rPr>
                        <a:t>Time Qualifier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5"/>
                        </a:rPr>
                        <a:t>X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670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Theatrical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TFA-CLQ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6"/>
                        </a:rPr>
                        <a:t>Control Qualifier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7"/>
                        </a:rPr>
                        <a:t>X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TFA-DAN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8"/>
                        </a:rPr>
                        <a:t>Dance Qualifier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9"/>
                        </a:rPr>
                        <a:t>X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0577530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01302-9382-76D9-EC51-38E0047C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06A18-BB69-F363-697E-8770BFAE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7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74C3B-82D2-2786-723E-8F588525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MPAI-TFA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E8EC4-CE46-FDCE-E5B8-E5056F1BC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you need additional entries in any of the V1.4 Qualifiers or support of new Qualifiers, please make a documented request to the MPAI </a:t>
            </a:r>
            <a:r>
              <a:rPr lang="en-GB" u="sng" dirty="0">
                <a:hlinkClick r:id="rId2"/>
              </a:rPr>
              <a:t>Secretariat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Requests will be considered by the appropriate MPAI committee and a response provided.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A7B2A-799F-6EC9-CCA7-E85F6716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93880-ACD8-A161-0016-1A6AAA38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4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434E-A4F4-DB73-4DA5-19D74A92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05901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Publication of MPAI </a:t>
            </a:r>
            <a:br>
              <a:rPr lang="en-US" dirty="0"/>
            </a:br>
            <a:r>
              <a:rPr lang="en-US" dirty="0"/>
              <a:t>Technical Specifications</a:t>
            </a:r>
            <a:endParaRPr lang="en-GB" dirty="0"/>
          </a:p>
        </p:txBody>
      </p:sp>
      <p:pic>
        <p:nvPicPr>
          <p:cNvPr id="7" name="Picture 6" descr="Top view of cubes connected with black lines">
            <a:extLst>
              <a:ext uri="{FF2B5EF4-FFF2-40B4-BE49-F238E27FC236}">
                <a16:creationId xmlns:a16="http://schemas.microsoft.com/office/drawing/2014/main" id="{5029572E-6A4A-2FBE-EE0B-517C3533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97" r="3375" b="-1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D6CF0-ABB7-D783-41BE-F94561BE1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249065"/>
            <a:ext cx="5123689" cy="620936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As a series of web pages – one per chapter, hierarchically including:</a:t>
            </a:r>
          </a:p>
          <a:p>
            <a:pPr>
              <a:lnSpc>
                <a:spcPct val="90000"/>
              </a:lnSpc>
            </a:pPr>
            <a:r>
              <a:rPr lang="en-US" dirty="0"/>
              <a:t>One page for all AI Workflows, hierarchically including: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One page for each AI Workflow.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Each AI Workflows includes links to AI Modules and Data Types used by the AIW.</a:t>
            </a:r>
          </a:p>
          <a:p>
            <a:pPr>
              <a:lnSpc>
                <a:spcPct val="90000"/>
              </a:lnSpc>
            </a:pPr>
            <a:r>
              <a:rPr lang="en-US" dirty="0"/>
              <a:t>One page for AI Modules, hierarchically including: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One page for each AI Module.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Each AI Module includes links to Data Types used by the AIM.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Links to AI Modules and Data Types provide If the AI Module is Composite.</a:t>
            </a:r>
          </a:p>
          <a:p>
            <a:pPr>
              <a:lnSpc>
                <a:spcPct val="90000"/>
              </a:lnSpc>
            </a:pPr>
            <a:r>
              <a:rPr lang="en-US" dirty="0"/>
              <a:t>One page for each Data Type</a:t>
            </a:r>
          </a:p>
          <a:p>
            <a:pPr lvl="2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574CB-5DD0-0334-93FF-4B8847A6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17-Sep-25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86B65-B67F-A5B6-3E7C-25A9A584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65498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AC09C0-6041-C8FD-B932-D4A0D5CD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MPAI-TFA is available online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D2DD82-9E0D-22C5-83BF-CFF079794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hlinkClick r:id="rId2"/>
              </a:rPr>
              <a:t>https://mpai.community/standards/mpai-tfa/v1-4/</a:t>
            </a:r>
            <a:r>
              <a:rPr lang="en-GB" sz="3600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CDE12-0FAA-4D38-E1C5-09FF7796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17-Sep-25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B3E-EFDD-A2FD-8280-308A5617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600594D-7476-E112-7C20-9F11255B7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13" y="2987752"/>
            <a:ext cx="61722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0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166732" y="2788707"/>
            <a:ext cx="739814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forward to welcoming you in this MPAI project!</a:t>
            </a:r>
          </a:p>
          <a:p>
            <a:pPr algn="ctr">
              <a:spcBef>
                <a:spcPct val="0"/>
              </a:spcBef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150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https://mpai.community/how-to-join/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150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17-Sep-25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18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18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18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18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24CE-3061-5AB9-C18D-56E819DA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Data Types, Formats, and Attributes (MPAI-TFA)</a:t>
            </a:r>
            <a:endParaRPr lang="en-1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08D5F-0FA7-C62E-84B7-9429A298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1" r="35472" b="-2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E3E2-84F3-2A42-9EEE-62247DB35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 fontScale="92500"/>
          </a:bodyPr>
          <a:lstStyle/>
          <a:p>
            <a:r>
              <a:rPr lang="en-US" dirty="0"/>
              <a:t>A standard project developed by Moving Picture, Audio, and Data Coding by Artificial Intelligence (MPAI)</a:t>
            </a:r>
          </a:p>
          <a:p>
            <a:r>
              <a:rPr lang="en-US" dirty="0"/>
              <a:t>MPAI is the Geneva-based</a:t>
            </a:r>
          </a:p>
          <a:p>
            <a:pPr marL="57150" indent="0" algn="ctr">
              <a:buNone/>
            </a:pPr>
            <a:r>
              <a:rPr lang="en-US" b="1" dirty="0"/>
              <a:t>international, unaffiliated, not-for-profit association</a:t>
            </a:r>
          </a:p>
          <a:p>
            <a:r>
              <a:rPr lang="en-US" dirty="0"/>
              <a:t>developing standards for AI-bases data coding </a:t>
            </a:r>
          </a:p>
          <a:p>
            <a:pPr lvl="1"/>
            <a:r>
              <a:rPr lang="en-US" dirty="0"/>
              <a:t>Using a rigorous development process.</a:t>
            </a:r>
          </a:p>
          <a:p>
            <a:pPr lvl="1"/>
            <a:r>
              <a:rPr lang="en-GB" dirty="0"/>
              <a:t>Attaching clear IP Rights licensing frameworks. 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AA8-EB80-EBFB-8810-BC7C9A95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17-Sep-25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9EFFD-3741-1AF7-8C07-8797269B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43693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1075-1B7E-289B-D66F-E9590C0D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 is MPAI Metaverse Model – Technologies?</a:t>
            </a:r>
            <a:endParaRPr lang="en-150" dirty="0"/>
          </a:p>
        </p:txBody>
      </p:sp>
      <p:pic>
        <p:nvPicPr>
          <p:cNvPr id="6" name="Picture 5" descr="A blue abstract watercolor pattern on a white background">
            <a:extLst>
              <a:ext uri="{FF2B5EF4-FFF2-40B4-BE49-F238E27FC236}">
                <a16:creationId xmlns:a16="http://schemas.microsoft.com/office/drawing/2014/main" id="{F892CCB8-0C97-68CE-4B6B-D0F19452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54" r="17884"/>
          <a:stretch>
            <a:fillRect/>
          </a:stretch>
        </p:blipFill>
        <p:spPr>
          <a:xfrm>
            <a:off x="1114877" y="1905000"/>
            <a:ext cx="4726631" cy="425426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28C1-3BB2-D412-9DA5-8096CD3F1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225" y="1962042"/>
            <a:ext cx="5805578" cy="41628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Technical Specification: Data Types, Formats, and Attributes (MPAI-TFA) V1.4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specifies Qualifiers, i.e., Data Types that: </a:t>
            </a:r>
          </a:p>
          <a:p>
            <a:pPr lvl="1"/>
            <a:r>
              <a:rPr lang="en-US" dirty="0"/>
              <a:t>Provide information about Sub-Types, Formats, and Attributes of a Data Type instance. </a:t>
            </a:r>
          </a:p>
          <a:p>
            <a:pPr lvl="1"/>
            <a:r>
              <a:rPr lang="en-US" dirty="0"/>
              <a:t>Facilitate/enable the operation of an AI Module receiving Data of specific characteristics </a:t>
            </a:r>
          </a:p>
          <a:p>
            <a:pPr marL="0" indent="0">
              <a:buNone/>
            </a:pPr>
            <a:r>
              <a:rPr lang="en-US" dirty="0"/>
              <a:t>Currently, Qualifiers are defined for: Automotive, Avatar, Health, Machine Learning, Media, Metaverse, Space-Time, and Theatrical domains.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0F7B1-D91C-8C3A-0EED-C318FFCC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/>
              <a:pPr>
                <a:spcAft>
                  <a:spcPts val="600"/>
                </a:spcAft>
              </a:pPr>
              <a:t>17-Sep-25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E2A05-833C-B9FA-0358-4B2CC004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48777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5AB9DD-D65A-A139-ED86-BFAEB8AF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171" y="0"/>
            <a:ext cx="10202586" cy="798260"/>
          </a:xfrm>
        </p:spPr>
        <p:txBody>
          <a:bodyPr/>
          <a:lstStyle/>
          <a:p>
            <a:r>
              <a:rPr lang="en-US" dirty="0"/>
              <a:t>The MPAI standards portfolio</a:t>
            </a:r>
            <a:endParaRPr lang="en-15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0386FEF-A52B-02BE-46C2-120C61A35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957410"/>
              </p:ext>
            </p:extLst>
          </p:nvPr>
        </p:nvGraphicFramePr>
        <p:xfrm>
          <a:off x="1244009" y="798260"/>
          <a:ext cx="10322748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671">
                  <a:extLst>
                    <a:ext uri="{9D8B030D-6E8A-4147-A177-3AD203B41FA5}">
                      <a16:colId xmlns:a16="http://schemas.microsoft.com/office/drawing/2014/main" val="1751869416"/>
                    </a:ext>
                  </a:extLst>
                </a:gridCol>
                <a:gridCol w="8752077">
                  <a:extLst>
                    <a:ext uri="{9D8B030D-6E8A-4147-A177-3AD203B41FA5}">
                      <a16:colId xmlns:a16="http://schemas.microsoft.com/office/drawing/2014/main" val="829508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Acronym</a:t>
                      </a:r>
                      <a:endParaRPr lang="en-150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Title</a:t>
                      </a:r>
                      <a:endParaRPr lang="en-150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4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MPAI-AIF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"/>
                        </a:rPr>
                        <a:t>AI Framework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022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MPAI-PRF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"/>
                        </a:rPr>
                        <a:t>AI Module Profiles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0015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MPAI-CUI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"/>
                        </a:rPr>
                        <a:t>Compression and Understanding of Industrial Data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163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CAV-TEC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"/>
                        </a:rPr>
                        <a:t>Connected Autonomous Vehicle - Technologies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0889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CAE-USC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6"/>
                        </a:rPr>
                        <a:t>Context-based Audio Enhancement</a:t>
                      </a: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6"/>
                        </a:rPr>
                        <a:t> – Use Cases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106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MPAI-TFA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7"/>
                        </a:rPr>
                        <a:t>Data Types, Formats, </a:t>
                      </a:r>
                      <a:r>
                        <a:rPr lang="en-US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7"/>
                        </a:rPr>
                        <a:t>and</a:t>
                      </a: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7"/>
                        </a:rPr>
                        <a:t> Attributes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452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EVC-UFV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8"/>
                        </a:rPr>
                        <a:t>AI-Enhanced Video Coding – Up-sampling Filter for Video applications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0272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MPAI-GME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9"/>
                        </a:rPr>
                        <a:t>Governance of the MPAI Ecosystem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134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MPAI-HMC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0"/>
                        </a:rPr>
                        <a:t>Human and Machine Communication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331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MMM-TEC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1"/>
                        </a:rPr>
                        <a:t>MPAI Metaverse Model - Technologies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272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MPAI-MMC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2"/>
                        </a:rPr>
                        <a:t>Multimodal Conversation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431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NNW-NNT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3"/>
                        </a:rPr>
                        <a:t>Neural Network Watermarking - Traceability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6525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MPAI-OSD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4"/>
                        </a:rPr>
                        <a:t>Object and Scene Description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425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MPAI-PAF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5"/>
                        </a:rPr>
                        <a:t>Portable Avatar Format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365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MPAI-SPG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6"/>
                        </a:rPr>
                        <a:t>Server-based Predictive multiplayer Gaming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9829207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F6AAC-E581-97FD-7665-2B4BF637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17-Sep-25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1E575-DB61-B83A-F4FF-0F2C4066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4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EF78-AD57-8B43-03B7-A03CB5DD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759432"/>
            <a:ext cx="10202586" cy="985705"/>
          </a:xfrm>
        </p:spPr>
        <p:txBody>
          <a:bodyPr>
            <a:normAutofit/>
          </a:bodyPr>
          <a:lstStyle/>
          <a:p>
            <a:r>
              <a:rPr lang="en-US" dirty="0"/>
              <a:t>Plans for </a:t>
            </a:r>
            <a:r>
              <a:rPr lang="en-US"/>
              <a:t>new standards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3C1F17-E26C-AE45-CC17-2F534E7AB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770481"/>
              </p:ext>
            </p:extLst>
          </p:nvPr>
        </p:nvGraphicFramePr>
        <p:xfrm>
          <a:off x="929703" y="2923202"/>
          <a:ext cx="10202586" cy="23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545">
                  <a:extLst>
                    <a:ext uri="{9D8B030D-6E8A-4147-A177-3AD203B41FA5}">
                      <a16:colId xmlns:a16="http://schemas.microsoft.com/office/drawing/2014/main" val="2417941999"/>
                    </a:ext>
                  </a:extLst>
                </a:gridCol>
                <a:gridCol w="8426041">
                  <a:extLst>
                    <a:ext uri="{9D8B030D-6E8A-4147-A177-3AD203B41FA5}">
                      <a16:colId xmlns:a16="http://schemas.microsoft.com/office/drawing/2014/main" val="3477464632"/>
                    </a:ext>
                  </a:extLst>
                </a:gridCol>
              </a:tblGrid>
              <a:tr h="263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Acronym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Name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32747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AIH-HSP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AI for Health – Health Secure Platform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45743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CAE-6DF</a:t>
                      </a:r>
                      <a:endParaRPr lang="en-GB" sz="24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Context-based Audio Enhancement – Six Degrees of Freedom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377109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CAE-AOR</a:t>
                      </a:r>
                      <a:endParaRPr lang="en-GB" sz="24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Context-based Audio Enhancement –  Audio Object Rendering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9937692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MPAI-EEV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i="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AI-Enhanced Video Coding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542959"/>
                  </a:ext>
                </a:extLst>
              </a:tr>
              <a:tr h="17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XRV-LTP</a:t>
                      </a:r>
                      <a:endParaRPr lang="en-GB" sz="24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XR Venues – Live Theatrical Performance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627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C04D-B143-E877-5260-704E20C9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A941B-8748-A5BE-BA55-C9441426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2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6D0E-5DC7-C378-B5B1-8C0FE8D7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AI Framework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50F0C-2921-A097-0674-21EE2AE083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7" r="35316" b="-2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5DBB4-4D6C-61A7-260C-35543DC6D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606077"/>
            <a:ext cx="5123689" cy="61636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dirty="0"/>
              <a:t>Foundational element of the MPAI’s AI-based Data Coding standards.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A framework – called the AI Framework (AIF).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Implementing systems – called AI Workflows (AIW).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Composed of interconnected components – called AI Modules (AIM)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Data Types – The types of data exchanged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AIMs 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Receive data from AIMs or outside of the AIW. 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Apply specific functions to data received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Send data to AIMs or outside of the AIW.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AIMs can do a better job if they know more about the capabilities of the AIMs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They are connected to.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They receive data from.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34142-4949-1B2A-640F-3A4F0094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17-Sep-25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0B8BB-F828-370B-2259-94CCD20F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77630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5">
            <a:extLst>
              <a:ext uri="{FF2B5EF4-FFF2-40B4-BE49-F238E27FC236}">
                <a16:creationId xmlns:a16="http://schemas.microsoft.com/office/drawing/2014/main" id="{68245913-A600-252F-723A-F18CD74E981E}"/>
              </a:ext>
            </a:extLst>
          </p:cNvPr>
          <p:cNvSpPr/>
          <p:nvPr/>
        </p:nvSpPr>
        <p:spPr>
          <a:xfrm>
            <a:off x="4158360" y="2333039"/>
            <a:ext cx="5383080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6" name="Rectangle 3"/>
          <p:cNvSpPr/>
          <p:nvPr/>
        </p:nvSpPr>
        <p:spPr>
          <a:xfrm>
            <a:off x="2045520" y="2353913"/>
            <a:ext cx="941760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6" name="Right Brace 40"/>
          <p:cNvSpPr/>
          <p:nvPr/>
        </p:nvSpPr>
        <p:spPr>
          <a:xfrm>
            <a:off x="10142305" y="2353913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2" name="Right Brace 72"/>
          <p:cNvSpPr/>
          <p:nvPr/>
        </p:nvSpPr>
        <p:spPr>
          <a:xfrm rot="10800000">
            <a:off x="3440989" y="2358233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E1BFE89-B432-4D77-DE1F-58AA932B1E86}"/>
              </a:ext>
            </a:extLst>
          </p:cNvPr>
          <p:cNvGrpSpPr/>
          <p:nvPr/>
        </p:nvGrpSpPr>
        <p:grpSpPr>
          <a:xfrm>
            <a:off x="5806574" y="2569130"/>
            <a:ext cx="1660358" cy="615204"/>
            <a:chOff x="1478768" y="3118317"/>
            <a:chExt cx="5014301" cy="1870924"/>
          </a:xfrm>
        </p:grpSpPr>
        <p:sp>
          <p:nvSpPr>
            <p:cNvPr id="65" name="Rectangle 42">
              <a:extLst>
                <a:ext uri="{FF2B5EF4-FFF2-40B4-BE49-F238E27FC236}">
                  <a16:creationId xmlns:a16="http://schemas.microsoft.com/office/drawing/2014/main" id="{92FF3A85-BE8A-412D-49AE-F4C077FBE9E3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06F85B7-6307-060D-1BDD-73D7C64BC1A2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6651A35-6A1B-56CC-1577-527A27CF9E30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DCB68A6-E471-BF25-CFD6-CF717DC25EAD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708EE2C-E5EA-2D7D-06FB-6B04F78D3219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A0F89A7-2E6B-73F4-F2FA-854F1E8A2A93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AAD92BF-0786-E2AD-9D01-A0A601D80327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FB57BE5-0CD2-7859-5764-33B0F6E01016}"/>
              </a:ext>
            </a:extLst>
          </p:cNvPr>
          <p:cNvGrpSpPr/>
          <p:nvPr/>
        </p:nvGrpSpPr>
        <p:grpSpPr>
          <a:xfrm>
            <a:off x="7596767" y="2672825"/>
            <a:ext cx="1660358" cy="615204"/>
            <a:chOff x="1478768" y="3118317"/>
            <a:chExt cx="5014301" cy="1870924"/>
          </a:xfrm>
        </p:grpSpPr>
        <p:sp>
          <p:nvSpPr>
            <p:cNvPr id="73" name="Rectangle 42">
              <a:extLst>
                <a:ext uri="{FF2B5EF4-FFF2-40B4-BE49-F238E27FC236}">
                  <a16:creationId xmlns:a16="http://schemas.microsoft.com/office/drawing/2014/main" id="{C6AD18C5-2A24-BEF6-1559-59D2DCF63086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AEFD8C-1EC0-32EF-8AA7-8F3898C374E0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545350D-421E-7F92-D578-ADA3E8F76327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0478A9-7167-F45C-5BEA-A8871731F132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5F56B76-C2EC-6046-F26F-E8CA84D8CA6F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32F7864-E3D4-7521-0762-9556CC3C3D48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3998989-7F21-C414-8952-04452ED1F2DF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FCA9EF4-A18C-CD64-D0C0-A269ED52C541}"/>
              </a:ext>
            </a:extLst>
          </p:cNvPr>
          <p:cNvGrpSpPr/>
          <p:nvPr/>
        </p:nvGrpSpPr>
        <p:grpSpPr>
          <a:xfrm>
            <a:off x="5810078" y="3463060"/>
            <a:ext cx="1660358" cy="615204"/>
            <a:chOff x="1478768" y="3118317"/>
            <a:chExt cx="5014301" cy="1870924"/>
          </a:xfrm>
        </p:grpSpPr>
        <p:sp>
          <p:nvSpPr>
            <p:cNvPr id="81" name="Rectangle 42">
              <a:extLst>
                <a:ext uri="{FF2B5EF4-FFF2-40B4-BE49-F238E27FC236}">
                  <a16:creationId xmlns:a16="http://schemas.microsoft.com/office/drawing/2014/main" id="{97B12765-1638-A384-AC7C-71490F65E82E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28308A6-E8EF-AE65-7D46-742BE21802D8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E9F09FC-1517-DC58-967C-C4400C1B79F2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C8FF422-FF58-8C48-9D33-19E9EEE85EC6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04522B2-9D5E-C130-51F9-32C7CEB02933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F4DE31-737F-9DE8-9CF2-FAE170428339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644B87-049F-2A7F-6454-0D0E9F813A14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2A9AC18-0C47-A63D-4357-C45A04CB23C3}"/>
              </a:ext>
            </a:extLst>
          </p:cNvPr>
          <p:cNvGrpSpPr/>
          <p:nvPr/>
        </p:nvGrpSpPr>
        <p:grpSpPr>
          <a:xfrm>
            <a:off x="7615621" y="3813471"/>
            <a:ext cx="1660358" cy="615204"/>
            <a:chOff x="1478768" y="3118317"/>
            <a:chExt cx="5014301" cy="1870924"/>
          </a:xfrm>
        </p:grpSpPr>
        <p:sp>
          <p:nvSpPr>
            <p:cNvPr id="89" name="Rectangle 42">
              <a:extLst>
                <a:ext uri="{FF2B5EF4-FFF2-40B4-BE49-F238E27FC236}">
                  <a16:creationId xmlns:a16="http://schemas.microsoft.com/office/drawing/2014/main" id="{0D4D5387-D051-E9C2-94BC-D1E24BEEF55A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89806C3-0E17-7184-8868-A1E3052D5373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0B42C12-D361-F98B-1D7B-903E1122AF5E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9446AB6-8FD9-7C1E-50FA-68FA2E861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514B853-B2DB-5634-84E2-8F996A882A02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05D4E03-45BB-EF44-3348-8A2ABC16287B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37445A6-E706-03E5-F5B0-490F382526B1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2C6A39-3A0C-B998-188F-5A3B0833A0F6}"/>
              </a:ext>
            </a:extLst>
          </p:cNvPr>
          <p:cNvGrpSpPr/>
          <p:nvPr/>
        </p:nvGrpSpPr>
        <p:grpSpPr>
          <a:xfrm>
            <a:off x="9539599" y="2464421"/>
            <a:ext cx="582135" cy="1952367"/>
            <a:chOff x="2969117" y="1271600"/>
            <a:chExt cx="582135" cy="2163463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B9C26E5-76C1-7525-21CE-125CA5D51D1B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CEAFF65-42ED-11B2-A94F-C96595FC7D7C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B586E65-F605-36DB-900C-D4EE3AE4A318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06DD847-AF2C-46F4-1ADD-25A9C6263B73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83119FD-A468-259F-E822-A16BF8029624}"/>
              </a:ext>
            </a:extLst>
          </p:cNvPr>
          <p:cNvGrpSpPr/>
          <p:nvPr/>
        </p:nvGrpSpPr>
        <p:grpSpPr>
          <a:xfrm>
            <a:off x="3581862" y="2464421"/>
            <a:ext cx="582135" cy="1952367"/>
            <a:chOff x="2969117" y="1271600"/>
            <a:chExt cx="582135" cy="2163463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1321E63-654F-95B1-1250-06A6F9017ED1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7BB4282-D550-AA7E-79AC-B3BBA7C85C00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24E7A7B-BD74-62CE-C634-9D32DADF24CC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F6F5C5C-90B3-DF30-28BF-14655009278E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1452" name="Rectangle 56"/>
          <p:cNvSpPr/>
          <p:nvPr/>
        </p:nvSpPr>
        <p:spPr>
          <a:xfrm>
            <a:off x="2045520" y="4755231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 (Non-secure/Secure) 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3" name="Straight Connector 57"/>
          <p:cNvSpPr/>
          <p:nvPr/>
        </p:nvSpPr>
        <p:spPr>
          <a:xfrm>
            <a:off x="2060910" y="4657278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9" name="Rectangle 51"/>
          <p:cNvSpPr/>
          <p:nvPr/>
        </p:nvSpPr>
        <p:spPr>
          <a:xfrm>
            <a:off x="3992001" y="5339305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Storage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4" name="Rectangle 1"/>
          <p:cNvSpPr/>
          <p:nvPr/>
        </p:nvSpPr>
        <p:spPr>
          <a:xfrm>
            <a:off x="2116114" y="5337306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MPAI Store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52">
            <a:extLst>
              <a:ext uri="{FF2B5EF4-FFF2-40B4-BE49-F238E27FC236}">
                <a16:creationId xmlns:a16="http://schemas.microsoft.com/office/drawing/2014/main" id="{EF61BAF6-8C44-DDD4-A2A9-8EB100D9D468}"/>
              </a:ext>
            </a:extLst>
          </p:cNvPr>
          <p:cNvSpPr/>
          <p:nvPr/>
        </p:nvSpPr>
        <p:spPr>
          <a:xfrm>
            <a:off x="4844597" y="5338783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52">
            <a:extLst>
              <a:ext uri="{FF2B5EF4-FFF2-40B4-BE49-F238E27FC236}">
                <a16:creationId xmlns:a16="http://schemas.microsoft.com/office/drawing/2014/main" id="{2AD0D662-38E8-F224-EAF2-553674FE64AE}"/>
              </a:ext>
            </a:extLst>
          </p:cNvPr>
          <p:cNvSpPr/>
          <p:nvPr/>
        </p:nvSpPr>
        <p:spPr>
          <a:xfrm>
            <a:off x="2952453" y="3107887"/>
            <a:ext cx="461665" cy="68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Inputs</a:t>
            </a:r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53">
            <a:extLst>
              <a:ext uri="{FF2B5EF4-FFF2-40B4-BE49-F238E27FC236}">
                <a16:creationId xmlns:a16="http://schemas.microsoft.com/office/drawing/2014/main" id="{A0094F44-BAB3-4A4F-F33B-0F4F9B8EBCAC}"/>
              </a:ext>
            </a:extLst>
          </p:cNvPr>
          <p:cNvSpPr/>
          <p:nvPr/>
        </p:nvSpPr>
        <p:spPr>
          <a:xfrm>
            <a:off x="10180196" y="2969410"/>
            <a:ext cx="461665" cy="85376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Outputs</a:t>
            </a:r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7" name="Rectangle 5"/>
          <p:cNvSpPr/>
          <p:nvPr/>
        </p:nvSpPr>
        <p:spPr>
          <a:xfrm>
            <a:off x="2864234" y="5337306"/>
            <a:ext cx="1027145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</a:t>
            </a: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-cation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054054-E634-E6BF-5387-FE299909A551}"/>
              </a:ext>
            </a:extLst>
          </p:cNvPr>
          <p:cNvCxnSpPr>
            <a:cxnSpLocks/>
          </p:cNvCxnSpPr>
          <p:nvPr/>
        </p:nvCxnSpPr>
        <p:spPr>
          <a:xfrm>
            <a:off x="2864234" y="5252717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C66B4E-5DB3-B066-1F0E-0D6C28D6C07A}"/>
              </a:ext>
            </a:extLst>
          </p:cNvPr>
          <p:cNvCxnSpPr/>
          <p:nvPr/>
        </p:nvCxnSpPr>
        <p:spPr>
          <a:xfrm flipV="1">
            <a:off x="4034046" y="5253324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6F429C-36CA-0611-B302-C548CCE3F847}"/>
              </a:ext>
            </a:extLst>
          </p:cNvPr>
          <p:cNvCxnSpPr/>
          <p:nvPr/>
        </p:nvCxnSpPr>
        <p:spPr>
          <a:xfrm flipV="1">
            <a:off x="4872253" y="5253326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D0C320-D5F3-A080-68F3-66BE64C9507B}"/>
              </a:ext>
            </a:extLst>
          </p:cNvPr>
          <p:cNvCxnSpPr/>
          <p:nvPr/>
        </p:nvCxnSpPr>
        <p:spPr>
          <a:xfrm flipV="1">
            <a:off x="2144552" y="5253323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645D80-977F-8FC9-6CE6-E5BAFF0E22F4}"/>
              </a:ext>
            </a:extLst>
          </p:cNvPr>
          <p:cNvCxnSpPr>
            <a:cxnSpLocks/>
          </p:cNvCxnSpPr>
          <p:nvPr/>
        </p:nvCxnSpPr>
        <p:spPr>
          <a:xfrm>
            <a:off x="4481986" y="3366829"/>
            <a:ext cx="10346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4A1A3B5-7F94-50D7-C946-6AB540CE9253}"/>
              </a:ext>
            </a:extLst>
          </p:cNvPr>
          <p:cNvGrpSpPr/>
          <p:nvPr/>
        </p:nvGrpSpPr>
        <p:grpSpPr>
          <a:xfrm>
            <a:off x="4347978" y="3463060"/>
            <a:ext cx="1333370" cy="951798"/>
            <a:chOff x="4347978" y="2661733"/>
            <a:chExt cx="1333370" cy="711130"/>
          </a:xfrm>
        </p:grpSpPr>
        <p:sp>
          <p:nvSpPr>
            <p:cNvPr id="1497" name="Rectangle 58"/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(non-secure)</a:t>
              </a:r>
              <a:endPara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58">
              <a:extLst>
                <a:ext uri="{FF2B5EF4-FFF2-40B4-BE49-F238E27FC236}">
                  <a16:creationId xmlns:a16="http://schemas.microsoft.com/office/drawing/2014/main" id="{04C1C8EA-078A-E682-5548-22FFD5848D0C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(secure)</a:t>
              </a:r>
              <a:endPara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6C21DE-61B3-8D84-F6CD-C72395FAFB81}"/>
              </a:ext>
            </a:extLst>
          </p:cNvPr>
          <p:cNvSpPr txBox="1"/>
          <p:nvPr/>
        </p:nvSpPr>
        <p:spPr>
          <a:xfrm>
            <a:off x="9629866" y="5087698"/>
            <a:ext cx="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03762-3DC8-66D4-6A34-F4493D7ACD84}"/>
              </a:ext>
            </a:extLst>
          </p:cNvPr>
          <p:cNvSpPr/>
          <p:nvPr/>
        </p:nvSpPr>
        <p:spPr>
          <a:xfrm>
            <a:off x="8434339" y="5322525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Attestation Service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203465-ABCE-E7E4-6668-7CD33B3AED2F}"/>
              </a:ext>
            </a:extLst>
          </p:cNvPr>
          <p:cNvSpPr/>
          <p:nvPr/>
        </p:nvSpPr>
        <p:spPr>
          <a:xfrm>
            <a:off x="7172734" y="5333966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Encryption Service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A6CF585-008A-2446-D7AA-C3B2B7B9CE01}"/>
              </a:ext>
            </a:extLst>
          </p:cNvPr>
          <p:cNvSpPr/>
          <p:nvPr/>
        </p:nvSpPr>
        <p:spPr>
          <a:xfrm>
            <a:off x="5605538" y="5336343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Service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7D91E5-C78C-7E6C-D2AC-8F59B320238A}"/>
              </a:ext>
            </a:extLst>
          </p:cNvPr>
          <p:cNvCxnSpPr>
            <a:cxnSpLocks/>
          </p:cNvCxnSpPr>
          <p:nvPr/>
        </p:nvCxnSpPr>
        <p:spPr>
          <a:xfrm flipV="1">
            <a:off x="5586930" y="5253338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A068FCA-BBEB-569B-CD6A-BA1A86B0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MPAI AI Framework (MPAI-AIF)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0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65541-9D1E-A02F-A53D-FB2E78CC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05901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AIMs can have different</a:t>
            </a:r>
            <a:br>
              <a:rPr lang="en-US" dirty="0"/>
            </a:br>
            <a:r>
              <a:rPr lang="en-US" dirty="0"/>
              <a:t>capabilities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B15AA-E047-00F9-0817-BDF80213E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318593" cy="455342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baseline MPAI Entity Dialogue Processing (MMC-EDP) AIM</a:t>
            </a:r>
          </a:p>
          <a:p>
            <a:pPr lvl="1"/>
            <a:r>
              <a:rPr lang="en-GB" dirty="0"/>
              <a:t>Receives </a:t>
            </a:r>
            <a:r>
              <a:rPr lang="en-GB" b="1" dirty="0"/>
              <a:t>Text</a:t>
            </a:r>
            <a:r>
              <a:rPr lang="en-GB" dirty="0"/>
              <a:t> from Natural Language Understanding (MMC-NLU) AIM </a:t>
            </a:r>
          </a:p>
          <a:p>
            <a:pPr lvl="1"/>
            <a:r>
              <a:rPr lang="en-GB" dirty="0"/>
              <a:t>Produces </a:t>
            </a:r>
            <a:r>
              <a:rPr lang="en-GB" b="1" dirty="0"/>
              <a:t>Text</a:t>
            </a:r>
            <a:r>
              <a:rPr lang="en-GB" dirty="0"/>
              <a:t>.</a:t>
            </a:r>
          </a:p>
          <a:p>
            <a:r>
              <a:rPr lang="en-GB" dirty="0"/>
              <a:t>There can be more sophisticated EDP AIMs that also use: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/>
              <a:t>Meaning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/>
              <a:t>Object identities</a:t>
            </a:r>
            <a:r>
              <a:rPr lang="en-GB" dirty="0"/>
              <a:t> referenced in the text.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/>
              <a:t>Scene Geometry</a:t>
            </a:r>
            <a:r>
              <a:rPr lang="en-GB" dirty="0"/>
              <a:t> in the relevant space. </a:t>
            </a:r>
          </a:p>
          <a:p>
            <a:r>
              <a:rPr lang="en-GB" dirty="0"/>
              <a:t>AIM Profiles provide information about the AIM capabilities.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80CDA-37F0-22A1-5FA2-5570B040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FDBD6-8493-B24B-52B7-6154D9DE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5" name="TextBox 53">
            <a:extLst>
              <a:ext uri="{FF2B5EF4-FFF2-40B4-BE49-F238E27FC236}">
                <a16:creationId xmlns:a16="http://schemas.microsoft.com/office/drawing/2014/main" id="{2AED43E6-60AA-D295-00E7-6E770A9CA6A4}"/>
              </a:ext>
            </a:extLst>
          </p:cNvPr>
          <p:cNvSpPr/>
          <p:nvPr/>
        </p:nvSpPr>
        <p:spPr>
          <a:xfrm rot="16200000">
            <a:off x="8734738" y="3670504"/>
            <a:ext cx="133023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Recognised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Text 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D854261D-BF1C-BFD0-4872-7DFFD3733CD3}"/>
              </a:ext>
            </a:extLst>
          </p:cNvPr>
          <p:cNvSpPr/>
          <p:nvPr/>
        </p:nvSpPr>
        <p:spPr>
          <a:xfrm rot="16200000">
            <a:off x="9054967" y="2255933"/>
            <a:ext cx="650436" cy="166044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Natural Language Understanding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7" name="Rectangle 111">
            <a:extLst>
              <a:ext uri="{FF2B5EF4-FFF2-40B4-BE49-F238E27FC236}">
                <a16:creationId xmlns:a16="http://schemas.microsoft.com/office/drawing/2014/main" id="{984AD66C-6BF3-1287-1130-0E3BC6F305D0}"/>
              </a:ext>
            </a:extLst>
          </p:cNvPr>
          <p:cNvSpPr/>
          <p:nvPr/>
        </p:nvSpPr>
        <p:spPr>
          <a:xfrm rot="16200000">
            <a:off x="9053732" y="4016759"/>
            <a:ext cx="652906" cy="166043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Automatic Speech Recognition</a:t>
            </a:r>
            <a:endParaRPr lang="it-IT" sz="1600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AD8D7F-9CF9-D521-5F41-7FA21D8CBD2F}"/>
              </a:ext>
            </a:extLst>
          </p:cNvPr>
          <p:cNvCxnSpPr>
            <a:cxnSpLocks/>
          </p:cNvCxnSpPr>
          <p:nvPr/>
        </p:nvCxnSpPr>
        <p:spPr>
          <a:xfrm rot="16200000">
            <a:off x="8820573" y="3954725"/>
            <a:ext cx="117732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TextBox 119">
            <a:extLst>
              <a:ext uri="{FF2B5EF4-FFF2-40B4-BE49-F238E27FC236}">
                <a16:creationId xmlns:a16="http://schemas.microsoft.com/office/drawing/2014/main" id="{0ED01221-EAD9-EC5F-8DE6-7E3F1C457823}"/>
              </a:ext>
            </a:extLst>
          </p:cNvPr>
          <p:cNvSpPr/>
          <p:nvPr/>
        </p:nvSpPr>
        <p:spPr>
          <a:xfrm rot="16200000">
            <a:off x="9001767" y="5306804"/>
            <a:ext cx="81700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D1D5D-36B0-396F-0638-9E6D703521ED}"/>
              </a:ext>
            </a:extLst>
          </p:cNvPr>
          <p:cNvCxnSpPr>
            <a:cxnSpLocks/>
            <a:stCxn id="29" idx="1"/>
          </p:cNvCxnSpPr>
          <p:nvPr/>
        </p:nvCxnSpPr>
        <p:spPr>
          <a:xfrm rot="16200000" flipV="1">
            <a:off x="8978849" y="5575546"/>
            <a:ext cx="861116" cy="1724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A3BE1E-9B6B-F7A0-2E4E-FAFF30A3BEC2}"/>
              </a:ext>
            </a:extLst>
          </p:cNvPr>
          <p:cNvCxnSpPr>
            <a:cxnSpLocks/>
          </p:cNvCxnSpPr>
          <p:nvPr/>
        </p:nvCxnSpPr>
        <p:spPr>
          <a:xfrm rot="16200000">
            <a:off x="8313365" y="2204438"/>
            <a:ext cx="110531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C93336-2A25-8625-8430-AC55A1B18285}"/>
              </a:ext>
            </a:extLst>
          </p:cNvPr>
          <p:cNvCxnSpPr>
            <a:cxnSpLocks/>
          </p:cNvCxnSpPr>
          <p:nvPr/>
        </p:nvCxnSpPr>
        <p:spPr>
          <a:xfrm rot="16200000">
            <a:off x="8671061" y="2205979"/>
            <a:ext cx="110531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TextBox 53">
            <a:extLst>
              <a:ext uri="{FF2B5EF4-FFF2-40B4-BE49-F238E27FC236}">
                <a16:creationId xmlns:a16="http://schemas.microsoft.com/office/drawing/2014/main" id="{EB2DB0FA-CF3A-3D21-25CE-0B4F5565CCB7}"/>
              </a:ext>
            </a:extLst>
          </p:cNvPr>
          <p:cNvSpPr/>
          <p:nvPr/>
        </p:nvSpPr>
        <p:spPr>
          <a:xfrm rot="16200000">
            <a:off x="8288375" y="2076071"/>
            <a:ext cx="8225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Text 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35" name="TextBox 53">
            <a:extLst>
              <a:ext uri="{FF2B5EF4-FFF2-40B4-BE49-F238E27FC236}">
                <a16:creationId xmlns:a16="http://schemas.microsoft.com/office/drawing/2014/main" id="{CF69D34E-731F-24B7-843E-6434F6C048BE}"/>
              </a:ext>
            </a:extLst>
          </p:cNvPr>
          <p:cNvSpPr/>
          <p:nvPr/>
        </p:nvSpPr>
        <p:spPr>
          <a:xfrm rot="16200000">
            <a:off x="8544755" y="2053138"/>
            <a:ext cx="102526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36" name="Rectangle 111">
            <a:extLst>
              <a:ext uri="{FF2B5EF4-FFF2-40B4-BE49-F238E27FC236}">
                <a16:creationId xmlns:a16="http://schemas.microsoft.com/office/drawing/2014/main" id="{269613A9-D68C-ED1D-91E3-894E5E99E5B8}"/>
              </a:ext>
            </a:extLst>
          </p:cNvPr>
          <p:cNvSpPr/>
          <p:nvPr/>
        </p:nvSpPr>
        <p:spPr>
          <a:xfrm rot="16200000">
            <a:off x="9047500" y="511688"/>
            <a:ext cx="665370" cy="16604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/>
            <a:r>
              <a:rPr lang="en-US" sz="1600" spc="-1" dirty="0">
                <a:solidFill>
                  <a:srgbClr val="000000"/>
                </a:solidFill>
                <a:latin typeface="Calibri"/>
                <a:ea typeface="DejaVu Sans"/>
              </a:rPr>
              <a:t>Entity Dialogue Processing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2D87F5E-69E6-B8DD-C7E8-3929BB2D6DF6}"/>
              </a:ext>
            </a:extLst>
          </p:cNvPr>
          <p:cNvGrpSpPr/>
          <p:nvPr/>
        </p:nvGrpSpPr>
        <p:grpSpPr>
          <a:xfrm rot="16200000">
            <a:off x="8933190" y="546545"/>
            <a:ext cx="558914" cy="344929"/>
            <a:chOff x="10085409" y="2713103"/>
            <a:chExt cx="861116" cy="344929"/>
          </a:xfrm>
        </p:grpSpPr>
        <p:sp>
          <p:nvSpPr>
            <p:cNvPr id="38" name="TextBox 119">
              <a:extLst>
                <a:ext uri="{FF2B5EF4-FFF2-40B4-BE49-F238E27FC236}">
                  <a16:creationId xmlns:a16="http://schemas.microsoft.com/office/drawing/2014/main" id="{E1221C17-379A-8A10-1FC0-482C47D06203}"/>
                </a:ext>
              </a:extLst>
            </p:cNvPr>
            <p:cNvSpPr/>
            <p:nvPr/>
          </p:nvSpPr>
          <p:spPr>
            <a:xfrm>
              <a:off x="10085409" y="2713103"/>
              <a:ext cx="817002" cy="3371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600" spc="-1" dirty="0">
                  <a:latin typeface="Calibri" panose="020F0502020204030204" pitchFamily="34" charset="0"/>
                  <a:cs typeface="Calibri" panose="020F0502020204030204" pitchFamily="34" charset="0"/>
                </a:rPr>
                <a:t>Text </a:t>
              </a:r>
              <a:endPara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B74A299-45D7-C2C3-EC0D-3198B44BF3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5409" y="3056308"/>
              <a:ext cx="861116" cy="172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A6BC83-4ED0-F0F9-51AA-63F2D4D9162E}"/>
              </a:ext>
            </a:extLst>
          </p:cNvPr>
          <p:cNvCxnSpPr>
            <a:cxnSpLocks/>
          </p:cNvCxnSpPr>
          <p:nvPr/>
        </p:nvCxnSpPr>
        <p:spPr>
          <a:xfrm rot="16200000">
            <a:off x="9016184" y="2232548"/>
            <a:ext cx="110531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7380B3-10F5-AB53-812D-26F189071E94}"/>
              </a:ext>
            </a:extLst>
          </p:cNvPr>
          <p:cNvCxnSpPr>
            <a:cxnSpLocks/>
          </p:cNvCxnSpPr>
          <p:nvPr/>
        </p:nvCxnSpPr>
        <p:spPr>
          <a:xfrm rot="16200000">
            <a:off x="9347247" y="2234089"/>
            <a:ext cx="110531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TextBox 53">
            <a:extLst>
              <a:ext uri="{FF2B5EF4-FFF2-40B4-BE49-F238E27FC236}">
                <a16:creationId xmlns:a16="http://schemas.microsoft.com/office/drawing/2014/main" id="{BB09CC99-87C4-CB82-4AFC-EF9E28B33547}"/>
              </a:ext>
            </a:extLst>
          </p:cNvPr>
          <p:cNvSpPr/>
          <p:nvPr/>
        </p:nvSpPr>
        <p:spPr>
          <a:xfrm rot="16200000">
            <a:off x="8878453" y="2064524"/>
            <a:ext cx="1048044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Object IDs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11" name="TextBox 53">
            <a:extLst>
              <a:ext uri="{FF2B5EF4-FFF2-40B4-BE49-F238E27FC236}">
                <a16:creationId xmlns:a16="http://schemas.microsoft.com/office/drawing/2014/main" id="{C1A90BFF-8488-7D27-884A-85A96AD6387D}"/>
              </a:ext>
            </a:extLst>
          </p:cNvPr>
          <p:cNvSpPr/>
          <p:nvPr/>
        </p:nvSpPr>
        <p:spPr>
          <a:xfrm rot="16200000">
            <a:off x="9318382" y="1966803"/>
            <a:ext cx="116774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Scene Geometry</a:t>
            </a:r>
            <a:endParaRPr lang="it-IT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8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65541-9D1E-A02F-A53D-FB2E78CC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performance of an AIM can improve…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B15AA-E047-00F9-0817-BDF80213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658217"/>
          </a:xfrm>
        </p:spPr>
        <p:txBody>
          <a:bodyPr>
            <a:normAutofit/>
          </a:bodyPr>
          <a:lstStyle/>
          <a:p>
            <a:r>
              <a:rPr lang="en-GB" dirty="0"/>
              <a:t>…if the AIM knows more about the </a:t>
            </a:r>
            <a:r>
              <a:rPr lang="en-GB" b="1" dirty="0"/>
              <a:t>characteristics of the data </a:t>
            </a:r>
            <a:r>
              <a:rPr lang="en-GB" dirty="0"/>
              <a:t>received. </a:t>
            </a:r>
          </a:p>
          <a:p>
            <a:r>
              <a:rPr lang="en-GB" dirty="0"/>
              <a:t>For example:</a:t>
            </a:r>
          </a:p>
          <a:p>
            <a:pPr lvl="1"/>
            <a:r>
              <a:rPr lang="en-GB" dirty="0"/>
              <a:t>The CIE 1931 colour space of an instance of the Visual Data Type.</a:t>
            </a:r>
          </a:p>
          <a:p>
            <a:pPr lvl="1"/>
            <a:r>
              <a:rPr lang="en-GB" dirty="0"/>
              <a:t>The MP3 format of a speech segment.</a:t>
            </a:r>
          </a:p>
          <a:p>
            <a:pPr lvl="1"/>
            <a:r>
              <a:rPr lang="en-GB" dirty="0"/>
              <a:t>The WAV file format of an audio segment.</a:t>
            </a:r>
          </a:p>
          <a:p>
            <a:pPr lvl="1"/>
            <a:r>
              <a:rPr lang="en-GB" dirty="0"/>
              <a:t>The gamma correction applied to the device that produced a video.</a:t>
            </a:r>
          </a:p>
          <a:p>
            <a:pPr lvl="1"/>
            <a:r>
              <a:rPr lang="en-GB" dirty="0"/>
              <a:t>The ID of an object in an audio segment.</a:t>
            </a:r>
          </a:p>
          <a:p>
            <a:pPr lvl="1"/>
            <a:r>
              <a:rPr lang="en-GB" dirty="0"/>
              <a:t>The Text conveyed by a speech segment.</a:t>
            </a:r>
          </a:p>
          <a:p>
            <a:r>
              <a:rPr lang="en-GB" b="1" dirty="0"/>
              <a:t>Data Qualifiers </a:t>
            </a:r>
            <a:r>
              <a:rPr lang="en-GB" dirty="0"/>
              <a:t>is the MPAI response to this need.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80CDA-37F0-22A1-5FA2-5570B040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FDBD6-8493-B24B-52B7-6154D9DE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486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03B4B2-E246-4BFF-9F9B-D644B4636EFC}" vid="{4A2A47ED-04B3-410F-B640-45EEF4622E7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MPAI-new</Template>
  <TotalTime>6189</TotalTime>
  <Words>1236</Words>
  <Application>Microsoft Office PowerPoint</Application>
  <PresentationFormat>Widescreen</PresentationFormat>
  <Paragraphs>368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Century Gothic</vt:lpstr>
      <vt:lpstr>Times New Roman</vt:lpstr>
      <vt:lpstr>Wingdings 3</vt:lpstr>
      <vt:lpstr>Filo</vt:lpstr>
      <vt:lpstr>Technical Specification: Data Types, Formats, and Attributes (MPAI-TFA) V1.4</vt:lpstr>
      <vt:lpstr>Data Types, Formats, and Attributes (MPAI-TFA)</vt:lpstr>
      <vt:lpstr>What is MPAI Metaverse Model – Technologies?</vt:lpstr>
      <vt:lpstr>The MPAI standards portfolio</vt:lpstr>
      <vt:lpstr>Plans for new standards</vt:lpstr>
      <vt:lpstr>AI Framework</vt:lpstr>
      <vt:lpstr>The MPAI AI Framework (MPAI-AIF)</vt:lpstr>
      <vt:lpstr>AIMs can have different capabilities </vt:lpstr>
      <vt:lpstr>The performance of an AIM can improve…</vt:lpstr>
      <vt:lpstr>MPAI-TFA, the standard for Qualifiers</vt:lpstr>
      <vt:lpstr>Qualifiers and Annotations</vt:lpstr>
      <vt:lpstr>An initial set of Qualifiers</vt:lpstr>
      <vt:lpstr>Domain-based Data Qualifiers/1</vt:lpstr>
      <vt:lpstr>Domain-based Data Qualifiers/2</vt:lpstr>
      <vt:lpstr>MPAI-TFA for you</vt:lpstr>
      <vt:lpstr>Publication of MPAI  Technical Specifications</vt:lpstr>
      <vt:lpstr>MPAI-TFA is available online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Chiariglione</dc:creator>
  <cp:lastModifiedBy>Leonardo Chiariglione</cp:lastModifiedBy>
  <cp:revision>2</cp:revision>
  <dcterms:created xsi:type="dcterms:W3CDTF">2024-09-18T20:41:41Z</dcterms:created>
  <dcterms:modified xsi:type="dcterms:W3CDTF">2025-09-17T15:52:45Z</dcterms:modified>
</cp:coreProperties>
</file>