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1046" r:id="rId2"/>
    <p:sldId id="3779" r:id="rId3"/>
    <p:sldId id="3789" r:id="rId4"/>
    <p:sldId id="2626" r:id="rId5"/>
    <p:sldId id="3787" r:id="rId6"/>
    <p:sldId id="3788" r:id="rId7"/>
    <p:sldId id="3790" r:id="rId8"/>
    <p:sldId id="3791" r:id="rId9"/>
    <p:sldId id="3792" r:id="rId10"/>
    <p:sldId id="3793" r:id="rId11"/>
    <p:sldId id="3794" r:id="rId12"/>
    <p:sldId id="3795" r:id="rId13"/>
    <p:sldId id="3796" r:id="rId14"/>
    <p:sldId id="3797" r:id="rId15"/>
    <p:sldId id="3798" r:id="rId16"/>
    <p:sldId id="3799" r:id="rId17"/>
    <p:sldId id="3800" r:id="rId18"/>
    <p:sldId id="3801" r:id="rId19"/>
    <p:sldId id="3802" r:id="rId20"/>
    <p:sldId id="3803" r:id="rId21"/>
    <p:sldId id="268" r:id="rId22"/>
    <p:sldId id="26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E32D7B-4DD3-4B63-A8AA-4888D8B20011}" v="56" dt="2025-09-26T17:35:19.3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ardo Chiariglione" userId="03ff1134-c2b7-4932-850d-6529216fed29" providerId="ADAL" clId="{75192B6B-FF28-4930-B087-53E567C8D8AC}"/>
    <pc:docChg chg="modSld">
      <pc:chgData name="Leonardo Chiariglione" userId="03ff1134-c2b7-4932-850d-6529216fed29" providerId="ADAL" clId="{75192B6B-FF28-4930-B087-53E567C8D8AC}" dt="2025-09-25T21:02:41.924" v="1" actId="6549"/>
      <pc:docMkLst>
        <pc:docMk/>
      </pc:docMkLst>
      <pc:sldChg chg="modSp mod">
        <pc:chgData name="Leonardo Chiariglione" userId="03ff1134-c2b7-4932-850d-6529216fed29" providerId="ADAL" clId="{75192B6B-FF28-4930-B087-53E567C8D8AC}" dt="2025-09-25T21:02:41.924" v="1" actId="6549"/>
        <pc:sldMkLst>
          <pc:docMk/>
          <pc:sldMk cId="0" sldId="268"/>
        </pc:sldMkLst>
        <pc:spChg chg="mod">
          <ac:chgData name="Leonardo Chiariglione" userId="03ff1134-c2b7-4932-850d-6529216fed29" providerId="ADAL" clId="{75192B6B-FF28-4930-B087-53E567C8D8AC}" dt="2025-09-25T21:02:41.924" v="1" actId="6549"/>
          <ac:spMkLst>
            <pc:docMk/>
            <pc:sldMk cId="0" sldId="268"/>
            <ac:spMk id="647" creationId="{00000000-0000-0000-0000-000000000000}"/>
          </ac:spMkLst>
        </pc:spChg>
      </pc:sldChg>
      <pc:sldChg chg="modSp mod">
        <pc:chgData name="Leonardo Chiariglione" userId="03ff1134-c2b7-4932-850d-6529216fed29" providerId="ADAL" clId="{75192B6B-FF28-4930-B087-53E567C8D8AC}" dt="2025-09-25T21:02:02.215" v="0" actId="6549"/>
        <pc:sldMkLst>
          <pc:docMk/>
          <pc:sldMk cId="2317416753" sldId="3799"/>
        </pc:sldMkLst>
        <pc:spChg chg="mod">
          <ac:chgData name="Leonardo Chiariglione" userId="03ff1134-c2b7-4932-850d-6529216fed29" providerId="ADAL" clId="{75192B6B-FF28-4930-B087-53E567C8D8AC}" dt="2025-09-25T21:02:02.215" v="0" actId="6549"/>
          <ac:spMkLst>
            <pc:docMk/>
            <pc:sldMk cId="2317416753" sldId="3799"/>
            <ac:spMk id="2" creationId="{7C096F62-3F0A-72AE-959B-D827CDE460F0}"/>
          </ac:spMkLst>
        </pc:spChg>
      </pc:sldChg>
    </pc:docChg>
  </pc:docChgLst>
  <pc:docChgLst>
    <pc:chgData name="Leonardo Chiariglione" userId="03ff1134-c2b7-4932-850d-6529216fed29" providerId="ADAL" clId="{8D70B391-5803-482A-BA3E-252F4B7ECA22}"/>
    <pc:docChg chg="undo custSel addSld delSld modSld">
      <pc:chgData name="Leonardo Chiariglione" userId="03ff1134-c2b7-4932-850d-6529216fed29" providerId="ADAL" clId="{8D70B391-5803-482A-BA3E-252F4B7ECA22}" dt="2025-09-26T17:35:36.282" v="782" actId="6549"/>
      <pc:docMkLst>
        <pc:docMk/>
      </pc:docMkLst>
      <pc:sldChg chg="addSp modSp add mod modClrScheme chgLayout">
        <pc:chgData name="Leonardo Chiariglione" userId="03ff1134-c2b7-4932-850d-6529216fed29" providerId="ADAL" clId="{8D70B391-5803-482A-BA3E-252F4B7ECA22}" dt="2025-09-25T15:15:19.711" v="620" actId="1036"/>
        <pc:sldMkLst>
          <pc:docMk/>
          <pc:sldMk cId="0" sldId="268"/>
        </pc:sldMkLst>
        <pc:spChg chg="add mod ord">
          <ac:chgData name="Leonardo Chiariglione" userId="03ff1134-c2b7-4932-850d-6529216fed29" providerId="ADAL" clId="{8D70B391-5803-482A-BA3E-252F4B7ECA22}" dt="2025-09-25T15:15:19.711" v="620" actId="1036"/>
          <ac:spMkLst>
            <pc:docMk/>
            <pc:sldMk cId="0" sldId="268"/>
            <ac:spMk id="2" creationId="{BEE67DFD-2D98-70CF-3A2D-86DAA3E0B1ED}"/>
          </ac:spMkLst>
        </pc:spChg>
        <pc:spChg chg="mod">
          <ac:chgData name="Leonardo Chiariglione" userId="03ff1134-c2b7-4932-850d-6529216fed29" providerId="ADAL" clId="{8D70B391-5803-482A-BA3E-252F4B7ECA22}" dt="2025-09-25T15:14:45.918" v="586" actId="1037"/>
          <ac:spMkLst>
            <pc:docMk/>
            <pc:sldMk cId="0" sldId="268"/>
            <ac:spMk id="647" creationId="{00000000-0000-0000-0000-000000000000}"/>
          </ac:spMkLst>
        </pc:spChg>
        <pc:spChg chg="mod">
          <ac:chgData name="Leonardo Chiariglione" userId="03ff1134-c2b7-4932-850d-6529216fed29" providerId="ADAL" clId="{8D70B391-5803-482A-BA3E-252F4B7ECA22}" dt="2025-09-25T15:14:45.918" v="586" actId="1037"/>
          <ac:spMkLst>
            <pc:docMk/>
            <pc:sldMk cId="0" sldId="268"/>
            <ac:spMk id="653" creationId="{00000000-0000-0000-0000-000000000000}"/>
          </ac:spMkLst>
        </pc:spChg>
        <pc:spChg chg="mod">
          <ac:chgData name="Leonardo Chiariglione" userId="03ff1134-c2b7-4932-850d-6529216fed29" providerId="ADAL" clId="{8D70B391-5803-482A-BA3E-252F4B7ECA22}" dt="2025-09-25T15:14:45.918" v="586" actId="1037"/>
          <ac:spMkLst>
            <pc:docMk/>
            <pc:sldMk cId="0" sldId="268"/>
            <ac:spMk id="654" creationId="{00000000-0000-0000-0000-000000000000}"/>
          </ac:spMkLst>
        </pc:spChg>
        <pc:spChg chg="mod">
          <ac:chgData name="Leonardo Chiariglione" userId="03ff1134-c2b7-4932-850d-6529216fed29" providerId="ADAL" clId="{8D70B391-5803-482A-BA3E-252F4B7ECA22}" dt="2025-09-25T15:14:45.918" v="586" actId="1037"/>
          <ac:spMkLst>
            <pc:docMk/>
            <pc:sldMk cId="0" sldId="268"/>
            <ac:spMk id="658" creationId="{00000000-0000-0000-0000-000000000000}"/>
          </ac:spMkLst>
        </pc:spChg>
        <pc:spChg chg="mod">
          <ac:chgData name="Leonardo Chiariglione" userId="03ff1134-c2b7-4932-850d-6529216fed29" providerId="ADAL" clId="{8D70B391-5803-482A-BA3E-252F4B7ECA22}" dt="2025-09-25T15:14:45.918" v="586" actId="1037"/>
          <ac:spMkLst>
            <pc:docMk/>
            <pc:sldMk cId="0" sldId="268"/>
            <ac:spMk id="659" creationId="{00000000-0000-0000-0000-000000000000}"/>
          </ac:spMkLst>
        </pc:spChg>
        <pc:spChg chg="mod">
          <ac:chgData name="Leonardo Chiariglione" userId="03ff1134-c2b7-4932-850d-6529216fed29" providerId="ADAL" clId="{8D70B391-5803-482A-BA3E-252F4B7ECA22}" dt="2025-09-25T15:14:45.918" v="586" actId="1037"/>
          <ac:spMkLst>
            <pc:docMk/>
            <pc:sldMk cId="0" sldId="268"/>
            <ac:spMk id="660" creationId="{00000000-0000-0000-0000-000000000000}"/>
          </ac:spMkLst>
        </pc:spChg>
        <pc:spChg chg="mod">
          <ac:chgData name="Leonardo Chiariglione" userId="03ff1134-c2b7-4932-850d-6529216fed29" providerId="ADAL" clId="{8D70B391-5803-482A-BA3E-252F4B7ECA22}" dt="2025-09-25T15:14:45.918" v="586" actId="1037"/>
          <ac:spMkLst>
            <pc:docMk/>
            <pc:sldMk cId="0" sldId="268"/>
            <ac:spMk id="661" creationId="{00000000-0000-0000-0000-000000000000}"/>
          </ac:spMkLst>
        </pc:spChg>
        <pc:spChg chg="mod">
          <ac:chgData name="Leonardo Chiariglione" userId="03ff1134-c2b7-4932-850d-6529216fed29" providerId="ADAL" clId="{8D70B391-5803-482A-BA3E-252F4B7ECA22}" dt="2025-09-25T15:14:45.918" v="586" actId="1037"/>
          <ac:spMkLst>
            <pc:docMk/>
            <pc:sldMk cId="0" sldId="268"/>
            <ac:spMk id="667" creationId="{00000000-0000-0000-0000-000000000000}"/>
          </ac:spMkLst>
        </pc:spChg>
        <pc:spChg chg="mod">
          <ac:chgData name="Leonardo Chiariglione" userId="03ff1134-c2b7-4932-850d-6529216fed29" providerId="ADAL" clId="{8D70B391-5803-482A-BA3E-252F4B7ECA22}" dt="2025-09-25T15:14:45.918" v="586" actId="1037"/>
          <ac:spMkLst>
            <pc:docMk/>
            <pc:sldMk cId="0" sldId="268"/>
            <ac:spMk id="669" creationId="{00000000-0000-0000-0000-000000000000}"/>
          </ac:spMkLst>
        </pc:spChg>
        <pc:spChg chg="mod">
          <ac:chgData name="Leonardo Chiariglione" userId="03ff1134-c2b7-4932-850d-6529216fed29" providerId="ADAL" clId="{8D70B391-5803-482A-BA3E-252F4B7ECA22}" dt="2025-09-25T15:14:45.918" v="586" actId="1037"/>
          <ac:spMkLst>
            <pc:docMk/>
            <pc:sldMk cId="0" sldId="268"/>
            <ac:spMk id="675" creationId="{00000000-0000-0000-0000-000000000000}"/>
          </ac:spMkLst>
        </pc:spChg>
      </pc:sldChg>
      <pc:sldChg chg="modSp mod">
        <pc:chgData name="Leonardo Chiariglione" userId="03ff1134-c2b7-4932-850d-6529216fed29" providerId="ADAL" clId="{8D70B391-5803-482A-BA3E-252F4B7ECA22}" dt="2025-09-25T14:43:04.905" v="6" actId="20577"/>
        <pc:sldMkLst>
          <pc:docMk/>
          <pc:sldMk cId="3945264366" sldId="1046"/>
        </pc:sldMkLst>
        <pc:spChg chg="mod">
          <ac:chgData name="Leonardo Chiariglione" userId="03ff1134-c2b7-4932-850d-6529216fed29" providerId="ADAL" clId="{8D70B391-5803-482A-BA3E-252F4B7ECA22}" dt="2025-09-25T14:42:44.963" v="0"/>
          <ac:spMkLst>
            <pc:docMk/>
            <pc:sldMk cId="3945264366" sldId="1046"/>
            <ac:spMk id="2" creationId="{F56FA326-962E-449B-B27F-735553353598}"/>
          </ac:spMkLst>
        </pc:spChg>
        <pc:spChg chg="mod">
          <ac:chgData name="Leonardo Chiariglione" userId="03ff1134-c2b7-4932-850d-6529216fed29" providerId="ADAL" clId="{8D70B391-5803-482A-BA3E-252F4B7ECA22}" dt="2025-09-25T14:43:04.905" v="6" actId="20577"/>
          <ac:spMkLst>
            <pc:docMk/>
            <pc:sldMk cId="3945264366" sldId="1046"/>
            <ac:spMk id="4" creationId="{5DD2FF83-21CA-E11D-F8FA-D0EEC00DA6B2}"/>
          </ac:spMkLst>
        </pc:spChg>
      </pc:sldChg>
      <pc:sldChg chg="del">
        <pc:chgData name="Leonardo Chiariglione" userId="03ff1134-c2b7-4932-850d-6529216fed29" providerId="ADAL" clId="{8D70B391-5803-482A-BA3E-252F4B7ECA22}" dt="2025-09-25T15:15:44.039" v="621" actId="47"/>
        <pc:sldMkLst>
          <pc:docMk/>
          <pc:sldMk cId="1955634120" sldId="1047"/>
        </pc:sldMkLst>
      </pc:sldChg>
      <pc:sldChg chg="del">
        <pc:chgData name="Leonardo Chiariglione" userId="03ff1134-c2b7-4932-850d-6529216fed29" providerId="ADAL" clId="{8D70B391-5803-482A-BA3E-252F4B7ECA22}" dt="2025-09-25T15:15:44.039" v="621" actId="47"/>
        <pc:sldMkLst>
          <pc:docMk/>
          <pc:sldMk cId="1178104340" sldId="1049"/>
        </pc:sldMkLst>
      </pc:sldChg>
      <pc:sldChg chg="del">
        <pc:chgData name="Leonardo Chiariglione" userId="03ff1134-c2b7-4932-850d-6529216fed29" providerId="ADAL" clId="{8D70B391-5803-482A-BA3E-252F4B7ECA22}" dt="2025-09-25T15:15:44.039" v="621" actId="47"/>
        <pc:sldMkLst>
          <pc:docMk/>
          <pc:sldMk cId="1286185701" sldId="1050"/>
        </pc:sldMkLst>
      </pc:sldChg>
      <pc:sldChg chg="del">
        <pc:chgData name="Leonardo Chiariglione" userId="03ff1134-c2b7-4932-850d-6529216fed29" providerId="ADAL" clId="{8D70B391-5803-482A-BA3E-252F4B7ECA22}" dt="2025-09-25T15:15:44.039" v="621" actId="47"/>
        <pc:sldMkLst>
          <pc:docMk/>
          <pc:sldMk cId="2232679642" sldId="1051"/>
        </pc:sldMkLst>
      </pc:sldChg>
      <pc:sldChg chg="del">
        <pc:chgData name="Leonardo Chiariglione" userId="03ff1134-c2b7-4932-850d-6529216fed29" providerId="ADAL" clId="{8D70B391-5803-482A-BA3E-252F4B7ECA22}" dt="2025-09-25T15:15:44.039" v="621" actId="47"/>
        <pc:sldMkLst>
          <pc:docMk/>
          <pc:sldMk cId="2273152936" sldId="2335"/>
        </pc:sldMkLst>
      </pc:sldChg>
      <pc:sldChg chg="del">
        <pc:chgData name="Leonardo Chiariglione" userId="03ff1134-c2b7-4932-850d-6529216fed29" providerId="ADAL" clId="{8D70B391-5803-482A-BA3E-252F4B7ECA22}" dt="2025-09-25T15:15:44.039" v="621" actId="47"/>
        <pc:sldMkLst>
          <pc:docMk/>
          <pc:sldMk cId="2029297739" sldId="2484"/>
        </pc:sldMkLst>
      </pc:sldChg>
      <pc:sldChg chg="del">
        <pc:chgData name="Leonardo Chiariglione" userId="03ff1134-c2b7-4932-850d-6529216fed29" providerId="ADAL" clId="{8D70B391-5803-482A-BA3E-252F4B7ECA22}" dt="2025-09-25T15:15:44.039" v="621" actId="47"/>
        <pc:sldMkLst>
          <pc:docMk/>
          <pc:sldMk cId="4072873986" sldId="2499"/>
        </pc:sldMkLst>
      </pc:sldChg>
      <pc:sldChg chg="del">
        <pc:chgData name="Leonardo Chiariglione" userId="03ff1134-c2b7-4932-850d-6529216fed29" providerId="ADAL" clId="{8D70B391-5803-482A-BA3E-252F4B7ECA22}" dt="2025-09-25T15:15:44.039" v="621" actId="47"/>
        <pc:sldMkLst>
          <pc:docMk/>
          <pc:sldMk cId="2360337512" sldId="2500"/>
        </pc:sldMkLst>
      </pc:sldChg>
      <pc:sldChg chg="del">
        <pc:chgData name="Leonardo Chiariglione" userId="03ff1134-c2b7-4932-850d-6529216fed29" providerId="ADAL" clId="{8D70B391-5803-482A-BA3E-252F4B7ECA22}" dt="2025-09-25T15:15:44.039" v="621" actId="47"/>
        <pc:sldMkLst>
          <pc:docMk/>
          <pc:sldMk cId="949997206" sldId="2501"/>
        </pc:sldMkLst>
      </pc:sldChg>
      <pc:sldChg chg="del">
        <pc:chgData name="Leonardo Chiariglione" userId="03ff1134-c2b7-4932-850d-6529216fed29" providerId="ADAL" clId="{8D70B391-5803-482A-BA3E-252F4B7ECA22}" dt="2025-09-25T15:15:44.039" v="621" actId="47"/>
        <pc:sldMkLst>
          <pc:docMk/>
          <pc:sldMk cId="511694992" sldId="2504"/>
        </pc:sldMkLst>
      </pc:sldChg>
      <pc:sldChg chg="del">
        <pc:chgData name="Leonardo Chiariglione" userId="03ff1134-c2b7-4932-850d-6529216fed29" providerId="ADAL" clId="{8D70B391-5803-482A-BA3E-252F4B7ECA22}" dt="2025-09-25T15:15:44.039" v="621" actId="47"/>
        <pc:sldMkLst>
          <pc:docMk/>
          <pc:sldMk cId="2801939768" sldId="2505"/>
        </pc:sldMkLst>
      </pc:sldChg>
      <pc:sldChg chg="del">
        <pc:chgData name="Leonardo Chiariglione" userId="03ff1134-c2b7-4932-850d-6529216fed29" providerId="ADAL" clId="{8D70B391-5803-482A-BA3E-252F4B7ECA22}" dt="2025-09-25T15:15:44.039" v="621" actId="47"/>
        <pc:sldMkLst>
          <pc:docMk/>
          <pc:sldMk cId="931001681" sldId="2506"/>
        </pc:sldMkLst>
      </pc:sldChg>
      <pc:sldChg chg="add">
        <pc:chgData name="Leonardo Chiariglione" userId="03ff1134-c2b7-4932-850d-6529216fed29" providerId="ADAL" clId="{8D70B391-5803-482A-BA3E-252F4B7ECA22}" dt="2025-09-25T14:54:57.090" v="168"/>
        <pc:sldMkLst>
          <pc:docMk/>
          <pc:sldMk cId="362600165" sldId="2626"/>
        </pc:sldMkLst>
      </pc:sldChg>
      <pc:sldChg chg="modSp mod">
        <pc:chgData name="Leonardo Chiariglione" userId="03ff1134-c2b7-4932-850d-6529216fed29" providerId="ADAL" clId="{8D70B391-5803-482A-BA3E-252F4B7ECA22}" dt="2025-09-25T15:17:35.556" v="678" actId="1037"/>
        <pc:sldMkLst>
          <pc:docMk/>
          <pc:sldMk cId="1986466659" sldId="2676"/>
        </pc:sldMkLst>
        <pc:spChg chg="mod">
          <ac:chgData name="Leonardo Chiariglione" userId="03ff1134-c2b7-4932-850d-6529216fed29" providerId="ADAL" clId="{8D70B391-5803-482A-BA3E-252F4B7ECA22}" dt="2025-09-25T15:16:28.421" v="654" actId="1036"/>
          <ac:spMkLst>
            <pc:docMk/>
            <pc:sldMk cId="1986466659" sldId="2676"/>
            <ac:spMk id="8" creationId="{F8CD5E7B-BE78-F112-3137-9C1096275893}"/>
          </ac:spMkLst>
        </pc:spChg>
        <pc:spChg chg="mod">
          <ac:chgData name="Leonardo Chiariglione" userId="03ff1134-c2b7-4932-850d-6529216fed29" providerId="ADAL" clId="{8D70B391-5803-482A-BA3E-252F4B7ECA22}" dt="2025-09-25T15:17:35.556" v="678" actId="1037"/>
          <ac:spMkLst>
            <pc:docMk/>
            <pc:sldMk cId="1986466659" sldId="2676"/>
            <ac:spMk id="9" creationId="{6CF3DA7D-9F51-8D5A-26D2-137CB93BA287}"/>
          </ac:spMkLst>
        </pc:spChg>
      </pc:sldChg>
      <pc:sldChg chg="del">
        <pc:chgData name="Leonardo Chiariglione" userId="03ff1134-c2b7-4932-850d-6529216fed29" providerId="ADAL" clId="{8D70B391-5803-482A-BA3E-252F4B7ECA22}" dt="2025-09-25T15:15:44.039" v="621" actId="47"/>
        <pc:sldMkLst>
          <pc:docMk/>
          <pc:sldMk cId="101973913" sldId="3117"/>
        </pc:sldMkLst>
      </pc:sldChg>
      <pc:sldChg chg="del">
        <pc:chgData name="Leonardo Chiariglione" userId="03ff1134-c2b7-4932-850d-6529216fed29" providerId="ADAL" clId="{8D70B391-5803-482A-BA3E-252F4B7ECA22}" dt="2025-09-25T15:15:44.039" v="621" actId="47"/>
        <pc:sldMkLst>
          <pc:docMk/>
          <pc:sldMk cId="3495510621" sldId="3118"/>
        </pc:sldMkLst>
      </pc:sldChg>
      <pc:sldChg chg="del">
        <pc:chgData name="Leonardo Chiariglione" userId="03ff1134-c2b7-4932-850d-6529216fed29" providerId="ADAL" clId="{8D70B391-5803-482A-BA3E-252F4B7ECA22}" dt="2025-09-25T15:15:44.039" v="621" actId="47"/>
        <pc:sldMkLst>
          <pc:docMk/>
          <pc:sldMk cId="1409317884" sldId="3119"/>
        </pc:sldMkLst>
      </pc:sldChg>
      <pc:sldChg chg="del">
        <pc:chgData name="Leonardo Chiariglione" userId="03ff1134-c2b7-4932-850d-6529216fed29" providerId="ADAL" clId="{8D70B391-5803-482A-BA3E-252F4B7ECA22}" dt="2025-09-25T15:15:44.039" v="621" actId="47"/>
        <pc:sldMkLst>
          <pc:docMk/>
          <pc:sldMk cId="3287973883" sldId="3120"/>
        </pc:sldMkLst>
      </pc:sldChg>
      <pc:sldChg chg="del">
        <pc:chgData name="Leonardo Chiariglione" userId="03ff1134-c2b7-4932-850d-6529216fed29" providerId="ADAL" clId="{8D70B391-5803-482A-BA3E-252F4B7ECA22}" dt="2025-09-25T15:15:44.039" v="621" actId="47"/>
        <pc:sldMkLst>
          <pc:docMk/>
          <pc:sldMk cId="143504304" sldId="3122"/>
        </pc:sldMkLst>
      </pc:sldChg>
      <pc:sldChg chg="del">
        <pc:chgData name="Leonardo Chiariglione" userId="03ff1134-c2b7-4932-850d-6529216fed29" providerId="ADAL" clId="{8D70B391-5803-482A-BA3E-252F4B7ECA22}" dt="2025-09-25T15:15:44.039" v="621" actId="47"/>
        <pc:sldMkLst>
          <pc:docMk/>
          <pc:sldMk cId="545642946" sldId="3124"/>
        </pc:sldMkLst>
      </pc:sldChg>
      <pc:sldChg chg="del">
        <pc:chgData name="Leonardo Chiariglione" userId="03ff1134-c2b7-4932-850d-6529216fed29" providerId="ADAL" clId="{8D70B391-5803-482A-BA3E-252F4B7ECA22}" dt="2025-09-25T15:15:44.039" v="621" actId="47"/>
        <pc:sldMkLst>
          <pc:docMk/>
          <pc:sldMk cId="3192527596" sldId="3126"/>
        </pc:sldMkLst>
      </pc:sldChg>
      <pc:sldChg chg="del">
        <pc:chgData name="Leonardo Chiariglione" userId="03ff1134-c2b7-4932-850d-6529216fed29" providerId="ADAL" clId="{8D70B391-5803-482A-BA3E-252F4B7ECA22}" dt="2025-09-25T15:15:44.039" v="621" actId="47"/>
        <pc:sldMkLst>
          <pc:docMk/>
          <pc:sldMk cId="3218568057" sldId="3127"/>
        </pc:sldMkLst>
      </pc:sldChg>
      <pc:sldChg chg="del">
        <pc:chgData name="Leonardo Chiariglione" userId="03ff1134-c2b7-4932-850d-6529216fed29" providerId="ADAL" clId="{8D70B391-5803-482A-BA3E-252F4B7ECA22}" dt="2025-09-25T15:15:44.039" v="621" actId="47"/>
        <pc:sldMkLst>
          <pc:docMk/>
          <pc:sldMk cId="1221275730" sldId="3129"/>
        </pc:sldMkLst>
      </pc:sldChg>
      <pc:sldChg chg="del">
        <pc:chgData name="Leonardo Chiariglione" userId="03ff1134-c2b7-4932-850d-6529216fed29" providerId="ADAL" clId="{8D70B391-5803-482A-BA3E-252F4B7ECA22}" dt="2025-09-25T15:15:44.039" v="621" actId="47"/>
        <pc:sldMkLst>
          <pc:docMk/>
          <pc:sldMk cId="665290822" sldId="3130"/>
        </pc:sldMkLst>
      </pc:sldChg>
      <pc:sldChg chg="del">
        <pc:chgData name="Leonardo Chiariglione" userId="03ff1134-c2b7-4932-850d-6529216fed29" providerId="ADAL" clId="{8D70B391-5803-482A-BA3E-252F4B7ECA22}" dt="2025-09-25T15:15:44.039" v="621" actId="47"/>
        <pc:sldMkLst>
          <pc:docMk/>
          <pc:sldMk cId="1058075024" sldId="3131"/>
        </pc:sldMkLst>
      </pc:sldChg>
      <pc:sldChg chg="del">
        <pc:chgData name="Leonardo Chiariglione" userId="03ff1134-c2b7-4932-850d-6529216fed29" providerId="ADAL" clId="{8D70B391-5803-482A-BA3E-252F4B7ECA22}" dt="2025-09-25T15:15:44.039" v="621" actId="47"/>
        <pc:sldMkLst>
          <pc:docMk/>
          <pc:sldMk cId="815171813" sldId="3132"/>
        </pc:sldMkLst>
      </pc:sldChg>
      <pc:sldChg chg="del">
        <pc:chgData name="Leonardo Chiariglione" userId="03ff1134-c2b7-4932-850d-6529216fed29" providerId="ADAL" clId="{8D70B391-5803-482A-BA3E-252F4B7ECA22}" dt="2025-09-25T15:15:44.039" v="621" actId="47"/>
        <pc:sldMkLst>
          <pc:docMk/>
          <pc:sldMk cId="2027277219" sldId="3133"/>
        </pc:sldMkLst>
      </pc:sldChg>
      <pc:sldChg chg="del">
        <pc:chgData name="Leonardo Chiariglione" userId="03ff1134-c2b7-4932-850d-6529216fed29" providerId="ADAL" clId="{8D70B391-5803-482A-BA3E-252F4B7ECA22}" dt="2025-09-25T15:15:44.039" v="621" actId="47"/>
        <pc:sldMkLst>
          <pc:docMk/>
          <pc:sldMk cId="729787876" sldId="3134"/>
        </pc:sldMkLst>
      </pc:sldChg>
      <pc:sldChg chg="del">
        <pc:chgData name="Leonardo Chiariglione" userId="03ff1134-c2b7-4932-850d-6529216fed29" providerId="ADAL" clId="{8D70B391-5803-482A-BA3E-252F4B7ECA22}" dt="2025-09-25T15:15:44.039" v="621" actId="47"/>
        <pc:sldMkLst>
          <pc:docMk/>
          <pc:sldMk cId="3093756273" sldId="3135"/>
        </pc:sldMkLst>
      </pc:sldChg>
      <pc:sldChg chg="del">
        <pc:chgData name="Leonardo Chiariglione" userId="03ff1134-c2b7-4932-850d-6529216fed29" providerId="ADAL" clId="{8D70B391-5803-482A-BA3E-252F4B7ECA22}" dt="2025-09-25T15:15:44.039" v="621" actId="47"/>
        <pc:sldMkLst>
          <pc:docMk/>
          <pc:sldMk cId="403693305" sldId="3136"/>
        </pc:sldMkLst>
      </pc:sldChg>
      <pc:sldChg chg="del">
        <pc:chgData name="Leonardo Chiariglione" userId="03ff1134-c2b7-4932-850d-6529216fed29" providerId="ADAL" clId="{8D70B391-5803-482A-BA3E-252F4B7ECA22}" dt="2025-09-25T15:15:44.039" v="621" actId="47"/>
        <pc:sldMkLst>
          <pc:docMk/>
          <pc:sldMk cId="4218566792" sldId="3137"/>
        </pc:sldMkLst>
      </pc:sldChg>
      <pc:sldChg chg="del">
        <pc:chgData name="Leonardo Chiariglione" userId="03ff1134-c2b7-4932-850d-6529216fed29" providerId="ADAL" clId="{8D70B391-5803-482A-BA3E-252F4B7ECA22}" dt="2025-09-25T15:15:44.039" v="621" actId="47"/>
        <pc:sldMkLst>
          <pc:docMk/>
          <pc:sldMk cId="3755514530" sldId="3138"/>
        </pc:sldMkLst>
      </pc:sldChg>
      <pc:sldChg chg="del">
        <pc:chgData name="Leonardo Chiariglione" userId="03ff1134-c2b7-4932-850d-6529216fed29" providerId="ADAL" clId="{8D70B391-5803-482A-BA3E-252F4B7ECA22}" dt="2025-09-25T15:15:44.039" v="621" actId="47"/>
        <pc:sldMkLst>
          <pc:docMk/>
          <pc:sldMk cId="2624484406" sldId="3139"/>
        </pc:sldMkLst>
      </pc:sldChg>
      <pc:sldChg chg="del">
        <pc:chgData name="Leonardo Chiariglione" userId="03ff1134-c2b7-4932-850d-6529216fed29" providerId="ADAL" clId="{8D70B391-5803-482A-BA3E-252F4B7ECA22}" dt="2025-09-25T14:45:00.502" v="7" actId="47"/>
        <pc:sldMkLst>
          <pc:docMk/>
          <pc:sldMk cId="1436935455" sldId="3141"/>
        </pc:sldMkLst>
      </pc:sldChg>
      <pc:sldChg chg="modSp mod">
        <pc:chgData name="Leonardo Chiariglione" userId="03ff1134-c2b7-4932-850d-6529216fed29" providerId="ADAL" clId="{8D70B391-5803-482A-BA3E-252F4B7ECA22}" dt="2025-09-25T14:48:16.887" v="94" actId="27636"/>
        <pc:sldMkLst>
          <pc:docMk/>
          <pc:sldMk cId="2487770020" sldId="3779"/>
        </pc:sldMkLst>
        <pc:spChg chg="mod">
          <ac:chgData name="Leonardo Chiariglione" userId="03ff1134-c2b7-4932-850d-6529216fed29" providerId="ADAL" clId="{8D70B391-5803-482A-BA3E-252F4B7ECA22}" dt="2025-09-25T14:45:22.951" v="50" actId="20577"/>
          <ac:spMkLst>
            <pc:docMk/>
            <pc:sldMk cId="2487770020" sldId="3779"/>
            <ac:spMk id="2" creationId="{75991075-1B7E-289B-D66F-E9590C0D6EE4}"/>
          </ac:spMkLst>
        </pc:spChg>
        <pc:spChg chg="mod">
          <ac:chgData name="Leonardo Chiariglione" userId="03ff1134-c2b7-4932-850d-6529216fed29" providerId="ADAL" clId="{8D70B391-5803-482A-BA3E-252F4B7ECA22}" dt="2025-09-25T14:48:16.887" v="94" actId="27636"/>
          <ac:spMkLst>
            <pc:docMk/>
            <pc:sldMk cId="2487770020" sldId="3779"/>
            <ac:spMk id="3" creationId="{E44428C1-3BB2-D412-9DA5-8096CD3F1BA3}"/>
          </ac:spMkLst>
        </pc:spChg>
      </pc:sldChg>
      <pc:sldChg chg="del">
        <pc:chgData name="Leonardo Chiariglione" userId="03ff1134-c2b7-4932-850d-6529216fed29" providerId="ADAL" clId="{8D70B391-5803-482A-BA3E-252F4B7ECA22}" dt="2025-09-25T15:15:44.039" v="621" actId="47"/>
        <pc:sldMkLst>
          <pc:docMk/>
          <pc:sldMk cId="1136795721" sldId="3780"/>
        </pc:sldMkLst>
      </pc:sldChg>
      <pc:sldChg chg="del">
        <pc:chgData name="Leonardo Chiariglione" userId="03ff1134-c2b7-4932-850d-6529216fed29" providerId="ADAL" clId="{8D70B391-5803-482A-BA3E-252F4B7ECA22}" dt="2025-09-25T15:15:44.039" v="621" actId="47"/>
        <pc:sldMkLst>
          <pc:docMk/>
          <pc:sldMk cId="1882540172" sldId="3781"/>
        </pc:sldMkLst>
      </pc:sldChg>
      <pc:sldChg chg="del">
        <pc:chgData name="Leonardo Chiariglione" userId="03ff1134-c2b7-4932-850d-6529216fed29" providerId="ADAL" clId="{8D70B391-5803-482A-BA3E-252F4B7ECA22}" dt="2025-09-25T15:15:44.039" v="621" actId="47"/>
        <pc:sldMkLst>
          <pc:docMk/>
          <pc:sldMk cId="2925087835" sldId="3782"/>
        </pc:sldMkLst>
      </pc:sldChg>
      <pc:sldChg chg="del">
        <pc:chgData name="Leonardo Chiariglione" userId="03ff1134-c2b7-4932-850d-6529216fed29" providerId="ADAL" clId="{8D70B391-5803-482A-BA3E-252F4B7ECA22}" dt="2025-09-25T15:15:44.039" v="621" actId="47"/>
        <pc:sldMkLst>
          <pc:docMk/>
          <pc:sldMk cId="4141545693" sldId="3783"/>
        </pc:sldMkLst>
      </pc:sldChg>
      <pc:sldChg chg="del">
        <pc:chgData name="Leonardo Chiariglione" userId="03ff1134-c2b7-4932-850d-6529216fed29" providerId="ADAL" clId="{8D70B391-5803-482A-BA3E-252F4B7ECA22}" dt="2025-09-25T15:15:44.039" v="621" actId="47"/>
        <pc:sldMkLst>
          <pc:docMk/>
          <pc:sldMk cId="565065907" sldId="3784"/>
        </pc:sldMkLst>
      </pc:sldChg>
      <pc:sldChg chg="del">
        <pc:chgData name="Leonardo Chiariglione" userId="03ff1134-c2b7-4932-850d-6529216fed29" providerId="ADAL" clId="{8D70B391-5803-482A-BA3E-252F4B7ECA22}" dt="2025-09-25T15:15:52.242" v="622" actId="47"/>
        <pc:sldMkLst>
          <pc:docMk/>
          <pc:sldMk cId="1534066811" sldId="3785"/>
        </pc:sldMkLst>
      </pc:sldChg>
      <pc:sldChg chg="del">
        <pc:chgData name="Leonardo Chiariglione" userId="03ff1134-c2b7-4932-850d-6529216fed29" providerId="ADAL" clId="{8D70B391-5803-482A-BA3E-252F4B7ECA22}" dt="2025-09-25T15:15:44.039" v="621" actId="47"/>
        <pc:sldMkLst>
          <pc:docMk/>
          <pc:sldMk cId="2907781495" sldId="3786"/>
        </pc:sldMkLst>
      </pc:sldChg>
      <pc:sldChg chg="addSp delSp modSp new mod modClrScheme chgLayout">
        <pc:chgData name="Leonardo Chiariglione" userId="03ff1134-c2b7-4932-850d-6529216fed29" providerId="ADAL" clId="{8D70B391-5803-482A-BA3E-252F4B7ECA22}" dt="2025-09-26T17:30:36.850" v="698" actId="20577"/>
        <pc:sldMkLst>
          <pc:docMk/>
          <pc:sldMk cId="4084837351" sldId="3787"/>
        </pc:sldMkLst>
        <pc:spChg chg="del mod ord">
          <ac:chgData name="Leonardo Chiariglione" userId="03ff1134-c2b7-4932-850d-6529216fed29" providerId="ADAL" clId="{8D70B391-5803-482A-BA3E-252F4B7ECA22}" dt="2025-09-25T14:49:40.192" v="96" actId="700"/>
          <ac:spMkLst>
            <pc:docMk/>
            <pc:sldMk cId="4084837351" sldId="3787"/>
            <ac:spMk id="2" creationId="{88241116-15C9-996A-0FB4-2B040D226E57}"/>
          </ac:spMkLst>
        </pc:spChg>
        <pc:spChg chg="del mod ord">
          <ac:chgData name="Leonardo Chiariglione" userId="03ff1134-c2b7-4932-850d-6529216fed29" providerId="ADAL" clId="{8D70B391-5803-482A-BA3E-252F4B7ECA22}" dt="2025-09-25T14:49:40.192" v="96" actId="700"/>
          <ac:spMkLst>
            <pc:docMk/>
            <pc:sldMk cId="4084837351" sldId="3787"/>
            <ac:spMk id="3" creationId="{55C82816-A80D-C81E-F50C-84A21DC1E254}"/>
          </ac:spMkLst>
        </pc:spChg>
        <pc:spChg chg="del">
          <ac:chgData name="Leonardo Chiariglione" userId="03ff1134-c2b7-4932-850d-6529216fed29" providerId="ADAL" clId="{8D70B391-5803-482A-BA3E-252F4B7ECA22}" dt="2025-09-25T14:49:40.192" v="96" actId="700"/>
          <ac:spMkLst>
            <pc:docMk/>
            <pc:sldMk cId="4084837351" sldId="3787"/>
            <ac:spMk id="4" creationId="{C91F8893-6E06-150F-AB59-1B6CDE253403}"/>
          </ac:spMkLst>
        </pc:spChg>
        <pc:spChg chg="mod ord">
          <ac:chgData name="Leonardo Chiariglione" userId="03ff1134-c2b7-4932-850d-6529216fed29" providerId="ADAL" clId="{8D70B391-5803-482A-BA3E-252F4B7ECA22}" dt="2025-09-25T14:49:40.192" v="96" actId="700"/>
          <ac:spMkLst>
            <pc:docMk/>
            <pc:sldMk cId="4084837351" sldId="3787"/>
            <ac:spMk id="5" creationId="{FB7C313D-B41C-C616-55FC-4431B1C3FC39}"/>
          </ac:spMkLst>
        </pc:spChg>
        <pc:spChg chg="mod ord">
          <ac:chgData name="Leonardo Chiariglione" userId="03ff1134-c2b7-4932-850d-6529216fed29" providerId="ADAL" clId="{8D70B391-5803-482A-BA3E-252F4B7ECA22}" dt="2025-09-25T14:49:40.192" v="96" actId="700"/>
          <ac:spMkLst>
            <pc:docMk/>
            <pc:sldMk cId="4084837351" sldId="3787"/>
            <ac:spMk id="6" creationId="{1791534D-FF35-8EBB-7774-0B2F55A0A317}"/>
          </ac:spMkLst>
        </pc:spChg>
        <pc:spChg chg="add mod ord">
          <ac:chgData name="Leonardo Chiariglione" userId="03ff1134-c2b7-4932-850d-6529216fed29" providerId="ADAL" clId="{8D70B391-5803-482A-BA3E-252F4B7ECA22}" dt="2025-09-25T14:49:56.896" v="106"/>
          <ac:spMkLst>
            <pc:docMk/>
            <pc:sldMk cId="4084837351" sldId="3787"/>
            <ac:spMk id="7" creationId="{53000235-9FD3-3AA3-8914-4E0024C1B3C3}"/>
          </ac:spMkLst>
        </pc:spChg>
        <pc:spChg chg="add mod ord">
          <ac:chgData name="Leonardo Chiariglione" userId="03ff1134-c2b7-4932-850d-6529216fed29" providerId="ADAL" clId="{8D70B391-5803-482A-BA3E-252F4B7ECA22}" dt="2025-09-26T17:30:36.850" v="698" actId="20577"/>
          <ac:spMkLst>
            <pc:docMk/>
            <pc:sldMk cId="4084837351" sldId="3787"/>
            <ac:spMk id="8" creationId="{F5E9998E-82CD-D7F9-45D3-572BC0BB6215}"/>
          </ac:spMkLst>
        </pc:spChg>
      </pc:sldChg>
      <pc:sldChg chg="modSp new mod">
        <pc:chgData name="Leonardo Chiariglione" userId="03ff1134-c2b7-4932-850d-6529216fed29" providerId="ADAL" clId="{8D70B391-5803-482A-BA3E-252F4B7ECA22}" dt="2025-09-25T14:54:26.389" v="167" actId="27636"/>
        <pc:sldMkLst>
          <pc:docMk/>
          <pc:sldMk cId="2896766835" sldId="3788"/>
        </pc:sldMkLst>
        <pc:spChg chg="mod">
          <ac:chgData name="Leonardo Chiariglione" userId="03ff1134-c2b7-4932-850d-6529216fed29" providerId="ADAL" clId="{8D70B391-5803-482A-BA3E-252F4B7ECA22}" dt="2025-09-25T14:54:00.184" v="156" actId="20577"/>
          <ac:spMkLst>
            <pc:docMk/>
            <pc:sldMk cId="2896766835" sldId="3788"/>
            <ac:spMk id="2" creationId="{41C95B96-6F8D-2F92-4D2B-61FAF36A193F}"/>
          </ac:spMkLst>
        </pc:spChg>
        <pc:spChg chg="mod">
          <ac:chgData name="Leonardo Chiariglione" userId="03ff1134-c2b7-4932-850d-6529216fed29" providerId="ADAL" clId="{8D70B391-5803-482A-BA3E-252F4B7ECA22}" dt="2025-09-25T14:54:26.389" v="167" actId="27636"/>
          <ac:spMkLst>
            <pc:docMk/>
            <pc:sldMk cId="2896766835" sldId="3788"/>
            <ac:spMk id="3" creationId="{45590CAD-4B52-7E08-7263-7C665587C7E2}"/>
          </ac:spMkLst>
        </pc:spChg>
      </pc:sldChg>
      <pc:sldChg chg="add">
        <pc:chgData name="Leonardo Chiariglione" userId="03ff1134-c2b7-4932-850d-6529216fed29" providerId="ADAL" clId="{8D70B391-5803-482A-BA3E-252F4B7ECA22}" dt="2025-09-25T14:54:57.090" v="168"/>
        <pc:sldMkLst>
          <pc:docMk/>
          <pc:sldMk cId="18657730" sldId="3789"/>
        </pc:sldMkLst>
      </pc:sldChg>
      <pc:sldChg chg="modSp new mod">
        <pc:chgData name="Leonardo Chiariglione" userId="03ff1134-c2b7-4932-850d-6529216fed29" providerId="ADAL" clId="{8D70B391-5803-482A-BA3E-252F4B7ECA22}" dt="2025-09-25T14:57:23.421" v="198" actId="27636"/>
        <pc:sldMkLst>
          <pc:docMk/>
          <pc:sldMk cId="1769052729" sldId="3790"/>
        </pc:sldMkLst>
        <pc:spChg chg="mod">
          <ac:chgData name="Leonardo Chiariglione" userId="03ff1134-c2b7-4932-850d-6529216fed29" providerId="ADAL" clId="{8D70B391-5803-482A-BA3E-252F4B7ECA22}" dt="2025-09-25T14:56:59.811" v="191" actId="20577"/>
          <ac:spMkLst>
            <pc:docMk/>
            <pc:sldMk cId="1769052729" sldId="3790"/>
            <ac:spMk id="2" creationId="{AB2B3DFE-8D88-797E-F964-5C1018B9FAE5}"/>
          </ac:spMkLst>
        </pc:spChg>
        <pc:spChg chg="mod">
          <ac:chgData name="Leonardo Chiariglione" userId="03ff1134-c2b7-4932-850d-6529216fed29" providerId="ADAL" clId="{8D70B391-5803-482A-BA3E-252F4B7ECA22}" dt="2025-09-25T14:57:23.421" v="198" actId="27636"/>
          <ac:spMkLst>
            <pc:docMk/>
            <pc:sldMk cId="1769052729" sldId="3790"/>
            <ac:spMk id="3" creationId="{2F6EAFC3-294B-EF63-1DE7-AE5BE7548410}"/>
          </ac:spMkLst>
        </pc:spChg>
      </pc:sldChg>
      <pc:sldChg chg="modSp new mod">
        <pc:chgData name="Leonardo Chiariglione" userId="03ff1134-c2b7-4932-850d-6529216fed29" providerId="ADAL" clId="{8D70B391-5803-482A-BA3E-252F4B7ECA22}" dt="2025-09-26T17:31:14.984" v="705" actId="20577"/>
        <pc:sldMkLst>
          <pc:docMk/>
          <pc:sldMk cId="1599601644" sldId="3791"/>
        </pc:sldMkLst>
        <pc:spChg chg="mod">
          <ac:chgData name="Leonardo Chiariglione" userId="03ff1134-c2b7-4932-850d-6529216fed29" providerId="ADAL" clId="{8D70B391-5803-482A-BA3E-252F4B7ECA22}" dt="2025-09-25T14:58:22.159" v="202" actId="20578"/>
          <ac:spMkLst>
            <pc:docMk/>
            <pc:sldMk cId="1599601644" sldId="3791"/>
            <ac:spMk id="2" creationId="{D85C76B9-B01D-6332-70D6-4DA5BD2BAF99}"/>
          </ac:spMkLst>
        </pc:spChg>
        <pc:spChg chg="mod">
          <ac:chgData name="Leonardo Chiariglione" userId="03ff1134-c2b7-4932-850d-6529216fed29" providerId="ADAL" clId="{8D70B391-5803-482A-BA3E-252F4B7ECA22}" dt="2025-09-26T17:31:14.984" v="705" actId="20577"/>
          <ac:spMkLst>
            <pc:docMk/>
            <pc:sldMk cId="1599601644" sldId="3791"/>
            <ac:spMk id="3" creationId="{00A33043-715F-9B2E-D6A0-1467C8404C7B}"/>
          </ac:spMkLst>
        </pc:spChg>
      </pc:sldChg>
      <pc:sldChg chg="modSp new mod">
        <pc:chgData name="Leonardo Chiariglione" userId="03ff1134-c2b7-4932-850d-6529216fed29" providerId="ADAL" clId="{8D70B391-5803-482A-BA3E-252F4B7ECA22}" dt="2025-09-25T15:01:34.874" v="292" actId="14"/>
        <pc:sldMkLst>
          <pc:docMk/>
          <pc:sldMk cId="1443016728" sldId="3792"/>
        </pc:sldMkLst>
        <pc:spChg chg="mod">
          <ac:chgData name="Leonardo Chiariglione" userId="03ff1134-c2b7-4932-850d-6529216fed29" providerId="ADAL" clId="{8D70B391-5803-482A-BA3E-252F4B7ECA22}" dt="2025-09-25T15:01:26.893" v="290" actId="20577"/>
          <ac:spMkLst>
            <pc:docMk/>
            <pc:sldMk cId="1443016728" sldId="3792"/>
            <ac:spMk id="2" creationId="{F9829BAB-7C5E-9C19-1373-8085D738AB14}"/>
          </ac:spMkLst>
        </pc:spChg>
        <pc:spChg chg="mod">
          <ac:chgData name="Leonardo Chiariglione" userId="03ff1134-c2b7-4932-850d-6529216fed29" providerId="ADAL" clId="{8D70B391-5803-482A-BA3E-252F4B7ECA22}" dt="2025-09-25T15:01:34.874" v="292" actId="14"/>
          <ac:spMkLst>
            <pc:docMk/>
            <pc:sldMk cId="1443016728" sldId="3792"/>
            <ac:spMk id="3" creationId="{B07C857D-C266-CCE6-10F7-3F99683D7689}"/>
          </ac:spMkLst>
        </pc:spChg>
      </pc:sldChg>
      <pc:sldChg chg="modSp new mod">
        <pc:chgData name="Leonardo Chiariglione" userId="03ff1134-c2b7-4932-850d-6529216fed29" providerId="ADAL" clId="{8D70B391-5803-482A-BA3E-252F4B7ECA22}" dt="2025-09-26T17:31:58.655" v="706" actId="20577"/>
        <pc:sldMkLst>
          <pc:docMk/>
          <pc:sldMk cId="1224045685" sldId="3793"/>
        </pc:sldMkLst>
        <pc:spChg chg="mod">
          <ac:chgData name="Leonardo Chiariglione" userId="03ff1134-c2b7-4932-850d-6529216fed29" providerId="ADAL" clId="{8D70B391-5803-482A-BA3E-252F4B7ECA22}" dt="2025-09-25T15:02:18.782" v="304" actId="20577"/>
          <ac:spMkLst>
            <pc:docMk/>
            <pc:sldMk cId="1224045685" sldId="3793"/>
            <ac:spMk id="2" creationId="{46FE92B3-C26A-DBB1-72F4-04AC3253383D}"/>
          </ac:spMkLst>
        </pc:spChg>
        <pc:spChg chg="mod">
          <ac:chgData name="Leonardo Chiariglione" userId="03ff1134-c2b7-4932-850d-6529216fed29" providerId="ADAL" clId="{8D70B391-5803-482A-BA3E-252F4B7ECA22}" dt="2025-09-26T17:31:58.655" v="706" actId="20577"/>
          <ac:spMkLst>
            <pc:docMk/>
            <pc:sldMk cId="1224045685" sldId="3793"/>
            <ac:spMk id="3" creationId="{D2A8C8C7-0B68-4FAB-8E6B-C482DE5C09FC}"/>
          </ac:spMkLst>
        </pc:spChg>
      </pc:sldChg>
      <pc:sldChg chg="modSp new mod">
        <pc:chgData name="Leonardo Chiariglione" userId="03ff1134-c2b7-4932-850d-6529216fed29" providerId="ADAL" clId="{8D70B391-5803-482A-BA3E-252F4B7ECA22}" dt="2025-09-25T15:03:06.296" v="311" actId="20577"/>
        <pc:sldMkLst>
          <pc:docMk/>
          <pc:sldMk cId="2305782881" sldId="3794"/>
        </pc:sldMkLst>
        <pc:spChg chg="mod">
          <ac:chgData name="Leonardo Chiariglione" userId="03ff1134-c2b7-4932-850d-6529216fed29" providerId="ADAL" clId="{8D70B391-5803-482A-BA3E-252F4B7ECA22}" dt="2025-09-25T15:02:57.615" v="307"/>
          <ac:spMkLst>
            <pc:docMk/>
            <pc:sldMk cId="2305782881" sldId="3794"/>
            <ac:spMk id="2" creationId="{9A0807A9-03F6-B23C-6D91-83D394831FEF}"/>
          </ac:spMkLst>
        </pc:spChg>
        <pc:spChg chg="mod">
          <ac:chgData name="Leonardo Chiariglione" userId="03ff1134-c2b7-4932-850d-6529216fed29" providerId="ADAL" clId="{8D70B391-5803-482A-BA3E-252F4B7ECA22}" dt="2025-09-25T15:03:06.296" v="311" actId="20577"/>
          <ac:spMkLst>
            <pc:docMk/>
            <pc:sldMk cId="2305782881" sldId="3794"/>
            <ac:spMk id="3" creationId="{1C0D825B-ADA7-7200-D922-75A82A4C4311}"/>
          </ac:spMkLst>
        </pc:spChg>
      </pc:sldChg>
      <pc:sldChg chg="modSp new mod">
        <pc:chgData name="Leonardo Chiariglione" userId="03ff1134-c2b7-4932-850d-6529216fed29" providerId="ADAL" clId="{8D70B391-5803-482A-BA3E-252F4B7ECA22}" dt="2025-09-25T15:04:49.531" v="326" actId="20577"/>
        <pc:sldMkLst>
          <pc:docMk/>
          <pc:sldMk cId="2298777098" sldId="3795"/>
        </pc:sldMkLst>
        <pc:spChg chg="mod">
          <ac:chgData name="Leonardo Chiariglione" userId="03ff1134-c2b7-4932-850d-6529216fed29" providerId="ADAL" clId="{8D70B391-5803-482A-BA3E-252F4B7ECA22}" dt="2025-09-25T15:04:49.531" v="326" actId="20577"/>
          <ac:spMkLst>
            <pc:docMk/>
            <pc:sldMk cId="2298777098" sldId="3795"/>
            <ac:spMk id="2" creationId="{CBEC7716-4087-3442-6C24-A32B833CA04E}"/>
          </ac:spMkLst>
        </pc:spChg>
        <pc:spChg chg="mod">
          <ac:chgData name="Leonardo Chiariglione" userId="03ff1134-c2b7-4932-850d-6529216fed29" providerId="ADAL" clId="{8D70B391-5803-482A-BA3E-252F4B7ECA22}" dt="2025-09-25T15:03:49.767" v="315" actId="20577"/>
          <ac:spMkLst>
            <pc:docMk/>
            <pc:sldMk cId="2298777098" sldId="3795"/>
            <ac:spMk id="3" creationId="{89CA0CC9-581A-1AF1-C114-3CFA66988B57}"/>
          </ac:spMkLst>
        </pc:spChg>
      </pc:sldChg>
      <pc:sldChg chg="addSp delSp modSp new mod">
        <pc:chgData name="Leonardo Chiariglione" userId="03ff1134-c2b7-4932-850d-6529216fed29" providerId="ADAL" clId="{8D70B391-5803-482A-BA3E-252F4B7ECA22}" dt="2025-09-26T17:33:12.289" v="719" actId="20577"/>
        <pc:sldMkLst>
          <pc:docMk/>
          <pc:sldMk cId="508835109" sldId="3796"/>
        </pc:sldMkLst>
        <pc:spChg chg="mod">
          <ac:chgData name="Leonardo Chiariglione" userId="03ff1134-c2b7-4932-850d-6529216fed29" providerId="ADAL" clId="{8D70B391-5803-482A-BA3E-252F4B7ECA22}" dt="2025-09-25T15:04:57.143" v="329" actId="20577"/>
          <ac:spMkLst>
            <pc:docMk/>
            <pc:sldMk cId="508835109" sldId="3796"/>
            <ac:spMk id="2" creationId="{55DA351F-B934-7643-D1AA-FF98772A89D6}"/>
          </ac:spMkLst>
        </pc:spChg>
        <pc:spChg chg="mod">
          <ac:chgData name="Leonardo Chiariglione" userId="03ff1134-c2b7-4932-850d-6529216fed29" providerId="ADAL" clId="{8D70B391-5803-482A-BA3E-252F4B7ECA22}" dt="2025-09-26T17:33:12.289" v="719" actId="20577"/>
          <ac:spMkLst>
            <pc:docMk/>
            <pc:sldMk cId="508835109" sldId="3796"/>
            <ac:spMk id="3" creationId="{EA0A8F8F-2824-8D68-A9A3-613FAA5C2203}"/>
          </ac:spMkLst>
        </pc:spChg>
        <pc:spChg chg="add del">
          <ac:chgData name="Leonardo Chiariglione" userId="03ff1134-c2b7-4932-850d-6529216fed29" providerId="ADAL" clId="{8D70B391-5803-482A-BA3E-252F4B7ECA22}" dt="2025-09-25T15:05:26.102" v="331" actId="22"/>
          <ac:spMkLst>
            <pc:docMk/>
            <pc:sldMk cId="508835109" sldId="3796"/>
            <ac:spMk id="7" creationId="{1B4476A8-C8C3-EADB-0B36-9D737A6E31CF}"/>
          </ac:spMkLst>
        </pc:spChg>
      </pc:sldChg>
      <pc:sldChg chg="modSp new mod">
        <pc:chgData name="Leonardo Chiariglione" userId="03ff1134-c2b7-4932-850d-6529216fed29" providerId="ADAL" clId="{8D70B391-5803-482A-BA3E-252F4B7ECA22}" dt="2025-09-26T17:33:28.330" v="721" actId="20577"/>
        <pc:sldMkLst>
          <pc:docMk/>
          <pc:sldMk cId="117568246" sldId="3797"/>
        </pc:sldMkLst>
        <pc:spChg chg="mod">
          <ac:chgData name="Leonardo Chiariglione" userId="03ff1134-c2b7-4932-850d-6529216fed29" providerId="ADAL" clId="{8D70B391-5803-482A-BA3E-252F4B7ECA22}" dt="2025-09-25T15:05:52.498" v="349" actId="20577"/>
          <ac:spMkLst>
            <pc:docMk/>
            <pc:sldMk cId="117568246" sldId="3797"/>
            <ac:spMk id="2" creationId="{1D284CC8-2AE2-163D-9787-27E7ED7D4D88}"/>
          </ac:spMkLst>
        </pc:spChg>
        <pc:spChg chg="mod">
          <ac:chgData name="Leonardo Chiariglione" userId="03ff1134-c2b7-4932-850d-6529216fed29" providerId="ADAL" clId="{8D70B391-5803-482A-BA3E-252F4B7ECA22}" dt="2025-09-26T17:33:28.330" v="721" actId="20577"/>
          <ac:spMkLst>
            <pc:docMk/>
            <pc:sldMk cId="117568246" sldId="3797"/>
            <ac:spMk id="3" creationId="{15E490AD-F5E5-4B1C-0C26-AC5356773A14}"/>
          </ac:spMkLst>
        </pc:spChg>
      </pc:sldChg>
      <pc:sldChg chg="addSp delSp modSp new mod modClrScheme chgLayout">
        <pc:chgData name="Leonardo Chiariglione" userId="03ff1134-c2b7-4932-850d-6529216fed29" providerId="ADAL" clId="{8D70B391-5803-482A-BA3E-252F4B7ECA22}" dt="2025-09-26T17:33:45.933" v="722" actId="5793"/>
        <pc:sldMkLst>
          <pc:docMk/>
          <pc:sldMk cId="2307600182" sldId="3798"/>
        </pc:sldMkLst>
        <pc:spChg chg="mod ord">
          <ac:chgData name="Leonardo Chiariglione" userId="03ff1134-c2b7-4932-850d-6529216fed29" providerId="ADAL" clId="{8D70B391-5803-482A-BA3E-252F4B7ECA22}" dt="2025-09-25T15:08:01.532" v="383" actId="26606"/>
          <ac:spMkLst>
            <pc:docMk/>
            <pc:sldMk cId="2307600182" sldId="3798"/>
            <ac:spMk id="2" creationId="{ACA5798C-197F-7A49-7441-B4D4CEE1756B}"/>
          </ac:spMkLst>
        </pc:spChg>
        <pc:spChg chg="mod ord">
          <ac:chgData name="Leonardo Chiariglione" userId="03ff1134-c2b7-4932-850d-6529216fed29" providerId="ADAL" clId="{8D70B391-5803-482A-BA3E-252F4B7ECA22}" dt="2025-09-26T17:33:45.933" v="722" actId="5793"/>
          <ac:spMkLst>
            <pc:docMk/>
            <pc:sldMk cId="2307600182" sldId="3798"/>
            <ac:spMk id="3" creationId="{6FCFF663-416B-12F0-9E30-31F635A9A53E}"/>
          </ac:spMkLst>
        </pc:spChg>
        <pc:spChg chg="mod ord">
          <ac:chgData name="Leonardo Chiariglione" userId="03ff1134-c2b7-4932-850d-6529216fed29" providerId="ADAL" clId="{8D70B391-5803-482A-BA3E-252F4B7ECA22}" dt="2025-09-25T15:08:01.532" v="383" actId="26606"/>
          <ac:spMkLst>
            <pc:docMk/>
            <pc:sldMk cId="2307600182" sldId="3798"/>
            <ac:spMk id="4" creationId="{033F6E22-75DB-44FD-8E17-256B3362F9E7}"/>
          </ac:spMkLst>
        </pc:spChg>
        <pc:spChg chg="mod ord">
          <ac:chgData name="Leonardo Chiariglione" userId="03ff1134-c2b7-4932-850d-6529216fed29" providerId="ADAL" clId="{8D70B391-5803-482A-BA3E-252F4B7ECA22}" dt="2025-09-25T15:08:01.546" v="384" actId="27636"/>
          <ac:spMkLst>
            <pc:docMk/>
            <pc:sldMk cId="2307600182" sldId="3798"/>
            <ac:spMk id="5" creationId="{E5C27B80-32AF-8FB2-C7FD-DF9B2C9C7DE6}"/>
          </ac:spMkLst>
        </pc:spChg>
        <pc:spChg chg="add del mod ord">
          <ac:chgData name="Leonardo Chiariglione" userId="03ff1134-c2b7-4932-850d-6529216fed29" providerId="ADAL" clId="{8D70B391-5803-482A-BA3E-252F4B7ECA22}" dt="2025-09-25T15:07:50.512" v="382"/>
          <ac:spMkLst>
            <pc:docMk/>
            <pc:sldMk cId="2307600182" sldId="3798"/>
            <ac:spMk id="6" creationId="{4E7964DF-8093-AAF0-6CBE-6BC7F16D0B70}"/>
          </ac:spMkLst>
        </pc:spChg>
        <pc:picChg chg="add mod ord">
          <ac:chgData name="Leonardo Chiariglione" userId="03ff1134-c2b7-4932-850d-6529216fed29" providerId="ADAL" clId="{8D70B391-5803-482A-BA3E-252F4B7ECA22}" dt="2025-09-25T15:08:01.532" v="383" actId="26606"/>
          <ac:picMkLst>
            <pc:docMk/>
            <pc:sldMk cId="2307600182" sldId="3798"/>
            <ac:picMk id="7" creationId="{57F5DC73-3F92-739D-5AB6-450663D1878E}"/>
          </ac:picMkLst>
        </pc:picChg>
      </pc:sldChg>
      <pc:sldChg chg="addSp delSp modSp new mod modClrScheme chgLayout">
        <pc:chgData name="Leonardo Chiariglione" userId="03ff1134-c2b7-4932-850d-6529216fed29" providerId="ADAL" clId="{8D70B391-5803-482A-BA3E-252F4B7ECA22}" dt="2025-09-25T15:08:58.418" v="417" actId="5793"/>
        <pc:sldMkLst>
          <pc:docMk/>
          <pc:sldMk cId="2317416753" sldId="3799"/>
        </pc:sldMkLst>
        <pc:spChg chg="mod ord">
          <ac:chgData name="Leonardo Chiariglione" userId="03ff1134-c2b7-4932-850d-6529216fed29" providerId="ADAL" clId="{8D70B391-5803-482A-BA3E-252F4B7ECA22}" dt="2025-09-25T15:08:56.114" v="415" actId="5793"/>
          <ac:spMkLst>
            <pc:docMk/>
            <pc:sldMk cId="2317416753" sldId="3799"/>
            <ac:spMk id="2" creationId="{7C096F62-3F0A-72AE-959B-D827CDE460F0}"/>
          </ac:spMkLst>
        </pc:spChg>
        <pc:spChg chg="del mod ord">
          <ac:chgData name="Leonardo Chiariglione" userId="03ff1134-c2b7-4932-850d-6529216fed29" providerId="ADAL" clId="{8D70B391-5803-482A-BA3E-252F4B7ECA22}" dt="2025-09-25T15:08:41.056" v="403" actId="700"/>
          <ac:spMkLst>
            <pc:docMk/>
            <pc:sldMk cId="2317416753" sldId="3799"/>
            <ac:spMk id="3" creationId="{AE0230A6-388C-2782-06B3-CAC6545DB2F3}"/>
          </ac:spMkLst>
        </pc:spChg>
        <pc:spChg chg="del">
          <ac:chgData name="Leonardo Chiariglione" userId="03ff1134-c2b7-4932-850d-6529216fed29" providerId="ADAL" clId="{8D70B391-5803-482A-BA3E-252F4B7ECA22}" dt="2025-09-25T15:08:41.056" v="403" actId="700"/>
          <ac:spMkLst>
            <pc:docMk/>
            <pc:sldMk cId="2317416753" sldId="3799"/>
            <ac:spMk id="4" creationId="{F370C6E6-FCB4-62BC-2574-654675FD8E04}"/>
          </ac:spMkLst>
        </pc:spChg>
        <pc:spChg chg="mod ord">
          <ac:chgData name="Leonardo Chiariglione" userId="03ff1134-c2b7-4932-850d-6529216fed29" providerId="ADAL" clId="{8D70B391-5803-482A-BA3E-252F4B7ECA22}" dt="2025-09-25T15:08:41.056" v="403" actId="700"/>
          <ac:spMkLst>
            <pc:docMk/>
            <pc:sldMk cId="2317416753" sldId="3799"/>
            <ac:spMk id="5" creationId="{18A85A52-4437-E11E-701D-A7FDEBD749AA}"/>
          </ac:spMkLst>
        </pc:spChg>
        <pc:spChg chg="mod ord">
          <ac:chgData name="Leonardo Chiariglione" userId="03ff1134-c2b7-4932-850d-6529216fed29" providerId="ADAL" clId="{8D70B391-5803-482A-BA3E-252F4B7ECA22}" dt="2025-09-25T15:08:41.056" v="403" actId="700"/>
          <ac:spMkLst>
            <pc:docMk/>
            <pc:sldMk cId="2317416753" sldId="3799"/>
            <ac:spMk id="6" creationId="{9BC9B087-2656-BF3F-B2B8-E8AD8A2F0AEF}"/>
          </ac:spMkLst>
        </pc:spChg>
        <pc:spChg chg="add mod ord">
          <ac:chgData name="Leonardo Chiariglione" userId="03ff1134-c2b7-4932-850d-6529216fed29" providerId="ADAL" clId="{8D70B391-5803-482A-BA3E-252F4B7ECA22}" dt="2025-09-25T15:08:58.418" v="417" actId="5793"/>
          <ac:spMkLst>
            <pc:docMk/>
            <pc:sldMk cId="2317416753" sldId="3799"/>
            <ac:spMk id="7" creationId="{F3E743DD-7DFD-EDEB-B746-A794D272C1E4}"/>
          </ac:spMkLst>
        </pc:spChg>
      </pc:sldChg>
      <pc:sldChg chg="modSp new mod">
        <pc:chgData name="Leonardo Chiariglione" userId="03ff1134-c2b7-4932-850d-6529216fed29" providerId="ADAL" clId="{8D70B391-5803-482A-BA3E-252F4B7ECA22}" dt="2025-09-25T15:10:21.633" v="467" actId="20577"/>
        <pc:sldMkLst>
          <pc:docMk/>
          <pc:sldMk cId="208751259" sldId="3800"/>
        </pc:sldMkLst>
        <pc:spChg chg="mod">
          <ac:chgData name="Leonardo Chiariglione" userId="03ff1134-c2b7-4932-850d-6529216fed29" providerId="ADAL" clId="{8D70B391-5803-482A-BA3E-252F4B7ECA22}" dt="2025-09-25T15:10:21.633" v="467" actId="20577"/>
          <ac:spMkLst>
            <pc:docMk/>
            <pc:sldMk cId="208751259" sldId="3800"/>
            <ac:spMk id="2" creationId="{C283BFD6-D8B3-7772-0B1E-6D34BDA26B09}"/>
          </ac:spMkLst>
        </pc:spChg>
        <pc:spChg chg="mod">
          <ac:chgData name="Leonardo Chiariglione" userId="03ff1134-c2b7-4932-850d-6529216fed29" providerId="ADAL" clId="{8D70B391-5803-482A-BA3E-252F4B7ECA22}" dt="2025-09-25T15:09:39.965" v="442" actId="14100"/>
          <ac:spMkLst>
            <pc:docMk/>
            <pc:sldMk cId="208751259" sldId="3800"/>
            <ac:spMk id="3" creationId="{3463A81E-7D13-0B35-9E98-C4BE8BA48DF8}"/>
          </ac:spMkLst>
        </pc:spChg>
      </pc:sldChg>
      <pc:sldChg chg="modSp new mod">
        <pc:chgData name="Leonardo Chiariglione" userId="03ff1134-c2b7-4932-850d-6529216fed29" providerId="ADAL" clId="{8D70B391-5803-482A-BA3E-252F4B7ECA22}" dt="2025-09-26T17:35:36.282" v="782" actId="6549"/>
        <pc:sldMkLst>
          <pc:docMk/>
          <pc:sldMk cId="1316380891" sldId="3801"/>
        </pc:sldMkLst>
        <pc:spChg chg="mod">
          <ac:chgData name="Leonardo Chiariglione" userId="03ff1134-c2b7-4932-850d-6529216fed29" providerId="ADAL" clId="{8D70B391-5803-482A-BA3E-252F4B7ECA22}" dt="2025-09-25T15:10:30.639" v="470" actId="20577"/>
          <ac:spMkLst>
            <pc:docMk/>
            <pc:sldMk cId="1316380891" sldId="3801"/>
            <ac:spMk id="2" creationId="{31FAAF0B-E334-64BF-EB03-8EB56D0A83FC}"/>
          </ac:spMkLst>
        </pc:spChg>
        <pc:spChg chg="mod">
          <ac:chgData name="Leonardo Chiariglione" userId="03ff1134-c2b7-4932-850d-6529216fed29" providerId="ADAL" clId="{8D70B391-5803-482A-BA3E-252F4B7ECA22}" dt="2025-09-26T17:35:36.282" v="782" actId="6549"/>
          <ac:spMkLst>
            <pc:docMk/>
            <pc:sldMk cId="1316380891" sldId="3801"/>
            <ac:spMk id="3" creationId="{E0621E7A-B8EE-5CDB-8BF5-C7E7608BA6CA}"/>
          </ac:spMkLst>
        </pc:spChg>
      </pc:sldChg>
      <pc:sldChg chg="modSp new mod">
        <pc:chgData name="Leonardo Chiariglione" userId="03ff1134-c2b7-4932-850d-6529216fed29" providerId="ADAL" clId="{8D70B391-5803-482A-BA3E-252F4B7ECA22}" dt="2025-09-25T15:11:00.385" v="504"/>
        <pc:sldMkLst>
          <pc:docMk/>
          <pc:sldMk cId="3330920575" sldId="3802"/>
        </pc:sldMkLst>
        <pc:spChg chg="mod">
          <ac:chgData name="Leonardo Chiariglione" userId="03ff1134-c2b7-4932-850d-6529216fed29" providerId="ADAL" clId="{8D70B391-5803-482A-BA3E-252F4B7ECA22}" dt="2025-09-25T15:10:57.381" v="503" actId="20577"/>
          <ac:spMkLst>
            <pc:docMk/>
            <pc:sldMk cId="3330920575" sldId="3802"/>
            <ac:spMk id="2" creationId="{CB5C284B-34F2-908F-E299-825642DD541E}"/>
          </ac:spMkLst>
        </pc:spChg>
        <pc:spChg chg="mod">
          <ac:chgData name="Leonardo Chiariglione" userId="03ff1134-c2b7-4932-850d-6529216fed29" providerId="ADAL" clId="{8D70B391-5803-482A-BA3E-252F4B7ECA22}" dt="2025-09-25T15:11:00.385" v="504"/>
          <ac:spMkLst>
            <pc:docMk/>
            <pc:sldMk cId="3330920575" sldId="3802"/>
            <ac:spMk id="3" creationId="{0FCC1819-79C1-9754-9F5A-1DC42A73289C}"/>
          </ac:spMkLst>
        </pc:spChg>
      </pc:sldChg>
      <pc:sldChg chg="modSp new mod">
        <pc:chgData name="Leonardo Chiariglione" userId="03ff1134-c2b7-4932-850d-6529216fed29" providerId="ADAL" clId="{8D70B391-5803-482A-BA3E-252F4B7ECA22}" dt="2025-09-25T15:11:35.607" v="531" actId="20577"/>
        <pc:sldMkLst>
          <pc:docMk/>
          <pc:sldMk cId="1628839247" sldId="3803"/>
        </pc:sldMkLst>
        <pc:spChg chg="mod">
          <ac:chgData name="Leonardo Chiariglione" userId="03ff1134-c2b7-4932-850d-6529216fed29" providerId="ADAL" clId="{8D70B391-5803-482A-BA3E-252F4B7ECA22}" dt="2025-09-25T15:11:35.607" v="531" actId="20577"/>
          <ac:spMkLst>
            <pc:docMk/>
            <pc:sldMk cId="1628839247" sldId="3803"/>
            <ac:spMk id="2" creationId="{8FC95898-EB3D-3573-336B-383AE1D79A70}"/>
          </ac:spMkLst>
        </pc:spChg>
        <pc:spChg chg="mod">
          <ac:chgData name="Leonardo Chiariglione" userId="03ff1134-c2b7-4932-850d-6529216fed29" providerId="ADAL" clId="{8D70B391-5803-482A-BA3E-252F4B7ECA22}" dt="2025-09-25T15:11:24.743" v="508" actId="20577"/>
          <ac:spMkLst>
            <pc:docMk/>
            <pc:sldMk cId="1628839247" sldId="3803"/>
            <ac:spMk id="3" creationId="{D9BA6F83-245F-9388-4D7A-9CDF39C0273B}"/>
          </ac:spMkLst>
        </pc:spChg>
      </pc:sldChg>
      <pc:sldChg chg="addSp delSp new del mod">
        <pc:chgData name="Leonardo Chiariglione" userId="03ff1134-c2b7-4932-850d-6529216fed29" providerId="ADAL" clId="{8D70B391-5803-482A-BA3E-252F4B7ECA22}" dt="2025-09-25T15:17:50.461" v="679" actId="47"/>
        <pc:sldMkLst>
          <pc:docMk/>
          <pc:sldMk cId="45605907" sldId="3804"/>
        </pc:sldMkLst>
        <pc:spChg chg="del">
          <ac:chgData name="Leonardo Chiariglione" userId="03ff1134-c2b7-4932-850d-6529216fed29" providerId="ADAL" clId="{8D70B391-5803-482A-BA3E-252F4B7ECA22}" dt="2025-09-25T15:13:49.390" v="533" actId="478"/>
          <ac:spMkLst>
            <pc:docMk/>
            <pc:sldMk cId="45605907" sldId="3804"/>
            <ac:spMk id="3" creationId="{C19082DB-8476-D4C7-51A3-6D61F813DDA5}"/>
          </ac:spMkLst>
        </pc:spChg>
        <pc:spChg chg="add del">
          <ac:chgData name="Leonardo Chiariglione" userId="03ff1134-c2b7-4932-850d-6529216fed29" providerId="ADAL" clId="{8D70B391-5803-482A-BA3E-252F4B7ECA22}" dt="2025-09-25T15:13:53.471" v="535" actId="22"/>
          <ac:spMkLst>
            <pc:docMk/>
            <pc:sldMk cId="45605907" sldId="3804"/>
            <ac:spMk id="7" creationId="{13BD97F6-BAC3-8A7C-A7B8-89ABE538D18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44BED-0306-421B-96EC-473715794E1B}" type="datetimeFigureOut">
              <a:rPr lang="it-IT" smtClean="0"/>
              <a:t>26/09/2025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7A9E7-FEC4-44CE-996C-D46F21CEDDA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97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DB062-950D-4DC9-93CF-C4405BEE7C0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47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>
              <a:buNone/>
            </a:pPr>
            <a:fld id="{007D4B6F-2FEE-4989-9260-53DCE246BDB3}" type="slidenum">
              <a:rPr lang="it-IT" sz="1400" b="0" strike="noStrike" spc="-1" smtClean="0">
                <a:latin typeface="Times New Roman"/>
              </a:rPr>
              <a:t>4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360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149372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341522"/>
            <a:ext cx="8915399" cy="1126283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Immagine 10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2BF849D0-0CC3-4E7E-B491-799673715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DD7281-BA65-C815-B63F-B9461D75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7951C460-57E7-4052-ABB4-B393537290A7}" type="datetime5">
              <a:rPr lang="en-US" smtClean="0"/>
              <a:t>26-Sep-25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69BD818-05FF-E809-A56A-9BFE96420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A88B21B-2ED2-3011-B94B-6A16278993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748" y="609600"/>
            <a:ext cx="97331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10748" y="3505199"/>
            <a:ext cx="9300818" cy="73880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0748" y="4354046"/>
            <a:ext cx="999386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05AF7-2DB1-C525-5302-EE093961C1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F2698A19-3A0C-4FF0-8F5D-8FF2A6FD9EB0}" type="datetime5">
              <a:rPr lang="en-US" smtClean="0"/>
              <a:t>26-Sep-25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F880FBD-92F8-43AD-7519-CF13DB7AD8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B542B0-734B-2EE6-B175-9C0531DAF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D541B4A-DE86-1C3A-73A6-BB92297397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9CF55854-50AA-490B-B242-8CAF9C8EE651}" type="datetime5">
              <a:rPr lang="en-US" smtClean="0"/>
              <a:t>26-Sep-25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35D310C-E8CC-8CEC-83E5-795AC3F7C6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FF05E-40C8-CAA7-D447-B4D5D51C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1FED30D-5657-6895-4A33-24411DF367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5ED10BBF-BACC-4522-8E66-8C02D9463D11}" type="datetime5">
              <a:rPr lang="en-US" smtClean="0"/>
              <a:t>26-Sep-25</a:t>
            </a:fld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012BA79-2EFC-E6F7-0A87-EEB9B83BC1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144B0-A96A-233A-E6E5-9C09C769F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0B9F27B-9742-FCEE-5730-40649A771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914E1761-4829-4AAD-8462-8613D5A31EFB}" type="datetime5">
              <a:rPr lang="en-US" smtClean="0"/>
              <a:t>26-Sep-25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421568F-38DC-549E-10EC-4F5A5662F9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5C274B-91A4-26F3-1E21-34526FAFD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026" y="1904999"/>
            <a:ext cx="10202586" cy="45057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FA3E0-0B48-5F29-02AF-53334B0F2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3A5799BA-AC88-42FB-B8BE-FF1867FF2DFC}" type="datetime5">
              <a:rPr lang="en-US" smtClean="0"/>
              <a:t>26-Sep-25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3D5051F-15C0-0841-873F-A0D3C6BA9D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92FC7-F22B-96F5-EC36-56C5EBE7A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930" y="2303299"/>
            <a:ext cx="10023681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0930" y="3774678"/>
            <a:ext cx="1002368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Immagine 7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7A04E972-9E8C-40D1-AA2C-8CE104ECB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87B8BD-BA7D-530B-E22F-BF55F3970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BBFC8A02-69CE-4022-BC92-E0319BEAF265}" type="datetime5">
              <a:rPr lang="en-US" smtClean="0"/>
              <a:t>26-Sep-25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DF1F6D4-44A5-391B-7C2A-7970C4D55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CFD8F4D-B546-2BCE-4A26-4BB609F198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1904" y="1905000"/>
            <a:ext cx="5059017" cy="45534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0921" y="1904999"/>
            <a:ext cx="5123689" cy="455342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2519CDC-64D5-ABEB-1200-CE250110E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062A16E3-455F-40B0-92E8-BFF9BA927C0E}" type="datetime5">
              <a:rPr lang="en-US" smtClean="0"/>
              <a:t>26-Sep-25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60AF3881-7571-E3CF-2215-28CE8F5BF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4D74A9-6810-E53E-C8D0-57088D117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68AB7-A84C-7ABD-F461-F14E66A08D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42AC49D9-311B-4A4C-B975-9A6E535768C4}" type="datetime5">
              <a:rPr lang="en-US" smtClean="0"/>
              <a:t>26-Sep-25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A44A8F-CAD8-E81A-067A-0207B4DA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9724CCE-4313-E005-0BC2-B2294F0596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A5A6E06-37F6-D535-3094-29ADD174C4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6C0CBBC7-A28A-46CD-96D7-477DC46FC735}" type="datetime5">
              <a:rPr lang="en-US" smtClean="0"/>
              <a:t>26-Sep-25</a:t>
            </a:fld>
            <a:endParaRPr lang="en-US" dirty="0"/>
          </a:p>
        </p:txBody>
      </p:sp>
      <p:pic>
        <p:nvPicPr>
          <p:cNvPr id="7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FCEBDEA2-8DA6-0CCD-FFD3-C59EFFF7DC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81B8AEF-30D7-2CD2-ECD7-5282FF662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174" y="446088"/>
            <a:ext cx="4653237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601234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1174" y="1598612"/>
            <a:ext cx="4653237" cy="4813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F1EC8C-ED91-B04B-DE0B-91669DD627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717A02B1-549B-4A53-AA3E-14B434CF5894}" type="datetime5">
              <a:rPr lang="en-US" smtClean="0"/>
              <a:t>26-Sep-25</a:t>
            </a:fld>
            <a:endParaRPr lang="en-US" dirty="0"/>
          </a:p>
        </p:txBody>
      </p:sp>
      <p:pic>
        <p:nvPicPr>
          <p:cNvPr id="7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4033DCC-D158-DF90-2102-81BCC528DC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79B9B94-6CA0-3898-F01C-F773DF1E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722" y="4800600"/>
            <a:ext cx="1015289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51722" y="634965"/>
            <a:ext cx="1015289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58A7FA9-50BD-90AF-F2CB-4DF6DDA8B5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81B5C6CB-826C-4A6E-9063-71B498FB7552}" type="datetime5">
              <a:rPr lang="en-US" smtClean="0"/>
              <a:t>26-Sep-25</a:t>
            </a:fld>
            <a:endParaRPr lang="en-US" dirty="0"/>
          </a:p>
        </p:txBody>
      </p:sp>
      <p:pic>
        <p:nvPicPr>
          <p:cNvPr id="12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895CB02-C7B9-847A-6A1A-EB842C0582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264F139-00A7-1F3A-7F9C-53B6188EA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992" y="609600"/>
            <a:ext cx="10033620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1418" y="4354046"/>
            <a:ext cx="10103194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337F5-CB7C-FA71-4C84-CD69AD0146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B1A69883-3336-413A-A9ED-E293EE46FEAE}" type="datetime5">
              <a:rPr lang="en-US" smtClean="0"/>
              <a:t>26-Sep-25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311AB8-2A91-B430-3773-F9C2C1ACED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BBFC4-EA5D-045D-75BC-050BD104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lumMod val="120000"/>
                <a:alpha val="8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1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1532" y="1905000"/>
            <a:ext cx="10183080" cy="4553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F2EA3A01-28AF-46A8-4B4D-9289BC338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" y="6544128"/>
            <a:ext cx="1048971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E6297D0-C7A1-4675-B3F7-BFB22ED21CCC}" type="datetime5">
              <a:rPr lang="en-US" smtClean="0"/>
              <a:pPr/>
              <a:t>26-Sep-25</a:t>
            </a:fld>
            <a:endParaRPr lang="en-US" dirty="0"/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92E4ABF2-7922-BFF1-00BA-322F4F460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0452" y="6458428"/>
            <a:ext cx="779767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4">
              <a:lumMod val="50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2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mpai.community/standards/mpai-gme/v2-0/ecosyste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pai.community/standards/mpai-cui/cpp/v2-0/" TargetMode="External"/><Relationship Id="rId2" Type="http://schemas.openxmlformats.org/officeDocument/2006/relationships/hyperlink" Target="https://mpai.community/standards/mpai-paf/v1-5/ai-modules/face-identity-recognition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pai.community/about/the-mpai-statutes/#_Toc185443366" TargetMode="External"/><Relationship Id="rId2" Type="http://schemas.openxmlformats.org/officeDocument/2006/relationships/hyperlink" Target="https://mpai.community/about/notices-and-disclaimer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FA326-962E-449B-B27F-735553353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9962" y="2894853"/>
            <a:ext cx="9360883" cy="1068293"/>
          </a:xfrm>
        </p:spPr>
        <p:txBody>
          <a:bodyPr>
            <a:normAutofit/>
          </a:bodyPr>
          <a:lstStyle/>
          <a:p>
            <a:r>
              <a:rPr lang="en-GB" dirty="0"/>
              <a:t>Governance of the MPAI Ecosystem V2.0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58A7E-DB60-4EC9-815D-66D1515C3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7836" y="5301173"/>
            <a:ext cx="4996328" cy="1068293"/>
          </a:xfrm>
        </p:spPr>
        <p:txBody>
          <a:bodyPr>
            <a:normAutofit/>
          </a:bodyPr>
          <a:lstStyle/>
          <a:p>
            <a:r>
              <a:rPr lang="en-US" sz="1700">
                <a:solidFill>
                  <a:schemeClr val="tx1"/>
                </a:solidFill>
              </a:rPr>
              <a:t>.</a:t>
            </a:r>
            <a:endParaRPr lang="en-GB" sz="1700">
              <a:solidFill>
                <a:schemeClr val="tx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5E8F07C-B7FF-3F3B-D89D-0D68E3FD9187}"/>
              </a:ext>
            </a:extLst>
          </p:cNvPr>
          <p:cNvSpPr txBox="1"/>
          <p:nvPr/>
        </p:nvSpPr>
        <p:spPr>
          <a:xfrm>
            <a:off x="2836721" y="4401327"/>
            <a:ext cx="790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DD2FF83-21CA-E11D-F8FA-D0EEC00DA6B2}"/>
              </a:ext>
            </a:extLst>
          </p:cNvPr>
          <p:cNvSpPr txBox="1">
            <a:spLocks/>
          </p:cNvSpPr>
          <p:nvPr/>
        </p:nvSpPr>
        <p:spPr>
          <a:xfrm>
            <a:off x="2124979" y="4401327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Online public presentation, 2025/09/26T14:00 UTC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04A84-1F9E-E6C3-B0F2-63EB11152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3701BD-82A4-F171-2DBA-A5883B084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F4C-C5A2-446D-A1E6-822FFAFB143B}" type="datetime5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26-Sep-25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264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92B3-C26A-DBB1-72F4-04AC32533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 Software Implementation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8C8C7-0B68-4FAB-8E6B-C482DE5C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If the Software is compiled code, it may not be used in commercial products or services unless the rights holder agrees otherwise.</a:t>
            </a:r>
          </a:p>
          <a:p>
            <a:r>
              <a:rPr lang="en-GB" dirty="0"/>
              <a:t>Sample input data or a data generating environment or endpoint for trialling the reference software shall also provided, if required to operate the Software.</a:t>
            </a:r>
          </a:p>
          <a:p>
            <a:r>
              <a:rPr lang="en-GB" dirty="0"/>
              <a:t>If the Software requires use of a knowledge base, access to a knowledge base conforming with the standard shall be provided.</a:t>
            </a:r>
          </a:p>
          <a:p>
            <a:r>
              <a:rPr lang="en-GB" dirty="0"/>
              <a:t>The Software need not pass any clause of the Performance Assessment Specification because its purpose is only to provide an example of a technically correct Implementation.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46E03-4FD3-6B51-A677-9E50805D6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26-Sep-25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15ED2F-E6DC-C438-3CD1-9F2B3FA2D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045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807A9-03F6-B23C-6D91-83D394831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Conformance Testing Specification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D825B-ADA7-7200-D922-75A82A4C4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Conformance Testing Specification allows a user to ascertain whether an implementation is a correct embodiment of a Technical Specification. i.e.:</a:t>
            </a:r>
          </a:p>
          <a:p>
            <a:r>
              <a:rPr lang="en-GB" dirty="0"/>
              <a:t>If it is an AIW, it can technically replace an equivalent Conforming AIW, i.e. the AIW offers the functionality specified for the AIW and provides Conforming output data when fed with Conforming input data.</a:t>
            </a:r>
          </a:p>
          <a:p>
            <a:r>
              <a:rPr lang="en-GB" dirty="0"/>
              <a:t>If it is an AIM, it can technically replace an equivalent Conforming AIM, i.e.:</a:t>
            </a:r>
          </a:p>
          <a:p>
            <a:pPr lvl="1"/>
            <a:r>
              <a:rPr lang="en-GB" dirty="0"/>
              <a:t>It offers the functionality specified for the AIM.</a:t>
            </a:r>
          </a:p>
          <a:p>
            <a:pPr lvl="1"/>
            <a:r>
              <a:rPr lang="en-GB" dirty="0"/>
              <a:t>Its outputs each conform to the Data Type specified in the relevant standard.</a:t>
            </a:r>
          </a:p>
          <a:p>
            <a:r>
              <a:rPr lang="en-GB" dirty="0"/>
              <a:t>If it is Data, it conforms to the Data Type specified in the relevant standard.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DDA73-F896-BEAB-7D2E-60269BEAA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26-Sep-25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02D533-3253-B33F-ADD2-47B14E388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782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C7716-4087-3442-6C24-A32B833CA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Performance Assessment Specification/1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A0CC9-581A-1AF1-C114-3CFA66988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 specified in </a:t>
            </a:r>
            <a:r>
              <a:rPr lang="en-GB" dirty="0">
                <a:hlinkClick r:id="rId2"/>
              </a:rPr>
              <a:t>Ecosystem</a:t>
            </a:r>
            <a:r>
              <a:rPr lang="en-GB" dirty="0"/>
              <a:t>, Performance Assessors perform Performance Assessment of Implementations based on Performance Assessment Specification the Implementor makes reference to.</a:t>
            </a:r>
          </a:p>
          <a:p>
            <a:r>
              <a:rPr lang="en-GB" dirty="0"/>
              <a:t>Performance is an umbrella term used to describe a variety of attributes - some specific of the application domain the Implementation intends to address. </a:t>
            </a:r>
          </a:p>
          <a:p>
            <a:r>
              <a:rPr lang="en-GB" dirty="0"/>
              <a:t>Therefore, Performance Assessment Specifications provide methods and procedures to measure how well an AIW or an AIM performs its function.</a:t>
            </a:r>
          </a:p>
          <a:p>
            <a:r>
              <a:rPr lang="en-GB" dirty="0"/>
              <a:t> Performance of an Implementation includes methods and procedures for all or a subset of the following characteristics: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AC44B-2CF5-2D22-B0DA-69AA53ED6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26-Sep-25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DD69C2-C9CD-0E8B-8CE3-E68E21E6E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777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A351F-B934-7643-D1AA-FF98772A8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Performance Assessment Specification/2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A8F8F-2824-8D68-A9A3-613FAA5C2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586753"/>
            <a:ext cx="10202586" cy="5111759"/>
          </a:xfrm>
        </p:spPr>
        <p:txBody>
          <a:bodyPr>
            <a:normAutofit fontScale="92500"/>
          </a:bodyPr>
          <a:lstStyle/>
          <a:p>
            <a:r>
              <a:rPr lang="en-GB" u="sng" dirty="0"/>
              <a:t>Quality</a:t>
            </a:r>
            <a:r>
              <a:rPr lang="en-GB" dirty="0"/>
              <a:t> - for instance, how well a </a:t>
            </a:r>
            <a:r>
              <a:rPr lang="en-GB" dirty="0">
                <a:hlinkClick r:id="rId2"/>
              </a:rPr>
              <a:t>Face Identity Recognition</a:t>
            </a:r>
            <a:r>
              <a:rPr lang="en-GB" dirty="0"/>
              <a:t> AIM recognises faces.</a:t>
            </a:r>
          </a:p>
          <a:p>
            <a:r>
              <a:rPr lang="en-GB" u="sng" dirty="0"/>
              <a:t>Robustness</a:t>
            </a:r>
            <a:r>
              <a:rPr lang="en-GB" dirty="0"/>
              <a:t> - for instance, how robust is the operation of an implementation with respect to duration of operation, load scaling, etc.</a:t>
            </a:r>
          </a:p>
          <a:p>
            <a:r>
              <a:rPr lang="en-GB" u="sng" dirty="0"/>
              <a:t>Extensibility</a:t>
            </a:r>
            <a:r>
              <a:rPr lang="en-GB" dirty="0"/>
              <a:t> - for instance, the degree of confidence a user can have in an Implementation when it deal with data outside of its stated application scope.</a:t>
            </a:r>
          </a:p>
          <a:p>
            <a:r>
              <a:rPr lang="en-GB" u="sng" dirty="0"/>
              <a:t>Bias</a:t>
            </a:r>
            <a:r>
              <a:rPr lang="en-GB" dirty="0"/>
              <a:t>: - for instance, how dependent on specific features of the training data is the inference, as in </a:t>
            </a:r>
            <a:r>
              <a:rPr lang="en-GB" dirty="0">
                <a:hlinkClick r:id="rId3"/>
              </a:rPr>
              <a:t>Company Performance Prediction</a:t>
            </a:r>
            <a:r>
              <a:rPr lang="en-GB" dirty="0"/>
              <a:t> when the accuracy of the prediction may widely change based on the size or the geographic position of a Company.</a:t>
            </a:r>
          </a:p>
          <a:p>
            <a:r>
              <a:rPr lang="en-GB" u="sng" dirty="0"/>
              <a:t>Legality</a:t>
            </a:r>
            <a:r>
              <a:rPr lang="en-GB" dirty="0"/>
              <a:t> - for instance, in which jurisdictions the use of an AIM or an AIW complies with a regulation, e.g., the European AI Act.</a:t>
            </a:r>
          </a:p>
          <a:p>
            <a:r>
              <a:rPr lang="en-GB" u="sng" dirty="0"/>
              <a:t>Ethics</a:t>
            </a:r>
            <a:r>
              <a:rPr lang="en-GB" dirty="0"/>
              <a:t>: may indicate the conformity of an AIM or AIW to a target ethical standard.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DCCA7-8756-8866-AFEF-1DE801363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26-Sep-25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FE2D-CD76-86EF-9E17-3EBCBADE7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835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84CC8-2AE2-163D-9787-27E7ED7D4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Performance Assessment Specification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490AD-F5E5-4B1C-0C26-AC5356773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The Performance Assessment Specification document shall:</a:t>
            </a:r>
          </a:p>
          <a:p>
            <a:r>
              <a:rPr lang="en-GB" dirty="0"/>
              <a:t>Define which of the six characteristics mentioned above, or any other application-specific instance not listed above, are addressed by the Specification.</a:t>
            </a:r>
          </a:p>
          <a:p>
            <a:r>
              <a:rPr lang="en-GB" dirty="0"/>
              <a:t>Include the Means, i.e., procedures, tools, data sets and/or the specification of suitable data sets -  for use in Assessing the Performance of an implementation.</a:t>
            </a:r>
          </a:p>
          <a:p>
            <a:r>
              <a:rPr lang="en-GB" dirty="0"/>
              <a:t>Specify the minimum amount of information that an Implementer shall provide to the Performance Assessor regarding their Implementation.</a:t>
            </a:r>
          </a:p>
          <a:p>
            <a:r>
              <a:rPr lang="en-GB" dirty="0"/>
              <a:t>Specify the nature and minimum amount of feedback that a Performance Assessor shall disclose to an Implementer.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F2C51-C6A4-B617-9B06-45F9316C8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26-Sep-25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5265A5-683F-2B40-1C36-B5584AB48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68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5798C-197F-7A49-7441-B4D4CEE17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</p:spPr>
        <p:txBody>
          <a:bodyPr anchor="t">
            <a:normAutofit/>
          </a:bodyPr>
          <a:lstStyle/>
          <a:p>
            <a:r>
              <a:rPr lang="en-GB" dirty="0"/>
              <a:t>MPAI Ecosystem </a:t>
            </a:r>
          </a:p>
        </p:txBody>
      </p:sp>
      <p:pic>
        <p:nvPicPr>
          <p:cNvPr id="7" name="Content Placeholder 6" descr="An abstract design with lines and financial symbols">
            <a:extLst>
              <a:ext uri="{FF2B5EF4-FFF2-40B4-BE49-F238E27FC236}">
                <a16:creationId xmlns:a16="http://schemas.microsoft.com/office/drawing/2014/main" id="{57F5DC73-3F92-739D-5AB6-450663D187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2613" r="13502" b="-1"/>
          <a:stretch>
            <a:fillRect/>
          </a:stretch>
        </p:blipFill>
        <p:spPr>
          <a:xfrm>
            <a:off x="1321904" y="1905000"/>
            <a:ext cx="5059017" cy="455342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FF663-416B-12F0-9E30-31F635A9A5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0921" y="1904999"/>
            <a:ext cx="5123689" cy="455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 MPAI Ecosystem is specified based on its three components:</a:t>
            </a:r>
          </a:p>
          <a:p>
            <a:r>
              <a:rPr lang="en-GB" dirty="0"/>
              <a:t>Players having a role in the Ecosystem.</a:t>
            </a:r>
          </a:p>
          <a:p>
            <a:r>
              <a:rPr lang="en-GB" dirty="0"/>
              <a:t>Operation of the Ecosystem</a:t>
            </a:r>
          </a:p>
          <a:p>
            <a:r>
              <a:rPr lang="en-GB" dirty="0"/>
              <a:t>Data used in the Ecosystem.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F6E22-75DB-44FD-8E17-256B3362F9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5799BA-AC88-42FB-B8BE-FF1867FF2DFC}" type="datetime5">
              <a:rPr lang="en-US" smtClean="0"/>
              <a:pPr>
                <a:spcAft>
                  <a:spcPts val="600"/>
                </a:spcAft>
              </a:pPr>
              <a:t>26-Sep-25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27B80-32AF-8FB2-C7FD-DF9B2C9C7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2307600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96F62-3F0A-72AE-959B-D827CDE46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Ecosystem players – MPAI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3E743DD-7DFD-EDEB-B746-A794D272C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Acts as the root of trust of the MPAI Ecosystem.</a:t>
            </a:r>
          </a:p>
          <a:p>
            <a:r>
              <a:rPr lang="en-GB" dirty="0"/>
              <a:t>Defines the rules of Governance.</a:t>
            </a:r>
          </a:p>
          <a:p>
            <a:r>
              <a:rPr lang="en-GB" dirty="0"/>
              <a:t>Develops the 4 components of an MPAI Standard.</a:t>
            </a:r>
          </a:p>
          <a:p>
            <a:r>
              <a:rPr lang="en-GB" dirty="0"/>
              <a:t>Assigns the Ecosystem activities of the MPAI Store to a specific company.</a:t>
            </a:r>
          </a:p>
          <a:p>
            <a:r>
              <a:rPr lang="en-GB" dirty="0"/>
              <a:t>Appoints Performance Assessors.</a:t>
            </a:r>
          </a:p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A85A52-4437-E11E-701D-A7FDEBD74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16E3-455F-40B0-92E8-BFF9BA927C0E}" type="datetime5">
              <a:rPr lang="en-US" smtClean="0"/>
              <a:t>26-Sep-25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9B087-2656-BF3F-B2B8-E8AD8A2F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416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3BFD6-D8B3-7772-0B1E-6D34BDA26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Ecosystem players – The MPAI Store/1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3A81E-7D13-0B35-9E98-C4BE8BA48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679945"/>
            <a:ext cx="10202586" cy="492899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Manages the Implementer ID Registration Authority (IIDRA).</a:t>
            </a:r>
          </a:p>
          <a:p>
            <a:r>
              <a:rPr lang="en-GB" dirty="0"/>
              <a:t>Establishes distribution agreements with Implementers.</a:t>
            </a:r>
          </a:p>
          <a:p>
            <a:r>
              <a:rPr lang="en-GB" dirty="0"/>
              <a:t>Tests implementations submitted by implementers for:</a:t>
            </a:r>
          </a:p>
          <a:p>
            <a:pPr lvl="1"/>
            <a:r>
              <a:rPr lang="en-GB" dirty="0"/>
              <a:t>Security Validation.</a:t>
            </a:r>
          </a:p>
          <a:p>
            <a:pPr lvl="1"/>
            <a:r>
              <a:rPr lang="en-GB" dirty="0"/>
              <a:t>Conformance with MPAI-AIF.</a:t>
            </a:r>
          </a:p>
          <a:p>
            <a:pPr lvl="1"/>
            <a:r>
              <a:rPr lang="en-GB" dirty="0"/>
              <a:t>Conformance with an Application-Oriented Technical Specification.</a:t>
            </a:r>
          </a:p>
          <a:p>
            <a:pPr lvl="1"/>
            <a:r>
              <a:rPr lang="en-GB" dirty="0"/>
              <a:t>Conformance with an Accessory Specification (if applicable).</a:t>
            </a:r>
          </a:p>
          <a:p>
            <a:r>
              <a:rPr lang="en-GB" dirty="0"/>
              <a:t>May receive and publish notifications from Performance Assessors.</a:t>
            </a:r>
          </a:p>
          <a:p>
            <a:r>
              <a:rPr lang="en-GB" dirty="0"/>
              <a:t>The MPAI Store may record results obtained through a publicly described methodology provided by external experts regarding Performance and post them alongside the metadata of an Implementation.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0E5BD-9F94-6046-3880-9C28669E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26-Sep-25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00418A-561A-46FF-D3FB-C6A424794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51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AAF0B-E334-64BF-EB03-8EB56D0A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Ecosystem players – The MPAI Store/2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21E7A-B8EE-5CDB-8BF5-C7E7608BA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Labels Implementations as:</a:t>
            </a:r>
          </a:p>
          <a:p>
            <a:pPr lvl="1"/>
            <a:r>
              <a:rPr lang="en-GB" dirty="0"/>
              <a:t>Level 1, if AIF conformance tests have been passed.</a:t>
            </a:r>
          </a:p>
          <a:p>
            <a:pPr lvl="1"/>
            <a:r>
              <a:rPr lang="en-GB" dirty="0"/>
              <a:t>Level 2, if AIW/AIM tests have been passed.</a:t>
            </a:r>
          </a:p>
          <a:p>
            <a:pPr lvl="1"/>
            <a:r>
              <a:rPr lang="en-GB" dirty="0"/>
              <a:t>Level 3, if a Performance Assessor has notified that the Implementation has a Grade above the minimum level.</a:t>
            </a:r>
          </a:p>
          <a:p>
            <a:r>
              <a:rPr lang="en-GB" dirty="0"/>
              <a:t>Posts software Implementations for download.</a:t>
            </a:r>
          </a:p>
          <a:p>
            <a:r>
              <a:rPr lang="en-GB" dirty="0"/>
              <a:t>Manages a reputation system where the MPAI Store publishes reports of their user experience of an Implementation. Moderation is performed when necessary.</a:t>
            </a:r>
          </a:p>
          <a:p>
            <a:r>
              <a:rPr lang="en-GB" dirty="0"/>
              <a:t>The MPAI Store is a not-for-profit commercial organisation according to a mandate received from MPAI.</a:t>
            </a:r>
          </a:p>
          <a:p>
            <a:r>
              <a:rPr lang="en-GB" dirty="0"/>
              <a:t>The MPAI Store recovers </a:t>
            </a:r>
            <a:r>
              <a:rPr lang="en-GB"/>
              <a:t>MPAI-related activity </a:t>
            </a:r>
            <a:r>
              <a:rPr lang="en-GB" dirty="0"/>
              <a:t>costs (e.g., ICT infrastructure, personnel, consultants</a:t>
            </a:r>
            <a:r>
              <a:rPr lang="en-GB"/>
              <a:t>) from </a:t>
            </a:r>
            <a:r>
              <a:rPr lang="en-GB" dirty="0"/>
              <a:t>Implementers, Service Providers and Users.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636CC-A7E9-63DB-60AA-72FF42E5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26-Sep-25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FCF621-752A-7F92-1E1C-2066C679A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380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284B-34F2-908F-E299-825642DD5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Ecosystem players - Implementers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C1819-79C1-9754-9F5A-1DC42A732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Obtain an Implementer ID (IID).</a:t>
            </a:r>
          </a:p>
          <a:p>
            <a:r>
              <a:rPr lang="en-GB" dirty="0"/>
              <a:t>Make implementations.</a:t>
            </a:r>
          </a:p>
          <a:p>
            <a:r>
              <a:rPr lang="en-GB" dirty="0"/>
              <a:t>Submit implementations to the MPAI Store.</a:t>
            </a:r>
          </a:p>
          <a:p>
            <a:r>
              <a:rPr lang="en-GB" dirty="0"/>
              <a:t>May submit Implementations to Performance Assessors.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5FC99-E59F-DB35-12FB-E663F4C96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26-Sep-25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BD2329-3512-60DC-DC8C-C60E89B3B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920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91075-1B7E-289B-D66F-E9590C0D6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What is Governance of the MPAI Ecosystem (MPAI-GME)?</a:t>
            </a:r>
            <a:endParaRPr lang="en-150" dirty="0"/>
          </a:p>
        </p:txBody>
      </p:sp>
      <p:pic>
        <p:nvPicPr>
          <p:cNvPr id="6" name="Picture 5" descr="A blue abstract watercolor pattern on a white background">
            <a:extLst>
              <a:ext uri="{FF2B5EF4-FFF2-40B4-BE49-F238E27FC236}">
                <a16:creationId xmlns:a16="http://schemas.microsoft.com/office/drawing/2014/main" id="{F892CCB8-0C97-68CE-4B6B-D0F19452D3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954" r="17884"/>
          <a:stretch>
            <a:fillRect/>
          </a:stretch>
        </p:blipFill>
        <p:spPr>
          <a:xfrm>
            <a:off x="1114877" y="1905000"/>
            <a:ext cx="4726631" cy="425426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428C1-3BB2-D412-9DA5-8096CD3F1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5225" y="1962042"/>
            <a:ext cx="5805578" cy="41628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Technical Specification: Governance of the MPAI Ecosystem (MPAI-GME) V2.0 </a:t>
            </a:r>
            <a:r>
              <a:rPr lang="en-US" dirty="0"/>
              <a:t>specifies</a:t>
            </a:r>
          </a:p>
          <a:p>
            <a:r>
              <a:rPr lang="en-GB" dirty="0"/>
              <a:t>The types of Documents produced by MPAI.</a:t>
            </a:r>
          </a:p>
          <a:p>
            <a:r>
              <a:rPr lang="en-GB" dirty="0"/>
              <a:t>The Ecosystem generated by them.</a:t>
            </a:r>
          </a:p>
          <a:p>
            <a:r>
              <a:rPr lang="en-GB" dirty="0"/>
              <a:t>The roles of the Actors of the MPAI Ecosystem: MPAI, Implementers,  The MPAI Store,  Performance Assessors, and Users</a:t>
            </a:r>
          </a:p>
          <a:p>
            <a:r>
              <a:rPr lang="en-GB" dirty="0"/>
              <a:t>The Operation of the MPAI Ecosystem.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0F7B1-D91C-8C3A-0EED-C318FFCCFF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5799BA-AC88-42FB-B8BE-FF1867FF2DFC}" type="datetime5">
              <a:rPr lang="en-US"/>
              <a:pPr>
                <a:spcAft>
                  <a:spcPts val="600"/>
                </a:spcAft>
              </a:pPr>
              <a:t>26-Sep-25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E2A05-833C-B9FA-0358-4B2CC004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2487770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95898-EB3D-3573-336B-383AE1D79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Performance Assessors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A6F83-245F-9388-4D7A-9CDF39C02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Are appointed for a particular domain and Performance category.</a:t>
            </a:r>
          </a:p>
          <a:p>
            <a:r>
              <a:rPr lang="en-GB" dirty="0"/>
              <a:t>Assess the Performance of an Implementation.</a:t>
            </a:r>
          </a:p>
          <a:p>
            <a:r>
              <a:rPr lang="en-GB" dirty="0"/>
              <a:t>May be implementers or qualified companies.</a:t>
            </a:r>
          </a:p>
          <a:p>
            <a:r>
              <a:rPr lang="en-GB" dirty="0"/>
              <a:t>May not Assess the Performance of their Implementations if Implementers.</a:t>
            </a:r>
          </a:p>
          <a:p>
            <a:r>
              <a:rPr lang="en-GB" dirty="0"/>
              <a:t>Appointments are permanent but MPAI may revoke the appointment.</a:t>
            </a:r>
          </a:p>
          <a:p>
            <a:r>
              <a:rPr lang="en-GB" dirty="0"/>
              <a:t>May charge Implementers, Service Providers, and Users for their services.</a:t>
            </a:r>
          </a:p>
          <a:p>
            <a:r>
              <a:rPr lang="en-GB" dirty="0"/>
              <a:t>Maintain confidentiality during Performance Assessment, unless Implementors and Assessors decide otherwise.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DA6C8-721D-02C4-01F3-ADE242D77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26-Sep-25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1F412B-19E2-5826-7E75-807CA80E8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839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Rectangle 1"/>
          <p:cNvSpPr/>
          <p:nvPr/>
        </p:nvSpPr>
        <p:spPr>
          <a:xfrm>
            <a:off x="1386862" y="1557834"/>
            <a:ext cx="1833120" cy="5231160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2000" b="0" u="sng" strike="noStrike" spc="-1" dirty="0">
                <a:solidFill>
                  <a:srgbClr val="000000"/>
                </a:solidFill>
                <a:uFillTx/>
                <a:latin typeface="Calibri"/>
                <a:ea typeface="DejaVu Sans"/>
              </a:rPr>
              <a:t>MPAI</a:t>
            </a:r>
            <a:endParaRPr lang="it-IT" sz="2000" b="0" strike="noStrike" spc="-1" dirty="0">
              <a:latin typeface="Arial"/>
            </a:endParaRPr>
          </a:p>
          <a:p>
            <a:pPr marL="177840" indent="-177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Governance </a:t>
            </a:r>
            <a:endParaRPr lang="it-IT" sz="2000" b="0" strike="noStrike" spc="-1" dirty="0">
              <a:latin typeface="Arial"/>
            </a:endParaRPr>
          </a:p>
          <a:p>
            <a:pPr marL="177840" indent="-177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Standard Development</a:t>
            </a:r>
            <a:endParaRPr lang="it-IT" sz="2000" b="0" strike="noStrike" spc="-1" dirty="0">
              <a:latin typeface="Arial"/>
            </a:endParaRPr>
          </a:p>
        </p:txBody>
      </p:sp>
      <p:sp>
        <p:nvSpPr>
          <p:cNvPr id="648" name="TextBox 2"/>
          <p:cNvSpPr/>
          <p:nvPr/>
        </p:nvSpPr>
        <p:spPr>
          <a:xfrm>
            <a:off x="3595462" y="5960634"/>
            <a:ext cx="2524680" cy="63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Appoints for 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Performance Assessment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649" name="TextBox 3"/>
          <p:cNvSpPr/>
          <p:nvPr/>
        </p:nvSpPr>
        <p:spPr>
          <a:xfrm>
            <a:off x="3195502" y="4353234"/>
            <a:ext cx="3132360" cy="63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Establishes, controls &amp; confers  Conformance Testing Authority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650" name="Straight Arrow Connector 4"/>
          <p:cNvSpPr/>
          <p:nvPr/>
        </p:nvSpPr>
        <p:spPr>
          <a:xfrm flipH="1" flipV="1">
            <a:off x="3232222" y="3010074"/>
            <a:ext cx="3029760" cy="13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head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651" name="TextBox 5"/>
          <p:cNvSpPr/>
          <p:nvPr/>
        </p:nvSpPr>
        <p:spPr>
          <a:xfrm>
            <a:off x="4423102" y="2548914"/>
            <a:ext cx="10159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Standard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652" name="Straight Connector 6"/>
          <p:cNvSpPr/>
          <p:nvPr/>
        </p:nvSpPr>
        <p:spPr>
          <a:xfrm flipH="1">
            <a:off x="3248782" y="6282474"/>
            <a:ext cx="3014640" cy="360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653" name="Rectangle 7"/>
          <p:cNvSpPr/>
          <p:nvPr/>
        </p:nvSpPr>
        <p:spPr>
          <a:xfrm>
            <a:off x="6263422" y="5775954"/>
            <a:ext cx="5251680" cy="1013040"/>
          </a:xfrm>
          <a:prstGeom prst="rect">
            <a:avLst/>
          </a:prstGeom>
          <a:solidFill>
            <a:srgbClr val="FFFF00"/>
          </a:solidFill>
          <a:ln>
            <a:solidFill>
              <a:srgbClr val="32549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2000" b="0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Performance Assessors</a:t>
            </a:r>
            <a:endParaRPr lang="it-IT" sz="2000" b="0" strike="noStrike" spc="-1">
              <a:latin typeface="Arial"/>
            </a:endParaRPr>
          </a:p>
          <a:p>
            <a:pPr marL="177840" indent="-17784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Conformance Testing</a:t>
            </a:r>
            <a:endParaRPr lang="it-IT" sz="2000" b="0" strike="noStrike" spc="-1">
              <a:latin typeface="Arial"/>
            </a:endParaRPr>
          </a:p>
        </p:txBody>
      </p:sp>
      <p:sp>
        <p:nvSpPr>
          <p:cNvPr id="654" name="Rectangle 8"/>
          <p:cNvSpPr/>
          <p:nvPr/>
        </p:nvSpPr>
        <p:spPr>
          <a:xfrm>
            <a:off x="6263422" y="1612194"/>
            <a:ext cx="1756800" cy="2825280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2000" b="0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Implementer</a:t>
            </a:r>
            <a:endParaRPr lang="it-IT" sz="2000" b="0" strike="noStrike" spc="-1">
              <a:latin typeface="Arial"/>
            </a:endParaRPr>
          </a:p>
          <a:p>
            <a:pPr marL="177840" indent="-177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Submits to Assessor</a:t>
            </a:r>
            <a:endParaRPr lang="it-IT" sz="2000" b="0" strike="noStrike" spc="-1">
              <a:latin typeface="Arial"/>
            </a:endParaRPr>
          </a:p>
          <a:p>
            <a:pPr marL="177840" indent="-177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Submits to MPAI Store</a:t>
            </a:r>
            <a:endParaRPr lang="it-IT" sz="2000" b="0" strike="noStrike" spc="-1">
              <a:latin typeface="Arial"/>
            </a:endParaRPr>
          </a:p>
        </p:txBody>
      </p:sp>
      <p:sp>
        <p:nvSpPr>
          <p:cNvPr id="655" name="Straight Arrow Connector 9"/>
          <p:cNvSpPr/>
          <p:nvPr/>
        </p:nvSpPr>
        <p:spPr>
          <a:xfrm flipH="1">
            <a:off x="3232582" y="4699914"/>
            <a:ext cx="58003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head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656" name="Rectangle 10"/>
          <p:cNvSpPr/>
          <p:nvPr/>
        </p:nvSpPr>
        <p:spPr>
          <a:xfrm>
            <a:off x="9049462" y="3157314"/>
            <a:ext cx="2465640" cy="1863360"/>
          </a:xfrm>
          <a:prstGeom prst="rect">
            <a:avLst/>
          </a:prstGeom>
          <a:solidFill>
            <a:srgbClr val="FFC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2000" b="0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MPAI Store</a:t>
            </a:r>
            <a:endParaRPr lang="it-IT" sz="2000" b="0" strike="noStrike" spc="-1">
              <a:latin typeface="Arial"/>
            </a:endParaRPr>
          </a:p>
          <a:p>
            <a:pPr marL="177840" indent="-177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Security </a:t>
            </a:r>
            <a:endParaRPr lang="it-IT" sz="2000" b="0" strike="noStrike" spc="-1">
              <a:latin typeface="Arial"/>
            </a:endParaRPr>
          </a:p>
          <a:p>
            <a:pPr marL="177840" indent="-177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Conformance Testing</a:t>
            </a:r>
            <a:endParaRPr lang="it-IT" sz="2000" b="0" strike="noStrike" spc="-1">
              <a:latin typeface="Arial"/>
            </a:endParaRPr>
          </a:p>
        </p:txBody>
      </p:sp>
      <p:sp>
        <p:nvSpPr>
          <p:cNvPr id="657" name="Rectangle 11"/>
          <p:cNvSpPr/>
          <p:nvPr/>
        </p:nvSpPr>
        <p:spPr>
          <a:xfrm>
            <a:off x="9074662" y="1612194"/>
            <a:ext cx="2440440" cy="900720"/>
          </a:xfrm>
          <a:prstGeom prst="rect">
            <a:avLst/>
          </a:prstGeom>
          <a:solidFill>
            <a:srgbClr val="FF66C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2000" b="0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End User</a:t>
            </a:r>
            <a:endParaRPr lang="it-IT" sz="2000" b="0" strike="noStrike" spc="-1">
              <a:latin typeface="Arial"/>
            </a:endParaRPr>
          </a:p>
        </p:txBody>
      </p:sp>
      <p:sp>
        <p:nvSpPr>
          <p:cNvPr id="658" name="Straight Arrow Connector 12"/>
          <p:cNvSpPr/>
          <p:nvPr/>
        </p:nvSpPr>
        <p:spPr>
          <a:xfrm flipH="1" flipV="1">
            <a:off x="9356182" y="2512914"/>
            <a:ext cx="360" cy="64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659" name="Straight Arrow Connector 13"/>
          <p:cNvSpPr/>
          <p:nvPr/>
        </p:nvSpPr>
        <p:spPr>
          <a:xfrm flipH="1" flipV="1">
            <a:off x="10239262" y="2504994"/>
            <a:ext cx="360" cy="64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660" name="Straight Arrow Connector 14"/>
          <p:cNvSpPr/>
          <p:nvPr/>
        </p:nvSpPr>
        <p:spPr>
          <a:xfrm>
            <a:off x="8020942" y="2058594"/>
            <a:ext cx="10717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head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661" name="TextBox 15"/>
          <p:cNvSpPr/>
          <p:nvPr/>
        </p:nvSpPr>
        <p:spPr>
          <a:xfrm>
            <a:off x="8314702" y="1748994"/>
            <a:ext cx="5245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$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662" name="Straight Arrow Connector 16"/>
          <p:cNvSpPr/>
          <p:nvPr/>
        </p:nvSpPr>
        <p:spPr>
          <a:xfrm>
            <a:off x="8023102" y="3821514"/>
            <a:ext cx="10508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head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663" name="TextBox 17"/>
          <p:cNvSpPr/>
          <p:nvPr/>
        </p:nvSpPr>
        <p:spPr>
          <a:xfrm>
            <a:off x="8396422" y="3502914"/>
            <a:ext cx="6282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$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664" name="TextBox 18"/>
          <p:cNvSpPr/>
          <p:nvPr/>
        </p:nvSpPr>
        <p:spPr>
          <a:xfrm>
            <a:off x="7959382" y="3884154"/>
            <a:ext cx="1203840" cy="63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Implem-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entation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665" name="Straight Arrow Connector 19"/>
          <p:cNvSpPr/>
          <p:nvPr/>
        </p:nvSpPr>
        <p:spPr>
          <a:xfrm>
            <a:off x="8033182" y="3407154"/>
            <a:ext cx="10155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head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666" name="TextBox 20"/>
          <p:cNvSpPr/>
          <p:nvPr/>
        </p:nvSpPr>
        <p:spPr>
          <a:xfrm>
            <a:off x="7981342" y="3102234"/>
            <a:ext cx="10533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Licence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667" name="Straight Arrow Connector 21"/>
          <p:cNvSpPr/>
          <p:nvPr/>
        </p:nvSpPr>
        <p:spPr>
          <a:xfrm>
            <a:off x="8016982" y="4225794"/>
            <a:ext cx="10717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head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668" name="TextBox 22"/>
          <p:cNvSpPr/>
          <p:nvPr/>
        </p:nvSpPr>
        <p:spPr>
          <a:xfrm>
            <a:off x="8838502" y="2543154"/>
            <a:ext cx="1021320" cy="63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Implem-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entation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669" name="TextBox 23"/>
          <p:cNvSpPr/>
          <p:nvPr/>
        </p:nvSpPr>
        <p:spPr>
          <a:xfrm>
            <a:off x="9783502" y="2681394"/>
            <a:ext cx="9421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Licence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670" name="Straight Arrow Connector 24"/>
          <p:cNvSpPr/>
          <p:nvPr/>
        </p:nvSpPr>
        <p:spPr>
          <a:xfrm flipH="1" flipV="1">
            <a:off x="7799902" y="4474554"/>
            <a:ext cx="360" cy="1307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671" name="Straight Arrow Connector 25"/>
          <p:cNvSpPr/>
          <p:nvPr/>
        </p:nvSpPr>
        <p:spPr>
          <a:xfrm flipH="1" flipV="1">
            <a:off x="7271062" y="4477794"/>
            <a:ext cx="360" cy="1307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head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672" name="Straight Arrow Connector 26"/>
          <p:cNvSpPr/>
          <p:nvPr/>
        </p:nvSpPr>
        <p:spPr>
          <a:xfrm flipH="1" flipV="1">
            <a:off x="6714142" y="4481034"/>
            <a:ext cx="360" cy="1307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head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673" name="TextBox 27"/>
          <p:cNvSpPr/>
          <p:nvPr/>
        </p:nvSpPr>
        <p:spPr>
          <a:xfrm>
            <a:off x="6224542" y="4918794"/>
            <a:ext cx="960840" cy="63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Implem-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entation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674" name="TextBox 28"/>
          <p:cNvSpPr/>
          <p:nvPr/>
        </p:nvSpPr>
        <p:spPr>
          <a:xfrm>
            <a:off x="10300462" y="5221554"/>
            <a:ext cx="52776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OK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675" name="TextBox 29"/>
          <p:cNvSpPr/>
          <p:nvPr/>
        </p:nvSpPr>
        <p:spPr>
          <a:xfrm>
            <a:off x="7789102" y="5091594"/>
            <a:ext cx="5277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OK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676" name="TextBox 30"/>
          <p:cNvSpPr/>
          <p:nvPr/>
        </p:nvSpPr>
        <p:spPr>
          <a:xfrm>
            <a:off x="7264222" y="5093034"/>
            <a:ext cx="6282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$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677" name="Straight Arrow Connector 31"/>
          <p:cNvSpPr/>
          <p:nvPr/>
        </p:nvSpPr>
        <p:spPr>
          <a:xfrm flipV="1">
            <a:off x="10282822" y="5020674"/>
            <a:ext cx="360" cy="76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678" name="TextBox 32"/>
          <p:cNvSpPr/>
          <p:nvPr/>
        </p:nvSpPr>
        <p:spPr>
          <a:xfrm>
            <a:off x="10552102" y="2562234"/>
            <a:ext cx="1243440" cy="63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Experience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Score 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679" name="Straight Arrow Connector 33"/>
          <p:cNvSpPr/>
          <p:nvPr/>
        </p:nvSpPr>
        <p:spPr>
          <a:xfrm flipH="1" flipV="1">
            <a:off x="11166982" y="2528034"/>
            <a:ext cx="360" cy="64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E67DFD-2D98-70CF-3A2D-86DAA3E0B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549325"/>
            <a:ext cx="10182707" cy="1247760"/>
          </a:xfrm>
        </p:spPr>
        <p:txBody>
          <a:bodyPr/>
          <a:lstStyle/>
          <a:p>
            <a:r>
              <a:rPr lang="en-GB" dirty="0"/>
              <a:t>Ecosystem operation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8CD5E7B-BE78-F112-3137-9C1096275893}"/>
              </a:ext>
            </a:extLst>
          </p:cNvPr>
          <p:cNvSpPr txBox="1"/>
          <p:nvPr/>
        </p:nvSpPr>
        <p:spPr>
          <a:xfrm>
            <a:off x="1526128" y="2973488"/>
            <a:ext cx="69855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look forward to working </a:t>
            </a:r>
          </a:p>
          <a:p>
            <a:pPr algn="ctr">
              <a:spcBef>
                <a:spcPct val="0"/>
              </a:spcBef>
            </a:pPr>
            <a:r>
              <a:rPr lang="en-GB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you </a:t>
            </a:r>
          </a:p>
          <a:p>
            <a:pPr algn="ctr">
              <a:spcBef>
                <a:spcPct val="0"/>
              </a:spcBef>
            </a:pP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one of the many exciting MPAI project!</a:t>
            </a:r>
            <a:endParaRPr lang="en-150" sz="40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16176CB-27A1-23B8-1A27-79F370EC0C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3A5799BA-AC88-42FB-B8BE-FF1867FF2DFC}" type="datetime5">
              <a:rPr lang="en-US" sz="1400" smtClean="0">
                <a:latin typeface="Calibri" panose="020F0502020204030204" pitchFamily="34" charset="0"/>
                <a:cs typeface="Calibri" panose="020F0502020204030204" pitchFamily="34" charset="0"/>
              </a:rPr>
              <a:t>26-Sep-25</a:t>
            </a:fld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EC0D7677-CE82-E909-A440-A2B1FEF18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22</a:t>
            </a:fld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144CF8B-83F9-B1B2-D750-A6B29DD4138A}"/>
              </a:ext>
            </a:extLst>
          </p:cNvPr>
          <p:cNvGrpSpPr/>
          <p:nvPr/>
        </p:nvGrpSpPr>
        <p:grpSpPr>
          <a:xfrm>
            <a:off x="9250325" y="2316472"/>
            <a:ext cx="2970611" cy="4541528"/>
            <a:chOff x="9126271" y="1904998"/>
            <a:chExt cx="3094666" cy="4953002"/>
          </a:xfrm>
        </p:grpSpPr>
        <p:sp>
          <p:nvSpPr>
            <p:cNvPr id="4" name="Slide Number Placeholder 4">
              <a:extLst>
                <a:ext uri="{FF2B5EF4-FFF2-40B4-BE49-F238E27FC236}">
                  <a16:creationId xmlns:a16="http://schemas.microsoft.com/office/drawing/2014/main" id="{8FF036AA-156A-82C5-5477-ECEF27916333}"/>
                </a:ext>
              </a:extLst>
            </p:cNvPr>
            <p:cNvSpPr txBox="1">
              <a:spLocks/>
            </p:cNvSpPr>
            <p:nvPr/>
          </p:nvSpPr>
          <p:spPr>
            <a:xfrm>
              <a:off x="10624443" y="6563216"/>
              <a:ext cx="558914" cy="45719"/>
            </a:xfrm>
            <a:prstGeom prst="rect">
              <a:avLst/>
            </a:prstGeom>
          </p:spPr>
          <p:txBody>
            <a:bodyPr>
              <a:normAutofit fontScale="25000" lnSpcReduction="200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spcAft>
                  <a:spcPts val="600"/>
                </a:spcAft>
              </a:pPr>
              <a:fld id="{D57F1E4F-1CFF-5643-939E-217C01CDF565}" type="slidenum">
                <a:rPr lang="en-US" sz="400" smtClean="0"/>
                <a:pPr>
                  <a:lnSpc>
                    <a:spcPct val="90000"/>
                  </a:lnSpc>
                  <a:spcAft>
                    <a:spcPts val="600"/>
                  </a:spcAft>
                </a:pPr>
                <a:t>22</a:t>
              </a:fld>
              <a:endParaRPr lang="en-US" sz="400"/>
            </a:p>
          </p:txBody>
        </p:sp>
        <p:sp>
          <p:nvSpPr>
            <p:cNvPr id="5" name="Slide Number Placeholder 5">
              <a:extLst>
                <a:ext uri="{FF2B5EF4-FFF2-40B4-BE49-F238E27FC236}">
                  <a16:creationId xmlns:a16="http://schemas.microsoft.com/office/drawing/2014/main" id="{50958117-BFA8-2346-1354-F35034FFC4DD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mtClean="0"/>
                <a:pPr/>
                <a:t>22</a:t>
              </a:fld>
              <a:endParaRPr lang="en-US" dirty="0"/>
            </a:p>
          </p:txBody>
        </p:sp>
        <p:sp>
          <p:nvSpPr>
            <p:cNvPr id="6" name="Slide Number Placeholder 4">
              <a:extLst>
                <a:ext uri="{FF2B5EF4-FFF2-40B4-BE49-F238E27FC236}">
                  <a16:creationId xmlns:a16="http://schemas.microsoft.com/office/drawing/2014/main" id="{DB6AEE71-EA3F-59FE-ECD2-A0DBB7422800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z="1600" smtClean="0">
                  <a:latin typeface="Calibri" panose="020F0502020204030204" pitchFamily="34" charset="0"/>
                  <a:cs typeface="Calibri" panose="020F0502020204030204" pitchFamily="34" charset="0"/>
                </a:rPr>
                <a:pPr/>
                <a:t>22</a:t>
              </a:fld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Slide Number Placeholder 4">
              <a:extLst>
                <a:ext uri="{FF2B5EF4-FFF2-40B4-BE49-F238E27FC236}">
                  <a16:creationId xmlns:a16="http://schemas.microsoft.com/office/drawing/2014/main" id="{4062A52F-1C97-ECF1-EAA6-61A6AB799737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mtClean="0"/>
                <a:pPr/>
                <a:t>22</a:t>
              </a:fld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52A9FEE-4F46-D72A-FFD0-6D26F5E31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26271" y="1904998"/>
              <a:ext cx="3094666" cy="495300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8CEC8E-71F9-DA8E-7DF5-7D391263E8F1}"/>
                </a:ext>
              </a:extLst>
            </p:cNvPr>
            <p:cNvSpPr txBox="1"/>
            <p:nvPr/>
          </p:nvSpPr>
          <p:spPr>
            <a:xfrm>
              <a:off x="9137661" y="2606272"/>
              <a:ext cx="3047831" cy="1500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Join MPAI</a:t>
              </a:r>
            </a:p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Share the fun</a:t>
              </a:r>
            </a:p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Build the future</a:t>
              </a:r>
              <a:endParaRPr lang="en-GB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3" name="Picture 12" descr="A logo of a brain&#10;&#10;Description automatically generated with low confidence">
              <a:extLst>
                <a:ext uri="{FF2B5EF4-FFF2-40B4-BE49-F238E27FC236}">
                  <a16:creationId xmlns:a16="http://schemas.microsoft.com/office/drawing/2014/main" id="{BBAB7329-2E2E-0F33-854C-E90B8D2D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75903" y="4217764"/>
              <a:ext cx="2228417" cy="2096387"/>
            </a:xfrm>
            <a:prstGeom prst="rect">
              <a:avLst/>
            </a:prstGeom>
          </p:spPr>
        </p:pic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CF3DA7D-9F51-8D5A-26D2-137CB93BA287}"/>
              </a:ext>
            </a:extLst>
          </p:cNvPr>
          <p:cNvSpPr txBox="1">
            <a:spLocks/>
          </p:cNvSpPr>
          <p:nvPr/>
        </p:nvSpPr>
        <p:spPr>
          <a:xfrm>
            <a:off x="1775635" y="5714977"/>
            <a:ext cx="6660003" cy="91464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buClr>
                <a:srgbClr val="353535"/>
              </a:buClr>
              <a:buNone/>
              <a:defRPr/>
            </a:pPr>
            <a:r>
              <a:rPr lang="en-US" sz="2900" dirty="0">
                <a:solidFill>
                  <a:srgbClr val="265991">
                    <a:lumMod val="75000"/>
                  </a:srgbClr>
                </a:solidFill>
                <a:ea typeface="Calibri" panose="020F0502020204030204" pitchFamily="34" charset="0"/>
              </a:rPr>
              <a:t>https://mpai.community/community/join/</a:t>
            </a:r>
            <a:endParaRPr kumimoji="0" lang="en-150" sz="2900" b="0" i="0" u="none" strike="noStrike" kern="1200" cap="none" spc="0" normalizeH="0" baseline="0" noProof="0" dirty="0">
              <a:ln>
                <a:noFill/>
              </a:ln>
              <a:solidFill>
                <a:srgbClr val="265991">
                  <a:lumMod val="75000"/>
                </a:srgbClr>
              </a:solidFill>
              <a:effectLst/>
              <a:uLnTx/>
              <a:uFillTx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46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47933-546A-31FF-40B4-1F47077A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What is AI Framework?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07466-6280-408B-B61C-797B8D7F10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1904" y="1905000"/>
            <a:ext cx="5059017" cy="45534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dirty="0"/>
              <a:t>Technical Specification: AI Framework </a:t>
            </a:r>
            <a:r>
              <a:rPr lang="en-US" b="1" dirty="0"/>
              <a:t>(MPAI-AIF) V2.1</a:t>
            </a:r>
            <a:r>
              <a:rPr lang="en-US" dirty="0"/>
              <a:t>  specifies</a:t>
            </a:r>
          </a:p>
          <a:p>
            <a:pPr>
              <a:buFontTx/>
              <a:buChar char="-"/>
            </a:pPr>
            <a:r>
              <a:rPr lang="en-US" dirty="0"/>
              <a:t> Architecture</a:t>
            </a:r>
          </a:p>
          <a:p>
            <a:pPr>
              <a:buFontTx/>
              <a:buChar char="-"/>
            </a:pPr>
            <a:r>
              <a:rPr lang="en-US" dirty="0"/>
              <a:t>Interfaces</a:t>
            </a:r>
          </a:p>
          <a:p>
            <a:pPr>
              <a:buFontTx/>
              <a:buChar char="-"/>
            </a:pPr>
            <a:r>
              <a:rPr lang="en-US" dirty="0"/>
              <a:t>Protocols</a:t>
            </a:r>
          </a:p>
          <a:p>
            <a:pPr>
              <a:buFontTx/>
              <a:buChar char="-"/>
            </a:pPr>
            <a:r>
              <a:rPr lang="en-US" dirty="0"/>
              <a:t>Application Programming Interfaces (API) </a:t>
            </a:r>
          </a:p>
          <a:p>
            <a:pPr marL="0" indent="0">
              <a:buNone/>
            </a:pPr>
            <a:r>
              <a:rPr lang="en-US" dirty="0"/>
              <a:t>of the AI Framework specially designed for the execution of AI-based implementations, but also suitable for mixed AI and traditional data processing workflows.</a:t>
            </a:r>
            <a:endParaRPr lang="en-150" dirty="0"/>
          </a:p>
        </p:txBody>
      </p:sp>
      <p:pic>
        <p:nvPicPr>
          <p:cNvPr id="7" name="Content Placeholder 6" descr="Abstract smoke background">
            <a:extLst>
              <a:ext uri="{FF2B5EF4-FFF2-40B4-BE49-F238E27FC236}">
                <a16:creationId xmlns:a16="http://schemas.microsoft.com/office/drawing/2014/main" id="{B64E28F7-4B3D-FB16-99E2-76E1D3B637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80921" y="2478086"/>
            <a:ext cx="5123689" cy="3407253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F8C41-C75E-927E-9A70-260EF29E42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5799BA-AC88-42FB-B8BE-FF1867FF2DFC}" type="datetime5">
              <a:rPr lang="en-US" smtClean="0"/>
              <a:pPr>
                <a:spcAft>
                  <a:spcPts val="600"/>
                </a:spcAft>
              </a:pPr>
              <a:t>26-Sep-25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E1FECF-74C5-AD44-37B0-59BC758FE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18657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5">
            <a:extLst>
              <a:ext uri="{FF2B5EF4-FFF2-40B4-BE49-F238E27FC236}">
                <a16:creationId xmlns:a16="http://schemas.microsoft.com/office/drawing/2014/main" id="{68245913-A600-252F-723A-F18CD74E981E}"/>
              </a:ext>
            </a:extLst>
          </p:cNvPr>
          <p:cNvSpPr/>
          <p:nvPr/>
        </p:nvSpPr>
        <p:spPr>
          <a:xfrm>
            <a:off x="4158360" y="2022564"/>
            <a:ext cx="5383080" cy="2216160"/>
          </a:xfrm>
          <a:prstGeom prst="rect">
            <a:avLst/>
          </a:prstGeom>
          <a:solidFill>
            <a:schemeClr val="bg1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en-GB" sz="1800" b="0" strike="noStrike" spc="-1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en-GB" spc="-1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46" name="Rectangle 3"/>
          <p:cNvSpPr/>
          <p:nvPr/>
        </p:nvSpPr>
        <p:spPr>
          <a:xfrm>
            <a:off x="2045520" y="2043438"/>
            <a:ext cx="941760" cy="2171880"/>
          </a:xfrm>
          <a:prstGeom prst="rect">
            <a:avLst/>
          </a:prstGeom>
          <a:solidFill>
            <a:srgbClr val="FF669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FFFFF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User Agent</a:t>
            </a: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86" name="Right Brace 40"/>
          <p:cNvSpPr/>
          <p:nvPr/>
        </p:nvSpPr>
        <p:spPr>
          <a:xfrm>
            <a:off x="10142305" y="2043438"/>
            <a:ext cx="158040" cy="212184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02" name="Right Brace 72"/>
          <p:cNvSpPr/>
          <p:nvPr/>
        </p:nvSpPr>
        <p:spPr>
          <a:xfrm rot="10800000">
            <a:off x="3440989" y="2047758"/>
            <a:ext cx="158040" cy="212184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E1BFE89-B432-4D77-DE1F-58AA932B1E86}"/>
              </a:ext>
            </a:extLst>
          </p:cNvPr>
          <p:cNvGrpSpPr/>
          <p:nvPr/>
        </p:nvGrpSpPr>
        <p:grpSpPr>
          <a:xfrm>
            <a:off x="5806574" y="2258655"/>
            <a:ext cx="1660358" cy="615204"/>
            <a:chOff x="1478768" y="3118317"/>
            <a:chExt cx="5014301" cy="1870924"/>
          </a:xfrm>
        </p:grpSpPr>
        <p:sp>
          <p:nvSpPr>
            <p:cNvPr id="65" name="Rectangle 42">
              <a:extLst>
                <a:ext uri="{FF2B5EF4-FFF2-40B4-BE49-F238E27FC236}">
                  <a16:creationId xmlns:a16="http://schemas.microsoft.com/office/drawing/2014/main" id="{92FF3A85-BE8A-412D-49AE-F4C077FBE9E3}"/>
                </a:ext>
              </a:extLst>
            </p:cNvPr>
            <p:cNvSpPr/>
            <p:nvPr/>
          </p:nvSpPr>
          <p:spPr>
            <a:xfrm>
              <a:off x="2711697" y="3118317"/>
              <a:ext cx="2548492" cy="18709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4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AI Module (AIM)</a:t>
              </a:r>
              <a:endParaRPr lang="it-IT" sz="1400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06F85B7-6307-060D-1BDD-73D7C64BC1A2}"/>
                </a:ext>
              </a:extLst>
            </p:cNvPr>
            <p:cNvCxnSpPr>
              <a:cxnSpLocks/>
            </p:cNvCxnSpPr>
            <p:nvPr/>
          </p:nvCxnSpPr>
          <p:spPr>
            <a:xfrm>
              <a:off x="5257347" y="3544519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6651A35-6A1B-56CC-1577-527A27CF9E30}"/>
                </a:ext>
              </a:extLst>
            </p:cNvPr>
            <p:cNvCxnSpPr>
              <a:cxnSpLocks/>
            </p:cNvCxnSpPr>
            <p:nvPr/>
          </p:nvCxnSpPr>
          <p:spPr>
            <a:xfrm>
              <a:off x="5258915" y="406457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DCB68A6-E471-BF25-CFD6-CF717DC25EAD}"/>
                </a:ext>
              </a:extLst>
            </p:cNvPr>
            <p:cNvCxnSpPr>
              <a:cxnSpLocks/>
            </p:cNvCxnSpPr>
            <p:nvPr/>
          </p:nvCxnSpPr>
          <p:spPr>
            <a:xfrm>
              <a:off x="5260483" y="458462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708EE2C-E5EA-2D7D-06FB-6B04F78D3219}"/>
                </a:ext>
              </a:extLst>
            </p:cNvPr>
            <p:cNvCxnSpPr>
              <a:cxnSpLocks/>
            </p:cNvCxnSpPr>
            <p:nvPr/>
          </p:nvCxnSpPr>
          <p:spPr>
            <a:xfrm>
              <a:off x="1478768" y="3546087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A0F89A7-2E6B-73F4-F2FA-854F1E8A2A93}"/>
                </a:ext>
              </a:extLst>
            </p:cNvPr>
            <p:cNvCxnSpPr>
              <a:cxnSpLocks/>
            </p:cNvCxnSpPr>
            <p:nvPr/>
          </p:nvCxnSpPr>
          <p:spPr>
            <a:xfrm>
              <a:off x="1480336" y="406613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AAD92BF-0786-E2AD-9D01-A0A601D80327}"/>
                </a:ext>
              </a:extLst>
            </p:cNvPr>
            <p:cNvCxnSpPr>
              <a:cxnSpLocks/>
            </p:cNvCxnSpPr>
            <p:nvPr/>
          </p:nvCxnSpPr>
          <p:spPr>
            <a:xfrm>
              <a:off x="1481904" y="458618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FB57BE5-0CD2-7859-5764-33B0F6E01016}"/>
              </a:ext>
            </a:extLst>
          </p:cNvPr>
          <p:cNvGrpSpPr/>
          <p:nvPr/>
        </p:nvGrpSpPr>
        <p:grpSpPr>
          <a:xfrm>
            <a:off x="7596767" y="2362350"/>
            <a:ext cx="1660358" cy="615204"/>
            <a:chOff x="1478768" y="3118317"/>
            <a:chExt cx="5014301" cy="1870924"/>
          </a:xfrm>
        </p:grpSpPr>
        <p:sp>
          <p:nvSpPr>
            <p:cNvPr id="73" name="Rectangle 42">
              <a:extLst>
                <a:ext uri="{FF2B5EF4-FFF2-40B4-BE49-F238E27FC236}">
                  <a16:creationId xmlns:a16="http://schemas.microsoft.com/office/drawing/2014/main" id="{C6AD18C5-2A24-BEF6-1559-59D2DCF63086}"/>
                </a:ext>
              </a:extLst>
            </p:cNvPr>
            <p:cNvSpPr/>
            <p:nvPr/>
          </p:nvSpPr>
          <p:spPr>
            <a:xfrm>
              <a:off x="2711697" y="3118317"/>
              <a:ext cx="2548492" cy="18709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4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AI Module (AIM)</a:t>
              </a:r>
              <a:endParaRPr lang="it-IT" sz="1400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4AEFD8C-1EC0-32EF-8AA7-8F3898C374E0}"/>
                </a:ext>
              </a:extLst>
            </p:cNvPr>
            <p:cNvCxnSpPr>
              <a:cxnSpLocks/>
            </p:cNvCxnSpPr>
            <p:nvPr/>
          </p:nvCxnSpPr>
          <p:spPr>
            <a:xfrm>
              <a:off x="5257347" y="3544519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6545350D-421E-7F92-D578-ADA3E8F76327}"/>
                </a:ext>
              </a:extLst>
            </p:cNvPr>
            <p:cNvCxnSpPr>
              <a:cxnSpLocks/>
            </p:cNvCxnSpPr>
            <p:nvPr/>
          </p:nvCxnSpPr>
          <p:spPr>
            <a:xfrm>
              <a:off x="5258915" y="406457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D0478A9-7167-F45C-5BEA-A8871731F132}"/>
                </a:ext>
              </a:extLst>
            </p:cNvPr>
            <p:cNvCxnSpPr>
              <a:cxnSpLocks/>
            </p:cNvCxnSpPr>
            <p:nvPr/>
          </p:nvCxnSpPr>
          <p:spPr>
            <a:xfrm>
              <a:off x="5260483" y="458462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5F56B76-C2EC-6046-F26F-E8CA84D8CA6F}"/>
                </a:ext>
              </a:extLst>
            </p:cNvPr>
            <p:cNvCxnSpPr>
              <a:cxnSpLocks/>
            </p:cNvCxnSpPr>
            <p:nvPr/>
          </p:nvCxnSpPr>
          <p:spPr>
            <a:xfrm>
              <a:off x="1478768" y="3546087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32F7864-E3D4-7521-0762-9556CC3C3D48}"/>
                </a:ext>
              </a:extLst>
            </p:cNvPr>
            <p:cNvCxnSpPr>
              <a:cxnSpLocks/>
            </p:cNvCxnSpPr>
            <p:nvPr/>
          </p:nvCxnSpPr>
          <p:spPr>
            <a:xfrm>
              <a:off x="1480336" y="406613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63998989-7F21-C414-8952-04452ED1F2DF}"/>
                </a:ext>
              </a:extLst>
            </p:cNvPr>
            <p:cNvCxnSpPr>
              <a:cxnSpLocks/>
            </p:cNvCxnSpPr>
            <p:nvPr/>
          </p:nvCxnSpPr>
          <p:spPr>
            <a:xfrm>
              <a:off x="1481904" y="458618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FCA9EF4-A18C-CD64-D0C0-A269ED52C541}"/>
              </a:ext>
            </a:extLst>
          </p:cNvPr>
          <p:cNvGrpSpPr/>
          <p:nvPr/>
        </p:nvGrpSpPr>
        <p:grpSpPr>
          <a:xfrm>
            <a:off x="5810078" y="3152585"/>
            <a:ext cx="1660358" cy="615204"/>
            <a:chOff x="1478768" y="3118317"/>
            <a:chExt cx="5014301" cy="1870924"/>
          </a:xfrm>
        </p:grpSpPr>
        <p:sp>
          <p:nvSpPr>
            <p:cNvPr id="81" name="Rectangle 42">
              <a:extLst>
                <a:ext uri="{FF2B5EF4-FFF2-40B4-BE49-F238E27FC236}">
                  <a16:creationId xmlns:a16="http://schemas.microsoft.com/office/drawing/2014/main" id="{97B12765-1638-A384-AC7C-71490F65E82E}"/>
                </a:ext>
              </a:extLst>
            </p:cNvPr>
            <p:cNvSpPr/>
            <p:nvPr/>
          </p:nvSpPr>
          <p:spPr>
            <a:xfrm>
              <a:off x="2711697" y="3118317"/>
              <a:ext cx="2548492" cy="18709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4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AI Module (AIM)</a:t>
              </a:r>
              <a:endParaRPr lang="it-IT" sz="1400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28308A6-E8EF-AE65-7D46-742BE21802D8}"/>
                </a:ext>
              </a:extLst>
            </p:cNvPr>
            <p:cNvCxnSpPr>
              <a:cxnSpLocks/>
            </p:cNvCxnSpPr>
            <p:nvPr/>
          </p:nvCxnSpPr>
          <p:spPr>
            <a:xfrm>
              <a:off x="5257347" y="3544519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9E9F09FC-1517-DC58-967C-C4400C1B79F2}"/>
                </a:ext>
              </a:extLst>
            </p:cNvPr>
            <p:cNvCxnSpPr>
              <a:cxnSpLocks/>
            </p:cNvCxnSpPr>
            <p:nvPr/>
          </p:nvCxnSpPr>
          <p:spPr>
            <a:xfrm>
              <a:off x="5258915" y="406457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C8FF422-FF58-8C48-9D33-19E9EEE85EC6}"/>
                </a:ext>
              </a:extLst>
            </p:cNvPr>
            <p:cNvCxnSpPr>
              <a:cxnSpLocks/>
            </p:cNvCxnSpPr>
            <p:nvPr/>
          </p:nvCxnSpPr>
          <p:spPr>
            <a:xfrm>
              <a:off x="5260483" y="458462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04522B2-9D5E-C130-51F9-32C7CEB02933}"/>
                </a:ext>
              </a:extLst>
            </p:cNvPr>
            <p:cNvCxnSpPr>
              <a:cxnSpLocks/>
            </p:cNvCxnSpPr>
            <p:nvPr/>
          </p:nvCxnSpPr>
          <p:spPr>
            <a:xfrm>
              <a:off x="1478768" y="3546087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6F4DE31-737F-9DE8-9CF2-FAE170428339}"/>
                </a:ext>
              </a:extLst>
            </p:cNvPr>
            <p:cNvCxnSpPr>
              <a:cxnSpLocks/>
            </p:cNvCxnSpPr>
            <p:nvPr/>
          </p:nvCxnSpPr>
          <p:spPr>
            <a:xfrm>
              <a:off x="1480336" y="406613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6644B87-049F-2A7F-6454-0D0E9F813A14}"/>
                </a:ext>
              </a:extLst>
            </p:cNvPr>
            <p:cNvCxnSpPr>
              <a:cxnSpLocks/>
            </p:cNvCxnSpPr>
            <p:nvPr/>
          </p:nvCxnSpPr>
          <p:spPr>
            <a:xfrm>
              <a:off x="1481904" y="458618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2A9AC18-0C47-A63D-4357-C45A04CB23C3}"/>
              </a:ext>
            </a:extLst>
          </p:cNvPr>
          <p:cNvGrpSpPr/>
          <p:nvPr/>
        </p:nvGrpSpPr>
        <p:grpSpPr>
          <a:xfrm>
            <a:off x="7615621" y="3502996"/>
            <a:ext cx="1660358" cy="615204"/>
            <a:chOff x="1478768" y="3118317"/>
            <a:chExt cx="5014301" cy="1870924"/>
          </a:xfrm>
        </p:grpSpPr>
        <p:sp>
          <p:nvSpPr>
            <p:cNvPr id="89" name="Rectangle 42">
              <a:extLst>
                <a:ext uri="{FF2B5EF4-FFF2-40B4-BE49-F238E27FC236}">
                  <a16:creationId xmlns:a16="http://schemas.microsoft.com/office/drawing/2014/main" id="{0D4D5387-D051-E9C2-94BC-D1E24BEEF55A}"/>
                </a:ext>
              </a:extLst>
            </p:cNvPr>
            <p:cNvSpPr/>
            <p:nvPr/>
          </p:nvSpPr>
          <p:spPr>
            <a:xfrm>
              <a:off x="2711697" y="3118317"/>
              <a:ext cx="2548492" cy="18709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4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AI Module (AIM)</a:t>
              </a:r>
              <a:endParaRPr lang="it-IT" sz="1400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989806C3-0E17-7184-8868-A1E3052D5373}"/>
                </a:ext>
              </a:extLst>
            </p:cNvPr>
            <p:cNvCxnSpPr>
              <a:cxnSpLocks/>
            </p:cNvCxnSpPr>
            <p:nvPr/>
          </p:nvCxnSpPr>
          <p:spPr>
            <a:xfrm>
              <a:off x="5257347" y="3544519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0B42C12-D361-F98B-1D7B-903E1122AF5E}"/>
                </a:ext>
              </a:extLst>
            </p:cNvPr>
            <p:cNvCxnSpPr>
              <a:cxnSpLocks/>
            </p:cNvCxnSpPr>
            <p:nvPr/>
          </p:nvCxnSpPr>
          <p:spPr>
            <a:xfrm>
              <a:off x="5258915" y="406457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9446AB6-8FD9-7C1E-50FA-68FA2E8611C8}"/>
                </a:ext>
              </a:extLst>
            </p:cNvPr>
            <p:cNvCxnSpPr>
              <a:cxnSpLocks/>
            </p:cNvCxnSpPr>
            <p:nvPr/>
          </p:nvCxnSpPr>
          <p:spPr>
            <a:xfrm>
              <a:off x="5260483" y="458462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514B853-B2DB-5634-84E2-8F996A882A02}"/>
                </a:ext>
              </a:extLst>
            </p:cNvPr>
            <p:cNvCxnSpPr>
              <a:cxnSpLocks/>
            </p:cNvCxnSpPr>
            <p:nvPr/>
          </p:nvCxnSpPr>
          <p:spPr>
            <a:xfrm>
              <a:off x="1478768" y="3546087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05D4E03-45BB-EF44-3348-8A2ABC16287B}"/>
                </a:ext>
              </a:extLst>
            </p:cNvPr>
            <p:cNvCxnSpPr>
              <a:cxnSpLocks/>
            </p:cNvCxnSpPr>
            <p:nvPr/>
          </p:nvCxnSpPr>
          <p:spPr>
            <a:xfrm>
              <a:off x="1480336" y="406613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E37445A6-E706-03E5-F5B0-490F382526B1}"/>
                </a:ext>
              </a:extLst>
            </p:cNvPr>
            <p:cNvCxnSpPr>
              <a:cxnSpLocks/>
            </p:cNvCxnSpPr>
            <p:nvPr/>
          </p:nvCxnSpPr>
          <p:spPr>
            <a:xfrm>
              <a:off x="1481904" y="458618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102C6A39-3A0C-B998-188F-5A3B0833A0F6}"/>
              </a:ext>
            </a:extLst>
          </p:cNvPr>
          <p:cNvGrpSpPr/>
          <p:nvPr/>
        </p:nvGrpSpPr>
        <p:grpSpPr>
          <a:xfrm>
            <a:off x="9539599" y="2153946"/>
            <a:ext cx="582135" cy="1952367"/>
            <a:chOff x="2969117" y="1271600"/>
            <a:chExt cx="582135" cy="2163463"/>
          </a:xfrm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B9C26E5-76C1-7525-21CE-125CA5D51D1B}"/>
                </a:ext>
              </a:extLst>
            </p:cNvPr>
            <p:cNvCxnSpPr>
              <a:cxnSpLocks/>
            </p:cNvCxnSpPr>
            <p:nvPr/>
          </p:nvCxnSpPr>
          <p:spPr>
            <a:xfrm>
              <a:off x="2976972" y="1271600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9CEAFF65-42ED-11B2-A94F-C96595FC7D7C}"/>
                </a:ext>
              </a:extLst>
            </p:cNvPr>
            <p:cNvCxnSpPr>
              <a:cxnSpLocks/>
            </p:cNvCxnSpPr>
            <p:nvPr/>
          </p:nvCxnSpPr>
          <p:spPr>
            <a:xfrm>
              <a:off x="2987970" y="1989614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5B586E65-F605-36DB-900C-D4EE3AE4A318}"/>
                </a:ext>
              </a:extLst>
            </p:cNvPr>
            <p:cNvCxnSpPr>
              <a:cxnSpLocks/>
            </p:cNvCxnSpPr>
            <p:nvPr/>
          </p:nvCxnSpPr>
          <p:spPr>
            <a:xfrm>
              <a:off x="2969117" y="2706056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006DD847-AF2C-46F4-1ADD-25A9C6263B73}"/>
                </a:ext>
              </a:extLst>
            </p:cNvPr>
            <p:cNvCxnSpPr>
              <a:cxnSpLocks/>
            </p:cNvCxnSpPr>
            <p:nvPr/>
          </p:nvCxnSpPr>
          <p:spPr>
            <a:xfrm>
              <a:off x="2980115" y="3433495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83119FD-A468-259F-E822-A16BF8029624}"/>
              </a:ext>
            </a:extLst>
          </p:cNvPr>
          <p:cNvGrpSpPr/>
          <p:nvPr/>
        </p:nvGrpSpPr>
        <p:grpSpPr>
          <a:xfrm>
            <a:off x="3581862" y="2153946"/>
            <a:ext cx="582135" cy="1952367"/>
            <a:chOff x="2969117" y="1271600"/>
            <a:chExt cx="582135" cy="2163463"/>
          </a:xfrm>
        </p:grpSpPr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1321E63-654F-95B1-1250-06A6F9017ED1}"/>
                </a:ext>
              </a:extLst>
            </p:cNvPr>
            <p:cNvCxnSpPr>
              <a:cxnSpLocks/>
            </p:cNvCxnSpPr>
            <p:nvPr/>
          </p:nvCxnSpPr>
          <p:spPr>
            <a:xfrm>
              <a:off x="2976972" y="1271600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7BB4282-D550-AA7E-79AC-B3BBA7C85C00}"/>
                </a:ext>
              </a:extLst>
            </p:cNvPr>
            <p:cNvCxnSpPr>
              <a:cxnSpLocks/>
            </p:cNvCxnSpPr>
            <p:nvPr/>
          </p:nvCxnSpPr>
          <p:spPr>
            <a:xfrm>
              <a:off x="2987970" y="1989614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224E7A7B-BD74-62CE-C634-9D32DADF24CC}"/>
                </a:ext>
              </a:extLst>
            </p:cNvPr>
            <p:cNvCxnSpPr>
              <a:cxnSpLocks/>
            </p:cNvCxnSpPr>
            <p:nvPr/>
          </p:nvCxnSpPr>
          <p:spPr>
            <a:xfrm>
              <a:off x="2969117" y="2706056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7F6F5C5C-90B3-DF30-28BF-14655009278E}"/>
                </a:ext>
              </a:extLst>
            </p:cNvPr>
            <p:cNvCxnSpPr>
              <a:cxnSpLocks/>
            </p:cNvCxnSpPr>
            <p:nvPr/>
          </p:nvCxnSpPr>
          <p:spPr>
            <a:xfrm>
              <a:off x="2980115" y="3433495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sp>
        <p:nvSpPr>
          <p:cNvPr id="1452" name="Rectangle 56"/>
          <p:cNvSpPr/>
          <p:nvPr/>
        </p:nvSpPr>
        <p:spPr>
          <a:xfrm>
            <a:off x="2045520" y="4444756"/>
            <a:ext cx="5570101" cy="399953"/>
          </a:xfrm>
          <a:prstGeom prst="rect">
            <a:avLst/>
          </a:prstGeom>
          <a:solidFill>
            <a:srgbClr val="FFDF7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Controller (Non-secure/Secure) 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53" name="Straight Connector 57"/>
          <p:cNvSpPr/>
          <p:nvPr/>
        </p:nvSpPr>
        <p:spPr>
          <a:xfrm>
            <a:off x="2060910" y="4346803"/>
            <a:ext cx="5554711" cy="36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49" name="Rectangle 51"/>
          <p:cNvSpPr/>
          <p:nvPr/>
        </p:nvSpPr>
        <p:spPr>
          <a:xfrm>
            <a:off x="3992001" y="5028830"/>
            <a:ext cx="750190" cy="526388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Global Storage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54" name="Rectangle 1"/>
          <p:cNvSpPr/>
          <p:nvPr/>
        </p:nvSpPr>
        <p:spPr>
          <a:xfrm>
            <a:off x="2116114" y="5026831"/>
            <a:ext cx="681155" cy="526380"/>
          </a:xfrm>
          <a:prstGeom prst="rect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FFFFF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MPAI Store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" name="Rectangle 52">
            <a:extLst>
              <a:ext uri="{FF2B5EF4-FFF2-40B4-BE49-F238E27FC236}">
                <a16:creationId xmlns:a16="http://schemas.microsoft.com/office/drawing/2014/main" id="{EF61BAF6-8C44-DDD4-A2A9-8EB100D9D468}"/>
              </a:ext>
            </a:extLst>
          </p:cNvPr>
          <p:cNvSpPr/>
          <p:nvPr/>
        </p:nvSpPr>
        <p:spPr>
          <a:xfrm>
            <a:off x="4844597" y="5028308"/>
            <a:ext cx="681155" cy="5275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Access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TextBox 52">
            <a:extLst>
              <a:ext uri="{FF2B5EF4-FFF2-40B4-BE49-F238E27FC236}">
                <a16:creationId xmlns:a16="http://schemas.microsoft.com/office/drawing/2014/main" id="{2AD0D662-38E8-F224-EAF2-553674FE64AE}"/>
              </a:ext>
            </a:extLst>
          </p:cNvPr>
          <p:cNvSpPr/>
          <p:nvPr/>
        </p:nvSpPr>
        <p:spPr>
          <a:xfrm>
            <a:off x="2952453" y="2797412"/>
            <a:ext cx="461665" cy="68223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Inputs</a:t>
            </a:r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" name="TextBox 53">
            <a:extLst>
              <a:ext uri="{FF2B5EF4-FFF2-40B4-BE49-F238E27FC236}">
                <a16:creationId xmlns:a16="http://schemas.microsoft.com/office/drawing/2014/main" id="{A0094F44-BAB3-4A4F-F33B-0F4F9B8EBCAC}"/>
              </a:ext>
            </a:extLst>
          </p:cNvPr>
          <p:cNvSpPr/>
          <p:nvPr/>
        </p:nvSpPr>
        <p:spPr>
          <a:xfrm>
            <a:off x="10180196" y="2658935"/>
            <a:ext cx="461665" cy="853760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Outputs</a:t>
            </a:r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47" name="Rectangle 5"/>
          <p:cNvSpPr/>
          <p:nvPr/>
        </p:nvSpPr>
        <p:spPr>
          <a:xfrm>
            <a:off x="2864234" y="5026831"/>
            <a:ext cx="1027145" cy="5292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Communi</a:t>
            </a: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-cation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054054-E634-E6BF-5387-FE299909A551}"/>
              </a:ext>
            </a:extLst>
          </p:cNvPr>
          <p:cNvCxnSpPr>
            <a:cxnSpLocks/>
          </p:cNvCxnSpPr>
          <p:nvPr/>
        </p:nvCxnSpPr>
        <p:spPr>
          <a:xfrm>
            <a:off x="2864234" y="4942242"/>
            <a:ext cx="1034629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C66B4E-5DB3-B066-1F0E-0D6C28D6C07A}"/>
              </a:ext>
            </a:extLst>
          </p:cNvPr>
          <p:cNvCxnSpPr/>
          <p:nvPr/>
        </p:nvCxnSpPr>
        <p:spPr>
          <a:xfrm flipV="1">
            <a:off x="4034046" y="4942849"/>
            <a:ext cx="695892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6F429C-36CA-0611-B302-C548CCE3F847}"/>
              </a:ext>
            </a:extLst>
          </p:cNvPr>
          <p:cNvCxnSpPr/>
          <p:nvPr/>
        </p:nvCxnSpPr>
        <p:spPr>
          <a:xfrm flipV="1">
            <a:off x="4872253" y="4942851"/>
            <a:ext cx="630576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9D0C320-D5F3-A080-68F3-66BE64C9507B}"/>
              </a:ext>
            </a:extLst>
          </p:cNvPr>
          <p:cNvCxnSpPr/>
          <p:nvPr/>
        </p:nvCxnSpPr>
        <p:spPr>
          <a:xfrm flipV="1">
            <a:off x="2144552" y="4942848"/>
            <a:ext cx="630576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645D80-977F-8FC9-6CE6-E5BAFF0E22F4}"/>
              </a:ext>
            </a:extLst>
          </p:cNvPr>
          <p:cNvCxnSpPr>
            <a:cxnSpLocks/>
          </p:cNvCxnSpPr>
          <p:nvPr/>
        </p:nvCxnSpPr>
        <p:spPr>
          <a:xfrm>
            <a:off x="4481986" y="3056354"/>
            <a:ext cx="1034629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94A1A3B5-7F94-50D7-C946-6AB540CE9253}"/>
              </a:ext>
            </a:extLst>
          </p:cNvPr>
          <p:cNvGrpSpPr/>
          <p:nvPr/>
        </p:nvGrpSpPr>
        <p:grpSpPr>
          <a:xfrm>
            <a:off x="4347978" y="3152585"/>
            <a:ext cx="1333370" cy="951798"/>
            <a:chOff x="4347978" y="2661733"/>
            <a:chExt cx="1333370" cy="711130"/>
          </a:xfrm>
        </p:grpSpPr>
        <p:sp>
          <p:nvSpPr>
            <p:cNvPr id="1497" name="Rectangle 58"/>
            <p:cNvSpPr/>
            <p:nvPr/>
          </p:nvSpPr>
          <p:spPr>
            <a:xfrm>
              <a:off x="4347978" y="2661733"/>
              <a:ext cx="1329676" cy="361641"/>
            </a:xfrm>
            <a:prstGeom prst="rect">
              <a:avLst/>
            </a:prstGeom>
            <a:solidFill>
              <a:srgbClr val="7DDD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2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AIM/AIW Storage</a:t>
              </a:r>
            </a:p>
            <a:p>
              <a:pPr algn="ctr">
                <a:lnSpc>
                  <a:spcPct val="100000"/>
                </a:lnSpc>
                <a:buNone/>
              </a:pPr>
              <a:r>
                <a:rPr lang="en-GB" sz="1200" spc="-1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(non-secure)</a:t>
              </a:r>
              <a:endParaRPr lang="en-GB" sz="12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endParaRPr>
            </a:p>
          </p:txBody>
        </p:sp>
        <p:sp>
          <p:nvSpPr>
            <p:cNvPr id="16" name="Rectangle 58">
              <a:extLst>
                <a:ext uri="{FF2B5EF4-FFF2-40B4-BE49-F238E27FC236}">
                  <a16:creationId xmlns:a16="http://schemas.microsoft.com/office/drawing/2014/main" id="{04C1C8EA-078A-E682-5548-22FFD5848D0C}"/>
                </a:ext>
              </a:extLst>
            </p:cNvPr>
            <p:cNvSpPr/>
            <p:nvPr/>
          </p:nvSpPr>
          <p:spPr>
            <a:xfrm>
              <a:off x="4351672" y="3023210"/>
              <a:ext cx="1329676" cy="349653"/>
            </a:xfrm>
            <a:prstGeom prst="rect">
              <a:avLst/>
            </a:prstGeom>
            <a:solidFill>
              <a:srgbClr val="7DDD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2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AIM/AIW Storage</a:t>
              </a:r>
            </a:p>
            <a:p>
              <a:pPr algn="ctr">
                <a:lnSpc>
                  <a:spcPct val="100000"/>
                </a:lnSpc>
                <a:buNone/>
              </a:pPr>
              <a:r>
                <a:rPr lang="en-GB" sz="1200" spc="-1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(secure)</a:t>
              </a:r>
              <a:endParaRPr lang="en-GB" sz="12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86C21DE-61B3-8D84-F6CD-C72395FAFB81}"/>
              </a:ext>
            </a:extLst>
          </p:cNvPr>
          <p:cNvSpPr txBox="1"/>
          <p:nvPr/>
        </p:nvSpPr>
        <p:spPr>
          <a:xfrm>
            <a:off x="9629866" y="4777223"/>
            <a:ext cx="853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SAL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E03762-3DC8-66D4-6A34-F4493D7ACD84}"/>
              </a:ext>
            </a:extLst>
          </p:cNvPr>
          <p:cNvSpPr/>
          <p:nvPr/>
        </p:nvSpPr>
        <p:spPr>
          <a:xfrm>
            <a:off x="8434339" y="5012050"/>
            <a:ext cx="1135788" cy="529341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Attestation Service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203465-ABCE-E7E4-6668-7CD33B3AED2F}"/>
              </a:ext>
            </a:extLst>
          </p:cNvPr>
          <p:cNvSpPr/>
          <p:nvPr/>
        </p:nvSpPr>
        <p:spPr>
          <a:xfrm>
            <a:off x="7172734" y="5023491"/>
            <a:ext cx="1201866" cy="529342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Encryption Service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FA6CF585-008A-2446-D7AA-C3B2B7B9CE01}"/>
              </a:ext>
            </a:extLst>
          </p:cNvPr>
          <p:cNvSpPr/>
          <p:nvPr/>
        </p:nvSpPr>
        <p:spPr>
          <a:xfrm>
            <a:off x="5605538" y="5025868"/>
            <a:ext cx="1507457" cy="529342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Communication Service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67D91E5-C78C-7E6C-D2AC-8F59B320238A}"/>
              </a:ext>
            </a:extLst>
          </p:cNvPr>
          <p:cNvCxnSpPr>
            <a:cxnSpLocks/>
          </p:cNvCxnSpPr>
          <p:nvPr/>
        </p:nvCxnSpPr>
        <p:spPr>
          <a:xfrm flipV="1">
            <a:off x="5586930" y="4942863"/>
            <a:ext cx="3948501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B73024A-63D4-A241-A250-2807BB131530}"/>
              </a:ext>
            </a:extLst>
          </p:cNvPr>
          <p:cNvSpPr txBox="1"/>
          <p:nvPr/>
        </p:nvSpPr>
        <p:spPr>
          <a:xfrm>
            <a:off x="4518149" y="2112173"/>
            <a:ext cx="10958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AI 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Workflow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(AIW)</a:t>
            </a:r>
            <a:endParaRPr lang="en-1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2344-023E-0D3D-44C6-43A137A89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AI Framework (MPAI-AIF V2.2)</a:t>
            </a:r>
          </a:p>
        </p:txBody>
      </p:sp>
    </p:spTree>
    <p:extLst>
      <p:ext uri="{BB962C8B-B14F-4D97-AF65-F5344CB8AC3E}">
        <p14:creationId xmlns:p14="http://schemas.microsoft.com/office/powerpoint/2010/main" val="362600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3000235-9FD3-3AA3-8914-4E0024C1B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Standard Development Process</a:t>
            </a:r>
            <a:br>
              <a:rPr lang="en-GB" dirty="0"/>
            </a:b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E9998E-82CD-D7F9-45D3-572BC0BB6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Technical Specification shall include at least the following stages:</a:t>
            </a:r>
          </a:p>
          <a:p>
            <a:pPr lvl="1"/>
            <a:r>
              <a:rPr lang="en-GB" dirty="0"/>
              <a:t>Development of Use Cases and Functional Requirements.</a:t>
            </a:r>
          </a:p>
          <a:p>
            <a:pPr lvl="1"/>
            <a:r>
              <a:rPr lang="en-GB" dirty="0"/>
              <a:t>Development of the Technical Specification- and possibly Version-related Framework Licence.</a:t>
            </a:r>
          </a:p>
          <a:p>
            <a:pPr lvl="1"/>
            <a:r>
              <a:rPr lang="en-GB" dirty="0"/>
              <a:t>Publication of Call for Technologies.</a:t>
            </a:r>
          </a:p>
          <a:p>
            <a:pPr lvl="1"/>
            <a:r>
              <a:rPr lang="en-GB" dirty="0"/>
              <a:t>Development of Technical Specification.</a:t>
            </a:r>
          </a:p>
          <a:p>
            <a:pPr lvl="1"/>
            <a:r>
              <a:rPr lang="en-GB" dirty="0"/>
              <a:t>Approval and Publication.</a:t>
            </a:r>
          </a:p>
          <a:p>
            <a:r>
              <a:rPr lang="en-GB" dirty="0"/>
              <a:t>A new Project that is expected to generate a Technical Specification or a Technical Report is assigned a three-character acronym. The name of the Project should include a not-too-large number of words.</a:t>
            </a:r>
          </a:p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7C313D-B41C-C616-55FC-4431B1C3F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16E3-455F-40B0-92E8-BFF9BA927C0E}" type="datetime5">
              <a:rPr lang="en-US" smtClean="0"/>
              <a:t>26-Sep-25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1534D-FF35-8EBB-7774-0B2F55A0A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837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95B96-6F8D-2F92-4D2B-61FAF36A1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the word “Normative”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90CAD-4B52-7E08-7263-7C665587C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672501"/>
            <a:ext cx="10202586" cy="4936434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The word </a:t>
            </a:r>
            <a:r>
              <a:rPr lang="en-GB" i="1" dirty="0"/>
              <a:t>normative</a:t>
            </a:r>
            <a:r>
              <a:rPr lang="en-GB" dirty="0"/>
              <a:t> implies that an Implementation claiming Conformance to:</a:t>
            </a:r>
          </a:p>
          <a:p>
            <a:r>
              <a:rPr lang="en-GB" dirty="0"/>
              <a:t>An </a:t>
            </a:r>
            <a:r>
              <a:rPr lang="en-GB" i="1" dirty="0"/>
              <a:t>AIW</a:t>
            </a:r>
            <a:r>
              <a:rPr lang="en-GB" dirty="0"/>
              <a:t>, shall:</a:t>
            </a:r>
          </a:p>
          <a:p>
            <a:pPr lvl="1"/>
            <a:r>
              <a:rPr lang="en-GB" dirty="0"/>
              <a:t>Perform the function specified in the relevant section of the AI Workflows chapter.</a:t>
            </a:r>
          </a:p>
          <a:p>
            <a:pPr lvl="1"/>
            <a:r>
              <a:rPr lang="en-GB" dirty="0"/>
              <a:t>Use AIMs connected with the topology and connections conforming with the relevant AIM specifications.</a:t>
            </a:r>
          </a:p>
          <a:p>
            <a:pPr lvl="1"/>
            <a:r>
              <a:rPr lang="en-GB" dirty="0"/>
              <a:t>Receive input and produce output data having the formats specified by the relevant Data Type specifications.</a:t>
            </a:r>
          </a:p>
          <a:p>
            <a:r>
              <a:rPr lang="en-GB" dirty="0"/>
              <a:t>An </a:t>
            </a:r>
            <a:r>
              <a:rPr lang="en-GB" i="1" dirty="0"/>
              <a:t>AIM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Shall perform the function specified in the relevant the relevant section of the AI Workflows chapter of the relevant Technical Specification.</a:t>
            </a:r>
          </a:p>
          <a:p>
            <a:pPr lvl="1"/>
            <a:r>
              <a:rPr lang="en-GB" dirty="0"/>
              <a:t>May be composed of Sub-AIMs in accordance with the relevant AIM specification when it is a Composite AIM.</a:t>
            </a:r>
          </a:p>
          <a:p>
            <a:pPr lvl="1"/>
            <a:r>
              <a:rPr lang="en-GB" dirty="0"/>
              <a:t>Receive and produce data in accordance with the relevant Data Types specifications.</a:t>
            </a:r>
            <a:endParaRPr lang="en-GB" b="1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65D05-15EC-8DBF-A74E-45DC60FDF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26-Sep-25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332094-89FD-A42C-82D7-667822B92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766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B3DFE-8D88-797E-F964-5C1018B9F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Standard Publication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EAFC3-294B-EF63-1DE7-AE5BE7548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594884"/>
            <a:ext cx="10202586" cy="4968331"/>
          </a:xfrm>
        </p:spPr>
        <p:txBody>
          <a:bodyPr>
            <a:normAutofit/>
          </a:bodyPr>
          <a:lstStyle/>
          <a:p>
            <a:r>
              <a:rPr lang="en-GB" dirty="0"/>
              <a:t>It is recommended that, before final publication, a sufficiently mature draft Technical Specification be published for Community Comments on the MPAI website. The Technical Specification shall be published on the relevant project page as a pdf file and as connected web pages each including a chapter of the standard.</a:t>
            </a:r>
          </a:p>
          <a:p>
            <a:r>
              <a:rPr lang="en-GB" dirty="0"/>
              <a:t>The cover page or website shall make reference to </a:t>
            </a:r>
            <a:r>
              <a:rPr lang="en-GB" dirty="0">
                <a:hlinkClick r:id="rId2"/>
              </a:rPr>
              <a:t>Notices and Disclaimers</a:t>
            </a:r>
            <a:r>
              <a:rPr lang="en-GB" dirty="0"/>
              <a:t>.</a:t>
            </a:r>
          </a:p>
          <a:p>
            <a:r>
              <a:rPr lang="en-GB" dirty="0"/>
              <a:t>The Reference Software, Conformance Testing, and Performance Assessment Specification may be published either as an independent document or as part of the relevant Technical Specification.</a:t>
            </a:r>
          </a:p>
          <a:p>
            <a:r>
              <a:rPr lang="en-GB" dirty="0"/>
              <a:t>Per the </a:t>
            </a:r>
            <a:r>
              <a:rPr lang="en-GB" dirty="0">
                <a:hlinkClick r:id="rId3"/>
              </a:rPr>
              <a:t>Procedures of Work</a:t>
            </a:r>
            <a:r>
              <a:rPr lang="en-GB" dirty="0"/>
              <a:t> of the MPAI Statutes, the Secretariat shall collect the Patent Declarations submitted by Members.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813F4-BA8B-4630-71CB-C7B4ED05F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26-Sep-25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2AD91B-B59C-5E9D-5454-ED74A1097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052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76B9-B01D-6332-70D6-4DA5BD2BA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 Software Specification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33043-715F-9B2E-D6A0-1467C8404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584251"/>
            <a:ext cx="10202586" cy="4841808"/>
          </a:xfrm>
        </p:spPr>
        <p:txBody>
          <a:bodyPr>
            <a:normAutofit/>
          </a:bodyPr>
          <a:lstStyle/>
          <a:p>
            <a:r>
              <a:rPr lang="en-GB" dirty="0"/>
              <a:t>A Document providing basic information about, and references, the Reference Software Implementation.</a:t>
            </a:r>
          </a:p>
          <a:p>
            <a:r>
              <a:rPr lang="en-GB" dirty="0"/>
              <a:t>The Reference Software Implementation of an AIW or AIM shall: </a:t>
            </a:r>
          </a:p>
          <a:p>
            <a:pPr lvl="1"/>
            <a:r>
              <a:rPr lang="en-GB" dirty="0"/>
              <a:t>Display the functionality specified in the relevant Technical Specification.</a:t>
            </a:r>
          </a:p>
          <a:p>
            <a:pPr lvl="1"/>
            <a:r>
              <a:rPr lang="en-GB" dirty="0"/>
              <a:t>Produce Conforming output data when fed with input data that Conform with the relevant Technical Specification. </a:t>
            </a:r>
          </a:p>
          <a:p>
            <a:r>
              <a:rPr lang="en-GB" dirty="0"/>
              <a:t>Software is made available in one or more than one of the following forms:</a:t>
            </a:r>
          </a:p>
          <a:p>
            <a:pPr lvl="1"/>
            <a:r>
              <a:rPr lang="en-GB" dirty="0"/>
              <a:t>As source or compiled code providing a user experience and/or functionality sufficient to assess the value of the standard.</a:t>
            </a:r>
          </a:p>
          <a:p>
            <a:pPr lvl="1"/>
            <a:r>
              <a:rPr lang="en-GB" dirty="0"/>
              <a:t>As source code or compiled wrapping access to a third-party service enabling a conforming AIM Implementation (Wrapper AIM).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82C60-7C39-D4D7-B197-F908BBC66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26-Sep-25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39DDF2-F730-6248-0739-1885E798E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601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29BAB-7C5E-9C19-1373-8085D738A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 Software Implementation Disclaimers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C857D-C266-CCE6-10F7-3F99683D7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MPAI-ABC or ABC-XYZ Reference Software Implementation, if in source code, is released with the BSD-3-Clause licence.</a:t>
            </a:r>
          </a:p>
          <a:p>
            <a:r>
              <a:rPr lang="en-GB" dirty="0"/>
              <a:t>The purpose of this Reference Software is to provide a working Implementation of MPAI-ABC or ABC-XYZ, not to provide a ready-to-use product.</a:t>
            </a:r>
          </a:p>
          <a:p>
            <a:r>
              <a:rPr lang="en-GB" dirty="0"/>
              <a:t>MPAI disclaims the suitability of the Software for any other purposes and does not guarantee that it is secure.</a:t>
            </a:r>
          </a:p>
          <a:p>
            <a:r>
              <a:rPr lang="en-GB" dirty="0"/>
              <a:t>Use of this Reference Software may require acceptance of licences from the respective copyright holders. Users shall verify that they have the right to use any third-party software required by this Reference Software.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678B3-39BE-03D4-B043-2B1657404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26-Sep-25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89F3B2-34FF-28F8-B83C-C74CED9CF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016728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PAI Metaverse Model (MPAI-MMM) – Technologies (MMM-TEC) V2.1.pptc.potx" id="{A83C8D21-FDD5-47CE-BBFF-66931C84B1BE}" vid="{C67FDF7C-25BF-402B-A586-C3753E18B09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2358</TotalTime>
  <Words>1868</Words>
  <Application>Microsoft Office PowerPoint</Application>
  <PresentationFormat>Widescreen</PresentationFormat>
  <Paragraphs>256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Times New Roman</vt:lpstr>
      <vt:lpstr>Wingdings 3</vt:lpstr>
      <vt:lpstr>Filo</vt:lpstr>
      <vt:lpstr>Governance of the MPAI Ecosystem V2.0</vt:lpstr>
      <vt:lpstr>What is Governance of the MPAI Ecosystem (MPAI-GME)?</vt:lpstr>
      <vt:lpstr>What is AI Framework?</vt:lpstr>
      <vt:lpstr>AI Framework (MPAI-AIF V2.2)</vt:lpstr>
      <vt:lpstr>Standard Development Process </vt:lpstr>
      <vt:lpstr>What does the word “Normative” mean?</vt:lpstr>
      <vt:lpstr>Standard Publication</vt:lpstr>
      <vt:lpstr>Reference Software Specification </vt:lpstr>
      <vt:lpstr>Reference Software Implementation Disclaimers</vt:lpstr>
      <vt:lpstr>Reference Software Implementation Features</vt:lpstr>
      <vt:lpstr>Conformance Testing Specification </vt:lpstr>
      <vt:lpstr>Performance Assessment Specification/1</vt:lpstr>
      <vt:lpstr>Performance Assessment Specification/2</vt:lpstr>
      <vt:lpstr>Performance Assessment Specification Requirements</vt:lpstr>
      <vt:lpstr>MPAI Ecosystem </vt:lpstr>
      <vt:lpstr>Ecosystem players – MPAI </vt:lpstr>
      <vt:lpstr>Ecosystem players – The MPAI Store/1</vt:lpstr>
      <vt:lpstr>Ecosystem players – The MPAI Store/2</vt:lpstr>
      <vt:lpstr>Ecosystem players - Implementers</vt:lpstr>
      <vt:lpstr>Performance Assessors</vt:lpstr>
      <vt:lpstr>Ecosystem operation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Chiariglione</dc:creator>
  <cp:lastModifiedBy>Leonardo Chiariglione</cp:lastModifiedBy>
  <cp:revision>10</cp:revision>
  <dcterms:created xsi:type="dcterms:W3CDTF">2024-03-04T10:07:46Z</dcterms:created>
  <dcterms:modified xsi:type="dcterms:W3CDTF">2025-09-26T17:35:37Z</dcterms:modified>
</cp:coreProperties>
</file>