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1046" r:id="rId2"/>
    <p:sldId id="3141" r:id="rId3"/>
    <p:sldId id="3779" r:id="rId4"/>
    <p:sldId id="2499" r:id="rId5"/>
    <p:sldId id="2500" r:id="rId6"/>
    <p:sldId id="2501" r:id="rId7"/>
    <p:sldId id="1051" r:id="rId8"/>
    <p:sldId id="1047" r:id="rId9"/>
    <p:sldId id="1049" r:id="rId10"/>
    <p:sldId id="1050" r:id="rId11"/>
    <p:sldId id="3782" r:id="rId12"/>
    <p:sldId id="3124" r:id="rId13"/>
    <p:sldId id="3117" r:id="rId14"/>
    <p:sldId id="3118" r:id="rId15"/>
    <p:sldId id="3120" r:id="rId16"/>
    <p:sldId id="3119" r:id="rId17"/>
    <p:sldId id="3780" r:id="rId18"/>
    <p:sldId id="2504" r:id="rId19"/>
    <p:sldId id="2506" r:id="rId20"/>
    <p:sldId id="2505" r:id="rId21"/>
    <p:sldId id="3122" r:id="rId22"/>
    <p:sldId id="2335" r:id="rId23"/>
    <p:sldId id="2484" r:id="rId24"/>
    <p:sldId id="3126" r:id="rId25"/>
    <p:sldId id="3127" r:id="rId26"/>
    <p:sldId id="3129" r:id="rId27"/>
    <p:sldId id="3130" r:id="rId28"/>
    <p:sldId id="3781" r:id="rId29"/>
    <p:sldId id="3139" r:id="rId30"/>
    <p:sldId id="3133" r:id="rId31"/>
    <p:sldId id="3135" r:id="rId32"/>
    <p:sldId id="3783" r:id="rId33"/>
    <p:sldId id="3131" r:id="rId34"/>
    <p:sldId id="3132" r:id="rId35"/>
    <p:sldId id="3136" r:id="rId36"/>
    <p:sldId id="3137" r:id="rId37"/>
    <p:sldId id="3138" r:id="rId38"/>
    <p:sldId id="3134" r:id="rId39"/>
    <p:sldId id="3786" r:id="rId40"/>
    <p:sldId id="3784" r:id="rId41"/>
    <p:sldId id="3785" r:id="rId42"/>
    <p:sldId id="267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ABCA2-3F15-4D4A-914F-C4C8EA1D6186}" v="8" dt="2025-09-11T17:06:23.844"/>
    <p1510:client id="{7FAB1EA0-26CA-45D9-8B6B-801E281458EE}" v="76" dt="2025-09-12T13:52:40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8D70B391-5803-482A-BA3E-252F4B7ECA22}"/>
    <pc:docChg chg="undo redo custSel addSld delSld modSld">
      <pc:chgData name="Leonardo Chiariglione" userId="03ff1134-c2b7-4932-850d-6529216fed29" providerId="ADAL" clId="{8D70B391-5803-482A-BA3E-252F4B7ECA22}" dt="2025-09-11T17:45:32.241" v="356" actId="20577"/>
      <pc:docMkLst>
        <pc:docMk/>
      </pc:docMkLst>
      <pc:sldChg chg="modSp mod">
        <pc:chgData name="Leonardo Chiariglione" userId="03ff1134-c2b7-4932-850d-6529216fed29" providerId="ADAL" clId="{8D70B391-5803-482A-BA3E-252F4B7ECA22}" dt="2025-09-11T16:54:58.713" v="304" actId="1037"/>
        <pc:sldMkLst>
          <pc:docMk/>
          <pc:sldMk cId="1178104340" sldId="1049"/>
        </pc:sldMkLst>
        <pc:graphicFrameChg chg="mod">
          <ac:chgData name="Leonardo Chiariglione" userId="03ff1134-c2b7-4932-850d-6529216fed29" providerId="ADAL" clId="{8D70B391-5803-482A-BA3E-252F4B7ECA22}" dt="2025-09-11T16:54:58.713" v="304" actId="1037"/>
          <ac:graphicFrameMkLst>
            <pc:docMk/>
            <pc:sldMk cId="1178104340" sldId="1049"/>
            <ac:graphicFrameMk id="6" creationId="{CC74DEBB-F0F5-F396-AD07-496B6FE181F5}"/>
          </ac:graphicFrameMkLst>
        </pc:graphicFrameChg>
      </pc:sldChg>
      <pc:sldChg chg="modSp mod">
        <pc:chgData name="Leonardo Chiariglione" userId="03ff1134-c2b7-4932-850d-6529216fed29" providerId="ADAL" clId="{8D70B391-5803-482A-BA3E-252F4B7ECA22}" dt="2025-09-11T16:55:10.371" v="305" actId="14100"/>
        <pc:sldMkLst>
          <pc:docMk/>
          <pc:sldMk cId="1286185701" sldId="1050"/>
        </pc:sldMkLst>
        <pc:graphicFrameChg chg="mod modGraphic">
          <ac:chgData name="Leonardo Chiariglione" userId="03ff1134-c2b7-4932-850d-6529216fed29" providerId="ADAL" clId="{8D70B391-5803-482A-BA3E-252F4B7ECA22}" dt="2025-09-11T16:55:10.371" v="305" actId="14100"/>
          <ac:graphicFrameMkLst>
            <pc:docMk/>
            <pc:sldMk cId="1286185701" sldId="1050"/>
            <ac:graphicFrameMk id="6" creationId="{96FA5ECE-792A-E140-C39C-3897CD1BAC4E}"/>
          </ac:graphicFrameMkLst>
        </pc:graphicFrameChg>
      </pc:sldChg>
      <pc:sldChg chg="modSp mod">
        <pc:chgData name="Leonardo Chiariglione" userId="03ff1134-c2b7-4932-850d-6529216fed29" providerId="ADAL" clId="{8D70B391-5803-482A-BA3E-252F4B7ECA22}" dt="2025-09-11T16:52:53.007" v="268" actId="6549"/>
        <pc:sldMkLst>
          <pc:docMk/>
          <pc:sldMk cId="2232679642" sldId="1051"/>
        </pc:sldMkLst>
        <pc:spChg chg="mod">
          <ac:chgData name="Leonardo Chiariglione" userId="03ff1134-c2b7-4932-850d-6529216fed29" providerId="ADAL" clId="{8D70B391-5803-482A-BA3E-252F4B7ECA22}" dt="2025-09-11T16:52:53.007" v="268" actId="6549"/>
          <ac:spMkLst>
            <pc:docMk/>
            <pc:sldMk cId="2232679642" sldId="1051"/>
            <ac:spMk id="3" creationId="{031BF4DC-7F8D-7BE5-2B05-F3DF124CA984}"/>
          </ac:spMkLst>
        </pc:spChg>
      </pc:sldChg>
      <pc:sldChg chg="modSp mod">
        <pc:chgData name="Leonardo Chiariglione" userId="03ff1134-c2b7-4932-850d-6529216fed29" providerId="ADAL" clId="{8D70B391-5803-482A-BA3E-252F4B7ECA22}" dt="2025-09-11T16:48:51.740" v="258" actId="1035"/>
        <pc:sldMkLst>
          <pc:docMk/>
          <pc:sldMk cId="4072873986" sldId="2499"/>
        </pc:sldMkLst>
        <pc:spChg chg="mod">
          <ac:chgData name="Leonardo Chiariglione" userId="03ff1134-c2b7-4932-850d-6529216fed29" providerId="ADAL" clId="{8D70B391-5803-482A-BA3E-252F4B7ECA22}" dt="2025-09-11T16:44:35.649" v="112" actId="6549"/>
          <ac:spMkLst>
            <pc:docMk/>
            <pc:sldMk cId="4072873986" sldId="2499"/>
            <ac:spMk id="2" creationId="{BA89DA83-83DB-39A5-1E3A-B5CDA39713DE}"/>
          </ac:spMkLst>
        </pc:spChg>
        <pc:spChg chg="mod">
          <ac:chgData name="Leonardo Chiariglione" userId="03ff1134-c2b7-4932-850d-6529216fed29" providerId="ADAL" clId="{8D70B391-5803-482A-BA3E-252F4B7ECA22}" dt="2025-09-11T16:48:44.635" v="238" actId="14100"/>
          <ac:spMkLst>
            <pc:docMk/>
            <pc:sldMk cId="4072873986" sldId="2499"/>
            <ac:spMk id="3" creationId="{4A20427F-68AA-843D-D65F-9072AFA51BDD}"/>
          </ac:spMkLst>
        </pc:spChg>
        <pc:graphicFrameChg chg="mod modGraphic">
          <ac:chgData name="Leonardo Chiariglione" userId="03ff1134-c2b7-4932-850d-6529216fed29" providerId="ADAL" clId="{8D70B391-5803-482A-BA3E-252F4B7ECA22}" dt="2025-09-11T16:48:51.740" v="258" actId="1035"/>
          <ac:graphicFrameMkLst>
            <pc:docMk/>
            <pc:sldMk cId="4072873986" sldId="2499"/>
            <ac:graphicFrameMk id="6" creationId="{35905803-C48E-C968-650F-4C2E3E41D533}"/>
          </ac:graphicFrameMkLst>
        </pc:graphicFrameChg>
      </pc:sldChg>
      <pc:sldChg chg="modSp mod">
        <pc:chgData name="Leonardo Chiariglione" userId="03ff1134-c2b7-4932-850d-6529216fed29" providerId="ADAL" clId="{8D70B391-5803-482A-BA3E-252F4B7ECA22}" dt="2025-09-11T16:49:22.917" v="265" actId="20577"/>
        <pc:sldMkLst>
          <pc:docMk/>
          <pc:sldMk cId="2360337512" sldId="2500"/>
        </pc:sldMkLst>
        <pc:spChg chg="mod">
          <ac:chgData name="Leonardo Chiariglione" userId="03ff1134-c2b7-4932-850d-6529216fed29" providerId="ADAL" clId="{8D70B391-5803-482A-BA3E-252F4B7ECA22}" dt="2025-09-11T16:49:22.917" v="265" actId="20577"/>
          <ac:spMkLst>
            <pc:docMk/>
            <pc:sldMk cId="2360337512" sldId="2500"/>
            <ac:spMk id="3" creationId="{76C5C4DF-A5BD-5F72-02BE-270FBB2EA6C5}"/>
          </ac:spMkLst>
        </pc:spChg>
      </pc:sldChg>
      <pc:sldChg chg="modSp">
        <pc:chgData name="Leonardo Chiariglione" userId="03ff1134-c2b7-4932-850d-6529216fed29" providerId="ADAL" clId="{8D70B391-5803-482A-BA3E-252F4B7ECA22}" dt="2025-09-11T16:51:42.657" v="267"/>
        <pc:sldMkLst>
          <pc:docMk/>
          <pc:sldMk cId="949997206" sldId="2501"/>
        </pc:sldMkLst>
        <pc:graphicFrameChg chg="mod">
          <ac:chgData name="Leonardo Chiariglione" userId="03ff1134-c2b7-4932-850d-6529216fed29" providerId="ADAL" clId="{8D70B391-5803-482A-BA3E-252F4B7ECA22}" dt="2025-09-11T16:51:42.657" v="267"/>
          <ac:graphicFrameMkLst>
            <pc:docMk/>
            <pc:sldMk cId="949997206" sldId="2501"/>
            <ac:graphicFrameMk id="6" creationId="{94A6D699-7A4D-8D73-DFB2-5E1D9A22B2EC}"/>
          </ac:graphicFrameMkLst>
        </pc:graphicFrameChg>
      </pc:sldChg>
      <pc:sldChg chg="modSp mod">
        <pc:chgData name="Leonardo Chiariglione" userId="03ff1134-c2b7-4932-850d-6529216fed29" providerId="ADAL" clId="{8D70B391-5803-482A-BA3E-252F4B7ECA22}" dt="2025-09-11T17:45:32.241" v="356" actId="20577"/>
        <pc:sldMkLst>
          <pc:docMk/>
          <pc:sldMk cId="2801939768" sldId="2505"/>
        </pc:sldMkLst>
        <pc:spChg chg="mod">
          <ac:chgData name="Leonardo Chiariglione" userId="03ff1134-c2b7-4932-850d-6529216fed29" providerId="ADAL" clId="{8D70B391-5803-482A-BA3E-252F4B7ECA22}" dt="2025-09-11T17:45:32.241" v="356" actId="20577"/>
          <ac:spMkLst>
            <pc:docMk/>
            <pc:sldMk cId="2801939768" sldId="2505"/>
            <ac:spMk id="2" creationId="{9ABA4ADC-FFF9-5A99-95D9-431D54557D31}"/>
          </ac:spMkLst>
        </pc:spChg>
      </pc:sldChg>
      <pc:sldChg chg="modSp mod">
        <pc:chgData name="Leonardo Chiariglione" userId="03ff1134-c2b7-4932-850d-6529216fed29" providerId="ADAL" clId="{8D70B391-5803-482A-BA3E-252F4B7ECA22}" dt="2025-09-11T17:13:42.910" v="348" actId="20577"/>
        <pc:sldMkLst>
          <pc:docMk/>
          <pc:sldMk cId="3495510621" sldId="3118"/>
        </pc:sldMkLst>
        <pc:graphicFrameChg chg="mod modGraphic">
          <ac:chgData name="Leonardo Chiariglione" userId="03ff1134-c2b7-4932-850d-6529216fed29" providerId="ADAL" clId="{8D70B391-5803-482A-BA3E-252F4B7ECA22}" dt="2025-09-11T17:13:42.910" v="348" actId="20577"/>
          <ac:graphicFrameMkLst>
            <pc:docMk/>
            <pc:sldMk cId="3495510621" sldId="3118"/>
            <ac:graphicFrameMk id="6" creationId="{CA75B9F9-CF6C-9ED7-B389-57C4BAD74D7A}"/>
          </ac:graphicFrameMkLst>
        </pc:graphicFrameChg>
      </pc:sldChg>
      <pc:sldChg chg="modSp mod">
        <pc:chgData name="Leonardo Chiariglione" userId="03ff1134-c2b7-4932-850d-6529216fed29" providerId="ADAL" clId="{8D70B391-5803-482A-BA3E-252F4B7ECA22}" dt="2025-09-11T17:07:21.834" v="317" actId="1036"/>
        <pc:sldMkLst>
          <pc:docMk/>
          <pc:sldMk cId="545642946" sldId="3124"/>
        </pc:sldMkLst>
        <pc:graphicFrameChg chg="mod modGraphic">
          <ac:chgData name="Leonardo Chiariglione" userId="03ff1134-c2b7-4932-850d-6529216fed29" providerId="ADAL" clId="{8D70B391-5803-482A-BA3E-252F4B7ECA22}" dt="2025-09-11T17:07:21.834" v="317" actId="1036"/>
          <ac:graphicFrameMkLst>
            <pc:docMk/>
            <pc:sldMk cId="545642946" sldId="3124"/>
            <ac:graphicFrameMk id="6" creationId="{C8107211-906B-EC76-FE2B-ABC95F684F93}"/>
          </ac:graphicFrameMkLst>
        </pc:graphicFrameChg>
      </pc:sldChg>
      <pc:sldChg chg="modSp mod">
        <pc:chgData name="Leonardo Chiariglione" userId="03ff1134-c2b7-4932-850d-6529216fed29" providerId="ADAL" clId="{8D70B391-5803-482A-BA3E-252F4B7ECA22}" dt="2025-09-11T17:08:47.545" v="329" actId="20577"/>
        <pc:sldMkLst>
          <pc:docMk/>
          <pc:sldMk cId="4109639279" sldId="3140"/>
        </pc:sldMkLst>
        <pc:spChg chg="mod">
          <ac:chgData name="Leonardo Chiariglione" userId="03ff1134-c2b7-4932-850d-6529216fed29" providerId="ADAL" clId="{8D70B391-5803-482A-BA3E-252F4B7ECA22}" dt="2025-09-11T17:08:47.545" v="329" actId="20577"/>
          <ac:spMkLst>
            <pc:docMk/>
            <pc:sldMk cId="4109639279" sldId="3140"/>
            <ac:spMk id="7" creationId="{99073FE4-5952-1ACF-E264-60078BA2676A}"/>
          </ac:spMkLst>
        </pc:spChg>
      </pc:sldChg>
      <pc:sldChg chg="modSp mod">
        <pc:chgData name="Leonardo Chiariglione" userId="03ff1134-c2b7-4932-850d-6529216fed29" providerId="ADAL" clId="{8D70B391-5803-482A-BA3E-252F4B7ECA22}" dt="2025-09-11T16:41:28.953" v="51" actId="6549"/>
        <pc:sldMkLst>
          <pc:docMk/>
          <pc:sldMk cId="1436935455" sldId="3141"/>
        </pc:sldMkLst>
        <pc:spChg chg="mod">
          <ac:chgData name="Leonardo Chiariglione" userId="03ff1134-c2b7-4932-850d-6529216fed29" providerId="ADAL" clId="{8D70B391-5803-482A-BA3E-252F4B7ECA22}" dt="2025-09-11T16:41:28.953" v="51" actId="6549"/>
          <ac:spMkLst>
            <pc:docMk/>
            <pc:sldMk cId="1436935455" sldId="3141"/>
            <ac:spMk id="2" creationId="{16EF24CE-3061-5AB9-C18D-56E819DA4F99}"/>
          </ac:spMkLst>
        </pc:spChg>
        <pc:spChg chg="mod">
          <ac:chgData name="Leonardo Chiariglione" userId="03ff1134-c2b7-4932-850d-6529216fed29" providerId="ADAL" clId="{8D70B391-5803-482A-BA3E-252F4B7ECA22}" dt="2025-09-11T16:40:42.872" v="39" actId="20577"/>
          <ac:spMkLst>
            <pc:docMk/>
            <pc:sldMk cId="1436935455" sldId="3141"/>
            <ac:spMk id="3" creationId="{4E2EE3E2-84F3-2A42-9EEE-62247DB3574C}"/>
          </ac:spMkLst>
        </pc:spChg>
      </pc:sldChg>
      <pc:sldChg chg="modSp add del mod">
        <pc:chgData name="Leonardo Chiariglione" userId="03ff1134-c2b7-4932-850d-6529216fed29" providerId="ADAL" clId="{8D70B391-5803-482A-BA3E-252F4B7ECA22}" dt="2025-09-11T16:48:06.131" v="173" actId="1035"/>
        <pc:sldMkLst>
          <pc:docMk/>
          <pc:sldMk cId="2487770020" sldId="3779"/>
        </pc:sldMkLst>
        <pc:spChg chg="mod">
          <ac:chgData name="Leonardo Chiariglione" userId="03ff1134-c2b7-4932-850d-6529216fed29" providerId="ADAL" clId="{8D70B391-5803-482A-BA3E-252F4B7ECA22}" dt="2025-09-11T16:48:06.131" v="173" actId="1035"/>
          <ac:spMkLst>
            <pc:docMk/>
            <pc:sldMk cId="2487770020" sldId="3779"/>
            <ac:spMk id="3" creationId="{E44428C1-3BB2-D412-9DA5-8096CD3F1BA3}"/>
          </ac:spMkLst>
        </pc:spChg>
        <pc:picChg chg="mod">
          <ac:chgData name="Leonardo Chiariglione" userId="03ff1134-c2b7-4932-850d-6529216fed29" providerId="ADAL" clId="{8D70B391-5803-482A-BA3E-252F4B7ECA22}" dt="2025-09-11T16:43:12.507" v="85" actId="1037"/>
          <ac:picMkLst>
            <pc:docMk/>
            <pc:sldMk cId="2487770020" sldId="3779"/>
            <ac:picMk id="6" creationId="{F892CCB8-0C97-68CE-4B6B-D0F19452D34F}"/>
          </ac:picMkLst>
        </pc:picChg>
      </pc:sldChg>
    </pc:docChg>
  </pc:docChgLst>
  <pc:docChgLst>
    <pc:chgData name="Leonardo Chiariglione" userId="03ff1134-c2b7-4932-850d-6529216fed29" providerId="ADAL" clId="{934272C4-1AF4-4A03-B025-192ECC382F0C}"/>
    <pc:docChg chg="undo custSel addSld delSld modSld">
      <pc:chgData name="Leonardo Chiariglione" userId="03ff1134-c2b7-4932-850d-6529216fed29" providerId="ADAL" clId="{934272C4-1AF4-4A03-B025-192ECC382F0C}" dt="2025-09-12T13:53:40.221" v="2139" actId="20577"/>
      <pc:docMkLst>
        <pc:docMk/>
      </pc:docMkLst>
      <pc:sldChg chg="modSp mod">
        <pc:chgData name="Leonardo Chiariglione" userId="03ff1134-c2b7-4932-850d-6529216fed29" providerId="ADAL" clId="{934272C4-1AF4-4A03-B025-192ECC382F0C}" dt="2025-09-12T10:48:56.518" v="637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934272C4-1AF4-4A03-B025-192ECC382F0C}" dt="2025-09-12T10:48:44.320" v="634" actId="20577"/>
          <ac:spMkLst>
            <pc:docMk/>
            <pc:sldMk cId="3945264366" sldId="1046"/>
            <ac:spMk id="2" creationId="{F56FA326-962E-449B-B27F-735553353598}"/>
          </ac:spMkLst>
        </pc:spChg>
        <pc:spChg chg="mod">
          <ac:chgData name="Leonardo Chiariglione" userId="03ff1134-c2b7-4932-850d-6529216fed29" providerId="ADAL" clId="{934272C4-1AF4-4A03-B025-192ECC382F0C}" dt="2025-09-12T10:48:56.518" v="637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modSp mod">
        <pc:chgData name="Leonardo Chiariglione" userId="03ff1134-c2b7-4932-850d-6529216fed29" providerId="ADAL" clId="{934272C4-1AF4-4A03-B025-192ECC382F0C}" dt="2025-09-12T11:09:36.285" v="1019" actId="1035"/>
        <pc:sldMkLst>
          <pc:docMk/>
          <pc:sldMk cId="1955634120" sldId="1047"/>
        </pc:sldMkLst>
        <pc:spChg chg="mod">
          <ac:chgData name="Leonardo Chiariglione" userId="03ff1134-c2b7-4932-850d-6529216fed29" providerId="ADAL" clId="{934272C4-1AF4-4A03-B025-192ECC382F0C}" dt="2025-09-12T11:09:25.694" v="996" actId="1035"/>
          <ac:spMkLst>
            <pc:docMk/>
            <pc:sldMk cId="1955634120" sldId="1047"/>
            <ac:spMk id="2" creationId="{4516E80F-35B2-949D-C71F-942645B9F942}"/>
          </ac:spMkLst>
        </pc:spChg>
        <pc:graphicFrameChg chg="mod modGraphic">
          <ac:chgData name="Leonardo Chiariglione" userId="03ff1134-c2b7-4932-850d-6529216fed29" providerId="ADAL" clId="{934272C4-1AF4-4A03-B025-192ECC382F0C}" dt="2025-09-12T11:09:36.285" v="1019" actId="1035"/>
          <ac:graphicFrameMkLst>
            <pc:docMk/>
            <pc:sldMk cId="1955634120" sldId="1047"/>
            <ac:graphicFrameMk id="6" creationId="{7895D69C-BF65-606D-CCA0-42A8786110AE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1:11:33.237" v="1026" actId="14734"/>
        <pc:sldMkLst>
          <pc:docMk/>
          <pc:sldMk cId="1178104340" sldId="1049"/>
        </pc:sldMkLst>
        <pc:graphicFrameChg chg="modGraphic">
          <ac:chgData name="Leonardo Chiariglione" userId="03ff1134-c2b7-4932-850d-6529216fed29" providerId="ADAL" clId="{934272C4-1AF4-4A03-B025-192ECC382F0C}" dt="2025-09-12T11:11:33.237" v="1026" actId="14734"/>
          <ac:graphicFrameMkLst>
            <pc:docMk/>
            <pc:sldMk cId="1178104340" sldId="1049"/>
            <ac:graphicFrameMk id="6" creationId="{CC74DEBB-F0F5-F396-AD07-496B6FE181F5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1:11:03.798" v="1022" actId="122"/>
        <pc:sldMkLst>
          <pc:docMk/>
          <pc:sldMk cId="1286185701" sldId="1050"/>
        </pc:sldMkLst>
        <pc:graphicFrameChg chg="modGraphic">
          <ac:chgData name="Leonardo Chiariglione" userId="03ff1134-c2b7-4932-850d-6529216fed29" providerId="ADAL" clId="{934272C4-1AF4-4A03-B025-192ECC382F0C}" dt="2025-09-12T11:11:03.798" v="1022" actId="122"/>
          <ac:graphicFrameMkLst>
            <pc:docMk/>
            <pc:sldMk cId="1286185701" sldId="1050"/>
            <ac:graphicFrameMk id="6" creationId="{96FA5ECE-792A-E140-C39C-3897CD1BAC4E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1:06:12.339" v="967" actId="20577"/>
        <pc:sldMkLst>
          <pc:docMk/>
          <pc:sldMk cId="2232679642" sldId="1051"/>
        </pc:sldMkLst>
        <pc:spChg chg="mod">
          <ac:chgData name="Leonardo Chiariglione" userId="03ff1134-c2b7-4932-850d-6529216fed29" providerId="ADAL" clId="{934272C4-1AF4-4A03-B025-192ECC382F0C}" dt="2025-09-12T11:06:12.339" v="967" actId="20577"/>
          <ac:spMkLst>
            <pc:docMk/>
            <pc:sldMk cId="2232679642" sldId="1051"/>
            <ac:spMk id="3" creationId="{031BF4DC-7F8D-7BE5-2B05-F3DF124CA984}"/>
          </ac:spMkLst>
        </pc:spChg>
      </pc:sldChg>
      <pc:sldChg chg="modSp mod">
        <pc:chgData name="Leonardo Chiariglione" userId="03ff1134-c2b7-4932-850d-6529216fed29" providerId="ADAL" clId="{934272C4-1AF4-4A03-B025-192ECC382F0C}" dt="2025-09-12T12:53:28.542" v="1120" actId="207"/>
        <pc:sldMkLst>
          <pc:docMk/>
          <pc:sldMk cId="2029297739" sldId="2484"/>
        </pc:sldMkLst>
        <pc:spChg chg="mod">
          <ac:chgData name="Leonardo Chiariglione" userId="03ff1134-c2b7-4932-850d-6529216fed29" providerId="ADAL" clId="{934272C4-1AF4-4A03-B025-192ECC382F0C}" dt="2025-09-12T12:53:23.383" v="1119" actId="207"/>
          <ac:spMkLst>
            <pc:docMk/>
            <pc:sldMk cId="2029297739" sldId="2484"/>
            <ac:spMk id="21" creationId="{4B3AF8E7-6FA4-EA9C-3034-8909C5A4AB09}"/>
          </ac:spMkLst>
        </pc:spChg>
        <pc:spChg chg="mod">
          <ac:chgData name="Leonardo Chiariglione" userId="03ff1134-c2b7-4932-850d-6529216fed29" providerId="ADAL" clId="{934272C4-1AF4-4A03-B025-192ECC382F0C}" dt="2025-09-12T12:53:28.542" v="1120" actId="207"/>
          <ac:spMkLst>
            <pc:docMk/>
            <pc:sldMk cId="2029297739" sldId="2484"/>
            <ac:spMk id="22" creationId="{496E7841-B5DA-FAB4-F870-96DD663F9700}"/>
          </ac:spMkLst>
        </pc:spChg>
      </pc:sldChg>
      <pc:sldChg chg="delSp modSp mod">
        <pc:chgData name="Leonardo Chiariglione" userId="03ff1134-c2b7-4932-850d-6529216fed29" providerId="ADAL" clId="{934272C4-1AF4-4A03-B025-192ECC382F0C}" dt="2025-09-12T10:57:56.076" v="848" actId="6549"/>
        <pc:sldMkLst>
          <pc:docMk/>
          <pc:sldMk cId="4072873986" sldId="2499"/>
        </pc:sldMkLst>
        <pc:spChg chg="mod">
          <ac:chgData name="Leonardo Chiariglione" userId="03ff1134-c2b7-4932-850d-6529216fed29" providerId="ADAL" clId="{934272C4-1AF4-4A03-B025-192ECC382F0C}" dt="2025-09-12T10:52:43.494" v="731"/>
          <ac:spMkLst>
            <pc:docMk/>
            <pc:sldMk cId="4072873986" sldId="2499"/>
            <ac:spMk id="2" creationId="{BA89DA83-83DB-39A5-1E3A-B5CDA39713DE}"/>
          </ac:spMkLst>
        </pc:spChg>
        <pc:spChg chg="del mod">
          <ac:chgData name="Leonardo Chiariglione" userId="03ff1134-c2b7-4932-850d-6529216fed29" providerId="ADAL" clId="{934272C4-1AF4-4A03-B025-192ECC382F0C}" dt="2025-09-12T10:52:53.077" v="732" actId="478"/>
          <ac:spMkLst>
            <pc:docMk/>
            <pc:sldMk cId="4072873986" sldId="2499"/>
            <ac:spMk id="3" creationId="{4A20427F-68AA-843D-D65F-9072AFA51BDD}"/>
          </ac:spMkLst>
        </pc:spChg>
        <pc:spChg chg="mod">
          <ac:chgData name="Leonardo Chiariglione" userId="03ff1134-c2b7-4932-850d-6529216fed29" providerId="ADAL" clId="{934272C4-1AF4-4A03-B025-192ECC382F0C}" dt="2025-09-12T10:57:12.089" v="808" actId="1035"/>
          <ac:spMkLst>
            <pc:docMk/>
            <pc:sldMk cId="4072873986" sldId="2499"/>
            <ac:spMk id="4" creationId="{86F6940C-2574-0CF1-E855-4C1813233181}"/>
          </ac:spMkLst>
        </pc:spChg>
        <pc:spChg chg="mod">
          <ac:chgData name="Leonardo Chiariglione" userId="03ff1134-c2b7-4932-850d-6529216fed29" providerId="ADAL" clId="{934272C4-1AF4-4A03-B025-192ECC382F0C}" dt="2025-09-12T10:57:05.294" v="802" actId="1036"/>
          <ac:spMkLst>
            <pc:docMk/>
            <pc:sldMk cId="4072873986" sldId="2499"/>
            <ac:spMk id="5" creationId="{579288DF-8F0A-EB65-DB94-2B89AE8DF684}"/>
          </ac:spMkLst>
        </pc:spChg>
        <pc:graphicFrameChg chg="mod modGraphic">
          <ac:chgData name="Leonardo Chiariglione" userId="03ff1134-c2b7-4932-850d-6529216fed29" providerId="ADAL" clId="{934272C4-1AF4-4A03-B025-192ECC382F0C}" dt="2025-09-12T10:57:56.076" v="848" actId="6549"/>
          <ac:graphicFrameMkLst>
            <pc:docMk/>
            <pc:sldMk cId="4072873986" sldId="2499"/>
            <ac:graphicFrameMk id="6" creationId="{35905803-C48E-C968-650F-4C2E3E41D533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1:01:54.495" v="925" actId="113"/>
        <pc:sldMkLst>
          <pc:docMk/>
          <pc:sldMk cId="2360337512" sldId="2500"/>
        </pc:sldMkLst>
        <pc:spChg chg="mod">
          <ac:chgData name="Leonardo Chiariglione" userId="03ff1134-c2b7-4932-850d-6529216fed29" providerId="ADAL" clId="{934272C4-1AF4-4A03-B025-192ECC382F0C}" dt="2025-09-12T11:01:28.084" v="923" actId="113"/>
          <ac:spMkLst>
            <pc:docMk/>
            <pc:sldMk cId="2360337512" sldId="2500"/>
            <ac:spMk id="3" creationId="{76C5C4DF-A5BD-5F72-02BE-270FBB2EA6C5}"/>
          </ac:spMkLst>
        </pc:spChg>
        <pc:spChg chg="mod">
          <ac:chgData name="Leonardo Chiariglione" userId="03ff1134-c2b7-4932-850d-6529216fed29" providerId="ADAL" clId="{934272C4-1AF4-4A03-B025-192ECC382F0C}" dt="2025-09-12T11:01:54.495" v="925" actId="113"/>
          <ac:spMkLst>
            <pc:docMk/>
            <pc:sldMk cId="2360337512" sldId="2500"/>
            <ac:spMk id="6" creationId="{B55F6ADE-D44E-9B10-40B8-A7119D8CCF4D}"/>
          </ac:spMkLst>
        </pc:spChg>
      </pc:sldChg>
      <pc:sldChg chg="modSp mod">
        <pc:chgData name="Leonardo Chiariglione" userId="03ff1134-c2b7-4932-850d-6529216fed29" providerId="ADAL" clId="{934272C4-1AF4-4A03-B025-192ECC382F0C}" dt="2025-09-12T11:01:03.365" v="920" actId="20577"/>
        <pc:sldMkLst>
          <pc:docMk/>
          <pc:sldMk cId="949997206" sldId="2501"/>
        </pc:sldMkLst>
        <pc:graphicFrameChg chg="modGraphic">
          <ac:chgData name="Leonardo Chiariglione" userId="03ff1134-c2b7-4932-850d-6529216fed29" providerId="ADAL" clId="{934272C4-1AF4-4A03-B025-192ECC382F0C}" dt="2025-09-12T11:01:03.365" v="920" actId="20577"/>
          <ac:graphicFrameMkLst>
            <pc:docMk/>
            <pc:sldMk cId="949997206" sldId="2501"/>
            <ac:graphicFrameMk id="6" creationId="{94A6D699-7A4D-8D73-DFB2-5E1D9A22B2EC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2:48:48.855" v="1080" actId="20577"/>
        <pc:sldMkLst>
          <pc:docMk/>
          <pc:sldMk cId="511694992" sldId="2504"/>
        </pc:sldMkLst>
        <pc:spChg chg="mod">
          <ac:chgData name="Leonardo Chiariglione" userId="03ff1134-c2b7-4932-850d-6529216fed29" providerId="ADAL" clId="{934272C4-1AF4-4A03-B025-192ECC382F0C}" dt="2025-09-12T12:48:48.855" v="1080" actId="20577"/>
          <ac:spMkLst>
            <pc:docMk/>
            <pc:sldMk cId="511694992" sldId="2504"/>
            <ac:spMk id="3" creationId="{4A4DDB21-FC01-DA29-D5A2-7A76D3E3C777}"/>
          </ac:spMkLst>
        </pc:spChg>
      </pc:sldChg>
      <pc:sldChg chg="modSp mod">
        <pc:chgData name="Leonardo Chiariglione" userId="03ff1134-c2b7-4932-850d-6529216fed29" providerId="ADAL" clId="{934272C4-1AF4-4A03-B025-192ECC382F0C}" dt="2025-09-12T12:50:55.317" v="1117" actId="20577"/>
        <pc:sldMkLst>
          <pc:docMk/>
          <pc:sldMk cId="2801939768" sldId="2505"/>
        </pc:sldMkLst>
        <pc:spChg chg="mod">
          <ac:chgData name="Leonardo Chiariglione" userId="03ff1134-c2b7-4932-850d-6529216fed29" providerId="ADAL" clId="{934272C4-1AF4-4A03-B025-192ECC382F0C}" dt="2025-09-12T12:50:17.505" v="1109" actId="20577"/>
          <ac:spMkLst>
            <pc:docMk/>
            <pc:sldMk cId="2801939768" sldId="2505"/>
            <ac:spMk id="3" creationId="{788B7DF6-F029-FACE-8FE4-48534D39FD85}"/>
          </ac:spMkLst>
        </pc:spChg>
        <pc:spChg chg="mod">
          <ac:chgData name="Leonardo Chiariglione" userId="03ff1134-c2b7-4932-850d-6529216fed29" providerId="ADAL" clId="{934272C4-1AF4-4A03-B025-192ECC382F0C}" dt="2025-09-12T12:50:55.317" v="1117" actId="20577"/>
          <ac:spMkLst>
            <pc:docMk/>
            <pc:sldMk cId="2801939768" sldId="2505"/>
            <ac:spMk id="4" creationId="{F145B07D-6CC6-518F-3DC5-4F669C090F21}"/>
          </ac:spMkLst>
        </pc:spChg>
      </pc:sldChg>
      <pc:sldChg chg="modSp mod">
        <pc:chgData name="Leonardo Chiariglione" userId="03ff1134-c2b7-4932-850d-6529216fed29" providerId="ADAL" clId="{934272C4-1AF4-4A03-B025-192ECC382F0C}" dt="2025-09-12T07:27:19.182" v="490" actId="113"/>
        <pc:sldMkLst>
          <pc:docMk/>
          <pc:sldMk cId="931001681" sldId="2506"/>
        </pc:sldMkLst>
        <pc:graphicFrameChg chg="modGraphic">
          <ac:chgData name="Leonardo Chiariglione" userId="03ff1134-c2b7-4932-850d-6529216fed29" providerId="ADAL" clId="{934272C4-1AF4-4A03-B025-192ECC382F0C}" dt="2025-09-12T07:27:19.182" v="490" actId="113"/>
          <ac:graphicFrameMkLst>
            <pc:docMk/>
            <pc:sldMk cId="931001681" sldId="2506"/>
            <ac:graphicFrameMk id="9" creationId="{3910D9E8-AB6B-ED1C-42B7-80D8CAD9C452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3:49:29.050" v="2024" actId="14100"/>
        <pc:sldMkLst>
          <pc:docMk/>
          <pc:sldMk cId="1986466659" sldId="2676"/>
        </pc:sldMkLst>
        <pc:spChg chg="mod">
          <ac:chgData name="Leonardo Chiariglione" userId="03ff1134-c2b7-4932-850d-6529216fed29" providerId="ADAL" clId="{934272C4-1AF4-4A03-B025-192ECC382F0C}" dt="2025-09-12T13:49:29.050" v="2024" actId="14100"/>
          <ac:spMkLst>
            <pc:docMk/>
            <pc:sldMk cId="1986466659" sldId="2676"/>
            <ac:spMk id="9" creationId="{6CF3DA7D-9F51-8D5A-26D2-137CB93BA287}"/>
          </ac:spMkLst>
        </pc:spChg>
      </pc:sldChg>
      <pc:sldChg chg="modSp mod">
        <pc:chgData name="Leonardo Chiariglione" userId="03ff1134-c2b7-4932-850d-6529216fed29" providerId="ADAL" clId="{934272C4-1AF4-4A03-B025-192ECC382F0C}" dt="2025-09-12T12:55:24.747" v="1153" actId="6549"/>
        <pc:sldMkLst>
          <pc:docMk/>
          <pc:sldMk cId="3192527596" sldId="3126"/>
        </pc:sldMkLst>
        <pc:spChg chg="mod">
          <ac:chgData name="Leonardo Chiariglione" userId="03ff1134-c2b7-4932-850d-6529216fed29" providerId="ADAL" clId="{934272C4-1AF4-4A03-B025-192ECC382F0C}" dt="2025-09-12T12:55:24.747" v="1153" actId="6549"/>
          <ac:spMkLst>
            <pc:docMk/>
            <pc:sldMk cId="3192527596" sldId="3126"/>
            <ac:spMk id="3" creationId="{CC17AC77-CEED-0A6F-2495-F3DD30F2492D}"/>
          </ac:spMkLst>
        </pc:spChg>
      </pc:sldChg>
      <pc:sldChg chg="modSp mod">
        <pc:chgData name="Leonardo Chiariglione" userId="03ff1134-c2b7-4932-850d-6529216fed29" providerId="ADAL" clId="{934272C4-1AF4-4A03-B025-192ECC382F0C}" dt="2025-09-12T12:57:02.259" v="1167" actId="20577"/>
        <pc:sldMkLst>
          <pc:docMk/>
          <pc:sldMk cId="3218568057" sldId="3127"/>
        </pc:sldMkLst>
        <pc:graphicFrameChg chg="mod modGraphic">
          <ac:chgData name="Leonardo Chiariglione" userId="03ff1134-c2b7-4932-850d-6529216fed29" providerId="ADAL" clId="{934272C4-1AF4-4A03-B025-192ECC382F0C}" dt="2025-09-12T12:57:02.259" v="1167" actId="20577"/>
          <ac:graphicFrameMkLst>
            <pc:docMk/>
            <pc:sldMk cId="3218568057" sldId="3127"/>
            <ac:graphicFrameMk id="6" creationId="{E6EE4938-BDB0-C95E-161B-B7C7C544AB5F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3:00:05.092" v="1173" actId="20577"/>
        <pc:sldMkLst>
          <pc:docMk/>
          <pc:sldMk cId="1221275730" sldId="3129"/>
        </pc:sldMkLst>
        <pc:graphicFrameChg chg="modGraphic">
          <ac:chgData name="Leonardo Chiariglione" userId="03ff1134-c2b7-4932-850d-6529216fed29" providerId="ADAL" clId="{934272C4-1AF4-4A03-B025-192ECC382F0C}" dt="2025-09-12T13:00:05.092" v="1173" actId="20577"/>
          <ac:graphicFrameMkLst>
            <pc:docMk/>
            <pc:sldMk cId="1221275730" sldId="3129"/>
            <ac:graphicFrameMk id="6" creationId="{9B5D27BC-C9E4-64B0-FDF9-B734579881BC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3:03:27.022" v="1242"/>
        <pc:sldMkLst>
          <pc:docMk/>
          <pc:sldMk cId="665290822" sldId="3130"/>
        </pc:sldMkLst>
        <pc:graphicFrameChg chg="mod modGraphic">
          <ac:chgData name="Leonardo Chiariglione" userId="03ff1134-c2b7-4932-850d-6529216fed29" providerId="ADAL" clId="{934272C4-1AF4-4A03-B025-192ECC382F0C}" dt="2025-09-12T13:03:27.022" v="1242"/>
          <ac:graphicFrameMkLst>
            <pc:docMk/>
            <pc:sldMk cId="665290822" sldId="3130"/>
            <ac:graphicFrameMk id="6" creationId="{A3CA1FCD-124C-FF0F-D952-5F8A940FE20D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3:27:43.226" v="1448" actId="1037"/>
        <pc:sldMkLst>
          <pc:docMk/>
          <pc:sldMk cId="1058075024" sldId="3131"/>
        </pc:sldMkLst>
        <pc:spChg chg="mod">
          <ac:chgData name="Leonardo Chiariglione" userId="03ff1134-c2b7-4932-850d-6529216fed29" providerId="ADAL" clId="{934272C4-1AF4-4A03-B025-192ECC382F0C}" dt="2025-09-12T13:27:43.226" v="1448" actId="1037"/>
          <ac:spMkLst>
            <pc:docMk/>
            <pc:sldMk cId="1058075024" sldId="3131"/>
            <ac:spMk id="2" creationId="{D9A4E93D-8644-3B07-23C4-D0B42A72574D}"/>
          </ac:spMkLst>
        </pc:spChg>
        <pc:graphicFrameChg chg="mod modGraphic">
          <ac:chgData name="Leonardo Chiariglione" userId="03ff1134-c2b7-4932-850d-6529216fed29" providerId="ADAL" clId="{934272C4-1AF4-4A03-B025-192ECC382F0C}" dt="2025-09-12T13:27:37.329" v="1441" actId="1076"/>
          <ac:graphicFrameMkLst>
            <pc:docMk/>
            <pc:sldMk cId="1058075024" sldId="3131"/>
            <ac:graphicFrameMk id="6" creationId="{1426B897-E11E-BA55-6443-D73EB8051E9C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3:28:57.727" v="1470" actId="20577"/>
        <pc:sldMkLst>
          <pc:docMk/>
          <pc:sldMk cId="815171813" sldId="3132"/>
        </pc:sldMkLst>
        <pc:spChg chg="mod">
          <ac:chgData name="Leonardo Chiariglione" userId="03ff1134-c2b7-4932-850d-6529216fed29" providerId="ADAL" clId="{934272C4-1AF4-4A03-B025-192ECC382F0C}" dt="2025-09-12T13:28:57.727" v="1470" actId="20577"/>
          <ac:spMkLst>
            <pc:docMk/>
            <pc:sldMk cId="815171813" sldId="3132"/>
            <ac:spMk id="2" creationId="{CB7CE416-D397-D04E-F1FC-FA9A348B70AD}"/>
          </ac:spMkLst>
        </pc:spChg>
        <pc:graphicFrameChg chg="mod modGraphic">
          <ac:chgData name="Leonardo Chiariglione" userId="03ff1134-c2b7-4932-850d-6529216fed29" providerId="ADAL" clId="{934272C4-1AF4-4A03-B025-192ECC382F0C}" dt="2025-09-12T13:28:48.913" v="1468" actId="1036"/>
          <ac:graphicFrameMkLst>
            <pc:docMk/>
            <pc:sldMk cId="815171813" sldId="3132"/>
            <ac:graphicFrameMk id="6" creationId="{4D063598-EF86-1275-6C35-87AFA4ED40A1}"/>
          </ac:graphicFrameMkLst>
        </pc:graphicFrameChg>
      </pc:sldChg>
      <pc:sldChg chg="modSp mod">
        <pc:chgData name="Leonardo Chiariglione" userId="03ff1134-c2b7-4932-850d-6529216fed29" providerId="ADAL" clId="{934272C4-1AF4-4A03-B025-192ECC382F0C}" dt="2025-09-12T13:10:10.710" v="1252" actId="20577"/>
        <pc:sldMkLst>
          <pc:docMk/>
          <pc:sldMk cId="2027277219" sldId="3133"/>
        </pc:sldMkLst>
        <pc:spChg chg="mod">
          <ac:chgData name="Leonardo Chiariglione" userId="03ff1134-c2b7-4932-850d-6529216fed29" providerId="ADAL" clId="{934272C4-1AF4-4A03-B025-192ECC382F0C}" dt="2025-09-12T13:10:10.710" v="1252" actId="20577"/>
          <ac:spMkLst>
            <pc:docMk/>
            <pc:sldMk cId="2027277219" sldId="3133"/>
            <ac:spMk id="3" creationId="{F69C95A9-F594-3CD6-F7D1-F06C6C88B88E}"/>
          </ac:spMkLst>
        </pc:spChg>
      </pc:sldChg>
      <pc:sldChg chg="modSp add mod">
        <pc:chgData name="Leonardo Chiariglione" userId="03ff1134-c2b7-4932-850d-6529216fed29" providerId="ADAL" clId="{934272C4-1AF4-4A03-B025-192ECC382F0C}" dt="2025-09-12T13:40:50.278" v="1615" actId="20577"/>
        <pc:sldMkLst>
          <pc:docMk/>
          <pc:sldMk cId="729787876" sldId="3134"/>
        </pc:sldMkLst>
        <pc:spChg chg="mod">
          <ac:chgData name="Leonardo Chiariglione" userId="03ff1134-c2b7-4932-850d-6529216fed29" providerId="ADAL" clId="{934272C4-1AF4-4A03-B025-192ECC382F0C}" dt="2025-09-12T13:40:50.278" v="1615" actId="20577"/>
          <ac:spMkLst>
            <pc:docMk/>
            <pc:sldMk cId="729787876" sldId="3134"/>
            <ac:spMk id="2" creationId="{D4BB85ED-8A5C-C836-6954-DA94C5129F56}"/>
          </ac:spMkLst>
        </pc:spChg>
      </pc:sldChg>
      <pc:sldChg chg="modSp mod">
        <pc:chgData name="Leonardo Chiariglione" userId="03ff1134-c2b7-4932-850d-6529216fed29" providerId="ADAL" clId="{934272C4-1AF4-4A03-B025-192ECC382F0C}" dt="2025-09-12T13:10:24.713" v="1254" actId="20577"/>
        <pc:sldMkLst>
          <pc:docMk/>
          <pc:sldMk cId="3093756273" sldId="3135"/>
        </pc:sldMkLst>
        <pc:spChg chg="mod">
          <ac:chgData name="Leonardo Chiariglione" userId="03ff1134-c2b7-4932-850d-6529216fed29" providerId="ADAL" clId="{934272C4-1AF4-4A03-B025-192ECC382F0C}" dt="2025-09-12T13:10:24.713" v="1254" actId="20577"/>
          <ac:spMkLst>
            <pc:docMk/>
            <pc:sldMk cId="3093756273" sldId="3135"/>
            <ac:spMk id="3" creationId="{464828ED-8B4C-A6AB-04AF-0E29BEE97FCD}"/>
          </ac:spMkLst>
        </pc:spChg>
      </pc:sldChg>
      <pc:sldChg chg="modSp mod">
        <pc:chgData name="Leonardo Chiariglione" userId="03ff1134-c2b7-4932-850d-6529216fed29" providerId="ADAL" clId="{934272C4-1AF4-4A03-B025-192ECC382F0C}" dt="2025-09-12T13:30:43.531" v="1491" actId="20577"/>
        <pc:sldMkLst>
          <pc:docMk/>
          <pc:sldMk cId="403693305" sldId="3136"/>
        </pc:sldMkLst>
        <pc:spChg chg="mod">
          <ac:chgData name="Leonardo Chiariglione" userId="03ff1134-c2b7-4932-850d-6529216fed29" providerId="ADAL" clId="{934272C4-1AF4-4A03-B025-192ECC382F0C}" dt="2025-09-12T13:30:43.531" v="1491" actId="20577"/>
          <ac:spMkLst>
            <pc:docMk/>
            <pc:sldMk cId="403693305" sldId="3136"/>
            <ac:spMk id="3" creationId="{23B5BB78-58FB-FD29-8AA6-159CDF83102A}"/>
          </ac:spMkLst>
        </pc:spChg>
      </pc:sldChg>
      <pc:sldChg chg="modSp mod">
        <pc:chgData name="Leonardo Chiariglione" userId="03ff1134-c2b7-4932-850d-6529216fed29" providerId="ADAL" clId="{934272C4-1AF4-4A03-B025-192ECC382F0C}" dt="2025-09-12T13:35:07.753" v="1502" actId="20577"/>
        <pc:sldMkLst>
          <pc:docMk/>
          <pc:sldMk cId="4218566792" sldId="3137"/>
        </pc:sldMkLst>
        <pc:graphicFrameChg chg="modGraphic">
          <ac:chgData name="Leonardo Chiariglione" userId="03ff1134-c2b7-4932-850d-6529216fed29" providerId="ADAL" clId="{934272C4-1AF4-4A03-B025-192ECC382F0C}" dt="2025-09-12T13:35:07.753" v="1502" actId="20577"/>
          <ac:graphicFrameMkLst>
            <pc:docMk/>
            <pc:sldMk cId="4218566792" sldId="3137"/>
            <ac:graphicFrameMk id="6" creationId="{583C60FC-6D85-D306-F9EC-2C18F40BE230}"/>
          </ac:graphicFrameMkLst>
        </pc:graphicFrameChg>
      </pc:sldChg>
      <pc:sldChg chg="modSp del mod">
        <pc:chgData name="Leonardo Chiariglione" userId="03ff1134-c2b7-4932-850d-6529216fed29" providerId="ADAL" clId="{934272C4-1AF4-4A03-B025-192ECC382F0C}" dt="2025-09-12T07:22:52.770" v="436" actId="47"/>
        <pc:sldMkLst>
          <pc:docMk/>
          <pc:sldMk cId="4109639279" sldId="3140"/>
        </pc:sldMkLst>
        <pc:spChg chg="mod">
          <ac:chgData name="Leonardo Chiariglione" userId="03ff1134-c2b7-4932-850d-6529216fed29" providerId="ADAL" clId="{934272C4-1AF4-4A03-B025-192ECC382F0C}" dt="2025-09-12T07:22:24.496" v="435" actId="20577"/>
          <ac:spMkLst>
            <pc:docMk/>
            <pc:sldMk cId="4109639279" sldId="3140"/>
            <ac:spMk id="7" creationId="{99073FE4-5952-1ACF-E264-60078BA2676A}"/>
          </ac:spMkLst>
        </pc:spChg>
      </pc:sldChg>
      <pc:sldChg chg="modSp mod">
        <pc:chgData name="Leonardo Chiariglione" userId="03ff1134-c2b7-4932-850d-6529216fed29" providerId="ADAL" clId="{934272C4-1AF4-4A03-B025-192ECC382F0C}" dt="2025-09-12T09:04:14.495" v="627" actId="20577"/>
        <pc:sldMkLst>
          <pc:docMk/>
          <pc:sldMk cId="1436935455" sldId="3141"/>
        </pc:sldMkLst>
        <pc:spChg chg="mod">
          <ac:chgData name="Leonardo Chiariglione" userId="03ff1134-c2b7-4932-850d-6529216fed29" providerId="ADAL" clId="{934272C4-1AF4-4A03-B025-192ECC382F0C}" dt="2025-09-12T09:04:14.495" v="627" actId="20577"/>
          <ac:spMkLst>
            <pc:docMk/>
            <pc:sldMk cId="1436935455" sldId="3141"/>
            <ac:spMk id="3" creationId="{4E2EE3E2-84F3-2A42-9EEE-62247DB3574C}"/>
          </ac:spMkLst>
        </pc:spChg>
      </pc:sldChg>
      <pc:sldChg chg="modSp mod">
        <pc:chgData name="Leonardo Chiariglione" userId="03ff1134-c2b7-4932-850d-6529216fed29" providerId="ADAL" clId="{934272C4-1AF4-4A03-B025-192ECC382F0C}" dt="2025-09-12T10:49:29.438" v="639" actId="122"/>
        <pc:sldMkLst>
          <pc:docMk/>
          <pc:sldMk cId="2487770020" sldId="3779"/>
        </pc:sldMkLst>
        <pc:spChg chg="mod">
          <ac:chgData name="Leonardo Chiariglione" userId="03ff1134-c2b7-4932-850d-6529216fed29" providerId="ADAL" clId="{934272C4-1AF4-4A03-B025-192ECC382F0C}" dt="2025-09-12T10:49:29.438" v="639" actId="122"/>
          <ac:spMkLst>
            <pc:docMk/>
            <pc:sldMk cId="2487770020" sldId="3779"/>
            <ac:spMk id="3" creationId="{E44428C1-3BB2-D412-9DA5-8096CD3F1BA3}"/>
          </ac:spMkLst>
        </pc:spChg>
      </pc:sldChg>
      <pc:sldChg chg="modSp mod">
        <pc:chgData name="Leonardo Chiariglione" userId="03ff1134-c2b7-4932-850d-6529216fed29" providerId="ADAL" clId="{934272C4-1AF4-4A03-B025-192ECC382F0C}" dt="2025-09-12T07:24:49.355" v="462" actId="20577"/>
        <pc:sldMkLst>
          <pc:docMk/>
          <pc:sldMk cId="1136795721" sldId="3780"/>
        </pc:sldMkLst>
        <pc:spChg chg="mod">
          <ac:chgData name="Leonardo Chiariglione" userId="03ff1134-c2b7-4932-850d-6529216fed29" providerId="ADAL" clId="{934272C4-1AF4-4A03-B025-192ECC382F0C}" dt="2025-09-12T07:24:49.355" v="462" actId="20577"/>
          <ac:spMkLst>
            <pc:docMk/>
            <pc:sldMk cId="1136795721" sldId="3780"/>
            <ac:spMk id="3" creationId="{66226D5A-5842-79C6-2472-162268CDCCC8}"/>
          </ac:spMkLst>
        </pc:spChg>
      </pc:sldChg>
      <pc:sldChg chg="modSp mod">
        <pc:chgData name="Leonardo Chiariglione" userId="03ff1134-c2b7-4932-850d-6529216fed29" providerId="ADAL" clId="{934272C4-1AF4-4A03-B025-192ECC382F0C}" dt="2025-09-12T13:05:09.748" v="1246" actId="20577"/>
        <pc:sldMkLst>
          <pc:docMk/>
          <pc:sldMk cId="1882540172" sldId="3781"/>
        </pc:sldMkLst>
        <pc:spChg chg="mod">
          <ac:chgData name="Leonardo Chiariglione" userId="03ff1134-c2b7-4932-850d-6529216fed29" providerId="ADAL" clId="{934272C4-1AF4-4A03-B025-192ECC382F0C}" dt="2025-09-12T13:05:09.748" v="1246" actId="20577"/>
          <ac:spMkLst>
            <pc:docMk/>
            <pc:sldMk cId="1882540172" sldId="3781"/>
            <ac:spMk id="3" creationId="{46245D99-329B-601B-EC6E-503DAEEFE2C8}"/>
          </ac:spMkLst>
        </pc:spChg>
      </pc:sldChg>
      <pc:sldChg chg="addSp modSp new mod modClrScheme chgLayout">
        <pc:chgData name="Leonardo Chiariglione" userId="03ff1134-c2b7-4932-850d-6529216fed29" providerId="ADAL" clId="{934272C4-1AF4-4A03-B025-192ECC382F0C}" dt="2025-09-12T11:13:00.612" v="1038" actId="20577"/>
        <pc:sldMkLst>
          <pc:docMk/>
          <pc:sldMk cId="2925087835" sldId="3782"/>
        </pc:sldMkLst>
        <pc:spChg chg="mod">
          <ac:chgData name="Leonardo Chiariglione" userId="03ff1134-c2b7-4932-850d-6529216fed29" providerId="ADAL" clId="{934272C4-1AF4-4A03-B025-192ECC382F0C}" dt="2025-09-12T07:14:47.242" v="429" actId="26606"/>
          <ac:spMkLst>
            <pc:docMk/>
            <pc:sldMk cId="2925087835" sldId="3782"/>
            <ac:spMk id="2" creationId="{A88B6D8D-9032-04B9-82E5-454B237C5E2D}"/>
          </ac:spMkLst>
        </pc:spChg>
        <pc:spChg chg="mod">
          <ac:chgData name="Leonardo Chiariglione" userId="03ff1134-c2b7-4932-850d-6529216fed29" providerId="ADAL" clId="{934272C4-1AF4-4A03-B025-192ECC382F0C}" dt="2025-09-12T11:13:00.612" v="1038" actId="20577"/>
          <ac:spMkLst>
            <pc:docMk/>
            <pc:sldMk cId="2925087835" sldId="3782"/>
            <ac:spMk id="3" creationId="{3622C5BD-B933-7C40-0469-B0A7D39D6B8C}"/>
          </ac:spMkLst>
        </pc:spChg>
        <pc:spChg chg="mod">
          <ac:chgData name="Leonardo Chiariglione" userId="03ff1134-c2b7-4932-850d-6529216fed29" providerId="ADAL" clId="{934272C4-1AF4-4A03-B025-192ECC382F0C}" dt="2025-09-12T07:14:47.242" v="429" actId="26606"/>
          <ac:spMkLst>
            <pc:docMk/>
            <pc:sldMk cId="2925087835" sldId="3782"/>
            <ac:spMk id="4" creationId="{C344F476-899B-AAB4-4A91-05399DF50250}"/>
          </ac:spMkLst>
        </pc:spChg>
        <pc:spChg chg="mod">
          <ac:chgData name="Leonardo Chiariglione" userId="03ff1134-c2b7-4932-850d-6529216fed29" providerId="ADAL" clId="{934272C4-1AF4-4A03-B025-192ECC382F0C}" dt="2025-09-12T07:14:47.305" v="430" actId="27636"/>
          <ac:spMkLst>
            <pc:docMk/>
            <pc:sldMk cId="2925087835" sldId="3782"/>
            <ac:spMk id="5" creationId="{7B04C7D4-4B50-3528-D4D1-0AF26B66156E}"/>
          </ac:spMkLst>
        </pc:spChg>
        <pc:picChg chg="add">
          <ac:chgData name="Leonardo Chiariglione" userId="03ff1134-c2b7-4932-850d-6529216fed29" providerId="ADAL" clId="{934272C4-1AF4-4A03-B025-192ECC382F0C}" dt="2025-09-12T07:14:47.242" v="429" actId="26606"/>
          <ac:picMkLst>
            <pc:docMk/>
            <pc:sldMk cId="2925087835" sldId="3782"/>
            <ac:picMk id="7" creationId="{92F062A2-E67C-E587-9910-49C9BFEE2104}"/>
          </ac:picMkLst>
        </pc:picChg>
      </pc:sldChg>
      <pc:sldChg chg="modSp new mod">
        <pc:chgData name="Leonardo Chiariglione" userId="03ff1134-c2b7-4932-850d-6529216fed29" providerId="ADAL" clId="{934272C4-1AF4-4A03-B025-192ECC382F0C}" dt="2025-09-12T13:14:43.450" v="1262" actId="20577"/>
        <pc:sldMkLst>
          <pc:docMk/>
          <pc:sldMk cId="4141545693" sldId="3783"/>
        </pc:sldMkLst>
        <pc:spChg chg="mod">
          <ac:chgData name="Leonardo Chiariglione" userId="03ff1134-c2b7-4932-850d-6529216fed29" providerId="ADAL" clId="{934272C4-1AF4-4A03-B025-192ECC382F0C}" dt="2025-09-12T13:14:43.450" v="1262" actId="20577"/>
          <ac:spMkLst>
            <pc:docMk/>
            <pc:sldMk cId="4141545693" sldId="3783"/>
            <ac:spMk id="2" creationId="{724544E9-B548-03B2-9957-D69C9254DF1B}"/>
          </ac:spMkLst>
        </pc:spChg>
        <pc:spChg chg="mod">
          <ac:chgData name="Leonardo Chiariglione" userId="03ff1134-c2b7-4932-850d-6529216fed29" providerId="ADAL" clId="{934272C4-1AF4-4A03-B025-192ECC382F0C}" dt="2025-09-12T13:14:07.604" v="1259" actId="20577"/>
          <ac:spMkLst>
            <pc:docMk/>
            <pc:sldMk cId="4141545693" sldId="3783"/>
            <ac:spMk id="3" creationId="{B3E1D39A-437E-4F43-56AB-40F15550E07E}"/>
          </ac:spMkLst>
        </pc:spChg>
      </pc:sldChg>
      <pc:sldChg chg="addSp delSp modSp new mod">
        <pc:chgData name="Leonardo Chiariglione" userId="03ff1134-c2b7-4932-850d-6529216fed29" providerId="ADAL" clId="{934272C4-1AF4-4A03-B025-192ECC382F0C}" dt="2025-09-12T13:38:40.974" v="1595" actId="20577"/>
        <pc:sldMkLst>
          <pc:docMk/>
          <pc:sldMk cId="565065907" sldId="3784"/>
        </pc:sldMkLst>
        <pc:spChg chg="mod">
          <ac:chgData name="Leonardo Chiariglione" userId="03ff1134-c2b7-4932-850d-6529216fed29" providerId="ADAL" clId="{934272C4-1AF4-4A03-B025-192ECC382F0C}" dt="2025-09-12T13:38:40.974" v="1595" actId="20577"/>
          <ac:spMkLst>
            <pc:docMk/>
            <pc:sldMk cId="565065907" sldId="3784"/>
            <ac:spMk id="2" creationId="{649CE594-4360-575A-1030-E00E35C86AFD}"/>
          </ac:spMkLst>
        </pc:spChg>
        <pc:spChg chg="del">
          <ac:chgData name="Leonardo Chiariglione" userId="03ff1134-c2b7-4932-850d-6529216fed29" providerId="ADAL" clId="{934272C4-1AF4-4A03-B025-192ECC382F0C}" dt="2025-09-12T13:38:11.435" v="1504" actId="478"/>
          <ac:spMkLst>
            <pc:docMk/>
            <pc:sldMk cId="565065907" sldId="3784"/>
            <ac:spMk id="3" creationId="{95E6F19F-F281-AD64-9F0C-B70416D93B4D}"/>
          </ac:spMkLst>
        </pc:spChg>
        <pc:spChg chg="add mod">
          <ac:chgData name="Leonardo Chiariglione" userId="03ff1134-c2b7-4932-850d-6529216fed29" providerId="ADAL" clId="{934272C4-1AF4-4A03-B025-192ECC382F0C}" dt="2025-09-12T13:38:29.816" v="1579" actId="2711"/>
          <ac:spMkLst>
            <pc:docMk/>
            <pc:sldMk cId="565065907" sldId="3784"/>
            <ac:spMk id="6" creationId="{DED07D6A-17C9-D09A-6BA7-4AC67FD9F81D}"/>
          </ac:spMkLst>
        </pc:spChg>
        <pc:spChg chg="add mod">
          <ac:chgData name="Leonardo Chiariglione" userId="03ff1134-c2b7-4932-850d-6529216fed29" providerId="ADAL" clId="{934272C4-1AF4-4A03-B025-192ECC382F0C}" dt="2025-09-12T13:38:29.816" v="1579" actId="2711"/>
          <ac:spMkLst>
            <pc:docMk/>
            <pc:sldMk cId="565065907" sldId="3784"/>
            <ac:spMk id="7" creationId="{4F8CA177-655B-48D6-9100-6AADC9BD7887}"/>
          </ac:spMkLst>
        </pc:spChg>
        <pc:spChg chg="add mod">
          <ac:chgData name="Leonardo Chiariglione" userId="03ff1134-c2b7-4932-850d-6529216fed29" providerId="ADAL" clId="{934272C4-1AF4-4A03-B025-192ECC382F0C}" dt="2025-09-12T13:38:29.816" v="1579" actId="2711"/>
          <ac:spMkLst>
            <pc:docMk/>
            <pc:sldMk cId="565065907" sldId="3784"/>
            <ac:spMk id="8" creationId="{EA4B9E4B-CD8E-E3A1-F17F-58102824FA83}"/>
          </ac:spMkLst>
        </pc:spChg>
        <pc:spChg chg="add mod">
          <ac:chgData name="Leonardo Chiariglione" userId="03ff1134-c2b7-4932-850d-6529216fed29" providerId="ADAL" clId="{934272C4-1AF4-4A03-B025-192ECC382F0C}" dt="2025-09-12T13:38:29.816" v="1579" actId="2711"/>
          <ac:spMkLst>
            <pc:docMk/>
            <pc:sldMk cId="565065907" sldId="3784"/>
            <ac:spMk id="9" creationId="{B7E9D9CC-A274-8748-D584-96410AFBA8CC}"/>
          </ac:spMkLst>
        </pc:spChg>
        <pc:spChg chg="add mod">
          <ac:chgData name="Leonardo Chiariglione" userId="03ff1134-c2b7-4932-850d-6529216fed29" providerId="ADAL" clId="{934272C4-1AF4-4A03-B025-192ECC382F0C}" dt="2025-09-12T13:38:29.816" v="1579" actId="2711"/>
          <ac:spMkLst>
            <pc:docMk/>
            <pc:sldMk cId="565065907" sldId="3784"/>
            <ac:spMk id="10" creationId="{C6C56A51-7333-1B5B-75CC-A2FFD52C6314}"/>
          </ac:spMkLst>
        </pc:spChg>
        <pc:spChg chg="add mod">
          <ac:chgData name="Leonardo Chiariglione" userId="03ff1134-c2b7-4932-850d-6529216fed29" providerId="ADAL" clId="{934272C4-1AF4-4A03-B025-192ECC382F0C}" dt="2025-09-12T13:38:29.816" v="1579" actId="2711"/>
          <ac:spMkLst>
            <pc:docMk/>
            <pc:sldMk cId="565065907" sldId="3784"/>
            <ac:spMk id="11" creationId="{C0BC7120-6B35-BD3D-27D8-FE166E53E8CD}"/>
          </ac:spMkLst>
        </pc:spChg>
      </pc:sldChg>
      <pc:sldChg chg="addSp modSp new mod modClrScheme chgLayout">
        <pc:chgData name="Leonardo Chiariglione" userId="03ff1134-c2b7-4932-850d-6529216fed29" providerId="ADAL" clId="{934272C4-1AF4-4A03-B025-192ECC382F0C}" dt="2025-09-12T13:47:17.662" v="1968" actId="20577"/>
        <pc:sldMkLst>
          <pc:docMk/>
          <pc:sldMk cId="1534066811" sldId="3785"/>
        </pc:sldMkLst>
        <pc:spChg chg="mod">
          <ac:chgData name="Leonardo Chiariglione" userId="03ff1134-c2b7-4932-850d-6529216fed29" providerId="ADAL" clId="{934272C4-1AF4-4A03-B025-192ECC382F0C}" dt="2025-09-12T13:44:32.964" v="1844" actId="26606"/>
          <ac:spMkLst>
            <pc:docMk/>
            <pc:sldMk cId="1534066811" sldId="3785"/>
            <ac:spMk id="2" creationId="{1C97BBB0-D323-B875-C604-7B5B88F70D00}"/>
          </ac:spMkLst>
        </pc:spChg>
        <pc:spChg chg="mod">
          <ac:chgData name="Leonardo Chiariglione" userId="03ff1134-c2b7-4932-850d-6529216fed29" providerId="ADAL" clId="{934272C4-1AF4-4A03-B025-192ECC382F0C}" dt="2025-09-12T13:47:17.662" v="1968" actId="20577"/>
          <ac:spMkLst>
            <pc:docMk/>
            <pc:sldMk cId="1534066811" sldId="3785"/>
            <ac:spMk id="3" creationId="{FBB2F42A-74AF-1208-FF6D-9548005429BD}"/>
          </ac:spMkLst>
        </pc:spChg>
        <pc:spChg chg="mod">
          <ac:chgData name="Leonardo Chiariglione" userId="03ff1134-c2b7-4932-850d-6529216fed29" providerId="ADAL" clId="{934272C4-1AF4-4A03-B025-192ECC382F0C}" dt="2025-09-12T13:44:32.964" v="1844" actId="26606"/>
          <ac:spMkLst>
            <pc:docMk/>
            <pc:sldMk cId="1534066811" sldId="3785"/>
            <ac:spMk id="4" creationId="{89C8B3F2-5E79-0C4C-E1E7-85335140B449}"/>
          </ac:spMkLst>
        </pc:spChg>
        <pc:spChg chg="mod">
          <ac:chgData name="Leonardo Chiariglione" userId="03ff1134-c2b7-4932-850d-6529216fed29" providerId="ADAL" clId="{934272C4-1AF4-4A03-B025-192ECC382F0C}" dt="2025-09-12T13:44:32.980" v="1845" actId="27636"/>
          <ac:spMkLst>
            <pc:docMk/>
            <pc:sldMk cId="1534066811" sldId="3785"/>
            <ac:spMk id="5" creationId="{176F1ECF-2A85-7277-D3D7-FEA3171948E0}"/>
          </ac:spMkLst>
        </pc:spChg>
        <pc:picChg chg="add">
          <ac:chgData name="Leonardo Chiariglione" userId="03ff1134-c2b7-4932-850d-6529216fed29" providerId="ADAL" clId="{934272C4-1AF4-4A03-B025-192ECC382F0C}" dt="2025-09-12T13:44:32.964" v="1844" actId="26606"/>
          <ac:picMkLst>
            <pc:docMk/>
            <pc:sldMk cId="1534066811" sldId="3785"/>
            <ac:picMk id="7" creationId="{4FB8611C-C72D-DB51-3FC7-989EC759D61C}"/>
          </ac:picMkLst>
        </pc:picChg>
      </pc:sldChg>
      <pc:sldChg chg="addSp delSp modSp new mod modClrScheme chgLayout">
        <pc:chgData name="Leonardo Chiariglione" userId="03ff1134-c2b7-4932-850d-6529216fed29" providerId="ADAL" clId="{934272C4-1AF4-4A03-B025-192ECC382F0C}" dt="2025-09-12T13:53:40.221" v="2139" actId="20577"/>
        <pc:sldMkLst>
          <pc:docMk/>
          <pc:sldMk cId="2907781495" sldId="3786"/>
        </pc:sldMkLst>
        <pc:spChg chg="mod">
          <ac:chgData name="Leonardo Chiariglione" userId="03ff1134-c2b7-4932-850d-6529216fed29" providerId="ADAL" clId="{934272C4-1AF4-4A03-B025-192ECC382F0C}" dt="2025-09-12T13:53:40.221" v="2139" actId="20577"/>
          <ac:spMkLst>
            <pc:docMk/>
            <pc:sldMk cId="2907781495" sldId="3786"/>
            <ac:spMk id="2" creationId="{AAA0313A-1BF9-C1CE-3E12-FD516F1454B1}"/>
          </ac:spMkLst>
        </pc:spChg>
        <pc:spChg chg="del">
          <ac:chgData name="Leonardo Chiariglione" userId="03ff1134-c2b7-4932-850d-6529216fed29" providerId="ADAL" clId="{934272C4-1AF4-4A03-B025-192ECC382F0C}" dt="2025-09-12T13:52:39.346" v="2026" actId="478"/>
          <ac:spMkLst>
            <pc:docMk/>
            <pc:sldMk cId="2907781495" sldId="3786"/>
            <ac:spMk id="3" creationId="{BEC94FCB-C28E-4389-6027-033CBC88F5F2}"/>
          </ac:spMkLst>
        </pc:spChg>
        <pc:spChg chg="mod">
          <ac:chgData name="Leonardo Chiariglione" userId="03ff1134-c2b7-4932-850d-6529216fed29" providerId="ADAL" clId="{934272C4-1AF4-4A03-B025-192ECC382F0C}" dt="2025-09-12T13:53:23.874" v="2112" actId="26606"/>
          <ac:spMkLst>
            <pc:docMk/>
            <pc:sldMk cId="2907781495" sldId="3786"/>
            <ac:spMk id="4" creationId="{4216166E-7B83-ABCE-177B-79897715FEA7}"/>
          </ac:spMkLst>
        </pc:spChg>
        <pc:spChg chg="mod">
          <ac:chgData name="Leonardo Chiariglione" userId="03ff1134-c2b7-4932-850d-6529216fed29" providerId="ADAL" clId="{934272C4-1AF4-4A03-B025-192ECC382F0C}" dt="2025-09-12T13:53:23.874" v="2113" actId="27636"/>
          <ac:spMkLst>
            <pc:docMk/>
            <pc:sldMk cId="2907781495" sldId="3786"/>
            <ac:spMk id="5" creationId="{ED6F1D8C-13E8-3165-2D38-9D5D5A05662C}"/>
          </ac:spMkLst>
        </pc:spChg>
        <pc:spChg chg="add del mod">
          <ac:chgData name="Leonardo Chiariglione" userId="03ff1134-c2b7-4932-850d-6529216fed29" providerId="ADAL" clId="{934272C4-1AF4-4A03-B025-192ECC382F0C}" dt="2025-09-12T13:53:23.874" v="2111" actId="26606"/>
          <ac:spMkLst>
            <pc:docMk/>
            <pc:sldMk cId="2907781495" sldId="3786"/>
            <ac:spMk id="11" creationId="{33C3A1EE-76EB-E120-A911-1FC9A684CB7B}"/>
          </ac:spMkLst>
        </pc:spChg>
        <pc:picChg chg="add mod ord">
          <ac:chgData name="Leonardo Chiariglione" userId="03ff1134-c2b7-4932-850d-6529216fed29" providerId="ADAL" clId="{934272C4-1AF4-4A03-B025-192ECC382F0C}" dt="2025-09-12T13:53:23.874" v="2112" actId="26606"/>
          <ac:picMkLst>
            <pc:docMk/>
            <pc:sldMk cId="2907781495" sldId="3786"/>
            <ac:picMk id="6" creationId="{C97A41FE-1D91-56E4-879C-9E431136F0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12/09/2025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21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9288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65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69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1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1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12-Sep-25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schemas.mpai.community/OSD/V1.4/data/Position.json" TargetMode="External"/><Relationship Id="rId18" Type="http://schemas.openxmlformats.org/officeDocument/2006/relationships/hyperlink" Target="https://mpai.community/standards/mpai-mmm/tec/v2-1/data-types/basic-u-location/" TargetMode="External"/><Relationship Id="rId26" Type="http://schemas.openxmlformats.org/officeDocument/2006/relationships/hyperlink" Target="https://mpai.community/standards/mpai-osd/v1-4/data-types/orientation/" TargetMode="External"/><Relationship Id="rId39" Type="http://schemas.openxmlformats.org/officeDocument/2006/relationships/hyperlink" Target="https://schemas.mpai.community/MMM4/V2.1/data/BasicDiscovery.json" TargetMode="External"/><Relationship Id="rId21" Type="http://schemas.openxmlformats.org/officeDocument/2006/relationships/hyperlink" Target="https://schemas.mpai.community/OSD/V1.4/data/SpatialAttitude.json" TargetMode="External"/><Relationship Id="rId34" Type="http://schemas.openxmlformats.org/officeDocument/2006/relationships/hyperlink" Target="https://mpai.community/standards/mpai-mmm/tec/v2-1/data-types/authentication/" TargetMode="External"/><Relationship Id="rId42" Type="http://schemas.openxmlformats.org/officeDocument/2006/relationships/hyperlink" Target="https://mpai.community/standards/mpai-mmm/tec/v2-1/data-types/basic-information/" TargetMode="External"/><Relationship Id="rId47" Type="http://schemas.openxmlformats.org/officeDocument/2006/relationships/hyperlink" Target="https://schemas.mpai.community/MMM4/V2.1/data/BasicInterpretation.json" TargetMode="External"/><Relationship Id="rId7" Type="http://schemas.openxmlformats.org/officeDocument/2006/relationships/hyperlink" Target="https://schemas.mpai.community/MMC/V2.4/data/Emotion.json" TargetMode="External"/><Relationship Id="rId2" Type="http://schemas.openxmlformats.org/officeDocument/2006/relationships/hyperlink" Target="https://mpai.community/standards/mpai-mmc/v2-4/data-types/cognitive-state/" TargetMode="External"/><Relationship Id="rId16" Type="http://schemas.openxmlformats.org/officeDocument/2006/relationships/hyperlink" Target="https://mpai.community/standards/mpai-osd/v1-4/data-types/space-time/" TargetMode="External"/><Relationship Id="rId29" Type="http://schemas.openxmlformats.org/officeDocument/2006/relationships/hyperlink" Target="https://schemas.mpai.community/MMM4/V2.1/data/ULocation.json" TargetMode="External"/><Relationship Id="rId11" Type="http://schemas.openxmlformats.org/officeDocument/2006/relationships/hyperlink" Target="https://schemas.mpai.community/MMM4/V2.1/data/BasicMLocation.json" TargetMode="External"/><Relationship Id="rId24" Type="http://schemas.openxmlformats.org/officeDocument/2006/relationships/hyperlink" Target="https://mpai.community/standards/mpai-osd/v1-4/data-types/time/" TargetMode="External"/><Relationship Id="rId32" Type="http://schemas.openxmlformats.org/officeDocument/2006/relationships/hyperlink" Target="https://mpai.community/standards/mpai-mmm/tec/v2-1/data-types/universe-metaverse-map/" TargetMode="External"/><Relationship Id="rId37" Type="http://schemas.openxmlformats.org/officeDocument/2006/relationships/hyperlink" Target="https://schemas.mpai.community/MMM4/V2.1/data/Validation.json" TargetMode="External"/><Relationship Id="rId40" Type="http://schemas.openxmlformats.org/officeDocument/2006/relationships/hyperlink" Target="https://mpai.community/standards/mpai-mmm/tec/v2-1/data-types/discovery-object/" TargetMode="External"/><Relationship Id="rId45" Type="http://schemas.openxmlformats.org/officeDocument/2006/relationships/hyperlink" Target="https://schemas.mpai.community/MMM4/V2.1/data/InformationObject.json" TargetMode="External"/><Relationship Id="rId5" Type="http://schemas.openxmlformats.org/officeDocument/2006/relationships/hyperlink" Target="https://schemas.mpai.community/MMC/V2.4/data/PersonalStatus.json" TargetMode="External"/><Relationship Id="rId15" Type="http://schemas.openxmlformats.org/officeDocument/2006/relationships/hyperlink" Target="https://schemas.mpai.community/OSD/V1.4/data/BasicTime.json" TargetMode="External"/><Relationship Id="rId23" Type="http://schemas.openxmlformats.org/officeDocument/2006/relationships/hyperlink" Target="https://schemas.mpai.community/MMM4/V2.1/data/MLocation.json" TargetMode="External"/><Relationship Id="rId28" Type="http://schemas.openxmlformats.org/officeDocument/2006/relationships/hyperlink" Target="https://mpai.community/standards/mpai-mmm/tec/v2-1/data-types/u-location/" TargetMode="External"/><Relationship Id="rId36" Type="http://schemas.openxmlformats.org/officeDocument/2006/relationships/hyperlink" Target="https://mpai.community/standards/mpai-mmm/tec/v2-1/data-types/validation/" TargetMode="External"/><Relationship Id="rId49" Type="http://schemas.openxmlformats.org/officeDocument/2006/relationships/hyperlink" Target="https://schemas.mpai.community/MMM4/V2.1/data/InterpretationObject.json" TargetMode="External"/><Relationship Id="rId10" Type="http://schemas.openxmlformats.org/officeDocument/2006/relationships/hyperlink" Target="https://mpai.community/standards/mpai-mmm/tec/v2-1/data-types/basic-m-location/" TargetMode="External"/><Relationship Id="rId19" Type="http://schemas.openxmlformats.org/officeDocument/2006/relationships/hyperlink" Target="https://schemas.mpai.community/MMM4/V2.1/data/BasicULocation.json" TargetMode="External"/><Relationship Id="rId31" Type="http://schemas.openxmlformats.org/officeDocument/2006/relationships/hyperlink" Target="https://schemas.mpai.community/OSD/V1.4/data/PointOfView.json" TargetMode="External"/><Relationship Id="rId44" Type="http://schemas.openxmlformats.org/officeDocument/2006/relationships/hyperlink" Target="https://mpai.community/standards/mpai-mmm/tec/v2-1/data-types/information-object/" TargetMode="External"/><Relationship Id="rId4" Type="http://schemas.openxmlformats.org/officeDocument/2006/relationships/hyperlink" Target="https://mpai.community/standards/mpai-mmc/v2-4/data-types/personal-status/" TargetMode="External"/><Relationship Id="rId9" Type="http://schemas.openxmlformats.org/officeDocument/2006/relationships/hyperlink" Target="https://schemas.mpai.community/MMC/V2.4/data/SocialAttitude.json" TargetMode="External"/><Relationship Id="rId14" Type="http://schemas.openxmlformats.org/officeDocument/2006/relationships/hyperlink" Target="https://mpai.community/standards/mpai-osd/v1-4/data-types/basic-time/" TargetMode="External"/><Relationship Id="rId22" Type="http://schemas.openxmlformats.org/officeDocument/2006/relationships/hyperlink" Target="https://mpai.community/standards/mpai-mmm/tec/v2-1/data-types/m-location/" TargetMode="External"/><Relationship Id="rId27" Type="http://schemas.openxmlformats.org/officeDocument/2006/relationships/hyperlink" Target="https://schemas.mpai.community/OSD/V1.4/data/Orientation.json" TargetMode="External"/><Relationship Id="rId30" Type="http://schemas.openxmlformats.org/officeDocument/2006/relationships/hyperlink" Target="https://mpai.community/standards/mpai-osd/v1-4/data-types/point-of-view/" TargetMode="External"/><Relationship Id="rId35" Type="http://schemas.openxmlformats.org/officeDocument/2006/relationships/hyperlink" Target="https://schemas.mpai.community/MMM4/V2.1/data/Authentication.json" TargetMode="External"/><Relationship Id="rId43" Type="http://schemas.openxmlformats.org/officeDocument/2006/relationships/hyperlink" Target="https://schemas.mpai.community/MMM4/V2.1/data/BasicInformation.json" TargetMode="External"/><Relationship Id="rId48" Type="http://schemas.openxmlformats.org/officeDocument/2006/relationships/hyperlink" Target="https://mpai.community/standards/mpai-mmm/tec/v2-1/data-types/interpretation-object/" TargetMode="External"/><Relationship Id="rId8" Type="http://schemas.openxmlformats.org/officeDocument/2006/relationships/hyperlink" Target="https://mpai.community/standards/mpai-mmc/v2-4/data-types/social-attitude/" TargetMode="External"/><Relationship Id="rId3" Type="http://schemas.openxmlformats.org/officeDocument/2006/relationships/hyperlink" Target="https://schemas.mpai.community/MMC/V2.4/data/CognitiveState.json" TargetMode="External"/><Relationship Id="rId12" Type="http://schemas.openxmlformats.org/officeDocument/2006/relationships/hyperlink" Target="https://mpai.community/standards/mpai-osd/v1-4/data-types/position/" TargetMode="External"/><Relationship Id="rId17" Type="http://schemas.openxmlformats.org/officeDocument/2006/relationships/hyperlink" Target="https://schemas.mpai.community/OSD/V1.4/data/SpaceTime.json" TargetMode="External"/><Relationship Id="rId25" Type="http://schemas.openxmlformats.org/officeDocument/2006/relationships/hyperlink" Target="https://schemas.mpai.community/OSD/V1.4/data/Time.json" TargetMode="External"/><Relationship Id="rId33" Type="http://schemas.openxmlformats.org/officeDocument/2006/relationships/hyperlink" Target="https://schemas.mpai.community/MMM4/V2.1/data/UniverseMetaverseMap.json" TargetMode="External"/><Relationship Id="rId38" Type="http://schemas.openxmlformats.org/officeDocument/2006/relationships/hyperlink" Target="https://mpai.community/standards/mpai-mmm/tec/v2-1/data-types/basic-discovery/" TargetMode="External"/><Relationship Id="rId46" Type="http://schemas.openxmlformats.org/officeDocument/2006/relationships/hyperlink" Target="https://mpai.community/standards/mpai-mmm/tec/v2-1/data-types/basic-interpretation/" TargetMode="External"/><Relationship Id="rId20" Type="http://schemas.openxmlformats.org/officeDocument/2006/relationships/hyperlink" Target="https://mpai.community/standards/mpai-osd/v1-4/data-types/spatial-attitude/" TargetMode="External"/><Relationship Id="rId41" Type="http://schemas.openxmlformats.org/officeDocument/2006/relationships/hyperlink" Target="https://schemas.mpai.community/MMM4/V2.1/data/DiscoveryObject.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c/v2-4/data-types/emotio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hyperlink" Target="https://schemas.mpai.community/MMM4/V2.1/actions/HidePA.json" TargetMode="External"/><Relationship Id="rId18" Type="http://schemas.openxmlformats.org/officeDocument/2006/relationships/hyperlink" Target="https://mpai.community/standards/mpai-mmm/tec/v2-1/process-actions/interpret" TargetMode="External"/><Relationship Id="rId26" Type="http://schemas.openxmlformats.org/officeDocument/2006/relationships/hyperlink" Target="https://mpai.community/standards/mpai-mmm/tec/v2-1/process-actions/mm-send" TargetMode="External"/><Relationship Id="rId39" Type="http://schemas.openxmlformats.org/officeDocument/2006/relationships/hyperlink" Target="https://schemas.mpai.community/MMM4/V2.1/actions/MUSendPA.json" TargetMode="External"/><Relationship Id="rId21" Type="http://schemas.openxmlformats.org/officeDocument/2006/relationships/hyperlink" Target="https://schemas.mpai.community/MMM4/V2.1/actions/MMAnimatePA.json" TargetMode="External"/><Relationship Id="rId34" Type="http://schemas.openxmlformats.org/officeDocument/2006/relationships/hyperlink" Target="https://mpai.community/standards/mpai-mmm/tec/v2-1/process-actions/mu-add" TargetMode="External"/><Relationship Id="rId42" Type="http://schemas.openxmlformats.org/officeDocument/2006/relationships/hyperlink" Target="https://mpai.community/standards/mpai-mmm/tec/v2-1/process-actions/property-change" TargetMode="External"/><Relationship Id="rId47" Type="http://schemas.openxmlformats.org/officeDocument/2006/relationships/hyperlink" Target="https://schemas.mpai.community/MMM4/V2.1/actions/ResolvePA.json" TargetMode="External"/><Relationship Id="rId50" Type="http://schemas.openxmlformats.org/officeDocument/2006/relationships/hyperlink" Target="https://mpai.community/standards/mpai-mmm/tec/v2-1/process-actions/transact" TargetMode="External"/><Relationship Id="rId55" Type="http://schemas.openxmlformats.org/officeDocument/2006/relationships/hyperlink" Target="https://schemas.mpai.community/MMM4/V2.1/actions/UMSendPA.json" TargetMode="External"/><Relationship Id="rId7" Type="http://schemas.openxmlformats.org/officeDocument/2006/relationships/hyperlink" Target="https://schemas.mpai.community/MMM4/V2.1/actions/ConvertPA.json" TargetMode="External"/><Relationship Id="rId2" Type="http://schemas.openxmlformats.org/officeDocument/2006/relationships/hyperlink" Target="https://mpai.community/standards/mpai-mmm/tec/v2-1/process-actions/authenticate" TargetMode="External"/><Relationship Id="rId16" Type="http://schemas.openxmlformats.org/officeDocument/2006/relationships/hyperlink" Target="https://mpai.community/standards/mpai-mmm/tec/v2-1/process-actions/inform" TargetMode="External"/><Relationship Id="rId29" Type="http://schemas.openxmlformats.org/officeDocument/2006/relationships/hyperlink" Target="https://schemas.mpai.community/MMM4/V2.1/actions/ModifyPA.json" TargetMode="External"/><Relationship Id="rId11" Type="http://schemas.openxmlformats.org/officeDocument/2006/relationships/hyperlink" Target="https://schemas.mpai.community/MMM4/V2.1/actions/ExecutePA.json" TargetMode="External"/><Relationship Id="rId24" Type="http://schemas.openxmlformats.org/officeDocument/2006/relationships/hyperlink" Target="https://mpai.community/standards/mpai-mmm/tec/v2-1/process-actions/mm-move" TargetMode="External"/><Relationship Id="rId32" Type="http://schemas.openxmlformats.org/officeDocument/2006/relationships/hyperlink" Target="https://mpai.community/standards/mpai-mmm/tec/v2-1/process-actions/mu-animate/" TargetMode="External"/><Relationship Id="rId37" Type="http://schemas.openxmlformats.org/officeDocument/2006/relationships/hyperlink" Target="https://schemas.mpai.community/MMM4/V2.1/actions/M-MovePA.json" TargetMode="External"/><Relationship Id="rId40" Type="http://schemas.openxmlformats.org/officeDocument/2006/relationships/hyperlink" Target="https://mpai.community/standards/mpai-mmm/tec/v2-1/process-actions/post" TargetMode="External"/><Relationship Id="rId45" Type="http://schemas.openxmlformats.org/officeDocument/2006/relationships/hyperlink" Target="https://schemas.mpai.community/MMM4/V2.1/actions/RegisterPA.json" TargetMode="External"/><Relationship Id="rId53" Type="http://schemas.openxmlformats.org/officeDocument/2006/relationships/hyperlink" Target="https://schemas.mpai.community/MMM4/V2.1/actions/UMCapturePA.json" TargetMode="External"/><Relationship Id="rId5" Type="http://schemas.openxmlformats.org/officeDocument/2006/relationships/hyperlink" Target="https://schemas.mpai.community/MMM4/V2.1/actions/AuthorPA.json" TargetMode="External"/><Relationship Id="rId19" Type="http://schemas.openxmlformats.org/officeDocument/2006/relationships/hyperlink" Target="https://schemas.mpai.community/MMM4/V2.1/actions/InterpretPA.json" TargetMode="External"/><Relationship Id="rId4" Type="http://schemas.openxmlformats.org/officeDocument/2006/relationships/hyperlink" Target="https://mpai.community/standards/mpai-mmm/tec/v2-1/process-actions/author" TargetMode="External"/><Relationship Id="rId9" Type="http://schemas.openxmlformats.org/officeDocument/2006/relationships/hyperlink" Target="https://schemas.mpai.community/MMM4/V2.1/actions/DiscoverPA.json" TargetMode="External"/><Relationship Id="rId14" Type="http://schemas.openxmlformats.org/officeDocument/2006/relationships/hyperlink" Target="https://mpai.community/standards/mpai-mmm/tec/v2-1/process-actions/identify" TargetMode="External"/><Relationship Id="rId22" Type="http://schemas.openxmlformats.org/officeDocument/2006/relationships/hyperlink" Target="https://mpai.community/standards/mpai-mmm/tec/v2-1/process-actions/mm-add" TargetMode="External"/><Relationship Id="rId27" Type="http://schemas.openxmlformats.org/officeDocument/2006/relationships/hyperlink" Target="https://schemas.mpai.community/MMM4/V2.1/actions/MMSendPA.json" TargetMode="External"/><Relationship Id="rId30" Type="http://schemas.openxmlformats.org/officeDocument/2006/relationships/hyperlink" Target="https://mpai.community/standards/mpai-mmm/tec/v2-1/process-actions/mu-actuate/" TargetMode="External"/><Relationship Id="rId35" Type="http://schemas.openxmlformats.org/officeDocument/2006/relationships/hyperlink" Target="https://schemas.mpai.community/MMM4/V2.1/actions/MUAddPA.json" TargetMode="External"/><Relationship Id="rId43" Type="http://schemas.openxmlformats.org/officeDocument/2006/relationships/hyperlink" Target="https://schemas.mpai.community/MMM4/V2.1/actions/PropertyChangePA.json" TargetMode="External"/><Relationship Id="rId48" Type="http://schemas.openxmlformats.org/officeDocument/2006/relationships/hyperlink" Target="https://mpai.community/standards/mpai-mmm/tec/v2-1/process-actions/rights-change" TargetMode="External"/><Relationship Id="rId56" Type="http://schemas.openxmlformats.org/officeDocument/2006/relationships/hyperlink" Target="https://mpai.community/standards/mpai-mmm/tec/v2-1/process-actions/validate" TargetMode="External"/><Relationship Id="rId8" Type="http://schemas.openxmlformats.org/officeDocument/2006/relationships/hyperlink" Target="https://mpai.community/standards/mpai-mmm/tec/v2-1/process-actions/discover" TargetMode="External"/><Relationship Id="rId51" Type="http://schemas.openxmlformats.org/officeDocument/2006/relationships/hyperlink" Target="https://schemas.mpai.community/MMM4/V2.1/actions/TransactPA.json" TargetMode="External"/><Relationship Id="rId3" Type="http://schemas.openxmlformats.org/officeDocument/2006/relationships/hyperlink" Target="https://schemas.mpai.community/MMM4/V2.1/actions/AuthenticatePA.json" TargetMode="External"/><Relationship Id="rId12" Type="http://schemas.openxmlformats.org/officeDocument/2006/relationships/hyperlink" Target="https://mpai.community/standards/mpai-mmm/tec/v2-1/process-actions/hide" TargetMode="External"/><Relationship Id="rId17" Type="http://schemas.openxmlformats.org/officeDocument/2006/relationships/hyperlink" Target="https://schemas.mpai.community/MMM4/V2.1/actions/InformPA.json" TargetMode="External"/><Relationship Id="rId25" Type="http://schemas.openxmlformats.org/officeDocument/2006/relationships/hyperlink" Target="https://schemas.mpai.community/MMM4/V2.1/actions/MM-MovePA.json" TargetMode="External"/><Relationship Id="rId33" Type="http://schemas.openxmlformats.org/officeDocument/2006/relationships/hyperlink" Target="https://schemas.mpai.community/MMM4/V2.1/actions/MUAnimatePA.json" TargetMode="External"/><Relationship Id="rId38" Type="http://schemas.openxmlformats.org/officeDocument/2006/relationships/hyperlink" Target="https://mpai.community/standards/mpai-mmm/tec/v2-1/process-actions/mu-send" TargetMode="External"/><Relationship Id="rId46" Type="http://schemas.openxmlformats.org/officeDocument/2006/relationships/hyperlink" Target="https://mpai.community/standards/mpai-mmm/tec/v2-1/process-actions/resolve" TargetMode="External"/><Relationship Id="rId20" Type="http://schemas.openxmlformats.org/officeDocument/2006/relationships/hyperlink" Target="https://mpai.community/standards/mpai-mmm/tec/v2-1/process-actions/mm-animate/" TargetMode="External"/><Relationship Id="rId41" Type="http://schemas.openxmlformats.org/officeDocument/2006/relationships/hyperlink" Target="https://schemas.mpai.community/MMM4/V2.1/actions/PostPA.json" TargetMode="External"/><Relationship Id="rId54" Type="http://schemas.openxmlformats.org/officeDocument/2006/relationships/hyperlink" Target="https://mpai.community/standards/mpai-mmm/tec/v2-1/process-actions/um-se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1/process-actions/convert" TargetMode="External"/><Relationship Id="rId15" Type="http://schemas.openxmlformats.org/officeDocument/2006/relationships/hyperlink" Target="https://schemas.mpai.community/MMM4/V2.1/actions/IdentifyPA.json" TargetMode="External"/><Relationship Id="rId23" Type="http://schemas.openxmlformats.org/officeDocument/2006/relationships/hyperlink" Target="https://schemas.mpai.community/MMM4/V2.1/actions/MMAddPA.json" TargetMode="External"/><Relationship Id="rId28" Type="http://schemas.openxmlformats.org/officeDocument/2006/relationships/hyperlink" Target="https://mpai.community/standards/mpai-mmm/tec/v2-1/process-actions/modify" TargetMode="External"/><Relationship Id="rId36" Type="http://schemas.openxmlformats.org/officeDocument/2006/relationships/hyperlink" Target="https://mpai.community/standards/mpai-mmm/tec/v2-1/process-actions/mu-move" TargetMode="External"/><Relationship Id="rId49" Type="http://schemas.openxmlformats.org/officeDocument/2006/relationships/hyperlink" Target="https://schemas.mpai.community/MMM4/V2.1/actions/RightsChangePA.json" TargetMode="External"/><Relationship Id="rId57" Type="http://schemas.openxmlformats.org/officeDocument/2006/relationships/hyperlink" Target="https://schemas.mpai.community/MMM4/V2.1/actions/ValidatePA.json" TargetMode="External"/><Relationship Id="rId10" Type="http://schemas.openxmlformats.org/officeDocument/2006/relationships/hyperlink" Target="https://mpai.community/standards/mpai-mmm/tec/v2-1/process-actions/execute" TargetMode="External"/><Relationship Id="rId31" Type="http://schemas.openxmlformats.org/officeDocument/2006/relationships/hyperlink" Target="https://schemas.mpai.community/MMM4/V2.1/actions/MUActuatePA.json" TargetMode="External"/><Relationship Id="rId44" Type="http://schemas.openxmlformats.org/officeDocument/2006/relationships/hyperlink" Target="https://mpai.community/standards/mpai-mmm/tec/v2-1/process-actions/register" TargetMode="External"/><Relationship Id="rId52" Type="http://schemas.openxmlformats.org/officeDocument/2006/relationships/hyperlink" Target="https://mpai.community/standards/mpai-mmm/tec/v2-1/process-actions/um-cap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standards/mpai-mmm/tec/v2-1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mmm/tec/v2-1/data-types/r-ite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tfa/v1-4/data-types/" TargetMode="External"/><Relationship Id="rId2" Type="http://schemas.openxmlformats.org/officeDocument/2006/relationships/hyperlink" Target="https://mpai.community/standards/mpai-mmm/tec/v2-1/data-types/right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schemas.mpai.community/MMM4/V2.1/data/MInstance.json" TargetMode="External"/><Relationship Id="rId18" Type="http://schemas.openxmlformats.org/officeDocument/2006/relationships/hyperlink" Target="https://mpai.community/standards/mpai-mmm/tec/v2-1/data-types/identifier/" TargetMode="External"/><Relationship Id="rId26" Type="http://schemas.openxmlformats.org/officeDocument/2006/relationships/hyperlink" Target="https://mpai.community/standards/mpai-mmm/tec/v2-1/data-types/m-environment/" TargetMode="External"/><Relationship Id="rId39" Type="http://schemas.openxmlformats.org/officeDocument/2006/relationships/hyperlink" Target="https://schemas.mpai.community/MMM4/V2.1/data/IPPMessage.json" TargetMode="External"/><Relationship Id="rId21" Type="http://schemas.openxmlformats.org/officeDocument/2006/relationships/hyperlink" Target="https://schemas.mpai.community/MMM4/V2.1/data/Rights.json" TargetMode="External"/><Relationship Id="rId34" Type="http://schemas.openxmlformats.org/officeDocument/2006/relationships/hyperlink" Target="https://mpai.community/standards/mpai-mmm/tec/v2-1/data-types/activity-data/" TargetMode="External"/><Relationship Id="rId42" Type="http://schemas.openxmlformats.org/officeDocument/2006/relationships/hyperlink" Target="https://mpai.community/standards/mpai-mmm/tec/v2-1/data-types/message/" TargetMode="External"/><Relationship Id="rId47" Type="http://schemas.openxmlformats.org/officeDocument/2006/relationships/hyperlink" Target="https://schemas.mpai.community/MMM4/V2.1/data/Asset.json" TargetMode="External"/><Relationship Id="rId50" Type="http://schemas.openxmlformats.org/officeDocument/2006/relationships/hyperlink" Target="https://mpai.community/standards/mpai-mmm/tec/v2-1/data-types/currency-object/" TargetMode="External"/><Relationship Id="rId55" Type="http://schemas.openxmlformats.org/officeDocument/2006/relationships/hyperlink" Target="https://schemas.mpai.community/MMM4/V2.1/data/Provenance.json" TargetMode="External"/><Relationship Id="rId7" Type="http://schemas.openxmlformats.org/officeDocument/2006/relationships/hyperlink" Target="https://schemas.mpai.community/MMM4/V2.1/data/SimpleContract.json" TargetMode="External"/><Relationship Id="rId2" Type="http://schemas.openxmlformats.org/officeDocument/2006/relationships/hyperlink" Target="https://mpai.community/standards/mpai-mmm/tec/v2-1/data-types/simple-certificate/" TargetMode="External"/><Relationship Id="rId16" Type="http://schemas.openxmlformats.org/officeDocument/2006/relationships/hyperlink" Target="https://mpai.community/standards/mpai-mmm/tec/v2-1/data-types/program-object/" TargetMode="External"/><Relationship Id="rId29" Type="http://schemas.openxmlformats.org/officeDocument/2006/relationships/hyperlink" Target="https://schemas.mpai.community/MMM4/V2.1/data/UEnvironment.json" TargetMode="External"/><Relationship Id="rId11" Type="http://schemas.openxmlformats.org/officeDocument/2006/relationships/hyperlink" Target="https://schemas.mpai.community/MMM4/V2.1/data/Capabilities.json" TargetMode="External"/><Relationship Id="rId24" Type="http://schemas.openxmlformats.org/officeDocument/2006/relationships/hyperlink" Target="https://mpai.community/standards/mpai-mmm/tec/v2-1/data-types/rule/" TargetMode="External"/><Relationship Id="rId32" Type="http://schemas.openxmlformats.org/officeDocument/2006/relationships/hyperlink" Target="https://mpai.community/standards/mpai-mmm/tec/v2-1/data-types/personal-profile/" TargetMode="External"/><Relationship Id="rId37" Type="http://schemas.openxmlformats.org/officeDocument/2006/relationships/hyperlink" Target="https://schemas.mpai.community/MMM4/V2.1/data/PersonalData.json" TargetMode="External"/><Relationship Id="rId40" Type="http://schemas.openxmlformats.org/officeDocument/2006/relationships/hyperlink" Target="https://mpai.community/standards/mpai-mmm/tec/v2-1/data-types/process-action/" TargetMode="External"/><Relationship Id="rId45" Type="http://schemas.openxmlformats.org/officeDocument/2006/relationships/hyperlink" Target="https://schemas.mpai.community/MMM4/V2.1/data/Resolution.json" TargetMode="External"/><Relationship Id="rId53" Type="http://schemas.openxmlformats.org/officeDocument/2006/relationships/hyperlink" Target="https://schemas.mpai.community/MMM4/V2.1/data/Value.json" TargetMode="External"/><Relationship Id="rId5" Type="http://schemas.openxmlformats.org/officeDocument/2006/relationships/hyperlink" Target="https://schemas.mpai.community/MMM4/V2.1/data/BasicCertificate.json" TargetMode="External"/><Relationship Id="rId19" Type="http://schemas.openxmlformats.org/officeDocument/2006/relationships/hyperlink" Target="https://schemas.mpai.community/MMM4/V2.1/data/Identifier.json" TargetMode="External"/><Relationship Id="rId4" Type="http://schemas.openxmlformats.org/officeDocument/2006/relationships/hyperlink" Target="https://mpai.community/standards/mpai-mmm/tec/v2-1/data-types/certificate-object/" TargetMode="External"/><Relationship Id="rId9" Type="http://schemas.openxmlformats.org/officeDocument/2006/relationships/hyperlink" Target="https://schemas.mpai.community/MMM4/V2.1/data/ContractObject.json" TargetMode="External"/><Relationship Id="rId14" Type="http://schemas.openxmlformats.org/officeDocument/2006/relationships/hyperlink" Target="https://mpai.community/standards/mpai-mmm/tec/v2-1/data-types/event/" TargetMode="External"/><Relationship Id="rId22" Type="http://schemas.openxmlformats.org/officeDocument/2006/relationships/hyperlink" Target="https://mpai.community/standards/mpai-mmm/tec/v2-1/data-types/licence/" TargetMode="External"/><Relationship Id="rId27" Type="http://schemas.openxmlformats.org/officeDocument/2006/relationships/hyperlink" Target="https://schemas.mpai.community/MMM4/V2.1/data/MEnvironment.json" TargetMode="External"/><Relationship Id="rId30" Type="http://schemas.openxmlformats.org/officeDocument/2006/relationships/hyperlink" Target="https://mpai.community/standards/mpai-mmm/tec/v2-1/data-types/account/" TargetMode="External"/><Relationship Id="rId35" Type="http://schemas.openxmlformats.org/officeDocument/2006/relationships/hyperlink" Target="https://schemas.mpai.community/MMM4/V2.1/data/ActivityData.json" TargetMode="External"/><Relationship Id="rId43" Type="http://schemas.openxmlformats.org/officeDocument/2006/relationships/hyperlink" Target="https://schemas.mpai.community/MMM4/V2.1/data/Message.json" TargetMode="External"/><Relationship Id="rId48" Type="http://schemas.openxmlformats.org/officeDocument/2006/relationships/hyperlink" Target="https://mpai.community/standards/mpai-mmm/tec/v2-1/data-types/transaction/" TargetMode="External"/><Relationship Id="rId56" Type="http://schemas.openxmlformats.org/officeDocument/2006/relationships/hyperlink" Target="https://mpai.community/standards/mpai-mmm/tec/v2-1/data-types/wallet/" TargetMode="External"/><Relationship Id="rId8" Type="http://schemas.openxmlformats.org/officeDocument/2006/relationships/hyperlink" Target="https://mpai.community/standards/mpai-mmm/tec/v2-1/data-types/contract-object/" TargetMode="External"/><Relationship Id="rId51" Type="http://schemas.openxmlformats.org/officeDocument/2006/relationships/hyperlink" Target="https://schemas.mpai.community/MMM4/V2.1/data/CurrencyObject.json" TargetMode="External"/><Relationship Id="rId3" Type="http://schemas.openxmlformats.org/officeDocument/2006/relationships/hyperlink" Target="https://schemas.mpai.community/MMM4/V2.1/data/SimpleCertificate.json" TargetMode="External"/><Relationship Id="rId12" Type="http://schemas.openxmlformats.org/officeDocument/2006/relationships/hyperlink" Target="https://mpai.community/standards/mpai-mmm/tec/v2-1/data-types/m-instance/" TargetMode="External"/><Relationship Id="rId17" Type="http://schemas.openxmlformats.org/officeDocument/2006/relationships/hyperlink" Target="https://schemas.mpai.community/MMM4/V2.1/data/ProgramObjects.json" TargetMode="External"/><Relationship Id="rId25" Type="http://schemas.openxmlformats.org/officeDocument/2006/relationships/hyperlink" Target="https://schemas.mpai.community/MMM4/V2.1/data/Rule.json" TargetMode="External"/><Relationship Id="rId33" Type="http://schemas.openxmlformats.org/officeDocument/2006/relationships/hyperlink" Target="https://schemas.mpai.community/MMM4/V2.1/data/PersonalProfile.json" TargetMode="External"/><Relationship Id="rId38" Type="http://schemas.openxmlformats.org/officeDocument/2006/relationships/hyperlink" Target="https://mpai.community/standards/mpai-mmm/tec/v2-1/data-types/ipp-message/" TargetMode="External"/><Relationship Id="rId46" Type="http://schemas.openxmlformats.org/officeDocument/2006/relationships/hyperlink" Target="https://mpai.community/standards/mpai-mmm/tec/v2-1/data-types/asset/" TargetMode="External"/><Relationship Id="rId20" Type="http://schemas.openxmlformats.org/officeDocument/2006/relationships/hyperlink" Target="https://mpai.community/standards/mpai-mmm/tec/v2-1/data-types/rights/" TargetMode="External"/><Relationship Id="rId41" Type="http://schemas.openxmlformats.org/officeDocument/2006/relationships/hyperlink" Target="https://schemas.mpai.community/MMM4/V2.1/data/ProcessAction.json" TargetMode="External"/><Relationship Id="rId54" Type="http://schemas.openxmlformats.org/officeDocument/2006/relationships/hyperlink" Target="https://mpai.community/standards/mpai-mmm/tec/v2-1/data-types/provena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2-1/data-types/simple-contract/" TargetMode="External"/><Relationship Id="rId15" Type="http://schemas.openxmlformats.org/officeDocument/2006/relationships/hyperlink" Target="https://schemas.mpai.community/MMM4/V2.1/data/Event.json" TargetMode="External"/><Relationship Id="rId23" Type="http://schemas.openxmlformats.org/officeDocument/2006/relationships/hyperlink" Target="https://schemas.mpai.community/MMM4/V2.1/data/Licence.json" TargetMode="External"/><Relationship Id="rId28" Type="http://schemas.openxmlformats.org/officeDocument/2006/relationships/hyperlink" Target="https://mpai.community/standards/mpai-mmm/tec/v2-1/data-types/u-environment/" TargetMode="External"/><Relationship Id="rId36" Type="http://schemas.openxmlformats.org/officeDocument/2006/relationships/hyperlink" Target="https://mpai.community/standards/mpai-mmm/tec/v2-1/data-types/personal-data/" TargetMode="External"/><Relationship Id="rId49" Type="http://schemas.openxmlformats.org/officeDocument/2006/relationships/hyperlink" Target="https://schemas.mpai.community/MMM4/V2.1/data/Transaction.json" TargetMode="External"/><Relationship Id="rId57" Type="http://schemas.openxmlformats.org/officeDocument/2006/relationships/hyperlink" Target="https://schemas.mpai.community/MMM4/V2.1/data/Wallet.json" TargetMode="External"/><Relationship Id="rId10" Type="http://schemas.openxmlformats.org/officeDocument/2006/relationships/hyperlink" Target="https://mpai.community/standards/mpai-mmm/tec/v2-1/data-types/capabilities/" TargetMode="External"/><Relationship Id="rId31" Type="http://schemas.openxmlformats.org/officeDocument/2006/relationships/hyperlink" Target="https://schemas.mpai.community/MMM4/V2.1/data/Account.json" TargetMode="External"/><Relationship Id="rId44" Type="http://schemas.openxmlformats.org/officeDocument/2006/relationships/hyperlink" Target="https://mpai.community/standards/mpai-mmm/tec/v2-1/data-types/resolution/" TargetMode="External"/><Relationship Id="rId52" Type="http://schemas.openxmlformats.org/officeDocument/2006/relationships/hyperlink" Target="https://mpai.community/standards/mpai-mmm/tec/v2-1/data-types/value/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schemas.mpai.community/OSD/V1.4/data/AudioEventDescriptors.json" TargetMode="External"/><Relationship Id="rId18" Type="http://schemas.openxmlformats.org/officeDocument/2006/relationships/hyperlink" Target="https://mpai.community/standards/mpai-osd/v1-4/data-types/audio-visual-object/" TargetMode="External"/><Relationship Id="rId26" Type="http://schemas.openxmlformats.org/officeDocument/2006/relationships/hyperlink" Target="https://mpai.community/standards/mpai-osd/v1-4/data-types/speech-object/" TargetMode="External"/><Relationship Id="rId39" Type="http://schemas.openxmlformats.org/officeDocument/2006/relationships/hyperlink" Target="https://schemas.mpai.community/OSD/V1.4/data/VisualSceneDescriptors.json" TargetMode="External"/><Relationship Id="rId21" Type="http://schemas.openxmlformats.org/officeDocument/2006/relationships/hyperlink" Target="https://schemas.mpai.community/OSD/V1.4/data/AudioVisualEventDescriptors.json" TargetMode="External"/><Relationship Id="rId34" Type="http://schemas.openxmlformats.org/officeDocument/2006/relationships/hyperlink" Target="https://mpai.community/standards/mpai-osd/v1-4/data-types/visual-object/" TargetMode="External"/><Relationship Id="rId42" Type="http://schemas.openxmlformats.org/officeDocument/2006/relationships/hyperlink" Target="https://mpai.community/standards/mpai-osd/v1-4/data-types/audio-source/" TargetMode="External"/><Relationship Id="rId47" Type="http://schemas.openxmlformats.org/officeDocument/2006/relationships/hyperlink" Target="https://schemas.mpai.community/OSD/V1.4/data/ObjectAudioCharacteristics.json" TargetMode="External"/><Relationship Id="rId50" Type="http://schemas.openxmlformats.org/officeDocument/2006/relationships/hyperlink" Target="https://mpai.community/standards/mpai-osd/v1-4/data-types/text-object/" TargetMode="External"/><Relationship Id="rId7" Type="http://schemas.openxmlformats.org/officeDocument/2006/relationships/hyperlink" Target="https://schemas.mpai.community/OSD/V1.4/data/3DModelSceneDescriptors.json" TargetMode="External"/><Relationship Id="rId2" Type="http://schemas.openxmlformats.org/officeDocument/2006/relationships/hyperlink" Target="https://mpai.community/standards/mpai-osd/v1-4/data-types/3d-model-object/" TargetMode="External"/><Relationship Id="rId16" Type="http://schemas.openxmlformats.org/officeDocument/2006/relationships/hyperlink" Target="https://mpai.community/standards/mpai-osd/v1-4/data-types/audio-scene-geometry/" TargetMode="External"/><Relationship Id="rId29" Type="http://schemas.openxmlformats.org/officeDocument/2006/relationships/hyperlink" Target="https://schemas.mpai.community/OSD/V1.4/data/SpeechEventDescriptors.json" TargetMode="External"/><Relationship Id="rId11" Type="http://schemas.openxmlformats.org/officeDocument/2006/relationships/hyperlink" Target="https://schemas.mpai.community/OSD/V1.4/data/AudioObject.json" TargetMode="External"/><Relationship Id="rId24" Type="http://schemas.openxmlformats.org/officeDocument/2006/relationships/hyperlink" Target="https://mpai.community/standards/mpai-osd/v1-4/data-types/audio-visual-scene-geometry/" TargetMode="External"/><Relationship Id="rId32" Type="http://schemas.openxmlformats.org/officeDocument/2006/relationships/hyperlink" Target="https://mpai.community/standards/mpai-osd/v1-4/data-types/speech-scene-geometry/" TargetMode="External"/><Relationship Id="rId37" Type="http://schemas.openxmlformats.org/officeDocument/2006/relationships/hyperlink" Target="https://schemas.mpai.community/OSD/V1.4/data/VisualEventDescriptors.json" TargetMode="External"/><Relationship Id="rId40" Type="http://schemas.openxmlformats.org/officeDocument/2006/relationships/hyperlink" Target="https://mpai.community/standards/mpai-osd/v1-4/data-types/visual-scene-geometry/" TargetMode="External"/><Relationship Id="rId45" Type="http://schemas.openxmlformats.org/officeDocument/2006/relationships/hyperlink" Target="https://schemas.mpai.community/OSD/V1.4/data/LightSource.json" TargetMode="External"/><Relationship Id="rId5" Type="http://schemas.openxmlformats.org/officeDocument/2006/relationships/hyperlink" Target="https://schemas.mpai.community/OSD/V1.4/data/3DModelEventDescriptors.json" TargetMode="External"/><Relationship Id="rId15" Type="http://schemas.openxmlformats.org/officeDocument/2006/relationships/hyperlink" Target="https://schemas.mpai.community/OSD/V1.4/data/AudioSceneDescriptors.json" TargetMode="External"/><Relationship Id="rId23" Type="http://schemas.openxmlformats.org/officeDocument/2006/relationships/hyperlink" Target="https://schemas.mpai.community/OSD/V1.4/data/AudioVisualSceneDescriptors.json" TargetMode="External"/><Relationship Id="rId28" Type="http://schemas.openxmlformats.org/officeDocument/2006/relationships/hyperlink" Target="https://mpai.community/standards/mpai-osd/v1-4/data-types/speech-event-descriptors/" TargetMode="External"/><Relationship Id="rId36" Type="http://schemas.openxmlformats.org/officeDocument/2006/relationships/hyperlink" Target="https://mpai.community/standards/mpai-osd/v1-4/data-types/visual-event-descriptors/" TargetMode="External"/><Relationship Id="rId49" Type="http://schemas.openxmlformats.org/officeDocument/2006/relationships/hyperlink" Target="https://schemas.mpai.community/MMM4/V2.1/data/R-Item.json" TargetMode="External"/><Relationship Id="rId10" Type="http://schemas.openxmlformats.org/officeDocument/2006/relationships/hyperlink" Target="https://mpai.community/standards/mpai-osd/v1-4/data-types/audio-object/" TargetMode="External"/><Relationship Id="rId19" Type="http://schemas.openxmlformats.org/officeDocument/2006/relationships/hyperlink" Target="https://schemas.mpai.community/OSD/V1.4/data/AudioVisualObject.json" TargetMode="External"/><Relationship Id="rId31" Type="http://schemas.openxmlformats.org/officeDocument/2006/relationships/hyperlink" Target="https://schemas.mpai.community/OSD/V1.4/data/SpeechSceneDescriptors.json" TargetMode="External"/><Relationship Id="rId44" Type="http://schemas.openxmlformats.org/officeDocument/2006/relationships/hyperlink" Target="https://mpai.community/standards/mpai-osd/v1-4/data-types/light-source/" TargetMode="External"/><Relationship Id="rId4" Type="http://schemas.openxmlformats.org/officeDocument/2006/relationships/hyperlink" Target="https://mpai.community/standards/mpai-osd/v1-4/data-types/3d-model-event-descriptors/" TargetMode="External"/><Relationship Id="rId9" Type="http://schemas.openxmlformats.org/officeDocument/2006/relationships/hyperlink" Target="https://schemas.mpai.community/OSD/V1.4/data/3DModelSceneGeometry.json" TargetMode="External"/><Relationship Id="rId14" Type="http://schemas.openxmlformats.org/officeDocument/2006/relationships/hyperlink" Target="https://mpai.community/standards/mpai-osd/v1-4/data-types/audio-scene-descriptors/" TargetMode="External"/><Relationship Id="rId22" Type="http://schemas.openxmlformats.org/officeDocument/2006/relationships/hyperlink" Target="https://mpai.community/standards/mpai-osd/v1-4/data-types/audio-visual-scene-descriptors/" TargetMode="External"/><Relationship Id="rId27" Type="http://schemas.openxmlformats.org/officeDocument/2006/relationships/hyperlink" Target="https://schemas.mpai.community/OSD/V1.4/data/SpeechObject.json" TargetMode="External"/><Relationship Id="rId30" Type="http://schemas.openxmlformats.org/officeDocument/2006/relationships/hyperlink" Target="https://mpai.community/standards/mpai-osd/v1-4/data-types/speech-scene-descriptors/" TargetMode="External"/><Relationship Id="rId35" Type="http://schemas.openxmlformats.org/officeDocument/2006/relationships/hyperlink" Target="https://schemas.mpai.community/OSD/V1.4/data/VisualObject.json" TargetMode="External"/><Relationship Id="rId43" Type="http://schemas.openxmlformats.org/officeDocument/2006/relationships/hyperlink" Target="https://schemas.mpai.community/OSD/V1.4/data/AudioSource.json" TargetMode="External"/><Relationship Id="rId48" Type="http://schemas.openxmlformats.org/officeDocument/2006/relationships/hyperlink" Target="https://mpai.community/standards/mpai-mmm/tec/v2-1/data-types/r-item/" TargetMode="External"/><Relationship Id="rId8" Type="http://schemas.openxmlformats.org/officeDocument/2006/relationships/hyperlink" Target="https://mpai.community/standards/mpai-osd/v1-4/data-types/3d-model-scene-geometry/" TargetMode="External"/><Relationship Id="rId51" Type="http://schemas.openxmlformats.org/officeDocument/2006/relationships/hyperlink" Target="https://schemas.mpai.community/OSD/V1.4/data/TextObject.json" TargetMode="External"/><Relationship Id="rId3" Type="http://schemas.openxmlformats.org/officeDocument/2006/relationships/hyperlink" Target="https://schemas.mpai.community/OSD/V1.4/data/3DModelObject.json" TargetMode="External"/><Relationship Id="rId12" Type="http://schemas.openxmlformats.org/officeDocument/2006/relationships/hyperlink" Target="https://mpai.community/standards/mpai-osd/v1-4/data-types/audio-event-descriptors/" TargetMode="External"/><Relationship Id="rId17" Type="http://schemas.openxmlformats.org/officeDocument/2006/relationships/hyperlink" Target="https://schemas.mpai.community/OSD/V1.4/data/AudioSceneGeometry.json" TargetMode="External"/><Relationship Id="rId25" Type="http://schemas.openxmlformats.org/officeDocument/2006/relationships/hyperlink" Target="https://schemas.mpai.community/OSD/V1.4/data/AudioVisualSceneGeometry.json" TargetMode="External"/><Relationship Id="rId33" Type="http://schemas.openxmlformats.org/officeDocument/2006/relationships/hyperlink" Target="https://schemas.mpai.community/OSD/V1.4/data/SpeechSceneGeometry.json" TargetMode="External"/><Relationship Id="rId38" Type="http://schemas.openxmlformats.org/officeDocument/2006/relationships/hyperlink" Target="https://mpai.community/standards/mpai-osd/v1-4/data-types/visual-scene-descriptors/" TargetMode="External"/><Relationship Id="rId46" Type="http://schemas.openxmlformats.org/officeDocument/2006/relationships/hyperlink" Target="https://mpai.community/standards/mpai-osd/v1-4/data-types/object-audio-characteristics/" TargetMode="External"/><Relationship Id="rId20" Type="http://schemas.openxmlformats.org/officeDocument/2006/relationships/hyperlink" Target="https://mpai.community/standards/mpai-osd/v1-4/data-types/audio-visual-event-descriptors/" TargetMode="External"/><Relationship Id="rId41" Type="http://schemas.openxmlformats.org/officeDocument/2006/relationships/hyperlink" Target="https://schemas.mpai.community/OSD/V1.4/data/VisualSceneGeometry.j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osd/v1-4/data-types/3d-model-scene-descripto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/>
          </a:bodyPr>
          <a:lstStyle/>
          <a:p>
            <a:r>
              <a:rPr lang="en-US" dirty="0"/>
              <a:t>MPAI Metaverse Model – Technologies V2.1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Online public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2025/09/12T15:00 UTC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12-Sep-25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FFEE-C74A-D276-B5C3-78CBD16A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for the metaverse/4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FA5ECE-792A-E140-C39C-3897CD1BA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502426"/>
              </p:ext>
            </p:extLst>
          </p:nvPr>
        </p:nvGraphicFramePr>
        <p:xfrm>
          <a:off x="1463040" y="1272253"/>
          <a:ext cx="992449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277">
                  <a:extLst>
                    <a:ext uri="{9D8B030D-6E8A-4147-A177-3AD203B41FA5}">
                      <a16:colId xmlns:a16="http://schemas.microsoft.com/office/drawing/2014/main" val="2048070028"/>
                    </a:ext>
                  </a:extLst>
                </a:gridCol>
                <a:gridCol w="1288314">
                  <a:extLst>
                    <a:ext uri="{9D8B030D-6E8A-4147-A177-3AD203B41FA5}">
                      <a16:colId xmlns:a16="http://schemas.microsoft.com/office/drawing/2014/main" val="932117244"/>
                    </a:ext>
                  </a:extLst>
                </a:gridCol>
                <a:gridCol w="2112010">
                  <a:extLst>
                    <a:ext uri="{9D8B030D-6E8A-4147-A177-3AD203B41FA5}">
                      <a16:colId xmlns:a16="http://schemas.microsoft.com/office/drawing/2014/main" val="59719869"/>
                    </a:ext>
                  </a:extLst>
                </a:gridCol>
                <a:gridCol w="250246">
                  <a:extLst>
                    <a:ext uri="{9D8B030D-6E8A-4147-A177-3AD203B41FA5}">
                      <a16:colId xmlns:a16="http://schemas.microsoft.com/office/drawing/2014/main" val="2186321183"/>
                    </a:ext>
                  </a:extLst>
                </a:gridCol>
                <a:gridCol w="1426981">
                  <a:extLst>
                    <a:ext uri="{9D8B030D-6E8A-4147-A177-3AD203B41FA5}">
                      <a16:colId xmlns:a16="http://schemas.microsoft.com/office/drawing/2014/main" val="1284747962"/>
                    </a:ext>
                  </a:extLst>
                </a:gridCol>
                <a:gridCol w="2726581">
                  <a:extLst>
                    <a:ext uri="{9D8B030D-6E8A-4147-A177-3AD203B41FA5}">
                      <a16:colId xmlns:a16="http://schemas.microsoft.com/office/drawing/2014/main" val="1498102970"/>
                    </a:ext>
                  </a:extLst>
                </a:gridCol>
                <a:gridCol w="504083">
                  <a:extLst>
                    <a:ext uri="{9D8B030D-6E8A-4147-A177-3AD203B41FA5}">
                      <a16:colId xmlns:a16="http://schemas.microsoft.com/office/drawing/2014/main" val="568815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92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Internal State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MMC-EGS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/>
                        </a:rPr>
                        <a:t>Cognitive State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MMC-EPS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"/>
                        </a:rPr>
                        <a:t>Personal Status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783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MMC-EEM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Emotion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MMC-ESA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8"/>
                        </a:rPr>
                        <a:t>Social Attitude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91112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Space&amp;Time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MMM-BML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0"/>
                        </a:rPr>
                        <a:t>Basic M-Location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OSD-OPS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2"/>
                        </a:rPr>
                        <a:t>Position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2235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OSD-BTW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4"/>
                        </a:rPr>
                        <a:t>Basic Time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OSD-SPT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6"/>
                        </a:rPr>
                        <a:t>Space-Time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3264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MMM-BUL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8"/>
                        </a:rPr>
                        <a:t>Basic U-Location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OSD-SPA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0"/>
                        </a:rPr>
                        <a:t>Spatial Attitude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54089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MMM-MLC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2"/>
                        </a:rPr>
                        <a:t>M-Location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OSD-TIM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4"/>
                        </a:rPr>
                        <a:t>Time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5151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OSD-OOR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6"/>
                        </a:rPr>
                        <a:t>Orientation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MMM-ULC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8"/>
                        </a:rPr>
                        <a:t>U-Location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4581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OSD-OPV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0"/>
                        </a:rPr>
                        <a:t>Point of View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MMM-UMM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2"/>
                        </a:rPr>
                        <a:t>Universe-Metaverse Map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7640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 Access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MMM-AUT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4"/>
                        </a:rPr>
                        <a:t>Authentication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MMM-VLD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6"/>
                        </a:rPr>
                        <a:t>Validation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6197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MMM-BDV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8"/>
                        </a:rPr>
                        <a:t>Basic Discovery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MMM-DVO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0"/>
                        </a:rPr>
                        <a:t>Discovery Object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60008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MMM-BIF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2"/>
                        </a:rPr>
                        <a:t>Basic Information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MMM-IFO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4"/>
                        </a:rPr>
                        <a:t>Information Object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5154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MMM-BIT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6"/>
                        </a:rPr>
                        <a:t>Basic Interpretation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MMM-ITO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8"/>
                        </a:rPr>
                        <a:t>Interpretation Object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277555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782CF-DCFD-DE9E-D5DE-C69A51E68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585AB-B830-733B-EDBE-85722F65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8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6D8D-9032-04B9-82E5-454B237C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Basic Objects and Objects</a:t>
            </a:r>
            <a:endParaRPr lang="en-150" dirty="0"/>
          </a:p>
        </p:txBody>
      </p:sp>
      <p:pic>
        <p:nvPicPr>
          <p:cNvPr id="7" name="Picture 6" descr="An abstract design with lines and financial symbols">
            <a:extLst>
              <a:ext uri="{FF2B5EF4-FFF2-40B4-BE49-F238E27FC236}">
                <a16:creationId xmlns:a16="http://schemas.microsoft.com/office/drawing/2014/main" id="{92F062A2-E67C-E587-9910-49C9BFEE2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13" r="13503" b="-1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2C5BD-B933-7C40-0469-B0A7D39D6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r>
              <a:rPr lang="en-US" sz="2200" dirty="0"/>
              <a:t>Items are Data of a Data Type.</a:t>
            </a:r>
          </a:p>
          <a:p>
            <a:r>
              <a:rPr lang="en-US" sz="2200" dirty="0"/>
              <a:t>For instance, Visual Data can have different formats. </a:t>
            </a:r>
          </a:p>
          <a:p>
            <a:r>
              <a:rPr lang="en-US" sz="2200" dirty="0"/>
              <a:t>Qualifier is a special type of metadata fiving info about the Data.</a:t>
            </a:r>
          </a:p>
          <a:p>
            <a:r>
              <a:rPr lang="en-US" sz="2200" dirty="0"/>
              <a:t>An Object is the combination of Data and Qualifier.</a:t>
            </a:r>
          </a:p>
          <a:p>
            <a:r>
              <a:rPr lang="en-US" sz="2200" dirty="0"/>
              <a:t>A Basic Visual Object: Visual Data with only one Qualifier and Space-Time.</a:t>
            </a:r>
          </a:p>
          <a:p>
            <a:r>
              <a:rPr lang="en-US" sz="2200" dirty="0"/>
              <a:t>A Visual Object: Basic Visual Objects and Visual Objects in a hierarchical fashion.</a:t>
            </a:r>
            <a:endParaRPr lang="en-150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4F476-899B-AAB4-4A91-05399DF5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4C7D4-4B50-3528-D4D1-0AF26B66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92508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F392-FD77-A3C1-0118-61B0277E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38" y="17618"/>
            <a:ext cx="825354" cy="4881885"/>
          </a:xfrm>
        </p:spPr>
        <p:txBody>
          <a:bodyPr vert="vert270"/>
          <a:lstStyle/>
          <a:p>
            <a:r>
              <a:rPr lang="en-US" dirty="0"/>
              <a:t>Basic 3D Model Object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107211-906B-EC76-FE2B-ABC95F684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251938"/>
              </p:ext>
            </p:extLst>
          </p:nvPr>
        </p:nvGraphicFramePr>
        <p:xfrm>
          <a:off x="1561541" y="75368"/>
          <a:ext cx="10202862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670">
                  <a:extLst>
                    <a:ext uri="{9D8B030D-6E8A-4147-A177-3AD203B41FA5}">
                      <a16:colId xmlns:a16="http://schemas.microsoft.com/office/drawing/2014/main" val="3500520167"/>
                    </a:ext>
                  </a:extLst>
                </a:gridCol>
                <a:gridCol w="7231192">
                  <a:extLst>
                    <a:ext uri="{9D8B030D-6E8A-4147-A177-3AD203B41FA5}">
                      <a16:colId xmlns:a16="http://schemas.microsoft.com/office/drawing/2014/main" val="125733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</a:t>
                      </a:r>
                      <a:endParaRPr lang="en-1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1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1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MInstanceID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M-Instance.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6767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Basic3DModelObjectID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the Basic 3D Model Object.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4830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3DModelData</a:t>
                      </a:r>
                      <a:endParaRPr lang="en-150" sz="16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Data of the 3D Model Object.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219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3DModelDataQualifier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Qualifier of Basic 3D Model Data.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4419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BasicVisualObjectAttributes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Additional information on Object.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9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Mass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Mass of the Object in kg.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528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Material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Object has material consistence (0=No, 1=Yes).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817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Gravity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Object is subject to gravity (0=No, 1=Yes).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439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TextureMapID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Texture Map.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193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ObjectAudioCharacteristics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Basic 3D Model Object’s Audio Characteristics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7393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Axes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three axes of the Basic 3D Model Object.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797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Basic3DModelObjectSpaceTime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Space-Time info of the Basic 3D Model Object.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8815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Basic3DModelObjectAnnotations[]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Annotations of Basic 3D Model Object.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300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Annotation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Annotation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196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AnnotationSpaceTime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Where/when Annotation is attached.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146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to perform Actions on the Basic 3D Model Object.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149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DescrMetadata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Descriptive Metadata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801287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9307-6818-F1E7-E4C5-4BEC42D3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9A0EE-18F4-BE8D-AD73-C782BF5E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4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4423-D26C-A5C4-C348-76C7F084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8" y="295633"/>
            <a:ext cx="1183724" cy="3734826"/>
          </a:xfrm>
        </p:spPr>
        <p:txBody>
          <a:bodyPr vert="vert270"/>
          <a:lstStyle/>
          <a:p>
            <a:r>
              <a:rPr lang="en-US" dirty="0"/>
              <a:t>Audio Source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405E6D-8350-6CA0-0359-25088B5A2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489782"/>
              </p:ext>
            </p:extLst>
          </p:nvPr>
        </p:nvGraphicFramePr>
        <p:xfrm>
          <a:off x="2254928" y="150918"/>
          <a:ext cx="9249684" cy="6653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34">
                  <a:extLst>
                    <a:ext uri="{9D8B030D-6E8A-4147-A177-3AD203B41FA5}">
                      <a16:colId xmlns:a16="http://schemas.microsoft.com/office/drawing/2014/main" val="880597039"/>
                    </a:ext>
                  </a:extLst>
                </a:gridCol>
                <a:gridCol w="5645350">
                  <a:extLst>
                    <a:ext uri="{9D8B030D-6E8A-4147-A177-3AD203B41FA5}">
                      <a16:colId xmlns:a16="http://schemas.microsoft.com/office/drawing/2014/main" val="2949121497"/>
                    </a:ext>
                  </a:extLst>
                </a:gridCol>
              </a:tblGrid>
              <a:tr h="2611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Label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352655"/>
                  </a:ext>
                </a:extLst>
              </a:tr>
              <a:tr h="1888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MInstanceID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23435521"/>
                  </a:ext>
                </a:extLst>
              </a:tr>
              <a:tr h="1822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AudioSourceID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the Audio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57631123"/>
                  </a:ext>
                </a:extLst>
              </a:tr>
              <a:tr h="148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AudioSourceSpaceTime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Space-Time information of the Audio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1099954"/>
                  </a:ext>
                </a:extLst>
              </a:tr>
              <a:tr h="2399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AudioSourceType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Type of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4653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Diffuseness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Matrix of Frequency (Hz)</a:t>
                      </a:r>
                      <a:b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Normalised Intensity in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dB.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491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DirectionalPatterns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Tensor of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Frequency (Hz)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Directivity (Azimuth-Elevation in degrees)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Normalised Intensity in </a:t>
                      </a:r>
                      <a:r>
                        <a:rPr lang="en-150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dB.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6824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150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ShapeAndSize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Tensor of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Frequency (Hz)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Directivity (Azimuth-Elevation in degrees)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800100" lvl="1" indent="-342900">
                        <a:buFontTx/>
                        <a:buChar char="-"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Normalised Intensity in </a:t>
                      </a:r>
                      <a:r>
                        <a:rPr lang="en-150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dB.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buFontTx/>
                        <a:buChar char="-"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Shape of Source and its Size.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43464044"/>
                  </a:ext>
                </a:extLst>
              </a:tr>
              <a:tr h="2145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AudioSourceAnnotation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Annotations of Audio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97889037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Annotation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Annotation.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83780008"/>
                  </a:ext>
                </a:extLst>
              </a:tr>
              <a:tr h="106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AnnotationSpaceTime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Where/when Annotation is attached.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30201166"/>
                  </a:ext>
                </a:extLst>
              </a:tr>
              <a:tr h="999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RightsID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that may be exercised on the Annotation.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33235616"/>
                  </a:ext>
                </a:extLst>
              </a:tr>
              <a:tr h="1110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AudioSourceRights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that may be exercised on the Audio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886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DescrMetadata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Descriptive Metadata.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609943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61685-DE4D-A24E-92B1-8B73A6CB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E04D7-644E-BA0A-41E9-7447637F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24CE-D6EA-2F28-D02E-7947B278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03" y="624110"/>
            <a:ext cx="1281376" cy="3202166"/>
          </a:xfrm>
        </p:spPr>
        <p:txBody>
          <a:bodyPr vert="vert270"/>
          <a:lstStyle/>
          <a:p>
            <a:r>
              <a:rPr lang="en-US" dirty="0"/>
              <a:t>Light Source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75B9F9-CF6C-9ED7-B389-57C4BAD74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489303"/>
              </p:ext>
            </p:extLst>
          </p:nvPr>
        </p:nvGraphicFramePr>
        <p:xfrm>
          <a:off x="1757779" y="120089"/>
          <a:ext cx="9933478" cy="657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252">
                  <a:extLst>
                    <a:ext uri="{9D8B030D-6E8A-4147-A177-3AD203B41FA5}">
                      <a16:colId xmlns:a16="http://schemas.microsoft.com/office/drawing/2014/main" val="4144967051"/>
                    </a:ext>
                  </a:extLst>
                </a:gridCol>
                <a:gridCol w="7847226">
                  <a:extLst>
                    <a:ext uri="{9D8B030D-6E8A-4147-A177-3AD203B41FA5}">
                      <a16:colId xmlns:a16="http://schemas.microsoft.com/office/drawing/2014/main" val="3124113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Label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Description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39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MInstanceID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224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LightSourceID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the Light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2907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LightSourceSpaceTime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Space-Time information of the Light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6885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LightSourceType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One of the following: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6818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Point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Point-like source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1565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Directional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Azimuth</a:t>
                      </a:r>
                      <a:b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Elevation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0650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Spotlight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Azimuth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Elevation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, A</a:t>
                      </a:r>
                      <a:r>
                        <a:rPr lang="en-150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ngle</a:t>
                      </a:r>
                      <a:b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Blend (0 ≤ 1) representing the fall out rate of the light at the border of the basis of the cone.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2429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Area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Characterised by Shape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709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ColourInformation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Selected from Colour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Qualifier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136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Intensity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light source's intensity measured in Watt.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9933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LightSourceAnnotation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Annotations of Visual Data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114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Annotation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Annotation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5536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AnnotationSpaceTime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Where/when Annotation is attached.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2329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RightsID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that may be exercised on the Annotation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1203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LightSourceRights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that may be exercised on the Light Source.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37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DescrMetadata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Descriptive Metadata.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243302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2A20-D6DB-0D74-E9DD-76D98A7C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A988C-8ADD-D157-4177-A9696E7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1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5426-95B8-CE13-3AE0-7090E45F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69" y="603681"/>
            <a:ext cx="1079809" cy="5354521"/>
          </a:xfrm>
        </p:spPr>
        <p:txBody>
          <a:bodyPr vert="vert270"/>
          <a:lstStyle/>
          <a:p>
            <a:r>
              <a:rPr lang="en-US" dirty="0"/>
              <a:t>Object Audio Characteristics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CD4990-9082-025C-D081-9E801F64C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252256"/>
              </p:ext>
            </p:extLst>
          </p:nvPr>
        </p:nvGraphicFramePr>
        <p:xfrm>
          <a:off x="1727879" y="342529"/>
          <a:ext cx="10202862" cy="620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941">
                  <a:extLst>
                    <a:ext uri="{9D8B030D-6E8A-4147-A177-3AD203B41FA5}">
                      <a16:colId xmlns:a16="http://schemas.microsoft.com/office/drawing/2014/main" val="807363880"/>
                    </a:ext>
                  </a:extLst>
                </a:gridCol>
                <a:gridCol w="7127921">
                  <a:extLst>
                    <a:ext uri="{9D8B030D-6E8A-4147-A177-3AD203B41FA5}">
                      <a16:colId xmlns:a16="http://schemas.microsoft.com/office/drawing/2014/main" val="4293594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Label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6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Description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38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M-InstanceID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3017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ObjectAudioCharacteristicsID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Identifier of Texture.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2488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ObjectAudioCharacteristics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Data of Object Audio Characteristics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70332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Reflectivity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reflection of sound in the same medium after hitting a surface.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5233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EarlyReflectionTime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Measured in seconds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31645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LateReflectionTime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Measured in seconds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5174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Reverberation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persistence of sound after it has been produced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1539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RT60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Table with frequency (Hz) and dB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7676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RT30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Table with frequency (Hz) and dB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3616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RT20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Table with frequency (Hz) and dB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8576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- EDT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Time taken by audio from full scale to -10 dB (ms).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3393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Diffusion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spreading of sound waves throughout a space, measured by the Schroeder Diffusion Coefficient (number).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6522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Absorption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loss of energy affected by sound waves that have reached an absorbent material measured by the Absorption Coefficient (1 ≥ number ≥ 0).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3090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ObjectAudioCharacteristicsRights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to Act on the Object Audio Characteristics.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5040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DescrMetadata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Descriptive Metadata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5800575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9BCB-A846-558F-FDAA-592454E9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D37DB-F03A-9365-15E9-132B473D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7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27EA-F218-0C29-6D9F-356B5D0D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07" y="260122"/>
            <a:ext cx="9409482" cy="1280890"/>
          </a:xfrm>
        </p:spPr>
        <p:txBody>
          <a:bodyPr/>
          <a:lstStyle/>
          <a:p>
            <a:r>
              <a:rPr lang="en-US" dirty="0"/>
              <a:t>Texture Map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4093BB7-859C-0A5A-65D7-1718186BF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217603"/>
              </p:ext>
            </p:extLst>
          </p:nvPr>
        </p:nvGraphicFramePr>
        <p:xfrm>
          <a:off x="1766652" y="1076470"/>
          <a:ext cx="885019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112">
                  <a:extLst>
                    <a:ext uri="{9D8B030D-6E8A-4147-A177-3AD203B41FA5}">
                      <a16:colId xmlns:a16="http://schemas.microsoft.com/office/drawing/2014/main" val="1904536900"/>
                    </a:ext>
                  </a:extLst>
                </a:gridCol>
                <a:gridCol w="5157078">
                  <a:extLst>
                    <a:ext uri="{9D8B030D-6E8A-4147-A177-3AD203B41FA5}">
                      <a16:colId xmlns:a16="http://schemas.microsoft.com/office/drawing/2014/main" val="1875898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4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M-InstanceID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TextureID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Texture.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85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TextureMap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of Visual Characteristics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76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BumpMap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Greyscale value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421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DisplacementMap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Greyscale value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11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AmbientOcclusionMap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Greyscale value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17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RoughnessMap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Greyscale value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91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DiffuseMap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RGB values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228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ColourMap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RGB values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75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ReflectionMap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RGB values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52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SpecularMap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Intensity value or RGB values for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94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NormalMap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new normal vector for  each Texture pixel.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47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TextureRights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 to Act on the Texture.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2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DescrMetadata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Descriptive Metadata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05854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E8C82-85D8-F24A-FFB0-294CF5A1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AC2B5-55E7-96B9-49EC-59BF4586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1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5F34-F914-A8A7-16EB-E750ADD3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Action – for Processes in need of help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6D5A-5842-79C6-2472-162268CDC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692613"/>
            <a:ext cx="5190750" cy="4870603"/>
          </a:xfrm>
        </p:spPr>
        <p:txBody>
          <a:bodyPr>
            <a:noAutofit/>
          </a:bodyPr>
          <a:lstStyle/>
          <a:p>
            <a:r>
              <a:rPr lang="en-US" sz="2100" dirty="0"/>
              <a:t>A Process may need to perform an Action, but it may well not:</a:t>
            </a:r>
          </a:p>
          <a:p>
            <a:pPr lvl="1"/>
            <a:r>
              <a:rPr lang="en-US" sz="2100" dirty="0"/>
              <a:t>Understand data of a specific Qualifier (giving additional info on Item).</a:t>
            </a:r>
          </a:p>
          <a:p>
            <a:pPr lvl="1"/>
            <a:r>
              <a:rPr lang="en-US" sz="2100" dirty="0"/>
              <a:t>Have the necessary Capabilities, e.g., it does not have the ability to perform.</a:t>
            </a:r>
          </a:p>
          <a:p>
            <a:pPr lvl="1"/>
            <a:r>
              <a:rPr lang="en-US" sz="2100" dirty="0"/>
              <a:t>The Rights to perform an Action, it may not perform the Action at a Time.</a:t>
            </a:r>
          </a:p>
          <a:p>
            <a:r>
              <a:rPr lang="en-US" sz="2100" dirty="0"/>
              <a:t>A Process Action is a “Speech Act” describing what a Process requests another Process to perform if an Event occurs.</a:t>
            </a:r>
          </a:p>
          <a:p>
            <a:endParaRPr lang="en-US" sz="2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5CD70-141F-DA3C-2679-593E21C1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B367F-6166-FB27-4A3A-0265D9AD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F0926-72CA-3E00-ABE7-F1B05B8F7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17" y="1692614"/>
            <a:ext cx="4869648" cy="44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B985-03AA-BF79-849C-69A6E62E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Action, Event, and an example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DDB21-FC01-DA29-D5A2-7A76D3E3C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123688" cy="45534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Process Action </a:t>
            </a:r>
            <a:r>
              <a:rPr lang="en-US" dirty="0"/>
              <a:t>(PA) is composed of</a:t>
            </a:r>
          </a:p>
          <a:p>
            <a:pPr lvl="1"/>
            <a:r>
              <a:rPr lang="en-US" dirty="0"/>
              <a:t>An Action</a:t>
            </a:r>
          </a:p>
          <a:p>
            <a:pPr lvl="1"/>
            <a:r>
              <a:rPr lang="en-US" dirty="0"/>
              <a:t>A sequence of </a:t>
            </a:r>
          </a:p>
          <a:p>
            <a:pPr lvl="2"/>
            <a:r>
              <a:rPr lang="en-US" dirty="0"/>
              <a:t>One of </a:t>
            </a:r>
            <a:r>
              <a:rPr lang="en-US" i="1" dirty="0"/>
              <a:t>Nil, At, From, To, With</a:t>
            </a:r>
          </a:p>
          <a:p>
            <a:pPr lvl="2"/>
            <a:r>
              <a:rPr lang="en-US" dirty="0"/>
              <a:t>An Item or a Process</a:t>
            </a:r>
          </a:p>
          <a:p>
            <a:pPr lvl="1"/>
            <a:r>
              <a:rPr lang="en-US" dirty="0"/>
              <a:t>“If” Event</a:t>
            </a:r>
          </a:p>
          <a:p>
            <a:r>
              <a:rPr lang="en-US" dirty="0"/>
              <a:t>An </a:t>
            </a:r>
            <a:r>
              <a:rPr lang="en-US" b="1" dirty="0"/>
              <a:t>Event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A PA or a logic combination of PAs</a:t>
            </a:r>
          </a:p>
          <a:p>
            <a:pPr lvl="1"/>
            <a:r>
              <a:rPr lang="en-US" dirty="0"/>
              <a:t>At Time (time, duration, etc.)</a:t>
            </a:r>
          </a:p>
          <a:p>
            <a:r>
              <a:rPr lang="en-US" dirty="0"/>
              <a:t>A PA is both Request and Response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FC866-CBCD-FB68-6B99-D61FB80A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8F8FE-A75F-DAFC-4FDC-6F01AF03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7711D-B76B-4885-C013-B0D1FE1125AB}"/>
              </a:ext>
            </a:extLst>
          </p:cNvPr>
          <p:cNvSpPr/>
          <p:nvPr/>
        </p:nvSpPr>
        <p:spPr>
          <a:xfrm>
            <a:off x="6727371" y="1978090"/>
            <a:ext cx="4777240" cy="425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Use Case: User wants to MM-Add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a Persona at a Location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with a Spatial Attitude</a:t>
            </a:r>
          </a:p>
          <a:p>
            <a:r>
              <a:rPr lang="en-US" sz="2000" dirty="0">
                <a:solidFill>
                  <a:schemeClr val="tx1"/>
                </a:solidFill>
              </a:rPr>
              <a:t>- MM-Add</a:t>
            </a:r>
          </a:p>
          <a:p>
            <a:r>
              <a:rPr lang="en-US" sz="2000" dirty="0">
                <a:solidFill>
                  <a:schemeClr val="tx1"/>
                </a:solidFill>
              </a:rPr>
              <a:t>- Request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- Nil</a:t>
            </a:r>
            <a:r>
              <a:rPr lang="en-US" sz="2000" dirty="0">
                <a:solidFill>
                  <a:schemeClr val="tx1"/>
                </a:solidFill>
              </a:rPr>
              <a:t> Persona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- At</a:t>
            </a:r>
            <a:r>
              <a:rPr lang="en-US" sz="2000" dirty="0">
                <a:solidFill>
                  <a:schemeClr val="tx1"/>
                </a:solidFill>
              </a:rPr>
              <a:t> Location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- With</a:t>
            </a:r>
            <a:r>
              <a:rPr lang="en-US" sz="2000" dirty="0">
                <a:solidFill>
                  <a:schemeClr val="tx1"/>
                </a:solidFill>
              </a:rPr>
              <a:t> Spatial Attitude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- With</a:t>
            </a:r>
            <a:r>
              <a:rPr lang="en-US" sz="2000" dirty="0">
                <a:solidFill>
                  <a:schemeClr val="tx1"/>
                </a:solidFill>
              </a:rPr>
              <a:t> Model Rights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- With</a:t>
            </a:r>
            <a:r>
              <a:rPr lang="en-US" sz="2000" dirty="0">
                <a:solidFill>
                  <a:schemeClr val="tx1"/>
                </a:solidFill>
              </a:rPr>
              <a:t> Transaction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- Response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- With</a:t>
            </a:r>
            <a:r>
              <a:rPr lang="en-US" sz="2000" dirty="0">
                <a:solidFill>
                  <a:schemeClr val="tx1"/>
                </a:solidFill>
              </a:rPr>
              <a:t> Rights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- With</a:t>
            </a:r>
            <a:r>
              <a:rPr lang="en-US" sz="2000" dirty="0">
                <a:solidFill>
                  <a:schemeClr val="tx1"/>
                </a:solidFill>
              </a:rPr>
              <a:t> PA Status</a:t>
            </a:r>
            <a:endParaRPr lang="en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9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85571A-DA43-5A4C-938C-9E3FD7C8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specified Process Actions</a:t>
            </a:r>
            <a:endParaRPr lang="en-15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910D9E8-AB6B-ED1C-42B7-80D8CAD9C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607085"/>
              </p:ext>
            </p:extLst>
          </p:nvPr>
        </p:nvGraphicFramePr>
        <p:xfrm>
          <a:off x="1395057" y="1905000"/>
          <a:ext cx="984748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37">
                  <a:extLst>
                    <a:ext uri="{9D8B030D-6E8A-4147-A177-3AD203B41FA5}">
                      <a16:colId xmlns:a16="http://schemas.microsoft.com/office/drawing/2014/main" val="3008700598"/>
                    </a:ext>
                  </a:extLst>
                </a:gridCol>
                <a:gridCol w="1508316">
                  <a:extLst>
                    <a:ext uri="{9D8B030D-6E8A-4147-A177-3AD203B41FA5}">
                      <a16:colId xmlns:a16="http://schemas.microsoft.com/office/drawing/2014/main" val="28845872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1696085700"/>
                    </a:ext>
                  </a:extLst>
                </a:gridCol>
                <a:gridCol w="1344930">
                  <a:extLst>
                    <a:ext uri="{9D8B030D-6E8A-4147-A177-3AD203B41FA5}">
                      <a16:colId xmlns:a16="http://schemas.microsoft.com/office/drawing/2014/main" val="2245211024"/>
                    </a:ext>
                  </a:extLst>
                </a:gridCol>
                <a:gridCol w="1403414">
                  <a:extLst>
                    <a:ext uri="{9D8B030D-6E8A-4147-A177-3AD203B41FA5}">
                      <a16:colId xmlns:a16="http://schemas.microsoft.com/office/drawing/2014/main" val="2493652785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1363903919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2650734916"/>
                    </a:ext>
                  </a:extLst>
                </a:gridCol>
                <a:gridCol w="1847460">
                  <a:extLst>
                    <a:ext uri="{9D8B030D-6E8A-4147-A177-3AD203B41FA5}">
                      <a16:colId xmlns:a16="http://schemas.microsoft.com/office/drawing/2014/main" val="2687965743"/>
                    </a:ext>
                  </a:extLst>
                </a:gridCol>
                <a:gridCol w="419842">
                  <a:extLst>
                    <a:ext uri="{9D8B030D-6E8A-4147-A177-3AD203B41FA5}">
                      <a16:colId xmlns:a16="http://schemas.microsoft.com/office/drawing/2014/main" val="657437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6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MMM-AUP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Authenticate</a:t>
                      </a:r>
                      <a:endParaRPr lang="en-US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MMM-ATP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Author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MMM-CVP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Convert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22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MMM-DVP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Discover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MMM-EXP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Execute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MMM-HDP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Hide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0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MMM-IDP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Identify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X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MMM-IFP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Inform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MMM-ITP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Interpret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670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MMM-2AP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MM-Animate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X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MMM-2DP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MM-Add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3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MMM-2MP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4"/>
                        </a:rPr>
                        <a:t>MM-Move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5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23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MMM-2SP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6"/>
                        </a:rPr>
                        <a:t>MM-Send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7"/>
                        </a:rPr>
                        <a:t>X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MMM-MDP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8"/>
                        </a:rPr>
                        <a:t>Modify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9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MMM-3CP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0"/>
                        </a:rPr>
                        <a:t>MU-Actuate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1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44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MMM-3AP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2"/>
                        </a:rPr>
                        <a:t>MU-Animate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3"/>
                        </a:rPr>
                        <a:t>X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MMM-3DP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4"/>
                        </a:rPr>
                        <a:t>MU-Add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5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MMM-3MP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6"/>
                        </a:rPr>
                        <a:t>MU-Move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7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8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MMM-3SP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8"/>
                        </a:rPr>
                        <a:t>MU-Send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9"/>
                        </a:rPr>
                        <a:t>X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MMM-PTP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0"/>
                        </a:rPr>
                        <a:t>Post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1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MMM-PCP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2"/>
                        </a:rPr>
                        <a:t>Property Change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3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1891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MMM-RGP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4"/>
                        </a:rPr>
                        <a:t>Register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5"/>
                        </a:rPr>
                        <a:t>X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MMM-RVP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6"/>
                        </a:rPr>
                        <a:t>Resolve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7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MMM-RCP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8"/>
                        </a:rPr>
                        <a:t>Rights Change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9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023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MMM-TRP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0"/>
                        </a:rPr>
                        <a:t>Transact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1"/>
                        </a:rPr>
                        <a:t>X</a:t>
                      </a:r>
                      <a:endParaRPr lang="en-US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MMM-1CP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2"/>
                        </a:rPr>
                        <a:t>UM-Capture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3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MMM-1SP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4"/>
                        </a:rPr>
                        <a:t>UM-Send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5"/>
                        </a:rPr>
                        <a:t>X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469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MMM-VLP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6"/>
                        </a:rPr>
                        <a:t>Validate</a:t>
                      </a:r>
                      <a:endParaRPr lang="en-US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7"/>
                        </a:rPr>
                        <a:t>X</a:t>
                      </a:r>
                      <a:endParaRPr lang="en-US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88933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E210A-600C-ADEC-D59B-04B849C1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A19F-164F-1B2D-FBD3-C1F552EF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24CE-3061-5AB9-C18D-56E819DA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MPAI Metaverse Model – Technologies (MMM-TEC)</a:t>
            </a:r>
            <a:endParaRPr lang="en-1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08D5F-0FA7-C62E-84B7-9429A298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1" r="35472" b="-2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E3E2-84F3-2A42-9EEE-62247DB35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 fontScale="92500"/>
          </a:bodyPr>
          <a:lstStyle/>
          <a:p>
            <a:r>
              <a:rPr lang="en-US" dirty="0"/>
              <a:t>A standard project developed by Moving Picture, Audio, and Data Coding by Artificial Intelligence (MPAI)</a:t>
            </a:r>
          </a:p>
          <a:p>
            <a:r>
              <a:rPr lang="en-US" dirty="0"/>
              <a:t>MPAI is the international, unaffiliated, not-for-profit association based in Geneva.</a:t>
            </a:r>
          </a:p>
          <a:p>
            <a:r>
              <a:rPr lang="en-US" dirty="0"/>
              <a:t>MPAI develops standards for AI-bases data coding </a:t>
            </a:r>
          </a:p>
          <a:p>
            <a:pPr lvl="1"/>
            <a:r>
              <a:rPr lang="en-US" dirty="0"/>
              <a:t>Using a rigorous development process.</a:t>
            </a:r>
          </a:p>
          <a:p>
            <a:pPr lvl="1"/>
            <a:r>
              <a:rPr lang="en-GB" dirty="0"/>
              <a:t>Attaching clear IP Rights licensing frameworks. 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AA8-EB80-EBFB-8810-BC7C9A95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9EFFD-3741-1AF7-8C07-8797269B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436935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4ADC-FFF9-5A99-95D9-431D5455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of Rights and Rules (Items)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B7DF6-F029-FACE-8FE4-48534D39FD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Two types of </a:t>
            </a:r>
            <a:r>
              <a:rPr lang="en-US" sz="2800" b="1" dirty="0"/>
              <a:t>Rights</a:t>
            </a:r>
          </a:p>
          <a:p>
            <a:r>
              <a:rPr lang="en-US" dirty="0"/>
              <a:t>Process Rights</a:t>
            </a:r>
          </a:p>
          <a:p>
            <a:pPr lvl="1"/>
            <a:r>
              <a:rPr lang="en-US" dirty="0"/>
              <a:t>Deontic Verb (May, May Not, Must)</a:t>
            </a:r>
          </a:p>
          <a:p>
            <a:pPr lvl="1"/>
            <a:r>
              <a:rPr lang="en-US" dirty="0"/>
              <a:t>Process Action</a:t>
            </a:r>
          </a:p>
          <a:p>
            <a:pPr lvl="1"/>
            <a:r>
              <a:rPr lang="en-US" dirty="0"/>
              <a:t>Level (Internal, Acquired, Granted)</a:t>
            </a:r>
          </a:p>
          <a:p>
            <a:r>
              <a:rPr lang="en-US" dirty="0"/>
              <a:t>Item Rights</a:t>
            </a:r>
          </a:p>
          <a:p>
            <a:pPr lvl="1"/>
            <a:r>
              <a:rPr lang="en-US" dirty="0"/>
              <a:t>List of Processes that can act on Item</a:t>
            </a:r>
          </a:p>
          <a:p>
            <a:pPr lvl="1"/>
            <a:r>
              <a:rPr lang="en-US" dirty="0"/>
              <a:t>For each Process, as in Process Rights</a:t>
            </a:r>
            <a:endParaRPr lang="en-15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5B07D-6CC6-518F-3DC5-4F669C090F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Rule</a:t>
            </a:r>
          </a:p>
          <a:p>
            <a:r>
              <a:rPr lang="en-US" dirty="0"/>
              <a:t>Process</a:t>
            </a:r>
          </a:p>
          <a:p>
            <a:r>
              <a:rPr lang="en-US" dirty="0"/>
              <a:t>Deontic Verb</a:t>
            </a:r>
          </a:p>
          <a:p>
            <a:r>
              <a:rPr lang="en-US" dirty="0"/>
              <a:t>Process Action</a:t>
            </a:r>
          </a:p>
          <a:p>
            <a:pPr marL="0" indent="0">
              <a:buNone/>
            </a:pPr>
            <a:r>
              <a:rPr lang="en-US" dirty="0"/>
              <a:t>For all, </a:t>
            </a:r>
            <a:r>
              <a:rPr lang="en-US" b="1" dirty="0"/>
              <a:t>identification</a:t>
            </a:r>
            <a:r>
              <a:rPr lang="en-US" dirty="0"/>
              <a:t> of</a:t>
            </a:r>
          </a:p>
          <a:p>
            <a:r>
              <a:rPr lang="en-US" dirty="0"/>
              <a:t>Processes by ID or Metadata</a:t>
            </a:r>
          </a:p>
          <a:p>
            <a:r>
              <a:rPr lang="en-US" dirty="0"/>
              <a:t>Items by</a:t>
            </a:r>
          </a:p>
          <a:p>
            <a:pPr lvl="1"/>
            <a:r>
              <a:rPr lang="en-US" dirty="0"/>
              <a:t>Metadata</a:t>
            </a:r>
          </a:p>
          <a:p>
            <a:pPr lvl="1"/>
            <a:r>
              <a:rPr lang="en-US" dirty="0"/>
              <a:t>Qualifier</a:t>
            </a:r>
          </a:p>
          <a:p>
            <a:pPr lvl="1"/>
            <a:r>
              <a:rPr lang="en-US" dirty="0"/>
              <a:t>One or more parameters in Item</a:t>
            </a:r>
            <a:endParaRPr lang="en-15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98866-5ED1-3A44-DEC6-68336EFA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4EB59-1655-015A-1A73-260010BB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39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65525-A42D-C547-6147-BBCEDF9DF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7" y="39084"/>
            <a:ext cx="10510345" cy="6857999"/>
          </a:xfrm>
          <a:prstGeom prst="rect">
            <a:avLst/>
          </a:prstGeom>
          <a:ln>
            <a:headEnd type="arrow" w="med" len="med"/>
            <a:tailEnd type="arrow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4AED4-081E-56E9-BBC2-7067FE8CE310}"/>
              </a:ext>
            </a:extLst>
          </p:cNvPr>
          <p:cNvSpPr/>
          <p:nvPr/>
        </p:nvSpPr>
        <p:spPr>
          <a:xfrm>
            <a:off x="7852721" y="14416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BBE4F-56B9-39B1-FD72-29E3668DE12F}"/>
              </a:ext>
            </a:extLst>
          </p:cNvPr>
          <p:cNvSpPr/>
          <p:nvPr/>
        </p:nvSpPr>
        <p:spPr>
          <a:xfrm>
            <a:off x="5648048" y="462904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EBEB5-FB0E-6035-8781-534550B17C99}"/>
              </a:ext>
            </a:extLst>
          </p:cNvPr>
          <p:cNvSpPr/>
          <p:nvPr/>
        </p:nvSpPr>
        <p:spPr>
          <a:xfrm>
            <a:off x="7852721" y="3468084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endParaRPr lang="en-GB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E6C0C-3790-C89C-5EE9-E2CC6C25FCEA}"/>
              </a:ext>
            </a:extLst>
          </p:cNvPr>
          <p:cNvSpPr/>
          <p:nvPr/>
        </p:nvSpPr>
        <p:spPr>
          <a:xfrm>
            <a:off x="3709983" y="459697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30897-77B2-9F67-4B8E-6CB615DECF81}"/>
              </a:ext>
            </a:extLst>
          </p:cNvPr>
          <p:cNvSpPr/>
          <p:nvPr/>
        </p:nvSpPr>
        <p:spPr>
          <a:xfrm>
            <a:off x="10783093" y="2650433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030EF-65BA-FD01-EC75-8C75AB20229F}"/>
              </a:ext>
            </a:extLst>
          </p:cNvPr>
          <p:cNvSpPr/>
          <p:nvPr/>
        </p:nvSpPr>
        <p:spPr>
          <a:xfrm>
            <a:off x="7852721" y="984840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098803-7F92-27B6-0DA2-B72118B3005E}"/>
              </a:ext>
            </a:extLst>
          </p:cNvPr>
          <p:cNvSpPr/>
          <p:nvPr/>
        </p:nvSpPr>
        <p:spPr>
          <a:xfrm>
            <a:off x="1808296" y="454445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AADDC9-93A4-19CA-6A41-D91757742730}"/>
              </a:ext>
            </a:extLst>
          </p:cNvPr>
          <p:cNvSpPr/>
          <p:nvPr/>
        </p:nvSpPr>
        <p:spPr>
          <a:xfrm>
            <a:off x="1806586" y="1784738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EA5A4D-913A-9651-2A0B-CB043992A2B8}"/>
              </a:ext>
            </a:extLst>
          </p:cNvPr>
          <p:cNvSpPr/>
          <p:nvPr/>
        </p:nvSpPr>
        <p:spPr>
          <a:xfrm>
            <a:off x="3377357" y="1784713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A0AE47-14DF-4A01-C264-6124D9A039C6}"/>
              </a:ext>
            </a:extLst>
          </p:cNvPr>
          <p:cNvSpPr/>
          <p:nvPr/>
        </p:nvSpPr>
        <p:spPr>
          <a:xfrm>
            <a:off x="7859556" y="5162691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9916EA-33FA-A8B8-D034-F9DBCECC9BF8}"/>
              </a:ext>
            </a:extLst>
          </p:cNvPr>
          <p:cNvCxnSpPr>
            <a:cxnSpLocks/>
            <a:stCxn id="5" idx="2"/>
            <a:endCxn id="13" idx="0"/>
          </p:cNvCxnSpPr>
          <p:nvPr/>
        </p:nvCxnSpPr>
        <p:spPr>
          <a:xfrm>
            <a:off x="8483342" y="4077684"/>
            <a:ext cx="6835" cy="108500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DC6DB8-0AFD-79FF-8E2C-D19C40EA28E1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8483342" y="1594440"/>
            <a:ext cx="0" cy="187364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A421EA-92C3-E074-1B36-0DC19D11C756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437207" y="1064045"/>
            <a:ext cx="1710" cy="7206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D6287B-0C4A-62B8-696C-D897211A12D5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 flipV="1">
            <a:off x="4971224" y="764497"/>
            <a:ext cx="676824" cy="320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4FDEAF-64A6-5ACC-19CE-CF1DB56DD34F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067827" y="2089513"/>
            <a:ext cx="309530" cy="2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DA0E854-8A2A-7F7C-6165-4DD5D5FFB115}"/>
              </a:ext>
            </a:extLst>
          </p:cNvPr>
          <p:cNvSpPr/>
          <p:nvPr/>
        </p:nvSpPr>
        <p:spPr>
          <a:xfrm>
            <a:off x="1801061" y="3455548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2.2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3C40AA5-82A2-1E9E-7B43-CB6B569535AE}"/>
              </a:ext>
            </a:extLst>
          </p:cNvPr>
          <p:cNvCxnSpPr>
            <a:cxnSpLocks/>
            <a:stCxn id="10" idx="2"/>
            <a:endCxn id="46" idx="0"/>
          </p:cNvCxnSpPr>
          <p:nvPr/>
        </p:nvCxnSpPr>
        <p:spPr>
          <a:xfrm flipH="1">
            <a:off x="2431682" y="2394338"/>
            <a:ext cx="5525" cy="106121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BD479F9-9926-15ED-A190-148658D0DFEB}"/>
              </a:ext>
            </a:extLst>
          </p:cNvPr>
          <p:cNvSpPr/>
          <p:nvPr/>
        </p:nvSpPr>
        <p:spPr>
          <a:xfrm>
            <a:off x="4706756" y="5127832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28C02CA-0ED3-44C0-898F-01775953B336}"/>
              </a:ext>
            </a:extLst>
          </p:cNvPr>
          <p:cNvCxnSpPr>
            <a:cxnSpLocks/>
            <a:stCxn id="46" idx="3"/>
            <a:endCxn id="52" idx="1"/>
          </p:cNvCxnSpPr>
          <p:nvPr/>
        </p:nvCxnSpPr>
        <p:spPr>
          <a:xfrm>
            <a:off x="3062302" y="3760348"/>
            <a:ext cx="1644454" cy="167228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0BFBED6-56D6-54A1-5815-0FE3635CA27E}"/>
              </a:ext>
            </a:extLst>
          </p:cNvPr>
          <p:cNvCxnSpPr>
            <a:cxnSpLocks/>
            <a:stCxn id="52" idx="3"/>
            <a:endCxn id="13" idx="1"/>
          </p:cNvCxnSpPr>
          <p:nvPr/>
        </p:nvCxnSpPr>
        <p:spPr>
          <a:xfrm>
            <a:off x="5967997" y="5432632"/>
            <a:ext cx="1891559" cy="34859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A10EF46-2634-F512-976E-20E5FE38256C}"/>
              </a:ext>
            </a:extLst>
          </p:cNvPr>
          <p:cNvSpPr txBox="1"/>
          <p:nvPr/>
        </p:nvSpPr>
        <p:spPr>
          <a:xfrm>
            <a:off x="5522159" y="3838561"/>
            <a:ext cx="181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3B8A07-7D04-9621-DD8C-A2BD8C14CF1B}"/>
              </a:ext>
            </a:extLst>
          </p:cNvPr>
          <p:cNvCxnSpPr>
            <a:stCxn id="3" idx="2"/>
            <a:endCxn id="8" idx="0"/>
          </p:cNvCxnSpPr>
          <p:nvPr/>
        </p:nvCxnSpPr>
        <p:spPr>
          <a:xfrm>
            <a:off x="8483342" y="624016"/>
            <a:ext cx="0" cy="36082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BF61635-BE5E-6A0A-7D74-B3F14B41BD24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>
            <a:off x="3069537" y="759245"/>
            <a:ext cx="640446" cy="52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F0888F-50CC-C2D1-36D8-44887492B5B5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278669" y="1072504"/>
            <a:ext cx="0" cy="14254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DD32E3-633B-B3F2-077C-EF1761B26B12}"/>
              </a:ext>
            </a:extLst>
          </p:cNvPr>
          <p:cNvCxnSpPr>
            <a:cxnSpLocks/>
          </p:cNvCxnSpPr>
          <p:nvPr/>
        </p:nvCxnSpPr>
        <p:spPr>
          <a:xfrm>
            <a:off x="9113962" y="3863736"/>
            <a:ext cx="647258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28D3EDC-BBE3-9FD4-F6C5-9F4E7DD1AB7C}"/>
              </a:ext>
            </a:extLst>
          </p:cNvPr>
          <p:cNvSpPr txBox="1"/>
          <p:nvPr/>
        </p:nvSpPr>
        <p:spPr>
          <a:xfrm>
            <a:off x="4043413" y="3281760"/>
            <a:ext cx="13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2.1.1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B6786D-55DF-BA09-7175-D38FE6289BB9}"/>
              </a:ext>
            </a:extLst>
          </p:cNvPr>
          <p:cNvSpPr txBox="1"/>
          <p:nvPr/>
        </p:nvSpPr>
        <p:spPr>
          <a:xfrm>
            <a:off x="5589901" y="3303488"/>
            <a:ext cx="141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2.1.2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5413B7-A366-0BD6-6C5A-5885B21A05DD}"/>
              </a:ext>
            </a:extLst>
          </p:cNvPr>
          <p:cNvSpPr txBox="1"/>
          <p:nvPr/>
        </p:nvSpPr>
        <p:spPr>
          <a:xfrm>
            <a:off x="9252897" y="4205612"/>
            <a:ext cx="139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1.1.1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CDE41D-53E1-0369-0C3E-32EBFA07AD19}"/>
              </a:ext>
            </a:extLst>
          </p:cNvPr>
          <p:cNvSpPr/>
          <p:nvPr/>
        </p:nvSpPr>
        <p:spPr>
          <a:xfrm>
            <a:off x="10714284" y="1055134"/>
            <a:ext cx="1349828" cy="49499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67CDE5F-CC58-6D59-45C5-B60499163B3F}"/>
              </a:ext>
            </a:extLst>
          </p:cNvPr>
          <p:cNvCxnSpPr>
            <a:cxnSpLocks/>
            <a:stCxn id="88" idx="2"/>
            <a:endCxn id="8" idx="3"/>
          </p:cNvCxnSpPr>
          <p:nvPr/>
        </p:nvCxnSpPr>
        <p:spPr>
          <a:xfrm flipH="1" flipV="1">
            <a:off x="9113962" y="1289640"/>
            <a:ext cx="1600322" cy="1299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6927DC70-3760-D3F4-E8B4-448A4467635A}"/>
              </a:ext>
            </a:extLst>
          </p:cNvPr>
          <p:cNvSpPr/>
          <p:nvPr/>
        </p:nvSpPr>
        <p:spPr>
          <a:xfrm>
            <a:off x="6789607" y="1840342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43181C8-E278-D2EB-FA2F-958DDB5F247B}"/>
              </a:ext>
            </a:extLst>
          </p:cNvPr>
          <p:cNvCxnSpPr>
            <a:cxnSpLocks/>
            <a:stCxn id="7" idx="0"/>
            <a:endCxn id="88" idx="4"/>
          </p:cNvCxnSpPr>
          <p:nvPr/>
        </p:nvCxnSpPr>
        <p:spPr>
          <a:xfrm flipH="1" flipV="1">
            <a:off x="11389198" y="1550127"/>
            <a:ext cx="24516" cy="1100306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C5CFD53-69CC-EF0F-0351-6A5B9317CEE1}"/>
              </a:ext>
            </a:extLst>
          </p:cNvPr>
          <p:cNvCxnSpPr>
            <a:cxnSpLocks/>
            <a:stCxn id="97" idx="0"/>
            <a:endCxn id="8" idx="2"/>
          </p:cNvCxnSpPr>
          <p:nvPr/>
        </p:nvCxnSpPr>
        <p:spPr>
          <a:xfrm flipV="1">
            <a:off x="7575577" y="1594440"/>
            <a:ext cx="907765" cy="24590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1739C25-201C-C24A-17AB-644898D98822}"/>
              </a:ext>
            </a:extLst>
          </p:cNvPr>
          <p:cNvSpPr/>
          <p:nvPr/>
        </p:nvSpPr>
        <p:spPr>
          <a:xfrm>
            <a:off x="10785114" y="4054967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F78B416-BB99-9E6D-E0F8-9031EB47D822}"/>
              </a:ext>
            </a:extLst>
          </p:cNvPr>
          <p:cNvCxnSpPr>
            <a:cxnSpLocks/>
          </p:cNvCxnSpPr>
          <p:nvPr/>
        </p:nvCxnSpPr>
        <p:spPr>
          <a:xfrm>
            <a:off x="11413714" y="3278693"/>
            <a:ext cx="2021" cy="79493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2468B8D3-3E0F-5DE1-CC23-C057578EECC1}"/>
              </a:ext>
            </a:extLst>
          </p:cNvPr>
          <p:cNvSpPr/>
          <p:nvPr/>
        </p:nvSpPr>
        <p:spPr>
          <a:xfrm>
            <a:off x="9146725" y="1741102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6FEC6E1-D4DD-4EA8-BFF6-21CF1B5D3FE6}"/>
              </a:ext>
            </a:extLst>
          </p:cNvPr>
          <p:cNvCxnSpPr>
            <a:cxnSpLocks/>
            <a:stCxn id="7" idx="0"/>
            <a:endCxn id="113" idx="6"/>
          </p:cNvCxnSpPr>
          <p:nvPr/>
        </p:nvCxnSpPr>
        <p:spPr>
          <a:xfrm flipH="1" flipV="1">
            <a:off x="10718664" y="1988599"/>
            <a:ext cx="695050" cy="66183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CB0C3E-ECC8-4853-250C-1E2AB2568E2A}"/>
              </a:ext>
            </a:extLst>
          </p:cNvPr>
          <p:cNvCxnSpPr>
            <a:cxnSpLocks/>
            <a:stCxn id="41" idx="0"/>
            <a:endCxn id="46" idx="2"/>
          </p:cNvCxnSpPr>
          <p:nvPr/>
        </p:nvCxnSpPr>
        <p:spPr>
          <a:xfrm flipV="1">
            <a:off x="2410091" y="4065148"/>
            <a:ext cx="21591" cy="5013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8E76E42-C5D5-B1B7-86B4-3A3CC5F3BDC9}"/>
              </a:ext>
            </a:extLst>
          </p:cNvPr>
          <p:cNvSpPr txBox="1"/>
          <p:nvPr/>
        </p:nvSpPr>
        <p:spPr>
          <a:xfrm>
            <a:off x="1707856" y="5408765"/>
            <a:ext cx="140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en-GB" baseline="-25000">
                <a:latin typeface="Calibri" panose="020F0502020204030204" pitchFamily="34" charset="0"/>
                <a:cs typeface="Calibri" panose="020F0502020204030204" pitchFamily="34" charset="0"/>
              </a:rPr>
              <a:t>2.2.1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03B1D87-892A-76C1-F33C-AFA76E11A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745" y="2472343"/>
            <a:ext cx="919669" cy="9196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BAF2B3-161C-74BB-7F23-45A4DA174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723" y="2497908"/>
            <a:ext cx="919669" cy="9196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B52E9B-A2B0-BCDB-9C46-53FE2A72E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546" y="3417119"/>
            <a:ext cx="919669" cy="9196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8CD337B-FB8A-22D2-56BD-1303662A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256" y="4566496"/>
            <a:ext cx="919669" cy="91966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D1BBEF9-6866-2B10-524C-917E37226000}"/>
              </a:ext>
            </a:extLst>
          </p:cNvPr>
          <p:cNvSpPr/>
          <p:nvPr/>
        </p:nvSpPr>
        <p:spPr>
          <a:xfrm>
            <a:off x="6096000" y="4485627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1.2</a:t>
            </a:r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8D2D3B-0EDC-08B9-2FBC-1484F0705237}"/>
              </a:ext>
            </a:extLst>
          </p:cNvPr>
          <p:cNvCxnSpPr>
            <a:stCxn id="12" idx="6"/>
            <a:endCxn id="13" idx="0"/>
          </p:cNvCxnSpPr>
          <p:nvPr/>
        </p:nvCxnSpPr>
        <p:spPr>
          <a:xfrm>
            <a:off x="7667939" y="4733124"/>
            <a:ext cx="822238" cy="42956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612E7C-FE97-5FE8-FFD3-532991B9E555}"/>
              </a:ext>
            </a:extLst>
          </p:cNvPr>
          <p:cNvCxnSpPr>
            <a:cxnSpLocks/>
            <a:stCxn id="4" idx="2"/>
            <a:endCxn id="25" idx="0"/>
          </p:cNvCxnSpPr>
          <p:nvPr/>
        </p:nvCxnSpPr>
        <p:spPr>
          <a:xfrm flipH="1">
            <a:off x="4740580" y="1072504"/>
            <a:ext cx="1538089" cy="13998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B11E61-E0C7-13CB-2CCF-DBF7C4D4C10A}"/>
              </a:ext>
            </a:extLst>
          </p:cNvPr>
          <p:cNvCxnSpPr>
            <a:cxnSpLocks/>
          </p:cNvCxnSpPr>
          <p:nvPr/>
        </p:nvCxnSpPr>
        <p:spPr>
          <a:xfrm>
            <a:off x="3112262" y="3770832"/>
            <a:ext cx="47404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3867630-4151-DBB5-592B-6877677A579C}"/>
              </a:ext>
            </a:extLst>
          </p:cNvPr>
          <p:cNvSpPr/>
          <p:nvPr/>
        </p:nvSpPr>
        <p:spPr>
          <a:xfrm>
            <a:off x="9057387" y="2650433"/>
            <a:ext cx="1261241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n-US" baseline="-25000">
                <a:latin typeface="Calibri" panose="020F0502020204030204" pitchFamily="34" charset="0"/>
                <a:cs typeface="Calibri" panose="020F0502020204030204" pitchFamily="34" charset="0"/>
              </a:rPr>
              <a:t>3.1</a:t>
            </a:r>
            <a:endParaRPr lang="en-GB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100EA49-113A-F737-5323-7D193789EA8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10330873" y="2951642"/>
            <a:ext cx="452220" cy="359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46" grpId="0" animBg="1"/>
      <p:bldP spid="52" grpId="0" animBg="1"/>
      <p:bldP spid="67" grpId="0"/>
      <p:bldP spid="39" grpId="0"/>
      <p:bldP spid="66" grpId="0"/>
      <p:bldP spid="69" grpId="0"/>
      <p:bldP spid="88" grpId="0" animBg="1"/>
      <p:bldP spid="97" grpId="0" animBg="1"/>
      <p:bldP spid="108" grpId="0" animBg="1"/>
      <p:bldP spid="113" grpId="0" animBg="1"/>
      <p:bldP spid="22" grpId="0"/>
      <p:bldP spid="1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68D073-E888-CABE-DEF5-F4D25C5D7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0" y="1707387"/>
            <a:ext cx="8052918" cy="44996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350201-0BCD-868F-45EF-8E08078FAC0D}"/>
              </a:ext>
            </a:extLst>
          </p:cNvPr>
          <p:cNvSpPr/>
          <p:nvPr/>
        </p:nvSpPr>
        <p:spPr>
          <a:xfrm>
            <a:off x="2912273" y="4177428"/>
            <a:ext cx="1261241" cy="6831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AAF1EB-DCE7-E097-1F1B-338C7AE44758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5324392" y="3251765"/>
            <a:ext cx="0" cy="92566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EA0F51-1637-B8E6-F263-4A90414B758E}"/>
              </a:ext>
            </a:extLst>
          </p:cNvPr>
          <p:cNvCxnSpPr>
            <a:cxnSpLocks/>
            <a:stCxn id="8" idx="3"/>
            <a:endCxn id="48" idx="1"/>
          </p:cNvCxnSpPr>
          <p:nvPr/>
        </p:nvCxnSpPr>
        <p:spPr>
          <a:xfrm>
            <a:off x="4173514" y="4519015"/>
            <a:ext cx="478215" cy="525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ED6058A-96B6-5882-A40D-38230E4A25BB}"/>
              </a:ext>
            </a:extLst>
          </p:cNvPr>
          <p:cNvSpPr txBox="1"/>
          <p:nvPr/>
        </p:nvSpPr>
        <p:spPr>
          <a:xfrm>
            <a:off x="7093578" y="2943166"/>
            <a:ext cx="140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C5E0F6-FBC5-5BD0-626A-89E1FFE71FF4}"/>
              </a:ext>
            </a:extLst>
          </p:cNvPr>
          <p:cNvSpPr/>
          <p:nvPr/>
        </p:nvSpPr>
        <p:spPr>
          <a:xfrm>
            <a:off x="4693771" y="2568592"/>
            <a:ext cx="1261241" cy="6831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8056FD-C8FD-4CDE-96C9-5C205CDB9DFA}"/>
              </a:ext>
            </a:extLst>
          </p:cNvPr>
          <p:cNvSpPr/>
          <p:nvPr/>
        </p:nvSpPr>
        <p:spPr>
          <a:xfrm>
            <a:off x="4651729" y="4182686"/>
            <a:ext cx="1261241" cy="6831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17B072-875A-0C86-19EA-1D7FD117A3A7}"/>
              </a:ext>
            </a:extLst>
          </p:cNvPr>
          <p:cNvSpPr/>
          <p:nvPr/>
        </p:nvSpPr>
        <p:spPr>
          <a:xfrm>
            <a:off x="8313700" y="4159068"/>
            <a:ext cx="1261241" cy="6831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0CB01C-4CD1-FF36-15CB-5DA059ADFD13}"/>
              </a:ext>
            </a:extLst>
          </p:cNvPr>
          <p:cNvCxnSpPr>
            <a:cxnSpLocks/>
          </p:cNvCxnSpPr>
          <p:nvPr/>
        </p:nvCxnSpPr>
        <p:spPr>
          <a:xfrm>
            <a:off x="5906392" y="4683275"/>
            <a:ext cx="2388910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B2C1BF-B4D2-3433-6627-B71468A65D3D}"/>
              </a:ext>
            </a:extLst>
          </p:cNvPr>
          <p:cNvCxnSpPr>
            <a:cxnSpLocks/>
          </p:cNvCxnSpPr>
          <p:nvPr/>
        </p:nvCxnSpPr>
        <p:spPr>
          <a:xfrm>
            <a:off x="5912339" y="4295740"/>
            <a:ext cx="238891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993307-CF0B-B787-5B6E-084A14A1E07D}"/>
              </a:ext>
            </a:extLst>
          </p:cNvPr>
          <p:cNvSpPr txBox="1"/>
          <p:nvPr/>
        </p:nvSpPr>
        <p:spPr>
          <a:xfrm>
            <a:off x="6380981" y="3987186"/>
            <a:ext cx="155903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PA Request</a:t>
            </a:r>
            <a:r>
              <a:rPr lang="en-US" altLang="zh-CN" sz="1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A9945-465D-BDB9-67A9-89A639B07287}"/>
              </a:ext>
            </a:extLst>
          </p:cNvPr>
          <p:cNvSpPr txBox="1"/>
          <p:nvPr/>
        </p:nvSpPr>
        <p:spPr>
          <a:xfrm>
            <a:off x="6380981" y="4374770"/>
            <a:ext cx="159667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PA Response</a:t>
            </a:r>
            <a:r>
              <a:rPr lang="en-US" altLang="zh-CN" sz="1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7CAA6-9359-2C90-082F-B73E1A5B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Inter-Process Protocol (same M-Instance)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27315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F97F-B021-F692-4AA7-A458C2E3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169" y="520124"/>
            <a:ext cx="10202586" cy="711136"/>
          </a:xfrm>
        </p:spPr>
        <p:txBody>
          <a:bodyPr>
            <a:normAutofit fontScale="90000"/>
          </a:bodyPr>
          <a:lstStyle/>
          <a:p>
            <a:r>
              <a:rPr lang="en-GB" dirty="0"/>
              <a:t>Process Action (different M-Instances)</a:t>
            </a:r>
            <a:br>
              <a:rPr lang="en-GB" dirty="0"/>
            </a:b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19449-7DD2-7847-8B20-DAC64580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A495-6AD4-BF8D-5697-0C9747B5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03979-0281-37A4-C29D-6497834A7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" y="1292495"/>
            <a:ext cx="5921574" cy="4499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4B620-B546-F373-0132-ACCF7FBE6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2" y="1268656"/>
            <a:ext cx="5834743" cy="4676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D14581-3CC8-4FFD-68AE-897BA8D56ACA}"/>
              </a:ext>
            </a:extLst>
          </p:cNvPr>
          <p:cNvSpPr/>
          <p:nvPr/>
        </p:nvSpPr>
        <p:spPr>
          <a:xfrm>
            <a:off x="482436" y="4088458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BD900-9867-9DB7-AB08-92DA87B609DA}"/>
              </a:ext>
            </a:extLst>
          </p:cNvPr>
          <p:cNvSpPr/>
          <p:nvPr/>
        </p:nvSpPr>
        <p:spPr>
          <a:xfrm>
            <a:off x="8711296" y="4111403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B1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33754-B70F-C439-3AD6-E10137DA515D}"/>
              </a:ext>
            </a:extLst>
          </p:cNvPr>
          <p:cNvSpPr/>
          <p:nvPr/>
        </p:nvSpPr>
        <p:spPr>
          <a:xfrm>
            <a:off x="10503800" y="326789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E0B08-C555-78B3-49A6-729E0FC05645}"/>
              </a:ext>
            </a:extLst>
          </p:cNvPr>
          <p:cNvSpPr/>
          <p:nvPr/>
        </p:nvSpPr>
        <p:spPr>
          <a:xfrm>
            <a:off x="10254053" y="435974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B3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00A7C0-4EAE-FE88-CF7C-1434450D0518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1645371" y="3509529"/>
            <a:ext cx="555621" cy="92051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DBF005-300E-F1B7-DD1F-6629D018D111}"/>
              </a:ext>
            </a:extLst>
          </p:cNvPr>
          <p:cNvCxnSpPr>
            <a:cxnSpLocks/>
            <a:stCxn id="8" idx="3"/>
            <a:endCxn id="35" idx="1"/>
          </p:cNvCxnSpPr>
          <p:nvPr/>
        </p:nvCxnSpPr>
        <p:spPr>
          <a:xfrm>
            <a:off x="1743677" y="4430045"/>
            <a:ext cx="478215" cy="525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1D76A-00D9-B9BF-2B45-DBD18080B9F3}"/>
              </a:ext>
            </a:extLst>
          </p:cNvPr>
          <p:cNvSpPr txBox="1"/>
          <p:nvPr/>
        </p:nvSpPr>
        <p:spPr>
          <a:xfrm>
            <a:off x="839590" y="4780943"/>
            <a:ext cx="152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8C82A-585F-8C5F-1EA4-1C16A315BC84}"/>
              </a:ext>
            </a:extLst>
          </p:cNvPr>
          <p:cNvSpPr txBox="1"/>
          <p:nvPr/>
        </p:nvSpPr>
        <p:spPr>
          <a:xfrm>
            <a:off x="7370167" y="5078035"/>
            <a:ext cx="147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0D01CF-A3FC-1FFF-9219-CCC736603715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9972537" y="3609479"/>
            <a:ext cx="531263" cy="84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71DF51-1BE6-9AD6-A29E-06ECEC89A0A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9972537" y="4452990"/>
            <a:ext cx="281516" cy="24833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D6FB92-6DA4-6BAC-3408-E37FF1433011}"/>
              </a:ext>
            </a:extLst>
          </p:cNvPr>
          <p:cNvSpPr txBox="1"/>
          <p:nvPr/>
        </p:nvSpPr>
        <p:spPr>
          <a:xfrm>
            <a:off x="2399634" y="2629429"/>
            <a:ext cx="400110" cy="1460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85D506-B68E-2E71-47F7-76F51A404609}"/>
              </a:ext>
            </a:extLst>
          </p:cNvPr>
          <p:cNvCxnSpPr>
            <a:cxnSpLocks/>
          </p:cNvCxnSpPr>
          <p:nvPr/>
        </p:nvCxnSpPr>
        <p:spPr>
          <a:xfrm flipV="1">
            <a:off x="2935011" y="2627184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6F63C6-72CE-3BFD-479B-A4BCA4C95DC8}"/>
              </a:ext>
            </a:extLst>
          </p:cNvPr>
          <p:cNvSpPr txBox="1"/>
          <p:nvPr/>
        </p:nvSpPr>
        <p:spPr>
          <a:xfrm>
            <a:off x="2945105" y="2618919"/>
            <a:ext cx="400110" cy="1480764"/>
          </a:xfrm>
          <a:prstGeom prst="rect">
            <a:avLst/>
          </a:prstGeom>
          <a:solidFill>
            <a:srgbClr val="92D05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3AF8E7-6FA4-EA9C-3034-8909C5A4AB09}"/>
              </a:ext>
            </a:extLst>
          </p:cNvPr>
          <p:cNvSpPr/>
          <p:nvPr/>
        </p:nvSpPr>
        <p:spPr>
          <a:xfrm>
            <a:off x="2221889" y="1939662"/>
            <a:ext cx="1261241" cy="6831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altLang="zh-CN" sz="2000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1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6E7841-B5DA-FAB4-F870-96DD663F9700}"/>
              </a:ext>
            </a:extLst>
          </p:cNvPr>
          <p:cNvSpPr/>
          <p:nvPr/>
        </p:nvSpPr>
        <p:spPr>
          <a:xfrm>
            <a:off x="8711296" y="1947004"/>
            <a:ext cx="1251349" cy="6831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altLang="zh-CN" sz="1800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8567AE-0E2A-E7EA-13B0-020EB4D7206B}"/>
              </a:ext>
            </a:extLst>
          </p:cNvPr>
          <p:cNvCxnSpPr>
            <a:cxnSpLocks/>
          </p:cNvCxnSpPr>
          <p:nvPr/>
        </p:nvCxnSpPr>
        <p:spPr>
          <a:xfrm>
            <a:off x="3457303" y="2467119"/>
            <a:ext cx="5245115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D6DDC9-A4AD-3DC0-2E02-3E3E3DA09983}"/>
              </a:ext>
            </a:extLst>
          </p:cNvPr>
          <p:cNvSpPr txBox="1"/>
          <p:nvPr/>
        </p:nvSpPr>
        <p:spPr>
          <a:xfrm>
            <a:off x="5500812" y="1771030"/>
            <a:ext cx="155903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5C62E7-F970-1355-3AFE-1A2C9E9406B2}"/>
              </a:ext>
            </a:extLst>
          </p:cNvPr>
          <p:cNvSpPr txBox="1"/>
          <p:nvPr/>
        </p:nvSpPr>
        <p:spPr>
          <a:xfrm>
            <a:off x="5500812" y="2158614"/>
            <a:ext cx="159667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BA09A7-6FD1-91B6-8D8A-6784D15BB406}"/>
              </a:ext>
            </a:extLst>
          </p:cNvPr>
          <p:cNvSpPr/>
          <p:nvPr/>
        </p:nvSpPr>
        <p:spPr>
          <a:xfrm rot="16200000">
            <a:off x="2369055" y="5219610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447953-8233-41D3-265A-B361E1B2DBCF}"/>
              </a:ext>
            </a:extLst>
          </p:cNvPr>
          <p:cNvSpPr/>
          <p:nvPr/>
        </p:nvSpPr>
        <p:spPr>
          <a:xfrm rot="5400000">
            <a:off x="9424998" y="5228537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083729-9CF2-2837-F2F4-4C6BCC348EF2}"/>
              </a:ext>
            </a:extLst>
          </p:cNvPr>
          <p:cNvCxnSpPr>
            <a:cxnSpLocks/>
          </p:cNvCxnSpPr>
          <p:nvPr/>
        </p:nvCxnSpPr>
        <p:spPr>
          <a:xfrm>
            <a:off x="3470361" y="2079584"/>
            <a:ext cx="524511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4C1A80F-E18A-78F9-9514-06E518BADA92}"/>
              </a:ext>
            </a:extLst>
          </p:cNvPr>
          <p:cNvSpPr/>
          <p:nvPr/>
        </p:nvSpPr>
        <p:spPr>
          <a:xfrm rot="5400000">
            <a:off x="2908167" y="5227896"/>
            <a:ext cx="650820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DAB12B-BBEC-8882-52B9-D4905246AF7C}"/>
              </a:ext>
            </a:extLst>
          </p:cNvPr>
          <p:cNvSpPr/>
          <p:nvPr/>
        </p:nvSpPr>
        <p:spPr>
          <a:xfrm rot="16200000">
            <a:off x="8863982" y="5240863"/>
            <a:ext cx="650820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19395D-3940-FA2A-AEEB-5735985D9A00}"/>
              </a:ext>
            </a:extLst>
          </p:cNvPr>
          <p:cNvSpPr/>
          <p:nvPr/>
        </p:nvSpPr>
        <p:spPr>
          <a:xfrm>
            <a:off x="8711296" y="5992811"/>
            <a:ext cx="1261241" cy="5932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51A0EF-834E-E76B-3C1B-237035BA810E}"/>
              </a:ext>
            </a:extLst>
          </p:cNvPr>
          <p:cNvCxnSpPr>
            <a:cxnSpLocks/>
          </p:cNvCxnSpPr>
          <p:nvPr/>
        </p:nvCxnSpPr>
        <p:spPr>
          <a:xfrm flipV="1">
            <a:off x="2373788" y="2625186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7D05FE4-F52A-9838-0283-BC09873730D3}"/>
              </a:ext>
            </a:extLst>
          </p:cNvPr>
          <p:cNvSpPr/>
          <p:nvPr/>
        </p:nvSpPr>
        <p:spPr>
          <a:xfrm>
            <a:off x="1014750" y="2826356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345F61-1CAE-934D-358B-50E5F6AF41A4}"/>
              </a:ext>
            </a:extLst>
          </p:cNvPr>
          <p:cNvSpPr/>
          <p:nvPr/>
        </p:nvSpPr>
        <p:spPr>
          <a:xfrm>
            <a:off x="2221890" y="6004518"/>
            <a:ext cx="1261241" cy="6044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F0484E-8234-96C1-4243-DCEA9905B6AC}"/>
              </a:ext>
            </a:extLst>
          </p:cNvPr>
          <p:cNvSpPr/>
          <p:nvPr/>
        </p:nvSpPr>
        <p:spPr>
          <a:xfrm>
            <a:off x="2221892" y="4093716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E32D53-6666-C724-F90B-FDE981AF59E5}"/>
              </a:ext>
            </a:extLst>
          </p:cNvPr>
          <p:cNvCxnSpPr>
            <a:cxnSpLocks/>
          </p:cNvCxnSpPr>
          <p:nvPr/>
        </p:nvCxnSpPr>
        <p:spPr>
          <a:xfrm>
            <a:off x="2533275" y="4771631"/>
            <a:ext cx="0" cy="12328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D188FB-A6FC-7663-D6B2-EE655548FAFD}"/>
              </a:ext>
            </a:extLst>
          </p:cNvPr>
          <p:cNvCxnSpPr>
            <a:cxnSpLocks/>
          </p:cNvCxnSpPr>
          <p:nvPr/>
        </p:nvCxnSpPr>
        <p:spPr>
          <a:xfrm>
            <a:off x="3053537" y="4780943"/>
            <a:ext cx="0" cy="1232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C5942C-739E-CA58-A2E5-7AA85A36DBEA}"/>
              </a:ext>
            </a:extLst>
          </p:cNvPr>
          <p:cNvCxnSpPr>
            <a:cxnSpLocks/>
          </p:cNvCxnSpPr>
          <p:nvPr/>
        </p:nvCxnSpPr>
        <p:spPr>
          <a:xfrm>
            <a:off x="9005658" y="4779571"/>
            <a:ext cx="0" cy="12328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C9776D-BB47-60FF-F38B-2A060F578A35}"/>
              </a:ext>
            </a:extLst>
          </p:cNvPr>
          <p:cNvCxnSpPr>
            <a:cxnSpLocks/>
          </p:cNvCxnSpPr>
          <p:nvPr/>
        </p:nvCxnSpPr>
        <p:spPr>
          <a:xfrm>
            <a:off x="9569955" y="4779571"/>
            <a:ext cx="0" cy="1232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3D07580-C134-1337-CEB8-D15E00437D69}"/>
              </a:ext>
            </a:extLst>
          </p:cNvPr>
          <p:cNvSpPr txBox="1"/>
          <p:nvPr/>
        </p:nvSpPr>
        <p:spPr>
          <a:xfrm>
            <a:off x="9457317" y="2645197"/>
            <a:ext cx="400110" cy="1460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E3293B-D938-7464-BC7F-18B8D05C2DF9}"/>
              </a:ext>
            </a:extLst>
          </p:cNvPr>
          <p:cNvCxnSpPr>
            <a:cxnSpLocks/>
          </p:cNvCxnSpPr>
          <p:nvPr/>
        </p:nvCxnSpPr>
        <p:spPr>
          <a:xfrm flipV="1">
            <a:off x="9414626" y="2663972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B60A9BE-54A5-1335-8AEE-1E31411010E4}"/>
              </a:ext>
            </a:extLst>
          </p:cNvPr>
          <p:cNvSpPr txBox="1"/>
          <p:nvPr/>
        </p:nvSpPr>
        <p:spPr>
          <a:xfrm>
            <a:off x="8899204" y="2634687"/>
            <a:ext cx="400110" cy="1480764"/>
          </a:xfrm>
          <a:prstGeom prst="rect">
            <a:avLst/>
          </a:prstGeom>
          <a:solidFill>
            <a:srgbClr val="92D05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B48E75-5147-D312-B482-10E6A5EE4B32}"/>
              </a:ext>
            </a:extLst>
          </p:cNvPr>
          <p:cNvCxnSpPr>
            <a:cxnSpLocks/>
          </p:cNvCxnSpPr>
          <p:nvPr/>
        </p:nvCxnSpPr>
        <p:spPr>
          <a:xfrm flipV="1">
            <a:off x="8853403" y="2640954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2EB8D94-1E33-EBE9-3A8A-6B1ED11ABFEA}"/>
              </a:ext>
            </a:extLst>
          </p:cNvPr>
          <p:cNvSpPr/>
          <p:nvPr/>
        </p:nvSpPr>
        <p:spPr>
          <a:xfrm>
            <a:off x="4045433" y="4098973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A4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59D4E2E-BC1B-EB4D-8D93-6FC3D59282B2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3483133" y="4435303"/>
            <a:ext cx="562300" cy="525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865F028-D221-EC4B-ECF5-1078D0B3C2ED}"/>
              </a:ext>
            </a:extLst>
          </p:cNvPr>
          <p:cNvSpPr/>
          <p:nvPr/>
        </p:nvSpPr>
        <p:spPr>
          <a:xfrm>
            <a:off x="6871060" y="411568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B4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4BCFA7-BBF8-799B-2D93-AD0F6471BCBE}"/>
              </a:ext>
            </a:extLst>
          </p:cNvPr>
          <p:cNvCxnSpPr>
            <a:stCxn id="46" idx="3"/>
            <a:endCxn id="9" idx="1"/>
          </p:cNvCxnSpPr>
          <p:nvPr/>
        </p:nvCxnSpPr>
        <p:spPr>
          <a:xfrm flipV="1">
            <a:off x="8132301" y="4452990"/>
            <a:ext cx="578995" cy="4279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40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1303-23E7-0293-1F2F-3E390ED9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Posting Protocol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7AC77-CEED-0A6F-2495-F3DD30F24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11873"/>
            <a:ext cx="10202586" cy="479886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150" dirty="0"/>
              <a:t>User</a:t>
            </a:r>
            <a:r>
              <a:rPr lang="en-150" baseline="-25000" dirty="0"/>
              <a:t>1</a:t>
            </a:r>
            <a:r>
              <a:rPr lang="en-150" dirty="0"/>
              <a:t> MM-Sends </a:t>
            </a:r>
            <a:r>
              <a:rPr lang="en-150" i="1" dirty="0"/>
              <a:t>Nil</a:t>
            </a:r>
            <a:r>
              <a:rPr lang="en-150" dirty="0"/>
              <a:t> Model </a:t>
            </a:r>
            <a:r>
              <a:rPr lang="en-US" dirty="0"/>
              <a:t>Simple</a:t>
            </a:r>
            <a:r>
              <a:rPr lang="en-150" dirty="0"/>
              <a:t> Contract </a:t>
            </a:r>
            <a:r>
              <a:rPr lang="en-150" i="1" dirty="0"/>
              <a:t>To</a:t>
            </a:r>
            <a:r>
              <a:rPr lang="en-150" dirty="0"/>
              <a:t> Service Provider.</a:t>
            </a:r>
          </a:p>
          <a:p>
            <a:pPr lvl="0"/>
            <a:r>
              <a:rPr lang="en-150" dirty="0"/>
              <a:t>Service Provider MM-Sends Response </a:t>
            </a:r>
            <a:r>
              <a:rPr lang="en-150" i="1" dirty="0"/>
              <a:t>To</a:t>
            </a:r>
            <a:r>
              <a:rPr lang="en-150" dirty="0"/>
              <a:t> User</a:t>
            </a:r>
            <a:r>
              <a:rPr lang="en-150" baseline="-25000" dirty="0"/>
              <a:t>1</a:t>
            </a:r>
            <a:r>
              <a:rPr lang="en-US" dirty="0"/>
              <a:t>.</a:t>
            </a:r>
            <a:endParaRPr lang="en-150" dirty="0"/>
          </a:p>
          <a:p>
            <a:pPr lvl="1"/>
            <a:r>
              <a:rPr lang="en-150" sz="2400" dirty="0"/>
              <a:t>If response=No, </a:t>
            </a:r>
            <a:r>
              <a:rPr lang="en-150" sz="2400" dirty="0" err="1"/>
              <a:t>goto</a:t>
            </a:r>
            <a:r>
              <a:rPr lang="en-150" sz="2400" dirty="0"/>
              <a:t> End</a:t>
            </a:r>
          </a:p>
          <a:p>
            <a:pPr lvl="1"/>
            <a:r>
              <a:rPr lang="en-150" sz="2400" dirty="0"/>
              <a:t>Else User</a:t>
            </a:r>
            <a:r>
              <a:rPr lang="en-150" sz="2400" baseline="-25000" dirty="0"/>
              <a:t>1</a:t>
            </a:r>
            <a:endParaRPr lang="en-150" sz="2400" dirty="0"/>
          </a:p>
          <a:p>
            <a:pPr lvl="2"/>
            <a:r>
              <a:rPr lang="en-150" dirty="0"/>
              <a:t>Transacts Sender</a:t>
            </a:r>
            <a:r>
              <a:rPr lang="en-US" dirty="0"/>
              <a:t> </a:t>
            </a:r>
            <a:r>
              <a:rPr lang="en-150" dirty="0"/>
              <a:t>Pre</a:t>
            </a:r>
            <a:r>
              <a:rPr lang="en-US" dirty="0"/>
              <a:t> </a:t>
            </a:r>
            <a:r>
              <a:rPr lang="en-150" dirty="0"/>
              <a:t>Value </a:t>
            </a:r>
            <a:r>
              <a:rPr lang="en-US" dirty="0"/>
              <a:t>(</a:t>
            </a:r>
            <a:r>
              <a:rPr lang="en-150" dirty="0"/>
              <a:t>requested by Service Provider to Post the Item).</a:t>
            </a:r>
          </a:p>
          <a:p>
            <a:pPr lvl="2"/>
            <a:r>
              <a:rPr lang="en-US" dirty="0"/>
              <a:t>MM-Sends</a:t>
            </a:r>
            <a:r>
              <a:rPr lang="en-150" dirty="0"/>
              <a:t> </a:t>
            </a:r>
            <a:r>
              <a:rPr lang="en-150" i="1" dirty="0"/>
              <a:t>Nil</a:t>
            </a:r>
            <a:r>
              <a:rPr lang="en-150" dirty="0"/>
              <a:t> Service Provider Licence (Giv</a:t>
            </a:r>
            <a:r>
              <a:rPr lang="en-US" dirty="0"/>
              <a:t>ing</a:t>
            </a:r>
            <a:r>
              <a:rPr lang="en-150" dirty="0"/>
              <a:t> Rights to Post Item)</a:t>
            </a:r>
            <a:r>
              <a:rPr lang="en-US" dirty="0"/>
              <a:t> </a:t>
            </a:r>
            <a:r>
              <a:rPr lang="en-US" i="1" dirty="0"/>
              <a:t>To</a:t>
            </a:r>
            <a:r>
              <a:rPr lang="en-US" dirty="0"/>
              <a:t> </a:t>
            </a:r>
            <a:r>
              <a:rPr lang="en-150" dirty="0"/>
              <a:t>Service Provider</a:t>
            </a:r>
            <a:r>
              <a:rPr lang="en-US" dirty="0"/>
              <a:t>.</a:t>
            </a:r>
            <a:endParaRPr lang="en-150" dirty="0"/>
          </a:p>
          <a:p>
            <a:pPr lvl="0"/>
            <a:r>
              <a:rPr lang="en-150" dirty="0"/>
              <a:t>Service Provider operates per Service Provider Licence.</a:t>
            </a:r>
          </a:p>
          <a:p>
            <a:pPr lvl="0"/>
            <a:r>
              <a:rPr lang="en-150" dirty="0"/>
              <a:t>When Time=Time</a:t>
            </a:r>
            <a:r>
              <a:rPr lang="en-150" baseline="-25000" dirty="0"/>
              <a:t>2</a:t>
            </a:r>
            <a:r>
              <a:rPr lang="en-150" dirty="0"/>
              <a:t> (End Time of Licence)</a:t>
            </a:r>
          </a:p>
          <a:p>
            <a:pPr lvl="1"/>
            <a:r>
              <a:rPr lang="en-150" sz="2400" dirty="0"/>
              <a:t>Service Provider stops operating per Service Provider Licence.</a:t>
            </a:r>
          </a:p>
          <a:p>
            <a:pPr lvl="1"/>
            <a:r>
              <a:rPr lang="en-150" sz="2400" dirty="0"/>
              <a:t>User</a:t>
            </a:r>
            <a:r>
              <a:rPr lang="en-150" sz="2400" baseline="-25000" dirty="0"/>
              <a:t>1</a:t>
            </a:r>
            <a:r>
              <a:rPr lang="en-150" sz="2400" dirty="0"/>
              <a:t> recovers full Rights on Item.</a:t>
            </a:r>
            <a:endParaRPr lang="en-US" sz="2400" dirty="0"/>
          </a:p>
          <a:p>
            <a:r>
              <a:rPr lang="en-US" sz="2600" dirty="0"/>
              <a:t>End</a:t>
            </a:r>
            <a:endParaRPr lang="en-150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9BFD3-FCCF-BFEE-1ACD-E1007A23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3A82A-BC97-CE54-1037-B0CD48B6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27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EC43-9215-108F-775C-F058D92B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91" y="624109"/>
            <a:ext cx="788031" cy="3313409"/>
          </a:xfrm>
        </p:spPr>
        <p:txBody>
          <a:bodyPr vert="vert270"/>
          <a:lstStyle/>
          <a:p>
            <a:r>
              <a:rPr lang="en-US" dirty="0"/>
              <a:t>Simple Contract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EE4938-BDB0-C95E-161B-B7C7C544A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462459"/>
              </p:ext>
            </p:extLst>
          </p:nvPr>
        </p:nvGraphicFramePr>
        <p:xfrm>
          <a:off x="2500603" y="10886"/>
          <a:ext cx="8201576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788">
                  <a:extLst>
                    <a:ext uri="{9D8B030D-6E8A-4147-A177-3AD203B41FA5}">
                      <a16:colId xmlns:a16="http://schemas.microsoft.com/office/drawing/2014/main" val="3112840644"/>
                    </a:ext>
                  </a:extLst>
                </a:gridCol>
                <a:gridCol w="4100788">
                  <a:extLst>
                    <a:ext uri="{9D8B030D-6E8A-4147-A177-3AD203B41FA5}">
                      <a16:colId xmlns:a16="http://schemas.microsoft.com/office/drawing/2014/main" val="2545319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53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SimpleContractData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Data contained in a Simple Contract.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373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SenderData</a:t>
                      </a:r>
                      <a:endParaRPr lang="en-150" sz="2000" i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Seller Data.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31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SenderID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Seller ID.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3954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SenderPreValue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Value sent to SP before sale,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3108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S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ervice</a:t>
                      </a: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rovider</a:t>
                      </a: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Licence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Licence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Post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sent to SP.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256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SenderPostValue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Value sent to SP after sale.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384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ReceiverLicence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Licence sent to buyer.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2412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SenderWalletID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Sender Wallet ID.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813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ReceiverData</a:t>
                      </a:r>
                      <a:endParaRPr lang="en-150" sz="2000" i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Receiver Data.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134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ReceiverID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Receiver ID.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605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ReceiverPostValue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Value Sent by buyer.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190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ValueToSender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received by buyer.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1753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ReceiverWalletID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Receiver Wallet ID.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684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ServiceProviderData</a:t>
                      </a:r>
                      <a:endParaRPr lang="en-150" sz="2000" i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 Provider Data.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323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ServiceProviderID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 Provider ID.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997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ServiceProviderWalletID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 Provider Wallet ID.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998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150" sz="2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Basic Contract Status</a:t>
                      </a:r>
                      <a:endParaRPr lang="en-150" sz="2000" i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One of Model or Final.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85476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5BE5-B0A2-A4B3-3B54-DE8DD3B4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E440E-2ABA-49F2-6E87-7313C8B6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68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E028-A9E7-A79E-8D52-2320D226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 Protocol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5D27BC-C9E4-64B0-FDF9-B73457988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489985"/>
              </p:ext>
            </p:extLst>
          </p:nvPr>
        </p:nvGraphicFramePr>
        <p:xfrm>
          <a:off x="1301750" y="1905000"/>
          <a:ext cx="102028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716">
                  <a:extLst>
                    <a:ext uri="{9D8B030D-6E8A-4147-A177-3AD203B41FA5}">
                      <a16:colId xmlns:a16="http://schemas.microsoft.com/office/drawing/2014/main" val="3367224895"/>
                    </a:ext>
                  </a:extLst>
                </a:gridCol>
                <a:gridCol w="2550716">
                  <a:extLst>
                    <a:ext uri="{9D8B030D-6E8A-4147-A177-3AD203B41FA5}">
                      <a16:colId xmlns:a16="http://schemas.microsoft.com/office/drawing/2014/main" val="2934546996"/>
                    </a:ext>
                  </a:extLst>
                </a:gridCol>
                <a:gridCol w="2550716">
                  <a:extLst>
                    <a:ext uri="{9D8B030D-6E8A-4147-A177-3AD203B41FA5}">
                      <a16:colId xmlns:a16="http://schemas.microsoft.com/office/drawing/2014/main" val="240221064"/>
                    </a:ext>
                  </a:extLst>
                </a:gridCol>
                <a:gridCol w="2550716">
                  <a:extLst>
                    <a:ext uri="{9D8B030D-6E8A-4147-A177-3AD203B41FA5}">
                      <a16:colId xmlns:a16="http://schemas.microsoft.com/office/drawing/2014/main" val="119407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User1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Service Provider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Licence Service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User2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1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ModelSimpleContract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Sends 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988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94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ReceiverPostValue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Transacts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635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ValueToSender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Transacts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77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Transacts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SenderPostValue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81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ModelLicence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53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ModelLicence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22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8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Licence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71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Licence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Sends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10259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90583-D8A4-58F9-AFE4-FFDBADC5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B4401-5C40-B62E-4B76-1CF37AE8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75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A4F7-D625-11F2-C8E3-FD1E256B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39" y="624110"/>
            <a:ext cx="928398" cy="2427000"/>
          </a:xfrm>
        </p:spPr>
        <p:txBody>
          <a:bodyPr vert="vert270"/>
          <a:lstStyle/>
          <a:p>
            <a:r>
              <a:rPr lang="en-US" dirty="0"/>
              <a:t>MU-Actuate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CA1FCD-124C-FF0F-D952-5F8A940FE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703933"/>
              </p:ext>
            </p:extLst>
          </p:nvPr>
        </p:nvGraphicFramePr>
        <p:xfrm>
          <a:off x="1423047" y="9349"/>
          <a:ext cx="10202862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769">
                  <a:extLst>
                    <a:ext uri="{9D8B030D-6E8A-4147-A177-3AD203B41FA5}">
                      <a16:colId xmlns:a16="http://schemas.microsoft.com/office/drawing/2014/main" val="1243604747"/>
                    </a:ext>
                  </a:extLst>
                </a:gridCol>
                <a:gridCol w="7567093">
                  <a:extLst>
                    <a:ext uri="{9D8B030D-6E8A-4147-A177-3AD203B41FA5}">
                      <a16:colId xmlns:a16="http://schemas.microsoft.com/office/drawing/2014/main" val="2998024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Description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63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MUActuatePAData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Data included in the MU-Actuate Process Action.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730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Time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Time of PA request emission and Time of PA request execution.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555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RQ-Complements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Complements in the PA Request.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274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oneOf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One of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545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  – Nil</a:t>
                      </a: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ItemID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 to be MU-Actuated.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87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  – </a:t>
                      </a:r>
                      <a:r>
                        <a:rPr lang="en-150" sz="2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MLocation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M-Location where Item to be MU-Actuated is MM-Embedded.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15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 </a:t>
                      </a:r>
                      <a:r>
                        <a:rPr lang="en-150" sz="2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ULocation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U-Location where the Item is MU-Actuated.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858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 </a:t>
                      </a:r>
                      <a:r>
                        <a:rPr lang="en-150" sz="2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RItemType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Type of MU-Actuate the Item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(R-Object, S-Object, M-Object</a:t>
                      </a: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80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 </a:t>
                      </a:r>
                      <a:r>
                        <a:rPr lang="en-150" sz="2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SpatialAttitude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Spatial Attitude of the Item MU-Actuated as an R-Item.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5641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With</a:t>
                      </a: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ModelRights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that are requested to the Modified Item.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2852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With </a:t>
                      </a: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Transaction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Transaction made to Import-Export Service if requested.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676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– RS-Complements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Complements in the PA Response.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827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Nil</a:t>
                      </a: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RItem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R-Item produced by the MU-Actuate Process Action.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00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 With </a:t>
                      </a: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Actual Rights based on Model Rights if PA Request is accepted.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703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– </a:t>
                      </a:r>
                      <a:r>
                        <a:rPr lang="en-150" sz="2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PAStatus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Possible Error Messages.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753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  – Ack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If PA Request could be performed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3014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   – Err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If Error was found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890804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4A12-FA80-B74B-288A-4A6B7216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6893F-C622-0B60-259D-F1DD4290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90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F252-5E9F-FEDC-AE79-E12E1EE2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Process Action Status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45D99-329B-601B-EC6E-503DAEEF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the Process Action was successfully performed, the characters “Ack”.</a:t>
            </a:r>
          </a:p>
          <a:p>
            <a:r>
              <a:rPr lang="en-US" dirty="0"/>
              <a:t>If the Process Action was not performed, one of the characters enclosed in “”:</a:t>
            </a:r>
          </a:p>
          <a:p>
            <a:pPr lvl="1"/>
            <a:r>
              <a:rPr lang="en-US" dirty="0"/>
              <a:t>“Clash”, the PA Request causes a clash with an existing object.</a:t>
            </a:r>
          </a:p>
          <a:p>
            <a:pPr lvl="1"/>
            <a:r>
              <a:rPr lang="en-US" dirty="0"/>
              <a:t>“FaultyReq”, the PA Request is not syntactically correct.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IncID</a:t>
            </a:r>
            <a:r>
              <a:rPr lang="en-US" dirty="0"/>
              <a:t>”, no Item or Process with such an ID.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IncDQ</a:t>
            </a:r>
            <a:r>
              <a:rPr lang="en-US" dirty="0"/>
              <a:t>”, the Data and/or its Qualifier is incorrect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InsRights</a:t>
            </a:r>
            <a:r>
              <a:rPr lang="en-US" dirty="0"/>
              <a:t>”, the requesting Process may not hold the requested Rights.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InsValue</a:t>
            </a:r>
            <a:r>
              <a:rPr lang="en-US" dirty="0"/>
              <a:t>”, a Wallet referenced in the Transaction has insufficient funds.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LocOOR</a:t>
            </a:r>
            <a:r>
              <a:rPr lang="en-US" dirty="0"/>
              <a:t>”, no such Location exists.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PostRef</a:t>
            </a:r>
            <a:r>
              <a:rPr lang="en-US" dirty="0"/>
              <a:t>”, Post refused by Service.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QualNS</a:t>
            </a:r>
            <a:r>
              <a:rPr lang="en-US" dirty="0"/>
              <a:t>”: Qualifier not supported.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51AC7-3557-4C3C-7EC8-F1DFDF77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83428-0079-8308-6BB5-D45DFEF4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40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7F2B-D54A-6D26-E899-3588888D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R-Item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9755A1-F01A-AB44-5B8E-FA852EAE5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519670"/>
              </p:ext>
            </p:extLst>
          </p:nvPr>
        </p:nvGraphicFramePr>
        <p:xfrm>
          <a:off x="2864221" y="1585403"/>
          <a:ext cx="70678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468">
                  <a:extLst>
                    <a:ext uri="{9D8B030D-6E8A-4147-A177-3AD203B41FA5}">
                      <a16:colId xmlns:a16="http://schemas.microsoft.com/office/drawing/2014/main" val="261606217"/>
                    </a:ext>
                  </a:extLst>
                </a:gridCol>
                <a:gridCol w="5101431">
                  <a:extLst>
                    <a:ext uri="{9D8B030D-6E8A-4147-A177-3AD203B41FA5}">
                      <a16:colId xmlns:a16="http://schemas.microsoft.com/office/drawing/2014/main" val="1479578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70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Header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Header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748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Standard - Wallet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characters “MMM-RIT-V”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560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 version – 1 or 2 characters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08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Dot-separator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character “.”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461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Subversion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 version – 1 or 2 characters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66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MInstanceID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M-Instance.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93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UEnvironmentID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a U-Environment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81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Item in the M-Instance.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849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RItemID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Identifier of R-Item.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644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RItemType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of R-Object, S-Object, M-Object.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95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ULocation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U-Location of R-Item.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99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DescrMetadata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Descriptive Metadata.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961613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9A63-3881-E40D-3B74-DB5D210C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8634E-659B-9707-C9A4-C2BE1337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8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1075-1B7E-289B-D66F-E9590C0D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MPAI Metaverse Model – Technologies?</a:t>
            </a:r>
            <a:endParaRPr lang="en-150" dirty="0"/>
          </a:p>
        </p:txBody>
      </p:sp>
      <p:pic>
        <p:nvPicPr>
          <p:cNvPr id="6" name="Picture 5" descr="A blue abstract watercolor pattern on a white background">
            <a:extLst>
              <a:ext uri="{FF2B5EF4-FFF2-40B4-BE49-F238E27FC236}">
                <a16:creationId xmlns:a16="http://schemas.microsoft.com/office/drawing/2014/main" id="{F892CCB8-0C97-68CE-4B6B-D0F19452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54" r="17884"/>
          <a:stretch>
            <a:fillRect/>
          </a:stretch>
        </p:blipFill>
        <p:spPr>
          <a:xfrm>
            <a:off x="1114877" y="1905000"/>
            <a:ext cx="4726631" cy="425426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28C1-3BB2-D412-9DA5-8096CD3F1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225" y="1962042"/>
            <a:ext cx="5805578" cy="4162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Technical Specification: MPAI Metaverse Model (MPAI-MMM) – Technologies (MMM-TEC) V2.1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specifies technologies enabling an M-Instance to interoperate with clients and M-Instances independently designed and implemented in conformity with MMM-TEC.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0F7B1-D91C-8C3A-0EED-C318FFCC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E2A05-833C-B9FA-0358-4B2CC004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487770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46FC-B8E7-8626-6527-E72997FC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809144"/>
          </a:xfrm>
        </p:spPr>
        <p:txBody>
          <a:bodyPr/>
          <a:lstStyle/>
          <a:p>
            <a:r>
              <a:rPr lang="en-US" dirty="0"/>
              <a:t>Co-design across metaverses/1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95A9-F594-3CD6-F7D1-F06C6C88B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15736"/>
            <a:ext cx="10202586" cy="5175681"/>
          </a:xfrm>
        </p:spPr>
        <p:txBody>
          <a:bodyPr>
            <a:normAutofit/>
          </a:bodyPr>
          <a:lstStyle/>
          <a:p>
            <a:r>
              <a:rPr lang="en-US" dirty="0" err="1"/>
              <a:t>Company</a:t>
            </a:r>
            <a:r>
              <a:rPr lang="en-US" baseline="-25000" dirty="0" err="1"/>
              <a:t>A</a:t>
            </a:r>
            <a:r>
              <a:rPr lang="en-US" dirty="0"/>
              <a:t>, based in M-</a:t>
            </a:r>
            <a:r>
              <a:rPr lang="en-US" dirty="0" err="1"/>
              <a:t>Instance</a:t>
            </a:r>
            <a:r>
              <a:rPr lang="en-US" baseline="-25000" dirty="0" err="1"/>
              <a:t>A</a:t>
            </a:r>
            <a:r>
              <a:rPr lang="en-US" dirty="0"/>
              <a:t>, has commissioned the design of their new car to </a:t>
            </a:r>
            <a:r>
              <a:rPr lang="en-US" dirty="0" err="1"/>
              <a:t>Company</a:t>
            </a:r>
            <a:r>
              <a:rPr lang="en-US" baseline="-25000" dirty="0" err="1"/>
              <a:t>B</a:t>
            </a:r>
            <a:r>
              <a:rPr lang="en-US" dirty="0"/>
              <a:t> based in M-</a:t>
            </a:r>
            <a:r>
              <a:rPr lang="en-US" dirty="0" err="1"/>
              <a:t>Instance</a:t>
            </a:r>
            <a:r>
              <a:rPr lang="en-US" baseline="-25000" dirty="0" err="1"/>
              <a:t>B</a:t>
            </a:r>
            <a:r>
              <a:rPr lang="en-US" dirty="0"/>
              <a:t>.</a:t>
            </a:r>
          </a:p>
          <a:p>
            <a:r>
              <a:rPr lang="en-US" dirty="0" err="1"/>
              <a:t>User</a:t>
            </a:r>
            <a:r>
              <a:rPr lang="en-US" baseline="-25000" dirty="0" err="1"/>
              <a:t>B</a:t>
            </a:r>
            <a:r>
              <a:rPr lang="en-US" dirty="0"/>
              <a:t>, a </a:t>
            </a:r>
            <a:r>
              <a:rPr lang="en-US" dirty="0" err="1"/>
              <a:t>Company</a:t>
            </a:r>
            <a:r>
              <a:rPr lang="en-US" baseline="-25000" dirty="0" err="1"/>
              <a:t>B</a:t>
            </a:r>
            <a:r>
              <a:rPr lang="en-US" baseline="-25000" dirty="0"/>
              <a:t> </a:t>
            </a:r>
            <a:r>
              <a:rPr lang="en-US" dirty="0"/>
              <a:t>Designer, produces a 3D Model Object composed of different 3D Model Objects, and 3D Model Basic Objects.</a:t>
            </a:r>
          </a:p>
          <a:p>
            <a:r>
              <a:rPr lang="en-US" dirty="0"/>
              <a:t>A 3D Model Object may include different versions of car elements, e.g., rearview mirrors, dashboards, cabin lights etc.</a:t>
            </a:r>
          </a:p>
          <a:p>
            <a:r>
              <a:rPr lang="en-US" dirty="0"/>
              <a:t>The progress meeting is held at </a:t>
            </a:r>
            <a:r>
              <a:rPr lang="en-US" dirty="0" err="1"/>
              <a:t>Room</a:t>
            </a:r>
            <a:r>
              <a:rPr lang="en-US" baseline="-25000" dirty="0" err="1"/>
              <a:t>B</a:t>
            </a:r>
            <a:r>
              <a:rPr lang="en-US" dirty="0"/>
              <a:t> attended by Customer (User</a:t>
            </a:r>
            <a:r>
              <a:rPr lang="en-US" baseline="-25000" dirty="0"/>
              <a:t>A</a:t>
            </a:r>
            <a:r>
              <a:rPr lang="en-US" dirty="0"/>
              <a:t>) and Designer (</a:t>
            </a:r>
            <a:r>
              <a:rPr lang="en-US" dirty="0" err="1"/>
              <a:t>User</a:t>
            </a:r>
            <a:r>
              <a:rPr lang="en-US" baseline="-25000" dirty="0" err="1"/>
              <a:t>B</a:t>
            </a:r>
            <a:r>
              <a:rPr lang="en-US" dirty="0"/>
              <a:t>).</a:t>
            </a:r>
          </a:p>
          <a:p>
            <a:r>
              <a:rPr lang="en-US" dirty="0" err="1"/>
              <a:t>User</a:t>
            </a:r>
            <a:r>
              <a:rPr lang="en-US" baseline="-25000" dirty="0" err="1"/>
              <a:t>B</a:t>
            </a:r>
            <a:r>
              <a:rPr lang="en-US" dirty="0"/>
              <a:t> has full Rights to </a:t>
            </a:r>
            <a:r>
              <a:rPr lang="en-US" dirty="0" err="1"/>
              <a:t>CarModel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and 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dirty="0" err="1"/>
              <a:t>Room</a:t>
            </a:r>
            <a:r>
              <a:rPr lang="en-US" baseline="-25000" dirty="0" err="1"/>
              <a:t>B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B15DC-39B6-C26E-C1DE-D3B2F0B1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35915-E2B3-2B4C-EA85-6813E763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77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96D5-207A-9BA0-8063-E734BA56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911727"/>
          </a:xfrm>
        </p:spPr>
        <p:txBody>
          <a:bodyPr/>
          <a:lstStyle/>
          <a:p>
            <a:r>
              <a:rPr lang="en-US" dirty="0"/>
              <a:t>Co-design across metaverses/2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828ED-8B4C-A6AB-04AF-0E29BEE97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81557"/>
            <a:ext cx="10202586" cy="5004520"/>
          </a:xfrm>
        </p:spPr>
        <p:txBody>
          <a:bodyPr>
            <a:normAutofit/>
          </a:bodyPr>
          <a:lstStyle/>
          <a:p>
            <a:r>
              <a:rPr lang="en-US" dirty="0"/>
              <a:t>User</a:t>
            </a:r>
            <a:r>
              <a:rPr lang="en-US" baseline="-25000" dirty="0"/>
              <a:t>A </a:t>
            </a:r>
            <a:r>
              <a:rPr lang="en-US" dirty="0"/>
              <a:t>initiates a session by requesting Resolution </a:t>
            </a:r>
            <a:r>
              <a:rPr lang="en-US" dirty="0" err="1"/>
              <a:t>Service</a:t>
            </a:r>
            <a:r>
              <a:rPr lang="en-US" baseline="-25000" dirty="0" err="1"/>
              <a:t>A</a:t>
            </a:r>
            <a:r>
              <a:rPr lang="en-US" dirty="0"/>
              <a:t> to open contact with </a:t>
            </a:r>
            <a:r>
              <a:rPr lang="en-US" dirty="0" err="1"/>
              <a:t>User</a:t>
            </a:r>
            <a:r>
              <a:rPr lang="en-US" baseline="-25000" dirty="0" err="1"/>
              <a:t>B</a:t>
            </a:r>
            <a:r>
              <a:rPr lang="en-US" dirty="0"/>
              <a:t>.</a:t>
            </a:r>
          </a:p>
          <a:p>
            <a:r>
              <a:rPr lang="en-US" dirty="0"/>
              <a:t>Resolution </a:t>
            </a:r>
            <a:r>
              <a:rPr lang="en-US" dirty="0" err="1"/>
              <a:t>Service</a:t>
            </a:r>
            <a:r>
              <a:rPr lang="en-US" baseline="-25000" dirty="0" err="1"/>
              <a:t>A</a:t>
            </a:r>
            <a:r>
              <a:rPr lang="en-US" dirty="0" err="1"/>
              <a:t>forwards</a:t>
            </a:r>
            <a:r>
              <a:rPr lang="en-US" dirty="0"/>
              <a:t> the request to Resolution </a:t>
            </a:r>
            <a:r>
              <a:rPr lang="en-US" dirty="0" err="1"/>
              <a:t>Service</a:t>
            </a:r>
            <a:r>
              <a:rPr lang="en-US" baseline="-25000" dirty="0" err="1"/>
              <a:t>B</a:t>
            </a:r>
            <a:r>
              <a:rPr lang="en-US" dirty="0"/>
              <a:t>. </a:t>
            </a:r>
          </a:p>
          <a:p>
            <a:r>
              <a:rPr lang="en-US" dirty="0"/>
              <a:t>Resolution </a:t>
            </a:r>
            <a:r>
              <a:rPr lang="en-US" dirty="0" err="1"/>
              <a:t>Service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forwards request to </a:t>
            </a:r>
            <a:r>
              <a:rPr lang="en-US" dirty="0" err="1"/>
              <a:t>User</a:t>
            </a:r>
            <a:r>
              <a:rPr lang="en-US" baseline="-25000" dirty="0" err="1"/>
              <a:t>B</a:t>
            </a:r>
            <a:r>
              <a:rPr lang="en-US" dirty="0"/>
              <a:t>.</a:t>
            </a:r>
          </a:p>
          <a:p>
            <a:r>
              <a:rPr lang="en-US" dirty="0" err="1"/>
              <a:t>User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responds to Resolution </a:t>
            </a:r>
            <a:r>
              <a:rPr lang="en-US" dirty="0" err="1"/>
              <a:t>Service</a:t>
            </a:r>
            <a:r>
              <a:rPr lang="en-US" baseline="-25000" dirty="0" err="1"/>
              <a:t>B</a:t>
            </a:r>
            <a:r>
              <a:rPr lang="en-US" dirty="0"/>
              <a:t> accepting the invitation.</a:t>
            </a:r>
          </a:p>
          <a:p>
            <a:r>
              <a:rPr lang="en-US" dirty="0"/>
              <a:t>Resolution </a:t>
            </a:r>
            <a:r>
              <a:rPr lang="en-US" dirty="0" err="1"/>
              <a:t>Service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forwards response to Resolution </a:t>
            </a:r>
            <a:r>
              <a:rPr lang="en-US" dirty="0" err="1"/>
              <a:t>Service</a:t>
            </a:r>
            <a:r>
              <a:rPr lang="en-US" baseline="-25000" dirty="0" err="1"/>
              <a:t>A</a:t>
            </a:r>
            <a:r>
              <a:rPr lang="en-US" dirty="0"/>
              <a:t>.</a:t>
            </a:r>
          </a:p>
          <a:p>
            <a:r>
              <a:rPr lang="en-US" dirty="0"/>
              <a:t>Resolution </a:t>
            </a:r>
            <a:r>
              <a:rPr lang="en-US" dirty="0" err="1"/>
              <a:t>Service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forwards responses to User</a:t>
            </a:r>
            <a:r>
              <a:rPr lang="en-US" baseline="-25000" dirty="0"/>
              <a:t>A</a:t>
            </a:r>
            <a:r>
              <a:rPr lang="en-US" dirty="0"/>
              <a:t>.</a:t>
            </a:r>
          </a:p>
          <a:p>
            <a:endParaRPr lang="en-150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D288A-9016-BFC6-59B8-F17D3D45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337DF-47DE-A3B7-D28F-DD00E1C2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56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44E9-B548-03B2-9957-D69C9254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Co-design across metaverses/3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1D39A-437E-4F43-56AB-40F15550E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User</a:t>
            </a:r>
            <a:r>
              <a:rPr lang="en-US" baseline="-25000" dirty="0" err="1"/>
              <a:t>B</a:t>
            </a:r>
            <a:endParaRPr lang="en-US" dirty="0"/>
          </a:p>
          <a:p>
            <a:pPr lvl="1"/>
            <a:r>
              <a:rPr lang="en-US" dirty="0"/>
              <a:t>MM-Adds Car </a:t>
            </a:r>
            <a:r>
              <a:rPr lang="en-US" dirty="0" err="1"/>
              <a:t>Model</a:t>
            </a:r>
            <a:r>
              <a:rPr lang="en-US" baseline="-25000" dirty="0" err="1"/>
              <a:t>B</a:t>
            </a:r>
            <a:r>
              <a:rPr lang="en-US" dirty="0" err="1"/>
              <a:t>at</a:t>
            </a:r>
            <a:r>
              <a:rPr lang="en-US" dirty="0"/>
              <a:t> </a:t>
            </a:r>
            <a:r>
              <a:rPr lang="en-US" dirty="0" err="1"/>
              <a:t>MLoc</a:t>
            </a:r>
            <a:r>
              <a:rPr lang="en-US" baseline="-25000" dirty="0" err="1"/>
              <a:t>B</a:t>
            </a:r>
            <a:r>
              <a:rPr lang="en-US" dirty="0"/>
              <a:t> with perceptibility status on.</a:t>
            </a:r>
          </a:p>
          <a:p>
            <a:pPr lvl="1"/>
            <a:r>
              <a:rPr lang="en-US" dirty="0"/>
              <a:t>Grants </a:t>
            </a:r>
            <a:r>
              <a:rPr lang="en-US" dirty="0" err="1"/>
              <a:t>Rights</a:t>
            </a:r>
            <a:r>
              <a:rPr lang="en-US" baseline="-25000" dirty="0" err="1"/>
              <a:t>B</a:t>
            </a:r>
            <a:r>
              <a:rPr lang="en-US" dirty="0" err="1"/>
              <a:t>to</a:t>
            </a:r>
            <a:r>
              <a:rPr lang="en-US" dirty="0"/>
              <a:t> User</a:t>
            </a:r>
            <a:r>
              <a:rPr lang="en-US" baseline="-25000" dirty="0"/>
              <a:t>A</a:t>
            </a:r>
            <a:r>
              <a:rPr lang="en-US" dirty="0"/>
              <a:t> to Act on </a:t>
            </a:r>
            <a:r>
              <a:rPr lang="en-US" dirty="0" err="1"/>
              <a:t>CarModel</a:t>
            </a:r>
            <a:r>
              <a:rPr lang="en-US" baseline="-25000" dirty="0" err="1"/>
              <a:t>B</a:t>
            </a:r>
            <a:r>
              <a:rPr lang="en-US" dirty="0"/>
              <a:t> and Room</a:t>
            </a:r>
            <a:r>
              <a:rPr lang="en-US" baseline="-25000" dirty="0"/>
              <a:t> B</a:t>
            </a:r>
            <a:r>
              <a:rPr lang="en-US" dirty="0"/>
              <a:t>.</a:t>
            </a:r>
          </a:p>
          <a:p>
            <a:r>
              <a:rPr lang="en-US" dirty="0" err="1"/>
              <a:t>User</a:t>
            </a:r>
            <a:r>
              <a:rPr lang="en-US" baseline="-25000" dirty="0" err="1"/>
              <a:t>A</a:t>
            </a:r>
            <a:r>
              <a:rPr lang="en-US" dirty="0" err="1"/>
              <a:t>assesses</a:t>
            </a:r>
            <a:r>
              <a:rPr lang="en-US" dirty="0"/>
              <a:t> the results of the design made so far as follows:</a:t>
            </a:r>
          </a:p>
          <a:p>
            <a:pPr lvl="1"/>
            <a:r>
              <a:rPr lang="en-US" dirty="0" err="1"/>
              <a:t>PropertyChanges</a:t>
            </a:r>
            <a:r>
              <a:rPr lang="en-US" dirty="0"/>
              <a:t> RearviewMirror</a:t>
            </a:r>
            <a:r>
              <a:rPr lang="en-US" baseline="-25000" dirty="0"/>
              <a:t>1</a:t>
            </a:r>
            <a:r>
              <a:rPr lang="en-US" dirty="0"/>
              <a:t>making it imperceptible.</a:t>
            </a:r>
          </a:p>
          <a:p>
            <a:pPr lvl="1"/>
            <a:r>
              <a:rPr lang="en-US" dirty="0" err="1"/>
              <a:t>PropertyChanges</a:t>
            </a:r>
            <a:r>
              <a:rPr lang="en-US" dirty="0"/>
              <a:t> RearviewMirror</a:t>
            </a:r>
            <a:r>
              <a:rPr lang="en-US" baseline="-25000" dirty="0"/>
              <a:t>2</a:t>
            </a:r>
            <a:r>
              <a:rPr lang="en-US" dirty="0"/>
              <a:t>making it perceptible (both Rearview Mirrors are co-located).</a:t>
            </a:r>
          </a:p>
          <a:p>
            <a:pPr lvl="1"/>
            <a:r>
              <a:rPr lang="en-US" dirty="0" err="1"/>
              <a:t>PropertyChanges</a:t>
            </a:r>
            <a:r>
              <a:rPr lang="en-US" dirty="0"/>
              <a:t> RearviewMirror</a:t>
            </a:r>
            <a:r>
              <a:rPr lang="en-US" baseline="-25000" dirty="0"/>
              <a:t>2</a:t>
            </a:r>
            <a:r>
              <a:rPr lang="en-US" dirty="0"/>
              <a:t> giving it material consistency.</a:t>
            </a:r>
          </a:p>
          <a:p>
            <a:pPr lvl="1"/>
            <a:r>
              <a:rPr lang="en-US" dirty="0" err="1"/>
              <a:t>PropertyChanges</a:t>
            </a:r>
            <a:r>
              <a:rPr lang="en-US" dirty="0"/>
              <a:t> RearviewMirror</a:t>
            </a:r>
            <a:r>
              <a:rPr lang="en-US" baseline="-25000" dirty="0"/>
              <a:t>2</a:t>
            </a:r>
            <a:r>
              <a:rPr lang="en-US" dirty="0"/>
              <a:t>resizing it by R</a:t>
            </a:r>
            <a:r>
              <a:rPr lang="en-US" baseline="-25000" dirty="0"/>
              <a:t>x</a:t>
            </a:r>
            <a:r>
              <a:rPr lang="en-US" dirty="0"/>
              <a:t>, R</a:t>
            </a:r>
            <a:r>
              <a:rPr lang="en-US" baseline="-25000" dirty="0"/>
              <a:t>y</a:t>
            </a:r>
            <a:r>
              <a:rPr lang="en-US" dirty="0"/>
              <a:t>, R</a:t>
            </a:r>
            <a:r>
              <a:rPr lang="en-US" baseline="-25000" dirty="0"/>
              <a:t>z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3C90-2BF1-98E7-52EA-023FE154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7F190-5E02-9D27-76F0-BBC0EEEA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45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E93D-8644-3B07-23C4-D0B42A72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58" y="517575"/>
            <a:ext cx="10202586" cy="663947"/>
          </a:xfrm>
        </p:spPr>
        <p:txBody>
          <a:bodyPr/>
          <a:lstStyle/>
          <a:p>
            <a:r>
              <a:rPr lang="en-US" dirty="0"/>
              <a:t>Co-design across metaverses/4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26B897-E11E-BA55-6443-D73EB8051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318924"/>
              </p:ext>
            </p:extLst>
          </p:nvPr>
        </p:nvGraphicFramePr>
        <p:xfrm>
          <a:off x="1302027" y="1425598"/>
          <a:ext cx="9680953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62">
                  <a:extLst>
                    <a:ext uri="{9D8B030D-6E8A-4147-A177-3AD203B41FA5}">
                      <a16:colId xmlns:a16="http://schemas.microsoft.com/office/drawing/2014/main" val="398295723"/>
                    </a:ext>
                  </a:extLst>
                </a:gridCol>
                <a:gridCol w="1144080">
                  <a:extLst>
                    <a:ext uri="{9D8B030D-6E8A-4147-A177-3AD203B41FA5}">
                      <a16:colId xmlns:a16="http://schemas.microsoft.com/office/drawing/2014/main" val="3491976212"/>
                    </a:ext>
                  </a:extLst>
                </a:gridCol>
                <a:gridCol w="2002460">
                  <a:extLst>
                    <a:ext uri="{9D8B030D-6E8A-4147-A177-3AD203B41FA5}">
                      <a16:colId xmlns:a16="http://schemas.microsoft.com/office/drawing/2014/main" val="1469387783"/>
                    </a:ext>
                  </a:extLst>
                </a:gridCol>
                <a:gridCol w="1022527">
                  <a:extLst>
                    <a:ext uri="{9D8B030D-6E8A-4147-A177-3AD203B41FA5}">
                      <a16:colId xmlns:a16="http://schemas.microsoft.com/office/drawing/2014/main" val="1114929365"/>
                    </a:ext>
                  </a:extLst>
                </a:gridCol>
                <a:gridCol w="1208921">
                  <a:extLst>
                    <a:ext uri="{9D8B030D-6E8A-4147-A177-3AD203B41FA5}">
                      <a16:colId xmlns:a16="http://schemas.microsoft.com/office/drawing/2014/main" val="919266012"/>
                    </a:ext>
                  </a:extLst>
                </a:gridCol>
                <a:gridCol w="3181703">
                  <a:extLst>
                    <a:ext uri="{9D8B030D-6E8A-4147-A177-3AD203B41FA5}">
                      <a16:colId xmlns:a16="http://schemas.microsoft.com/office/drawing/2014/main" val="1468730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</a:t>
                      </a:r>
                      <a:r>
                        <a:rPr lang="en-150" sz="18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1800" baseline="-25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Action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Request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</a:t>
                      </a:r>
                      <a:r>
                        <a:rPr lang="en-150" sz="18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en-150" sz="1800" baseline="-25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Response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Comments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72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Resolve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Resolution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requests Multi-MV session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769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Resolve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Resolution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A.2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="1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endParaRPr lang="en-150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contacts </a:t>
                      </a: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651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Resolve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Resolution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A.3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contacts </a:t>
                      </a: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81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Resolve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Resolution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A.4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responds to </a:t>
                      </a: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993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Resolve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Resolution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A.5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responds to </a:t>
                      </a: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595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Resolve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Resolution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A.6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RESrvc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responds to User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016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Rights Chng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Nil 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RTServ</a:t>
                      </a:r>
                      <a:r>
                        <a:rPr lang="en-US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grants Rights to 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199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ModelRights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337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MM-Add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Nil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Persona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LCSrvc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Is moved to MLoc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757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MLoc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543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SA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908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Perceptibility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Is perceptible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873384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CAFE-1E45-7B5C-FDA5-34E81F8A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28086-6C78-DFF5-BD60-2B9884CA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75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E416-D397-D04E-F1FC-FA9A348B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77879"/>
            <a:ext cx="10202586" cy="1280890"/>
          </a:xfrm>
        </p:spPr>
        <p:txBody>
          <a:bodyPr/>
          <a:lstStyle/>
          <a:p>
            <a:r>
              <a:rPr lang="en-US" dirty="0"/>
              <a:t>Co-design across metaverses/5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063598-EF86-1275-6C35-87AFA4ED4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300634"/>
              </p:ext>
            </p:extLst>
          </p:nvPr>
        </p:nvGraphicFramePr>
        <p:xfrm>
          <a:off x="1302027" y="1028486"/>
          <a:ext cx="1027583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276">
                  <a:extLst>
                    <a:ext uri="{9D8B030D-6E8A-4147-A177-3AD203B41FA5}">
                      <a16:colId xmlns:a16="http://schemas.microsoft.com/office/drawing/2014/main" val="4104637257"/>
                    </a:ext>
                  </a:extLst>
                </a:gridCol>
                <a:gridCol w="1669021">
                  <a:extLst>
                    <a:ext uri="{9D8B030D-6E8A-4147-A177-3AD203B41FA5}">
                      <a16:colId xmlns:a16="http://schemas.microsoft.com/office/drawing/2014/main" val="2637065694"/>
                    </a:ext>
                  </a:extLst>
                </a:gridCol>
                <a:gridCol w="1773809">
                  <a:extLst>
                    <a:ext uri="{9D8B030D-6E8A-4147-A177-3AD203B41FA5}">
                      <a16:colId xmlns:a16="http://schemas.microsoft.com/office/drawing/2014/main" val="123187434"/>
                    </a:ext>
                  </a:extLst>
                </a:gridCol>
                <a:gridCol w="915531">
                  <a:extLst>
                    <a:ext uri="{9D8B030D-6E8A-4147-A177-3AD203B41FA5}">
                      <a16:colId xmlns:a16="http://schemas.microsoft.com/office/drawing/2014/main" val="2300955303"/>
                    </a:ext>
                  </a:extLst>
                </a:gridCol>
                <a:gridCol w="969058">
                  <a:extLst>
                    <a:ext uri="{9D8B030D-6E8A-4147-A177-3AD203B41FA5}">
                      <a16:colId xmlns:a16="http://schemas.microsoft.com/office/drawing/2014/main" val="3977955577"/>
                    </a:ext>
                  </a:extLst>
                </a:gridCol>
                <a:gridCol w="4105138">
                  <a:extLst>
                    <a:ext uri="{9D8B030D-6E8A-4147-A177-3AD203B41FA5}">
                      <a16:colId xmlns:a16="http://schemas.microsoft.com/office/drawing/2014/main" val="2857068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</a:t>
                      </a:r>
                      <a:r>
                        <a:rPr lang="en-150" sz="18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150" sz="1800" baseline="-25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Action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Request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</a:t>
                      </a:r>
                      <a:r>
                        <a:rPr lang="en-150" sz="18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en-150" sz="1800" baseline="-25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Response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Comments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MM-Add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CarModel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LCServ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places Car Model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35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MLoc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B.2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6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SA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72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Perceptibility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Is perceptible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95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Property Change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Nil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RVMirror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LCServ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RVMirror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B.1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is made invisible and </a:t>
                      </a: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immater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ial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374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Perceptibility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098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Property Change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Nil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RVMirror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B.2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LCServ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RVMirror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B.2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is made visible and material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1202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Perceptibility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85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Property Change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Nil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RVMirror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B.2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LCServ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RVMirror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B.2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is made invisible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7418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Perceptibility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4576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Property Change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Nil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RVMirror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B.2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LCSrvc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 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Changes RVMirror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B.2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’s size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969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(R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,R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,R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,)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228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A.1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Property Change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Nil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LightSource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LCSrvc</a:t>
                      </a:r>
                      <a:r>
                        <a:rPr lang="en-150" sz="18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Ack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Changes </a:t>
                      </a:r>
                      <a:r>
                        <a:rPr lang="en-150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LightSource</a:t>
                      </a:r>
                      <a:r>
                        <a:rPr lang="en-150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150" sz="18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150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properties</a:t>
                      </a:r>
                      <a:endParaRPr lang="en-150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948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8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With </a:t>
                      </a:r>
                      <a:r>
                        <a:rPr lang="en-150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Intensity</a:t>
                      </a:r>
                      <a:endParaRPr lang="en-150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150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547891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8D261-51B3-21C1-FAC6-6A244E18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2F62E-6199-0B7C-B3AC-B682662D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1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ACCD-6449-5BBE-9F7B-38C53B25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in Industrial Metaverse/1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BB78-58FB-FD29-8AA6-159CDF831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M-Location includes the Digital Twin of a real factory (R-Factory). </a:t>
            </a:r>
          </a:p>
          <a:p>
            <a:r>
              <a:rPr lang="en-US" dirty="0"/>
              <a:t>An “emergency” A-User in the Digital Twin (V-Factory).</a:t>
            </a:r>
          </a:p>
          <a:p>
            <a:pPr lvl="1"/>
            <a:r>
              <a:rPr lang="en-US" dirty="0"/>
              <a:t>Has the Rights to actuate and animate an “emergency” robot in the R-Factory.</a:t>
            </a:r>
          </a:p>
          <a:p>
            <a:pPr lvl="1"/>
            <a:r>
              <a:rPr lang="en-US" dirty="0"/>
              <a:t>Is rendered as a Persona having the appearance of the robot.</a:t>
            </a:r>
          </a:p>
          <a:p>
            <a:r>
              <a:rPr lang="en-US" dirty="0"/>
              <a:t>In case of an emergency, the “emergency” User:</a:t>
            </a:r>
          </a:p>
          <a:p>
            <a:pPr lvl="1"/>
            <a:r>
              <a:rPr lang="en-US" dirty="0"/>
              <a:t>Activates an alarm in the R-Factory.</a:t>
            </a:r>
          </a:p>
          <a:p>
            <a:pPr lvl="1"/>
            <a:r>
              <a:rPr lang="en-US" dirty="0"/>
              <a:t>MU-Actuates its “emergency” robot in the R-Factory.</a:t>
            </a:r>
          </a:p>
          <a:p>
            <a:pPr lvl="1"/>
            <a:r>
              <a:rPr lang="en-US" dirty="0"/>
              <a:t>MU-Animates the robot to solve the problem.</a:t>
            </a:r>
          </a:p>
          <a:p>
            <a:pPr lvl="1"/>
            <a:r>
              <a:rPr lang="en-US" dirty="0"/>
              <a:t>Renders its Persona so that humans can see what is happening in the R-Factory</a:t>
            </a:r>
          </a:p>
          <a:p>
            <a:r>
              <a:rPr lang="en-US" dirty="0"/>
              <a:t>When the emergency is resolved, the robot is moved to its repository.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3B448-1584-3B7F-682B-A3F9B89F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0E419-530A-F570-851C-32C338D8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3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1F10-19E2-3292-556C-DABD56D5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in Industrial Metaverse/2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3C60FC-6D85-D306-F9EC-2C18F40BE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660200"/>
              </p:ext>
            </p:extLst>
          </p:nvPr>
        </p:nvGraphicFramePr>
        <p:xfrm>
          <a:off x="1561541" y="1905000"/>
          <a:ext cx="97288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236">
                  <a:extLst>
                    <a:ext uri="{9D8B030D-6E8A-4147-A177-3AD203B41FA5}">
                      <a16:colId xmlns:a16="http://schemas.microsoft.com/office/drawing/2014/main" val="529908919"/>
                    </a:ext>
                  </a:extLst>
                </a:gridCol>
                <a:gridCol w="1367346">
                  <a:extLst>
                    <a:ext uri="{9D8B030D-6E8A-4147-A177-3AD203B41FA5}">
                      <a16:colId xmlns:a16="http://schemas.microsoft.com/office/drawing/2014/main" val="3995802821"/>
                    </a:ext>
                  </a:extLst>
                </a:gridCol>
                <a:gridCol w="1907985">
                  <a:extLst>
                    <a:ext uri="{9D8B030D-6E8A-4147-A177-3AD203B41FA5}">
                      <a16:colId xmlns:a16="http://schemas.microsoft.com/office/drawing/2014/main" val="1728119616"/>
                    </a:ext>
                  </a:extLst>
                </a:gridCol>
                <a:gridCol w="1162749">
                  <a:extLst>
                    <a:ext uri="{9D8B030D-6E8A-4147-A177-3AD203B41FA5}">
                      <a16:colId xmlns:a16="http://schemas.microsoft.com/office/drawing/2014/main" val="4151790181"/>
                    </a:ext>
                  </a:extLst>
                </a:gridCol>
                <a:gridCol w="1451483">
                  <a:extLst>
                    <a:ext uri="{9D8B030D-6E8A-4147-A177-3AD203B41FA5}">
                      <a16:colId xmlns:a16="http://schemas.microsoft.com/office/drawing/2014/main" val="1231521587"/>
                    </a:ext>
                  </a:extLst>
                </a:gridCol>
                <a:gridCol w="2713007">
                  <a:extLst>
                    <a:ext uri="{9D8B030D-6E8A-4147-A177-3AD203B41FA5}">
                      <a16:colId xmlns:a16="http://schemas.microsoft.com/office/drawing/2014/main" val="1088218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PA-Request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D-Process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PA-Response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7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MU-Add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 </a:t>
                      </a: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Ack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Sounds alarm bell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74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ULoc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1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95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MU-Actuate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 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024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ULoc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Ack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160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1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372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ModelRights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1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8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MU-Add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 Robot from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7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Ack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57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ULoc</a:t>
                      </a:r>
                      <a:r>
                        <a:rPr lang="en-US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1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568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Trajectory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1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62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ModelRights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1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482823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49107-5153-129A-7330-C971D4B1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2D5A1-66BC-9D2C-44A9-740F7357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66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06D8-FD78-B7D0-FA79-C954E26A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in Industrial Metaverse/3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A58A0B-061D-F2CC-7590-781B8BCC3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301802"/>
              </p:ext>
            </p:extLst>
          </p:nvPr>
        </p:nvGraphicFramePr>
        <p:xfrm>
          <a:off x="1488182" y="1905000"/>
          <a:ext cx="984312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236">
                  <a:extLst>
                    <a:ext uri="{9D8B030D-6E8A-4147-A177-3AD203B41FA5}">
                      <a16:colId xmlns:a16="http://schemas.microsoft.com/office/drawing/2014/main" val="2561219778"/>
                    </a:ext>
                  </a:extLst>
                </a:gridCol>
                <a:gridCol w="1429258">
                  <a:extLst>
                    <a:ext uri="{9D8B030D-6E8A-4147-A177-3AD203B41FA5}">
                      <a16:colId xmlns:a16="http://schemas.microsoft.com/office/drawing/2014/main" val="2055971259"/>
                    </a:ext>
                  </a:extLst>
                </a:gridCol>
                <a:gridCol w="1499997">
                  <a:extLst>
                    <a:ext uri="{9D8B030D-6E8A-4147-A177-3AD203B41FA5}">
                      <a16:colId xmlns:a16="http://schemas.microsoft.com/office/drawing/2014/main" val="3676244766"/>
                    </a:ext>
                  </a:extLst>
                </a:gridCol>
                <a:gridCol w="1521826">
                  <a:extLst>
                    <a:ext uri="{9D8B030D-6E8A-4147-A177-3AD203B41FA5}">
                      <a16:colId xmlns:a16="http://schemas.microsoft.com/office/drawing/2014/main" val="1694087616"/>
                    </a:ext>
                  </a:extLst>
                </a:gridCol>
                <a:gridCol w="1451483">
                  <a:extLst>
                    <a:ext uri="{9D8B030D-6E8A-4147-A177-3AD203B41FA5}">
                      <a16:colId xmlns:a16="http://schemas.microsoft.com/office/drawing/2014/main" val="3979440311"/>
                    </a:ext>
                  </a:extLst>
                </a:gridCol>
                <a:gridCol w="2814325">
                  <a:extLst>
                    <a:ext uri="{9D8B030D-6E8A-4147-A177-3AD203B41FA5}">
                      <a16:colId xmlns:a16="http://schemas.microsoft.com/office/drawing/2014/main" val="315666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S-Process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PA-Request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D-Process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PA-Response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23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MU-Animate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 </a:t>
                      </a: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US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94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ULoc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Ack</a:t>
                      </a:r>
                      <a:r>
                        <a:rPr lang="en-US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75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1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25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MRights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1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1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MU-Move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EISrvc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Robot returns to repository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88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ULoc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Ack</a:t>
                      </a:r>
                      <a:r>
                        <a:rPr lang="en-US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Repository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1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97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</a:t>
                      </a:r>
                      <a:r>
                        <a:rPr lang="en-US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MRights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15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01394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8B147-A535-AC9F-7C0A-871E5F41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DFF24-589A-261D-EB03-C2535B21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14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85ED-8A5C-C836-6954-DA94C512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Reference Software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36BD5-52A8-D6C1-7619-0AFEF86C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EC59D6-9B97-EE8C-B159-FA64A012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F29-A762-4A6E-ABE2-FDB7C1EAC9BE}" type="datetime5">
              <a:rPr lang="en-US" smtClean="0"/>
              <a:t>12-Sep-25</a:t>
            </a:fld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35EF84F-43B5-FF71-9028-ACD746691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37" y="1794510"/>
            <a:ext cx="9244126" cy="44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7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313A-1BF9-C1CE-3E12-FD516F14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Welcome to the MMM-TEC </a:t>
            </a:r>
            <a:r>
              <a:rPr lang="en-US"/>
              <a:t>Reference Software</a:t>
            </a:r>
            <a:endParaRPr lang="en-150" dirty="0"/>
          </a:p>
        </p:txBody>
      </p:sp>
      <p:pic>
        <p:nvPicPr>
          <p:cNvPr id="6" name="Immagine 1" descr="Immagine che contiene schermata, Gioco per PC, cartone animato, Software per videogiochi&#10;&#10;Il contenuto generato dall'IA potrebbe non essere corretto.">
            <a:extLst>
              <a:ext uri="{FF2B5EF4-FFF2-40B4-BE49-F238E27FC236}">
                <a16:creationId xmlns:a16="http://schemas.microsoft.com/office/drawing/2014/main" id="{C97A41FE-1D91-56E4-879C-9E431136F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r="2295"/>
          <a:stretch>
            <a:fillRect/>
          </a:stretch>
        </p:blipFill>
        <p:spPr>
          <a:xfrm>
            <a:off x="1302026" y="1904999"/>
            <a:ext cx="10202586" cy="4505739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166E-7B83-ABCE-177B-79897715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F1D8C-13E8-3165-2D38-9D5D5A05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90778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DA83-83DB-39A5-1E3A-B5CDA397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 of the MMM-TEC specification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6940C-2574-0CF1-E855-4C181323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061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288DF-8F0A-EB65-DB94-2B89AE8D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36584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905803-C48E-C968-650F-4C2E3E41D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76370"/>
              </p:ext>
            </p:extLst>
          </p:nvPr>
        </p:nvGraphicFramePr>
        <p:xfrm>
          <a:off x="1325701" y="1842528"/>
          <a:ext cx="10002206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710">
                  <a:extLst>
                    <a:ext uri="{9D8B030D-6E8A-4147-A177-3AD203B41FA5}">
                      <a16:colId xmlns:a16="http://schemas.microsoft.com/office/drawing/2014/main" val="2726987696"/>
                    </a:ext>
                  </a:extLst>
                </a:gridCol>
                <a:gridCol w="7252496">
                  <a:extLst>
                    <a:ext uri="{9D8B030D-6E8A-4147-A177-3AD203B41FA5}">
                      <a16:colId xmlns:a16="http://schemas.microsoft.com/office/drawing/2014/main" val="400587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Elements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9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Processes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Entities capturing data from the Universe, operating in an M-Instance, and actuating in the Universe.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582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Items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Data Types and Qualifiers recognised in an M-Instance.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0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Process Actions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Payloads of the </a:t>
                      </a:r>
                    </a:p>
                    <a:p>
                      <a:pPr marL="342900" indent="-342900" algn="l" defTabSz="457200" rtl="0" eaLnBrk="1" latinLnBrk="0" hangingPunct="1">
                        <a:buFontTx/>
                        <a:buChar char="-"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Request to a Process to act on Items and/or Processes.</a:t>
                      </a:r>
                    </a:p>
                    <a:p>
                      <a:pPr marL="342900" indent="-342900" algn="l" defTabSz="457200" rtl="0" eaLnBrk="1" latinLnBrk="0" hangingPunct="1">
                        <a:buFontTx/>
                        <a:buChar char="-"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Response of the Process.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457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Protocols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Operation enabling a Process to communicate with a Process.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082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Profiles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MMM-TEC subsets suiting specific needs.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Verification Use Cases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Examples of MMM-TEC application to typical use cases.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49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Application Programming Interface to facilitate MMM-TEC use.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2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u="sng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Reference SW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GB" sz="22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Implementation of one of the Verification Use Cases.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67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873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E594-4360-575A-1030-E00E35C8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MMM-TEC Profiles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639B6-FF8C-5715-0F8C-F0F18492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90D92-DC6D-07E6-D494-9C8BBFFD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D07D6A-17C9-D09A-6BA7-4AC67FD9F81D}"/>
              </a:ext>
            </a:extLst>
          </p:cNvPr>
          <p:cNvSpPr/>
          <p:nvPr/>
        </p:nvSpPr>
        <p:spPr>
          <a:xfrm>
            <a:off x="2763320" y="2247866"/>
            <a:ext cx="6800885" cy="3979818"/>
          </a:xfrm>
          <a:prstGeom prst="ellipse">
            <a:avLst/>
          </a:prstGeom>
          <a:solidFill>
            <a:srgbClr val="9BA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8CA177-655B-48D6-9100-6AADC9BD7887}"/>
              </a:ext>
            </a:extLst>
          </p:cNvPr>
          <p:cNvSpPr/>
          <p:nvPr/>
        </p:nvSpPr>
        <p:spPr>
          <a:xfrm>
            <a:off x="3376970" y="2889862"/>
            <a:ext cx="5627252" cy="2974501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4B9E4B-CD8E-E3A1-F17F-58102824FA83}"/>
              </a:ext>
            </a:extLst>
          </p:cNvPr>
          <p:cNvSpPr/>
          <p:nvPr/>
        </p:nvSpPr>
        <p:spPr>
          <a:xfrm>
            <a:off x="4136793" y="3675473"/>
            <a:ext cx="1719943" cy="15806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 Profile</a:t>
            </a:r>
            <a:endParaRPr lang="en-15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E9D9CC-A274-8748-D584-96410AFBA8CC}"/>
              </a:ext>
            </a:extLst>
          </p:cNvPr>
          <p:cNvSpPr/>
          <p:nvPr/>
        </p:nvSpPr>
        <p:spPr>
          <a:xfrm>
            <a:off x="6718541" y="3675473"/>
            <a:ext cx="1719943" cy="15806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 Profile</a:t>
            </a:r>
            <a:endParaRPr lang="en-15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56A51-7333-1B5B-75CC-A2FFD52C6314}"/>
              </a:ext>
            </a:extLst>
          </p:cNvPr>
          <p:cNvSpPr txBox="1"/>
          <p:nvPr/>
        </p:nvSpPr>
        <p:spPr>
          <a:xfrm>
            <a:off x="5195747" y="3060202"/>
            <a:ext cx="210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Management Profile</a:t>
            </a:r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C7120-6B35-BD3D-27D8-FE166E53E8CD}"/>
              </a:ext>
            </a:extLst>
          </p:cNvPr>
          <p:cNvSpPr txBox="1"/>
          <p:nvPr/>
        </p:nvSpPr>
        <p:spPr>
          <a:xfrm>
            <a:off x="5553901" y="2338175"/>
            <a:ext cx="127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High Profile</a:t>
            </a:r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65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BBB0-D323-B875-C604-7B5B88F7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Conclusions</a:t>
            </a:r>
            <a:endParaRPr lang="en-150" dirty="0"/>
          </a:p>
        </p:txBody>
      </p:sp>
      <p:pic>
        <p:nvPicPr>
          <p:cNvPr id="7" name="Picture 6" descr="Metal pendulum">
            <a:extLst>
              <a:ext uri="{FF2B5EF4-FFF2-40B4-BE49-F238E27FC236}">
                <a16:creationId xmlns:a16="http://schemas.microsoft.com/office/drawing/2014/main" id="{4FB8611C-C72D-DB51-3FC7-989EC759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95" r="9866" b="2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F42A-74AF-1208-FF6D-954800542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r>
              <a:rPr lang="en-US" dirty="0"/>
              <a:t>MMM-TEC V2.1 is Meta-Metaverse specification</a:t>
            </a:r>
          </a:p>
          <a:p>
            <a:r>
              <a:rPr lang="en-US" dirty="0"/>
              <a:t>MMM-TEC V2.1 can be used to interface with any 3D Graphic platform</a:t>
            </a:r>
          </a:p>
          <a:p>
            <a:pPr lvl="1"/>
            <a:r>
              <a:rPr lang="en-US" sz="2400" dirty="0"/>
              <a:t>Being implemented for Unity as an Open-Source Software Unity application</a:t>
            </a:r>
          </a:p>
          <a:p>
            <a:r>
              <a:rPr lang="en-US" dirty="0"/>
              <a:t>V2.1 Action and Items allow interoperability between various MMM-TEC implementation.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8B3F2-5E79-0C4C-E1E7-85335140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12-Sep-25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F1ECF-2A85-7277-D3D7-FEA31719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534066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12-Sep-25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42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42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42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42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172212" y="5714977"/>
            <a:ext cx="9092768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https://mpai.community/standards/mpai-mmm/tec/v2-1/</a:t>
            </a:r>
            <a:endParaRPr kumimoji="0" lang="en-150" sz="29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E70A-B50E-5AB7-4C3C-3F33E5E0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M-Instance 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C4DF-A5BD-5F72-02BE-270FBB2EA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291959" cy="45534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ICT platform populated by </a:t>
            </a:r>
            <a:r>
              <a:rPr lang="en-US" b="1" dirty="0"/>
              <a:t>Processes</a:t>
            </a:r>
            <a:r>
              <a:rPr lang="en-US" dirty="0"/>
              <a:t> operating:</a:t>
            </a:r>
          </a:p>
          <a:p>
            <a:pPr lvl="1"/>
            <a:r>
              <a:rPr lang="en-US" dirty="0"/>
              <a:t>Under the </a:t>
            </a:r>
            <a:r>
              <a:rPr lang="en-US" b="1" dirty="0"/>
              <a:t>responsibility</a:t>
            </a:r>
            <a:r>
              <a:rPr lang="en-US" dirty="0"/>
              <a:t> of: </a:t>
            </a:r>
          </a:p>
          <a:p>
            <a:pPr lvl="2"/>
            <a:r>
              <a:rPr lang="en-US" dirty="0"/>
              <a:t>A Metaverse manager, or</a:t>
            </a:r>
          </a:p>
          <a:p>
            <a:pPr lvl="2"/>
            <a:r>
              <a:rPr lang="en-US" dirty="0"/>
              <a:t>Third-party Service Providers, or</a:t>
            </a:r>
          </a:p>
          <a:p>
            <a:pPr lvl="2"/>
            <a:r>
              <a:rPr lang="en-US" dirty="0"/>
              <a:t>Subscribers</a:t>
            </a:r>
          </a:p>
          <a:p>
            <a:pPr lvl="1"/>
            <a:r>
              <a:rPr lang="en-US" b="1" dirty="0"/>
              <a:t>According</a:t>
            </a:r>
            <a:r>
              <a:rPr lang="en-US" dirty="0"/>
              <a:t> to the Rules of the M-Instance.</a:t>
            </a:r>
          </a:p>
          <a:p>
            <a:r>
              <a:rPr lang="en-US" dirty="0"/>
              <a:t>Processes perform activities called </a:t>
            </a:r>
            <a:r>
              <a:rPr lang="en-US" b="1" dirty="0"/>
              <a:t>Actions</a:t>
            </a:r>
            <a:r>
              <a:rPr lang="en-US" dirty="0"/>
              <a:t> applied to Processes and Items.</a:t>
            </a:r>
          </a:p>
          <a:p>
            <a:r>
              <a:rPr lang="en-US" dirty="0"/>
              <a:t>There are different Process </a:t>
            </a:r>
            <a:r>
              <a:rPr lang="en-US" b="1" dirty="0"/>
              <a:t>types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Apps, Devices, Services, Users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F6ADE-D44E-9B10-40B8-A7119D8C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864" y="1904999"/>
            <a:ext cx="4890746" cy="45534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Users are Processes </a:t>
            </a:r>
            <a:r>
              <a:rPr lang="en-US" b="1" dirty="0"/>
              <a:t>representing</a:t>
            </a:r>
            <a:r>
              <a:rPr lang="en-US" dirty="0"/>
              <a:t> humans</a:t>
            </a:r>
          </a:p>
          <a:p>
            <a:pPr lvl="1"/>
            <a:r>
              <a:rPr lang="en-US" dirty="0"/>
              <a:t>Directly (H-Users)</a:t>
            </a:r>
          </a:p>
          <a:p>
            <a:pPr lvl="1"/>
            <a:r>
              <a:rPr lang="en-US" dirty="0"/>
              <a:t>Indirectly (A-Users)</a:t>
            </a:r>
          </a:p>
          <a:p>
            <a:r>
              <a:rPr lang="en-US" dirty="0"/>
              <a:t>But matters may not be just “binary”.</a:t>
            </a:r>
          </a:p>
          <a:p>
            <a:r>
              <a:rPr lang="en-US" dirty="0"/>
              <a:t>Users can be </a:t>
            </a:r>
            <a:r>
              <a:rPr lang="en-US" b="1" dirty="0"/>
              <a:t>rendered</a:t>
            </a:r>
            <a:r>
              <a:rPr lang="en-US" dirty="0"/>
              <a:t> as Personae (avatars).</a:t>
            </a:r>
          </a:p>
          <a:p>
            <a:r>
              <a:rPr lang="en-US" dirty="0"/>
              <a:t>Processes are </a:t>
            </a:r>
            <a:r>
              <a:rPr lang="en-US" b="1" dirty="0" err="1"/>
              <a:t>characterised</a:t>
            </a:r>
            <a:r>
              <a:rPr lang="en-US" dirty="0"/>
              <a:t> by:</a:t>
            </a:r>
          </a:p>
          <a:p>
            <a:pPr lvl="1"/>
            <a:r>
              <a:rPr lang="en-US" dirty="0"/>
              <a:t>Capabilities (what they </a:t>
            </a:r>
            <a:r>
              <a:rPr lang="en-US" i="1" dirty="0"/>
              <a:t>can</a:t>
            </a:r>
            <a:r>
              <a:rPr lang="en-US" dirty="0"/>
              <a:t> perform).</a:t>
            </a:r>
          </a:p>
          <a:p>
            <a:pPr lvl="1"/>
            <a:r>
              <a:rPr lang="en-US" dirty="0"/>
              <a:t>Rights (what they </a:t>
            </a:r>
            <a:r>
              <a:rPr lang="en-US" i="1" dirty="0"/>
              <a:t>may</a:t>
            </a:r>
            <a:r>
              <a:rPr lang="en-US" dirty="0"/>
              <a:t> perform).</a:t>
            </a:r>
          </a:p>
          <a:p>
            <a:pPr lvl="1"/>
            <a:r>
              <a:rPr lang="en-US" dirty="0"/>
              <a:t>Metadata (their features).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FA32-DB50-C2A7-3482-744CB66D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71AE3-3E8B-7626-1E58-9DD67FF2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3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2EF4-9CBA-8340-0576-9F7F074B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428164"/>
            <a:ext cx="10202586" cy="915441"/>
          </a:xfrm>
        </p:spPr>
        <p:txBody>
          <a:bodyPr/>
          <a:lstStyle/>
          <a:p>
            <a:r>
              <a:rPr lang="en-US" dirty="0"/>
              <a:t>Examples of Actions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A6D699-7A4D-8D73-DFB2-5E1D9A22B2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028358"/>
              </p:ext>
            </p:extLst>
          </p:nvPr>
        </p:nvGraphicFramePr>
        <p:xfrm>
          <a:off x="1301750" y="1345976"/>
          <a:ext cx="10202862" cy="519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407">
                  <a:extLst>
                    <a:ext uri="{9D8B030D-6E8A-4147-A177-3AD203B41FA5}">
                      <a16:colId xmlns:a16="http://schemas.microsoft.com/office/drawing/2014/main" val="528984580"/>
                    </a:ext>
                  </a:extLst>
                </a:gridCol>
                <a:gridCol w="8903455">
                  <a:extLst>
                    <a:ext uri="{9D8B030D-6E8A-4147-A177-3AD203B41FA5}">
                      <a16:colId xmlns:a16="http://schemas.microsoft.com/office/drawing/2014/main" val="2637591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Action</a:t>
                      </a:r>
                      <a:endParaRPr lang="en-150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What it does</a:t>
                      </a:r>
                      <a:endParaRPr lang="en-150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0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Author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producing an Item based on provided Items and their Data and Qualifiers.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4601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Convert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changing the Data of an Item according to a given Qualifier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(e.g., its format)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1235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Discover</a:t>
                      </a:r>
                      <a:endParaRPr lang="en-150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providing a Discovery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Response 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Item relevant to the Items or Processes that are intended to be discovered.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71970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Identify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producing and labelling an Item from Data, Qualifier, and Model Rights.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1870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MM-Add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placing an Item at an M-Location with a Spatial </a:t>
                      </a:r>
                      <a:r>
                        <a:rPr lang="en-150" sz="16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Attitud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4105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MM-Animate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animating an MM-Added Item with a Stream or Command Item.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1161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MU-Actuate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rendering an MM-Added Item as an </a:t>
                      </a:r>
                      <a:r>
                        <a:rPr lang="en-150" sz="16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/>
                        </a:rPr>
                        <a:t>R-Item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at a U-Location with a Spatial Attitude.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7707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Resolve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setting up a multi-M-Instance Session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9948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Transact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Action of a Process1 (“sender”)</a:t>
                      </a:r>
                      <a:b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 Assigning Rights for an Asset to Process</a:t>
                      </a:r>
                      <a:r>
                        <a:rPr lang="en-150" sz="16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(“receiver”).</a:t>
                      </a:r>
                      <a:b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 Causing:</a:t>
                      </a:r>
                      <a:b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2.1. Wallet</a:t>
                      </a:r>
                      <a:r>
                        <a:rPr lang="en-150" sz="16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of Process</a:t>
                      </a:r>
                      <a:r>
                        <a:rPr lang="en-150" sz="16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to be increased by Value</a:t>
                      </a:r>
                      <a:r>
                        <a:rPr lang="en-150" sz="16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  <a:b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2.2. Wallet</a:t>
                      </a:r>
                      <a:r>
                        <a:rPr lang="en-150" sz="16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of Process</a:t>
                      </a:r>
                      <a:r>
                        <a:rPr lang="en-150" sz="16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to be decreased by Value</a:t>
                      </a:r>
                      <a:r>
                        <a:rPr lang="en-150" sz="16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.</a:t>
                      </a:r>
                      <a:b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</a:b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2.3. Wallet</a:t>
                      </a:r>
                      <a:r>
                        <a:rPr lang="en-150" sz="16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of Process</a:t>
                      </a:r>
                      <a:r>
                        <a:rPr lang="en-150" sz="16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to be increased by Value</a:t>
                      </a:r>
                      <a:r>
                        <a:rPr lang="en-150" sz="1600" baseline="-25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(optionally).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4693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UM-Capture</a:t>
                      </a:r>
                      <a:endParaRPr lang="en-150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Action of a Process capturing a scene at a U-Location as Data with a Qualifier.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2980966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8CE2A-5D88-4485-8A14-F6D0AB4B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78478-6B4D-45C9-FC95-A9E610DE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9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8E13-835D-60D4-9FD5-EFB54A73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for the metaverse (Items)/1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BF4DC-7F8D-7BE5-2B05-F3DF124CA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is an MPAI-specified Data Type that may include </a:t>
            </a:r>
            <a:r>
              <a:rPr lang="en-US" b="1" dirty="0"/>
              <a:t>reference</a:t>
            </a:r>
            <a:r>
              <a:rPr lang="en-US" dirty="0"/>
              <a:t> to:</a:t>
            </a:r>
          </a:p>
          <a:p>
            <a:pPr lvl="1"/>
            <a:r>
              <a:rPr lang="en-US" dirty="0">
                <a:hlinkClick r:id="rId2"/>
              </a:rPr>
              <a:t>Rights</a:t>
            </a:r>
            <a:r>
              <a:rPr lang="en-US" dirty="0"/>
              <a:t>, i.e., the set of Actions that certain Processes </a:t>
            </a:r>
            <a:r>
              <a:rPr lang="en-US" b="1" dirty="0"/>
              <a:t>may exercise </a:t>
            </a:r>
            <a:r>
              <a:rPr lang="en-US" dirty="0"/>
              <a:t>on an Item.</a:t>
            </a:r>
          </a:p>
          <a:p>
            <a:pPr lvl="1"/>
            <a:r>
              <a:rPr lang="en-US" dirty="0">
                <a:hlinkClick r:id="rId3"/>
              </a:rPr>
              <a:t>Qualifier</a:t>
            </a:r>
            <a:r>
              <a:rPr lang="en-US" i="1" dirty="0"/>
              <a:t> of the Item's Data </a:t>
            </a:r>
            <a:r>
              <a:rPr lang="en-US" dirty="0"/>
              <a:t>to signal the relevant </a:t>
            </a:r>
            <a:r>
              <a:rPr lang="en-US" b="1" dirty="0"/>
              <a:t>characteristics or technologies </a:t>
            </a:r>
            <a:r>
              <a:rPr lang="en-US" dirty="0"/>
              <a:t>of the Item's Data.</a:t>
            </a:r>
          </a:p>
          <a:p>
            <a:pPr lvl="1"/>
            <a:r>
              <a:rPr lang="en-US" u="sng" dirty="0"/>
              <a:t>Metadata</a:t>
            </a:r>
            <a:r>
              <a:rPr lang="en-US" dirty="0"/>
              <a:t>, describing specific characteristics of the Data.</a:t>
            </a:r>
          </a:p>
          <a:p>
            <a:r>
              <a:rPr lang="en-US" dirty="0"/>
              <a:t>A Process directly driven by a human or Autonomous can make available an Item to an M-Instance , e.g., by</a:t>
            </a:r>
          </a:p>
          <a:p>
            <a:pPr lvl="1"/>
            <a:r>
              <a:rPr lang="en-US" dirty="0"/>
              <a:t>Sensing Media from the Universe and producing Data, Qualifier, and Rights.</a:t>
            </a:r>
          </a:p>
          <a:p>
            <a:pPr lvl="1"/>
            <a:r>
              <a:rPr lang="en-US" dirty="0"/>
              <a:t>Producing the Item directly in the M-Instance.</a:t>
            </a:r>
          </a:p>
          <a:p>
            <a:pPr lvl="1"/>
            <a:r>
              <a:rPr lang="en-US" dirty="0"/>
              <a:t>Importing an Item from another M-Instance.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880A8-44E1-F3AA-938C-2C92D03D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E7543-DD41-9F96-1514-526F1BD1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7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E80F-35B2-949D-C71F-942645B9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84412"/>
            <a:ext cx="10202586" cy="1280890"/>
          </a:xfrm>
        </p:spPr>
        <p:txBody>
          <a:bodyPr/>
          <a:lstStyle/>
          <a:p>
            <a:r>
              <a:rPr lang="en-US" dirty="0"/>
              <a:t>Things for the metaverse/2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95D69C-BF65-606D-CCA0-42A878611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311457"/>
              </p:ext>
            </p:extLst>
          </p:nvPr>
        </p:nvGraphicFramePr>
        <p:xfrm>
          <a:off x="1302027" y="955079"/>
          <a:ext cx="9728072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182">
                  <a:extLst>
                    <a:ext uri="{9D8B030D-6E8A-4147-A177-3AD203B41FA5}">
                      <a16:colId xmlns:a16="http://schemas.microsoft.com/office/drawing/2014/main" val="856430372"/>
                    </a:ext>
                  </a:extLst>
                </a:gridCol>
                <a:gridCol w="1465034">
                  <a:extLst>
                    <a:ext uri="{9D8B030D-6E8A-4147-A177-3AD203B41FA5}">
                      <a16:colId xmlns:a16="http://schemas.microsoft.com/office/drawing/2014/main" val="1167917142"/>
                    </a:ext>
                  </a:extLst>
                </a:gridCol>
                <a:gridCol w="1864092">
                  <a:extLst>
                    <a:ext uri="{9D8B030D-6E8A-4147-A177-3AD203B41FA5}">
                      <a16:colId xmlns:a16="http://schemas.microsoft.com/office/drawing/2014/main" val="2628772054"/>
                    </a:ext>
                  </a:extLst>
                </a:gridCol>
                <a:gridCol w="424204">
                  <a:extLst>
                    <a:ext uri="{9D8B030D-6E8A-4147-A177-3AD203B41FA5}">
                      <a16:colId xmlns:a16="http://schemas.microsoft.com/office/drawing/2014/main" val="543938430"/>
                    </a:ext>
                  </a:extLst>
                </a:gridCol>
                <a:gridCol w="1421302">
                  <a:extLst>
                    <a:ext uri="{9D8B030D-6E8A-4147-A177-3AD203B41FA5}">
                      <a16:colId xmlns:a16="http://schemas.microsoft.com/office/drawing/2014/main" val="1400779468"/>
                    </a:ext>
                  </a:extLst>
                </a:gridCol>
                <a:gridCol w="1862374">
                  <a:extLst>
                    <a:ext uri="{9D8B030D-6E8A-4147-A177-3AD203B41FA5}">
                      <a16:colId xmlns:a16="http://schemas.microsoft.com/office/drawing/2014/main" val="1235550623"/>
                    </a:ext>
                  </a:extLst>
                </a:gridCol>
                <a:gridCol w="429884">
                  <a:extLst>
                    <a:ext uri="{9D8B030D-6E8A-4147-A177-3AD203B41FA5}">
                      <a16:colId xmlns:a16="http://schemas.microsoft.com/office/drawing/2014/main" val="1162938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434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General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MMM-BCF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/>
                        </a:rPr>
                        <a:t>Simple</a:t>
                      </a: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/>
                        </a:rPr>
                        <a:t> Certificate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MMM-CFO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"/>
                        </a:rPr>
                        <a:t>Certificate Object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1930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MMM-BCT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Simple</a:t>
                      </a: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 Contract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MMM-CTO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8"/>
                        </a:rPr>
                        <a:t>Contract Object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2769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MMM-CPB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0"/>
                        </a:rPr>
                        <a:t>Capabilities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MMM-MIN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2"/>
                        </a:rPr>
                        <a:t>M-Instance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3631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MMM-EVT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4"/>
                        </a:rPr>
                        <a:t>Event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MMM-PRO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6"/>
                        </a:rPr>
                        <a:t>Program Object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992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MMM-IDF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8"/>
                        </a:rPr>
                        <a:t>Identifier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MMM-RGT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0"/>
                        </a:rPr>
                        <a:t>Rights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5762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MMM-LIC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2"/>
                        </a:rPr>
                        <a:t>Licence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MMM-RUL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4"/>
                        </a:rPr>
                        <a:t>Rule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023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MMM-MEN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6"/>
                        </a:rPr>
                        <a:t>M-Environment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MMM-UEN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8"/>
                        </a:rPr>
                        <a:t>U-Environment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9100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Human &amp; User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MMM-ACC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0"/>
                        </a:rPr>
                        <a:t>Account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MMM-PPR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2"/>
                        </a:rPr>
                        <a:t>Personal Profile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9101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MMM-ACD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4"/>
                        </a:rPr>
                        <a:t>Activity Data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MMM-PDT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6"/>
                        </a:rPr>
                        <a:t>Personal Data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7422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 Interaction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MMM-IPP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8"/>
                        </a:rPr>
                        <a:t>IPP Message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MMM-PAC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0"/>
                        </a:rPr>
                        <a:t>Process Action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8471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MMM-MSG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2"/>
                        </a:rPr>
                        <a:t>Message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MMM-RES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4"/>
                        </a:rPr>
                        <a:t>Resolution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7422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Finance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MMM-ASS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6"/>
                        </a:rPr>
                        <a:t>Asset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MMM-TRA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8"/>
                        </a:rPr>
                        <a:t>Transaction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31291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MMM-CUO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0"/>
                        </a:rPr>
                        <a:t>Currency Object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MMM-VAL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2"/>
                        </a:rPr>
                        <a:t>Value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7038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MMM-PRV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4"/>
                        </a:rPr>
                        <a:t>Provenance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MMM-WAL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6"/>
                        </a:rPr>
                        <a:t>Wallet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085773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4B65A-D418-6E3F-65BC-FBACB161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CACA1-C924-9F08-BCFC-BE771AF1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3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9DDD-54C1-E793-74F6-BA30FC1B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for the metaverse/3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74DEBB-F0F5-F396-AD07-496B6FE18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599224"/>
              </p:ext>
            </p:extLst>
          </p:nvPr>
        </p:nvGraphicFramePr>
        <p:xfrm>
          <a:off x="1011683" y="1178293"/>
          <a:ext cx="10639622" cy="522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263">
                  <a:extLst>
                    <a:ext uri="{9D8B030D-6E8A-4147-A177-3AD203B41FA5}">
                      <a16:colId xmlns:a16="http://schemas.microsoft.com/office/drawing/2014/main" val="281388576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104588185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116455296"/>
                    </a:ext>
                  </a:extLst>
                </a:gridCol>
                <a:gridCol w="240030">
                  <a:extLst>
                    <a:ext uri="{9D8B030D-6E8A-4147-A177-3AD203B41FA5}">
                      <a16:colId xmlns:a16="http://schemas.microsoft.com/office/drawing/2014/main" val="2631925668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3007094805"/>
                    </a:ext>
                  </a:extLst>
                </a:gridCol>
                <a:gridCol w="3237230">
                  <a:extLst>
                    <a:ext uri="{9D8B030D-6E8A-4147-A177-3AD203B41FA5}">
                      <a16:colId xmlns:a16="http://schemas.microsoft.com/office/drawing/2014/main" val="3188629708"/>
                    </a:ext>
                  </a:extLst>
                </a:gridCol>
                <a:gridCol w="452761">
                  <a:extLst>
                    <a:ext uri="{9D8B030D-6E8A-4147-A177-3AD203B41FA5}">
                      <a16:colId xmlns:a16="http://schemas.microsoft.com/office/drawing/2014/main" val="1792904634"/>
                    </a:ext>
                  </a:extLst>
                </a:gridCol>
              </a:tblGrid>
              <a:tr h="404609">
                <a:tc>
                  <a:txBody>
                    <a:bodyPr/>
                    <a:lstStyle/>
                    <a:p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150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8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Perception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OSD-3DO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/>
                        </a:rPr>
                        <a:t>3D Model Object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OSD-3EV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"/>
                        </a:rPr>
                        <a:t>3D Model Event Descriptors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9857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OSD-3SD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3D Model Scene Descriptors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OSD-3SG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8"/>
                        </a:rPr>
                        <a:t>3D Model Scene Geometry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0998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OSD-AUO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0"/>
                        </a:rPr>
                        <a:t>Audio Object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OSD-AEV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2"/>
                        </a:rPr>
                        <a:t>Audio Event Descriptors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23976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OSD-ASD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4"/>
                        </a:rPr>
                        <a:t>Audio Scene Descriptors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OSD-ASG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6"/>
                        </a:rPr>
                        <a:t>Audio Scene Geometry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8299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OSD-AVO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8"/>
                        </a:rPr>
                        <a:t>Audio-Visual Object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OSD-MEV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0"/>
                        </a:rPr>
                        <a:t>Audio-Visual Event Descriptors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04521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OSD-MSD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2"/>
                        </a:rPr>
                        <a:t>Audio-Visual Scene Descriptors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OSD-MSG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4"/>
                        </a:rPr>
                        <a:t>Audio-Visual Scene Geometry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5988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OSD-SPO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6"/>
                        </a:rPr>
                        <a:t>Speech Object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OSD-SEV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8"/>
                        </a:rPr>
                        <a:t>Speech Event Descriptors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6732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OSD-SSD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0"/>
                        </a:rPr>
                        <a:t>Speech Scene Descriptors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OSD-SSG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2"/>
                        </a:rPr>
                        <a:t>Speech Scene Geometry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8487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OSD-VIO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4"/>
                        </a:rPr>
                        <a:t>Visual Object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OSD-VSG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6"/>
                        </a:rPr>
                        <a:t>Visual Event Descriptors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672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OSD-VSD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8"/>
                        </a:rPr>
                        <a:t>Visual Scene Descriptors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OSD-VSG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0"/>
                        </a:rPr>
                        <a:t>Visual Scene Geometry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0503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OSD-AUS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2"/>
                        </a:rPr>
                        <a:t>Audio Source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3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OSD-LTS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4"/>
                        </a:rPr>
                        <a:t>Light Source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5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84707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OSD-OAC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6"/>
                        </a:rPr>
                        <a:t>Object</a:t>
                      </a: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6"/>
                        </a:rPr>
                        <a:t>Audio</a:t>
                      </a: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6"/>
                        </a:rPr>
                        <a:t>Characteristics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7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MMM-RIT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8"/>
                        </a:rPr>
                        <a:t>R-Item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9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2079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OSD-TXO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0"/>
                        </a:rPr>
                        <a:t>Text Object</a:t>
                      </a:r>
                      <a:endParaRPr lang="en-150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1"/>
                        </a:rPr>
                        <a:t>X</a:t>
                      </a:r>
                      <a:endParaRPr lang="en-150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150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150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6052909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3D881-C292-9BA1-D107-5BAB6D70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12-Sep-25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73BF7-2598-FA92-CBD3-79590875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0434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 Metaverse Model (MPAI-MMM) – Technologies (MMM-TEC) V2.1.pptc.potx" id="{A83C8D21-FDD5-47CE-BBFF-66931C84B1BE}" vid="{C67FDF7C-25BF-402B-A586-C3753E18B0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3977</Words>
  <Application>Microsoft Office PowerPoint</Application>
  <PresentationFormat>Widescreen</PresentationFormat>
  <Paragraphs>1279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Wingdings 3</vt:lpstr>
      <vt:lpstr>Filo</vt:lpstr>
      <vt:lpstr>MPAI Metaverse Model – Technologies V2.1</vt:lpstr>
      <vt:lpstr>MPAI Metaverse Model – Technologies (MMM-TEC)</vt:lpstr>
      <vt:lpstr>What is MPAI Metaverse Model – Technologies?</vt:lpstr>
      <vt:lpstr>Elements of the MMM-TEC specification</vt:lpstr>
      <vt:lpstr>What is an M-Instance </vt:lpstr>
      <vt:lpstr>Examples of Actions</vt:lpstr>
      <vt:lpstr>Things for the metaverse (Items)/1</vt:lpstr>
      <vt:lpstr>Things for the metaverse/2</vt:lpstr>
      <vt:lpstr>Things for the metaverse/3</vt:lpstr>
      <vt:lpstr>Things for the metaverse/4</vt:lpstr>
      <vt:lpstr>Basic Objects and Objects</vt:lpstr>
      <vt:lpstr>Basic 3D Model Object</vt:lpstr>
      <vt:lpstr>Audio Source</vt:lpstr>
      <vt:lpstr>Light Source</vt:lpstr>
      <vt:lpstr>Object Audio Characteristics</vt:lpstr>
      <vt:lpstr>Texture Map</vt:lpstr>
      <vt:lpstr>Process Action – for Processes in need of help</vt:lpstr>
      <vt:lpstr>Process Action, Event, and an example</vt:lpstr>
      <vt:lpstr>Currently specified Process Actions</vt:lpstr>
      <vt:lpstr>Expressions of Rights and Rules (Items)</vt:lpstr>
      <vt:lpstr>PowerPoint Presentation</vt:lpstr>
      <vt:lpstr>Inter-Process Protocol (same M-Instance)</vt:lpstr>
      <vt:lpstr>Process Action (different M-Instances) </vt:lpstr>
      <vt:lpstr>Posting Protocol</vt:lpstr>
      <vt:lpstr>Simple Contract</vt:lpstr>
      <vt:lpstr>Licensing Protocol</vt:lpstr>
      <vt:lpstr>MU-Actuate</vt:lpstr>
      <vt:lpstr>About Process Action Status</vt:lpstr>
      <vt:lpstr>R-Item</vt:lpstr>
      <vt:lpstr>Co-design across metaverses/1</vt:lpstr>
      <vt:lpstr>Co-design across metaverses/2</vt:lpstr>
      <vt:lpstr>Co-design across metaverses/3</vt:lpstr>
      <vt:lpstr>Co-design across metaverses/4</vt:lpstr>
      <vt:lpstr>Co-design across metaverses/5</vt:lpstr>
      <vt:lpstr>Emergency in Industrial Metaverse/1</vt:lpstr>
      <vt:lpstr>Emergency in Industrial Metaverse/2</vt:lpstr>
      <vt:lpstr>Emergency in Industrial Metaverse/3</vt:lpstr>
      <vt:lpstr>Reference Software Architecture</vt:lpstr>
      <vt:lpstr>Welcome to the MMM-TEC Reference Software</vt:lpstr>
      <vt:lpstr>MMM-TEC Profiles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Chiariglione</dc:creator>
  <cp:lastModifiedBy>Leonardo Chiariglione</cp:lastModifiedBy>
  <cp:revision>9</cp:revision>
  <dcterms:created xsi:type="dcterms:W3CDTF">2024-03-04T10:07:46Z</dcterms:created>
  <dcterms:modified xsi:type="dcterms:W3CDTF">2025-09-12T13:53:42Z</dcterms:modified>
</cp:coreProperties>
</file>