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1046" r:id="rId2"/>
    <p:sldId id="3124" r:id="rId3"/>
    <p:sldId id="3779" r:id="rId4"/>
    <p:sldId id="3780" r:id="rId5"/>
    <p:sldId id="2626" r:id="rId6"/>
    <p:sldId id="2698" r:id="rId7"/>
    <p:sldId id="2734" r:id="rId8"/>
    <p:sldId id="2622" r:id="rId9"/>
    <p:sldId id="404" r:id="rId10"/>
    <p:sldId id="3781" r:id="rId11"/>
    <p:sldId id="3099" r:id="rId12"/>
    <p:sldId id="3123" r:id="rId13"/>
    <p:sldId id="3774" r:id="rId14"/>
    <p:sldId id="3775" r:id="rId15"/>
    <p:sldId id="3776" r:id="rId16"/>
    <p:sldId id="3777" r:id="rId17"/>
    <p:sldId id="3778" r:id="rId18"/>
    <p:sldId id="3121" r:id="rId19"/>
    <p:sldId id="26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86BD5-C1E9-4AE5-BFAB-740840B48A72}" v="14" dt="2025-09-12T09:59:59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934272C4-1AF4-4A03-B025-192ECC382F0C}"/>
    <pc:docChg chg="undo custSel delSld modSld">
      <pc:chgData name="Leonardo Chiariglione" userId="03ff1134-c2b7-4932-850d-6529216fed29" providerId="ADAL" clId="{934272C4-1AF4-4A03-B025-192ECC382F0C}" dt="2025-09-12T09:59:46.492" v="539" actId="6549"/>
      <pc:docMkLst>
        <pc:docMk/>
      </pc:docMkLst>
      <pc:sldChg chg="modSp mod">
        <pc:chgData name="Leonardo Chiariglione" userId="03ff1134-c2b7-4932-850d-6529216fed29" providerId="ADAL" clId="{934272C4-1AF4-4A03-B025-192ECC382F0C}" dt="2025-09-12T09:07:45.249" v="21" actId="1076"/>
        <pc:sldMkLst>
          <pc:docMk/>
          <pc:sldMk cId="1511878599" sldId="404"/>
        </pc:sldMkLst>
        <pc:spChg chg="mod">
          <ac:chgData name="Leonardo Chiariglione" userId="03ff1134-c2b7-4932-850d-6529216fed29" providerId="ADAL" clId="{934272C4-1AF4-4A03-B025-192ECC382F0C}" dt="2025-09-12T09:07:45.249" v="21" actId="1076"/>
          <ac:spMkLst>
            <pc:docMk/>
            <pc:sldMk cId="1511878599" sldId="404"/>
            <ac:spMk id="6" creationId="{E0164DE2-2854-7C53-20D9-525D72B491C9}"/>
          </ac:spMkLst>
        </pc:spChg>
      </pc:sldChg>
      <pc:sldChg chg="modSp mod">
        <pc:chgData name="Leonardo Chiariglione" userId="03ff1134-c2b7-4932-850d-6529216fed29" providerId="ADAL" clId="{934272C4-1AF4-4A03-B025-192ECC382F0C}" dt="2025-09-12T09:08:13.754" v="22" actId="108"/>
        <pc:sldMkLst>
          <pc:docMk/>
          <pc:sldMk cId="2784338683" sldId="2622"/>
        </pc:sldMkLst>
        <pc:spChg chg="mod">
          <ac:chgData name="Leonardo Chiariglione" userId="03ff1134-c2b7-4932-850d-6529216fed29" providerId="ADAL" clId="{934272C4-1AF4-4A03-B025-192ECC382F0C}" dt="2025-09-12T09:07:30.861" v="19" actId="2711"/>
          <ac:spMkLst>
            <pc:docMk/>
            <pc:sldMk cId="2784338683" sldId="2622"/>
            <ac:spMk id="7" creationId="{75B3F4EB-54BE-85EF-B8A7-519D86DA961B}"/>
          </ac:spMkLst>
        </pc:spChg>
        <pc:spChg chg="mod">
          <ac:chgData name="Leonardo Chiariglione" userId="03ff1134-c2b7-4932-850d-6529216fed29" providerId="ADAL" clId="{934272C4-1AF4-4A03-B025-192ECC382F0C}" dt="2025-09-12T09:07:30.861" v="19" actId="2711"/>
          <ac:spMkLst>
            <pc:docMk/>
            <pc:sldMk cId="2784338683" sldId="2622"/>
            <ac:spMk id="45" creationId="{2BDED62C-B272-9E74-46B1-7A7C9385D8C4}"/>
          </ac:spMkLst>
        </pc:spChg>
        <pc:spChg chg="mod">
          <ac:chgData name="Leonardo Chiariglione" userId="03ff1134-c2b7-4932-850d-6529216fed29" providerId="ADAL" clId="{934272C4-1AF4-4A03-B025-192ECC382F0C}" dt="2025-09-12T09:07:30.861" v="19" actId="2711"/>
          <ac:spMkLst>
            <pc:docMk/>
            <pc:sldMk cId="2784338683" sldId="2622"/>
            <ac:spMk id="55" creationId="{6390B009-8C4D-DF55-08B8-20B9F887DB9D}"/>
          </ac:spMkLst>
        </pc:spChg>
        <pc:spChg chg="mod">
          <ac:chgData name="Leonardo Chiariglione" userId="03ff1134-c2b7-4932-850d-6529216fed29" providerId="ADAL" clId="{934272C4-1AF4-4A03-B025-192ECC382F0C}" dt="2025-09-12T09:07:30.861" v="19" actId="2711"/>
          <ac:spMkLst>
            <pc:docMk/>
            <pc:sldMk cId="2784338683" sldId="2622"/>
            <ac:spMk id="56" creationId="{B59E3346-DFD0-E054-0418-61175862B211}"/>
          </ac:spMkLst>
        </pc:spChg>
        <pc:spChg chg="mod">
          <ac:chgData name="Leonardo Chiariglione" userId="03ff1134-c2b7-4932-850d-6529216fed29" providerId="ADAL" clId="{934272C4-1AF4-4A03-B025-192ECC382F0C}" dt="2025-09-12T09:08:13.754" v="22" actId="108"/>
          <ac:spMkLst>
            <pc:docMk/>
            <pc:sldMk cId="2784338683" sldId="2622"/>
            <ac:spMk id="69" creationId="{F8C41713-991F-05C2-C4D6-53B0BD64F4BD}"/>
          </ac:spMkLst>
        </pc:spChg>
        <pc:spChg chg="mod">
          <ac:chgData name="Leonardo Chiariglione" userId="03ff1134-c2b7-4932-850d-6529216fed29" providerId="ADAL" clId="{934272C4-1AF4-4A03-B025-192ECC382F0C}" dt="2025-09-12T09:07:30.861" v="19" actId="2711"/>
          <ac:spMkLst>
            <pc:docMk/>
            <pc:sldMk cId="2784338683" sldId="2622"/>
            <ac:spMk id="74" creationId="{4DC8973C-256C-9491-3D4B-986FC06518E2}"/>
          </ac:spMkLst>
        </pc:spChg>
        <pc:spChg chg="mod">
          <ac:chgData name="Leonardo Chiariglione" userId="03ff1134-c2b7-4932-850d-6529216fed29" providerId="ADAL" clId="{934272C4-1AF4-4A03-B025-192ECC382F0C}" dt="2025-09-12T09:07:30.861" v="19" actId="2711"/>
          <ac:spMkLst>
            <pc:docMk/>
            <pc:sldMk cId="2784338683" sldId="2622"/>
            <ac:spMk id="89" creationId="{22E4B6E1-4B37-8DAE-7115-D909B9D37873}"/>
          </ac:spMkLst>
        </pc:spChg>
        <pc:spChg chg="mod">
          <ac:chgData name="Leonardo Chiariglione" userId="03ff1134-c2b7-4932-850d-6529216fed29" providerId="ADAL" clId="{934272C4-1AF4-4A03-B025-192ECC382F0C}" dt="2025-09-12T09:07:30.861" v="19" actId="2711"/>
          <ac:spMkLst>
            <pc:docMk/>
            <pc:sldMk cId="2784338683" sldId="2622"/>
            <ac:spMk id="98" creationId="{9AF829D3-87CF-9C20-BEA5-267C328E5CAC}"/>
          </ac:spMkLst>
        </pc:spChg>
        <pc:spChg chg="mod">
          <ac:chgData name="Leonardo Chiariglione" userId="03ff1134-c2b7-4932-850d-6529216fed29" providerId="ADAL" clId="{934272C4-1AF4-4A03-B025-192ECC382F0C}" dt="2025-09-12T09:07:30.861" v="19" actId="2711"/>
          <ac:spMkLst>
            <pc:docMk/>
            <pc:sldMk cId="2784338683" sldId="2622"/>
            <ac:spMk id="99" creationId="{F55C0D22-DFDC-2453-D7BE-16318D623B6F}"/>
          </ac:spMkLst>
        </pc:spChg>
        <pc:spChg chg="mod">
          <ac:chgData name="Leonardo Chiariglione" userId="03ff1134-c2b7-4932-850d-6529216fed29" providerId="ADAL" clId="{934272C4-1AF4-4A03-B025-192ECC382F0C}" dt="2025-09-12T09:07:30.861" v="19" actId="2711"/>
          <ac:spMkLst>
            <pc:docMk/>
            <pc:sldMk cId="2784338683" sldId="2622"/>
            <ac:spMk id="100" creationId="{3B05BA84-1CA0-7908-C91A-90137452F18F}"/>
          </ac:spMkLst>
        </pc:spChg>
      </pc:sldChg>
      <pc:sldChg chg="modSp mod">
        <pc:chgData name="Leonardo Chiariglione" userId="03ff1134-c2b7-4932-850d-6529216fed29" providerId="ADAL" clId="{934272C4-1AF4-4A03-B025-192ECC382F0C}" dt="2025-09-12T09:59:46.492" v="539" actId="6549"/>
        <pc:sldMkLst>
          <pc:docMk/>
          <pc:sldMk cId="1986466659" sldId="2676"/>
        </pc:sldMkLst>
        <pc:spChg chg="mod">
          <ac:chgData name="Leonardo Chiariglione" userId="03ff1134-c2b7-4932-850d-6529216fed29" providerId="ADAL" clId="{934272C4-1AF4-4A03-B025-192ECC382F0C}" dt="2025-09-12T09:59:46.492" v="539" actId="6549"/>
          <ac:spMkLst>
            <pc:docMk/>
            <pc:sldMk cId="1986466659" sldId="2676"/>
            <ac:spMk id="9" creationId="{6CF3DA7D-9F51-8D5A-26D2-137CB93BA287}"/>
          </ac:spMkLst>
        </pc:spChg>
      </pc:sldChg>
      <pc:sldChg chg="del">
        <pc:chgData name="Leonardo Chiariglione" userId="03ff1134-c2b7-4932-850d-6529216fed29" providerId="ADAL" clId="{934272C4-1AF4-4A03-B025-192ECC382F0C}" dt="2025-09-12T09:18:44.310" v="530" actId="47"/>
        <pc:sldMkLst>
          <pc:docMk/>
          <pc:sldMk cId="2226021109" sldId="3122"/>
        </pc:sldMkLst>
      </pc:sldChg>
      <pc:sldChg chg="addSp delSp modSp mod">
        <pc:chgData name="Leonardo Chiariglione" userId="03ff1134-c2b7-4932-850d-6529216fed29" providerId="ADAL" clId="{934272C4-1AF4-4A03-B025-192ECC382F0C}" dt="2025-09-12T09:16:57.987" v="519" actId="1038"/>
        <pc:sldMkLst>
          <pc:docMk/>
          <pc:sldMk cId="2918020480" sldId="3123"/>
        </pc:sldMkLst>
        <pc:spChg chg="mod">
          <ac:chgData name="Leonardo Chiariglione" userId="03ff1134-c2b7-4932-850d-6529216fed29" providerId="ADAL" clId="{934272C4-1AF4-4A03-B025-192ECC382F0C}" dt="2025-09-12T09:14:43.581" v="232" actId="1035"/>
          <ac:spMkLst>
            <pc:docMk/>
            <pc:sldMk cId="2918020480" sldId="3123"/>
            <ac:spMk id="2" creationId="{BBC78FD6-9901-550E-77B6-38449D882E24}"/>
          </ac:spMkLst>
        </pc:spChg>
        <pc:spChg chg="add mod">
          <ac:chgData name="Leonardo Chiariglione" userId="03ff1134-c2b7-4932-850d-6529216fed29" providerId="ADAL" clId="{934272C4-1AF4-4A03-B025-192ECC382F0C}" dt="2025-09-12T09:14:51.370" v="245" actId="1035"/>
          <ac:spMkLst>
            <pc:docMk/>
            <pc:sldMk cId="2918020480" sldId="3123"/>
            <ac:spMk id="3" creationId="{14DFFFB0-3749-2330-A36E-C6480399A58B}"/>
          </ac:spMkLst>
        </pc:spChg>
        <pc:spChg chg="mod">
          <ac:chgData name="Leonardo Chiariglione" userId="03ff1134-c2b7-4932-850d-6529216fed29" providerId="ADAL" clId="{934272C4-1AF4-4A03-B025-192ECC382F0C}" dt="2025-09-12T09:15:28.002" v="368" actId="1036"/>
          <ac:spMkLst>
            <pc:docMk/>
            <pc:sldMk cId="2918020480" sldId="3123"/>
            <ac:spMk id="5" creationId="{FAFBBCF0-6BB6-F20C-E89E-8CC6BEE47587}"/>
          </ac:spMkLst>
        </pc:spChg>
        <pc:spChg chg="mod">
          <ac:chgData name="Leonardo Chiariglione" userId="03ff1134-c2b7-4932-850d-6529216fed29" providerId="ADAL" clId="{934272C4-1AF4-4A03-B025-192ECC382F0C}" dt="2025-09-12T09:16:57.987" v="519" actId="1038"/>
          <ac:spMkLst>
            <pc:docMk/>
            <pc:sldMk cId="2918020480" sldId="3123"/>
            <ac:spMk id="6" creationId="{B80111F9-AA63-505D-B2D8-464937DEF318}"/>
          </ac:spMkLst>
        </pc:spChg>
        <pc:spChg chg="mod">
          <ac:chgData name="Leonardo Chiariglione" userId="03ff1134-c2b7-4932-850d-6529216fed29" providerId="ADAL" clId="{934272C4-1AF4-4A03-B025-192ECC382F0C}" dt="2025-09-12T09:16:57.987" v="519" actId="1038"/>
          <ac:spMkLst>
            <pc:docMk/>
            <pc:sldMk cId="2918020480" sldId="3123"/>
            <ac:spMk id="7" creationId="{E48C53B8-77BF-76F1-AB7A-2CF5027B6428}"/>
          </ac:spMkLst>
        </pc:spChg>
        <pc:spChg chg="mod">
          <ac:chgData name="Leonardo Chiariglione" userId="03ff1134-c2b7-4932-850d-6529216fed29" providerId="ADAL" clId="{934272C4-1AF4-4A03-B025-192ECC382F0C}" dt="2025-09-12T09:16:57.987" v="519" actId="1038"/>
          <ac:spMkLst>
            <pc:docMk/>
            <pc:sldMk cId="2918020480" sldId="3123"/>
            <ac:spMk id="8" creationId="{2598EC21-99AE-29F1-DB62-4D09AA1E6031}"/>
          </ac:spMkLst>
        </pc:spChg>
        <pc:spChg chg="mod">
          <ac:chgData name="Leonardo Chiariglione" userId="03ff1134-c2b7-4932-850d-6529216fed29" providerId="ADAL" clId="{934272C4-1AF4-4A03-B025-192ECC382F0C}" dt="2025-09-12T09:16:57.987" v="519" actId="1038"/>
          <ac:spMkLst>
            <pc:docMk/>
            <pc:sldMk cId="2918020480" sldId="3123"/>
            <ac:spMk id="9" creationId="{8CD007BD-3851-B860-C693-F3B6D730598E}"/>
          </ac:spMkLst>
        </pc:spChg>
        <pc:spChg chg="mod">
          <ac:chgData name="Leonardo Chiariglione" userId="03ff1134-c2b7-4932-850d-6529216fed29" providerId="ADAL" clId="{934272C4-1AF4-4A03-B025-192ECC382F0C}" dt="2025-09-12T09:16:57.987" v="519" actId="1038"/>
          <ac:spMkLst>
            <pc:docMk/>
            <pc:sldMk cId="2918020480" sldId="3123"/>
            <ac:spMk id="10" creationId="{AE0D7479-57DB-CB51-DF8B-5500189129C8}"/>
          </ac:spMkLst>
        </pc:spChg>
        <pc:spChg chg="mod">
          <ac:chgData name="Leonardo Chiariglione" userId="03ff1134-c2b7-4932-850d-6529216fed29" providerId="ADAL" clId="{934272C4-1AF4-4A03-B025-192ECC382F0C}" dt="2025-09-12T09:16:57.987" v="519" actId="1038"/>
          <ac:spMkLst>
            <pc:docMk/>
            <pc:sldMk cId="2918020480" sldId="3123"/>
            <ac:spMk id="16" creationId="{9DBA7F33-892B-F964-9368-AC68B5051A28}"/>
          </ac:spMkLst>
        </pc:spChg>
        <pc:spChg chg="mod">
          <ac:chgData name="Leonardo Chiariglione" userId="03ff1134-c2b7-4932-850d-6529216fed29" providerId="ADAL" clId="{934272C4-1AF4-4A03-B025-192ECC382F0C}" dt="2025-09-12T09:16:57.987" v="519" actId="1038"/>
          <ac:spMkLst>
            <pc:docMk/>
            <pc:sldMk cId="2918020480" sldId="3123"/>
            <ac:spMk id="18" creationId="{640212D5-9F2E-ADCE-77C5-56F2819F7353}"/>
          </ac:spMkLst>
        </pc:spChg>
        <pc:spChg chg="add mod">
          <ac:chgData name="Leonardo Chiariglione" userId="03ff1134-c2b7-4932-850d-6529216fed29" providerId="ADAL" clId="{934272C4-1AF4-4A03-B025-192ECC382F0C}" dt="2025-09-12T09:16:02.964" v="437" actId="1035"/>
          <ac:spMkLst>
            <pc:docMk/>
            <pc:sldMk cId="2918020480" sldId="3123"/>
            <ac:spMk id="20" creationId="{A5E05DBF-A7A4-8BDC-83F6-040E85BED7DD}"/>
          </ac:spMkLst>
        </pc:spChg>
        <pc:spChg chg="add mod">
          <ac:chgData name="Leonardo Chiariglione" userId="03ff1134-c2b7-4932-850d-6529216fed29" providerId="ADAL" clId="{934272C4-1AF4-4A03-B025-192ECC382F0C}" dt="2025-09-12T09:16:02.964" v="437" actId="1035"/>
          <ac:spMkLst>
            <pc:docMk/>
            <pc:sldMk cId="2918020480" sldId="3123"/>
            <ac:spMk id="21" creationId="{419E5219-8625-7D47-4F57-BE5CEBD1962F}"/>
          </ac:spMkLst>
        </pc:spChg>
        <pc:spChg chg="mod">
          <ac:chgData name="Leonardo Chiariglione" userId="03ff1134-c2b7-4932-850d-6529216fed29" providerId="ADAL" clId="{934272C4-1AF4-4A03-B025-192ECC382F0C}" dt="2025-09-12T09:16:02.964" v="437" actId="1035"/>
          <ac:spMkLst>
            <pc:docMk/>
            <pc:sldMk cId="2918020480" sldId="3123"/>
            <ac:spMk id="22" creationId="{C4B7422E-ED4B-659D-A393-E0F1CB07DD59}"/>
          </ac:spMkLst>
        </pc:spChg>
        <pc:spChg chg="add mod">
          <ac:chgData name="Leonardo Chiariglione" userId="03ff1134-c2b7-4932-850d-6529216fed29" providerId="ADAL" clId="{934272C4-1AF4-4A03-B025-192ECC382F0C}" dt="2025-09-12T09:16:02.964" v="437" actId="1035"/>
          <ac:spMkLst>
            <pc:docMk/>
            <pc:sldMk cId="2918020480" sldId="3123"/>
            <ac:spMk id="23" creationId="{CDEAE655-914D-1552-3BBC-47A916034A0B}"/>
          </ac:spMkLst>
        </pc:spChg>
        <pc:spChg chg="add mod">
          <ac:chgData name="Leonardo Chiariglione" userId="03ff1134-c2b7-4932-850d-6529216fed29" providerId="ADAL" clId="{934272C4-1AF4-4A03-B025-192ECC382F0C}" dt="2025-09-12T09:15:28.002" v="368" actId="1036"/>
          <ac:spMkLst>
            <pc:docMk/>
            <pc:sldMk cId="2918020480" sldId="3123"/>
            <ac:spMk id="24" creationId="{02E88288-EA40-728E-D1E9-056D60A009A3}"/>
          </ac:spMkLst>
        </pc:spChg>
        <pc:spChg chg="add mod">
          <ac:chgData name="Leonardo Chiariglione" userId="03ff1134-c2b7-4932-850d-6529216fed29" providerId="ADAL" clId="{934272C4-1AF4-4A03-B025-192ECC382F0C}" dt="2025-09-12T09:15:37.254" v="413" actId="1038"/>
          <ac:spMkLst>
            <pc:docMk/>
            <pc:sldMk cId="2918020480" sldId="3123"/>
            <ac:spMk id="25" creationId="{68A05407-9A72-B740-D9FB-20B790516F51}"/>
          </ac:spMkLst>
        </pc:spChg>
        <pc:spChg chg="add mod">
          <ac:chgData name="Leonardo Chiariglione" userId="03ff1134-c2b7-4932-850d-6529216fed29" providerId="ADAL" clId="{934272C4-1AF4-4A03-B025-192ECC382F0C}" dt="2025-09-12T09:15:37.254" v="413" actId="1038"/>
          <ac:spMkLst>
            <pc:docMk/>
            <pc:sldMk cId="2918020480" sldId="3123"/>
            <ac:spMk id="28" creationId="{5C929A5B-2593-0094-F7B2-2902255CC93C}"/>
          </ac:spMkLst>
        </pc:spChg>
        <pc:spChg chg="add del mod">
          <ac:chgData name="Leonardo Chiariglione" userId="03ff1134-c2b7-4932-850d-6529216fed29" providerId="ADAL" clId="{934272C4-1AF4-4A03-B025-192ECC382F0C}" dt="2025-09-12T09:15:54.807" v="415" actId="21"/>
          <ac:spMkLst>
            <pc:docMk/>
            <pc:sldMk cId="2918020480" sldId="3123"/>
            <ac:spMk id="30" creationId="{E8340572-07C3-0CA9-A548-9057950175C5}"/>
          </ac:spMkLst>
        </pc:spChg>
        <pc:spChg chg="add mod">
          <ac:chgData name="Leonardo Chiariglione" userId="03ff1134-c2b7-4932-850d-6529216fed29" providerId="ADAL" clId="{934272C4-1AF4-4A03-B025-192ECC382F0C}" dt="2025-09-12T09:15:28.002" v="368" actId="1036"/>
          <ac:spMkLst>
            <pc:docMk/>
            <pc:sldMk cId="2918020480" sldId="3123"/>
            <ac:spMk id="31" creationId="{08251543-32D7-F88D-56E2-A66F8AECE61E}"/>
          </ac:spMkLst>
        </pc:spChg>
        <pc:spChg chg="add mod">
          <ac:chgData name="Leonardo Chiariglione" userId="03ff1134-c2b7-4932-850d-6529216fed29" providerId="ADAL" clId="{934272C4-1AF4-4A03-B025-192ECC382F0C}" dt="2025-09-12T09:16:02.964" v="437" actId="1035"/>
          <ac:spMkLst>
            <pc:docMk/>
            <pc:sldMk cId="2918020480" sldId="3123"/>
            <ac:spMk id="40" creationId="{07372AA3-E979-3F18-E112-E8DC196D336E}"/>
          </ac:spMkLst>
        </pc:spChg>
        <pc:spChg chg="del mod">
          <ac:chgData name="Leonardo Chiariglione" userId="03ff1134-c2b7-4932-850d-6529216fed29" providerId="ADAL" clId="{934272C4-1AF4-4A03-B025-192ECC382F0C}" dt="2025-09-12T09:15:10.175" v="246" actId="478"/>
          <ac:spMkLst>
            <pc:docMk/>
            <pc:sldMk cId="2918020480" sldId="3123"/>
            <ac:spMk id="42" creationId="{B5C48023-C2B8-644B-F605-DED3FD3CEC76}"/>
          </ac:spMkLst>
        </pc:spChg>
        <pc:spChg chg="del">
          <ac:chgData name="Leonardo Chiariglione" userId="03ff1134-c2b7-4932-850d-6529216fed29" providerId="ADAL" clId="{934272C4-1AF4-4A03-B025-192ECC382F0C}" dt="2025-09-12T09:09:37.640" v="26" actId="21"/>
          <ac:spMkLst>
            <pc:docMk/>
            <pc:sldMk cId="2918020480" sldId="3123"/>
            <ac:spMk id="43" creationId="{14DFFFB0-3749-2330-A36E-C6480399A58B}"/>
          </ac:spMkLst>
        </pc:spChg>
        <pc:spChg chg="del mod">
          <ac:chgData name="Leonardo Chiariglione" userId="03ff1134-c2b7-4932-850d-6529216fed29" providerId="ADAL" clId="{934272C4-1AF4-4A03-B025-192ECC382F0C}" dt="2025-09-12T09:15:10.175" v="246" actId="478"/>
          <ac:spMkLst>
            <pc:docMk/>
            <pc:sldMk cId="2918020480" sldId="3123"/>
            <ac:spMk id="44" creationId="{3FF7AD93-F2C5-B5CC-DA49-9B2E7690BB0F}"/>
          </ac:spMkLst>
        </pc:spChg>
        <pc:spChg chg="del mod">
          <ac:chgData name="Leonardo Chiariglione" userId="03ff1134-c2b7-4932-850d-6529216fed29" providerId="ADAL" clId="{934272C4-1AF4-4A03-B025-192ECC382F0C}" dt="2025-09-12T09:15:10.175" v="246" actId="478"/>
          <ac:spMkLst>
            <pc:docMk/>
            <pc:sldMk cId="2918020480" sldId="3123"/>
            <ac:spMk id="51" creationId="{E80683E7-CBED-9CDB-BEA3-F08C605D961C}"/>
          </ac:spMkLst>
        </pc:spChg>
        <pc:spChg chg="del mod">
          <ac:chgData name="Leonardo Chiariglione" userId="03ff1134-c2b7-4932-850d-6529216fed29" providerId="ADAL" clId="{934272C4-1AF4-4A03-B025-192ECC382F0C}" dt="2025-09-12T09:15:10.175" v="246" actId="478"/>
          <ac:spMkLst>
            <pc:docMk/>
            <pc:sldMk cId="2918020480" sldId="3123"/>
            <ac:spMk id="52" creationId="{A2623B03-CB43-3F89-371C-F50B2ACD094C}"/>
          </ac:spMkLst>
        </pc:spChg>
        <pc:spChg chg="del mod">
          <ac:chgData name="Leonardo Chiariglione" userId="03ff1134-c2b7-4932-850d-6529216fed29" providerId="ADAL" clId="{934272C4-1AF4-4A03-B025-192ECC382F0C}" dt="2025-09-12T09:15:10.175" v="246" actId="478"/>
          <ac:spMkLst>
            <pc:docMk/>
            <pc:sldMk cId="2918020480" sldId="3123"/>
            <ac:spMk id="54" creationId="{D58F4685-AFA4-1E7B-2C4E-CE45B5474F89}"/>
          </ac:spMkLst>
        </pc:spChg>
        <pc:spChg chg="del mod">
          <ac:chgData name="Leonardo Chiariglione" userId="03ff1134-c2b7-4932-850d-6529216fed29" providerId="ADAL" clId="{934272C4-1AF4-4A03-B025-192ECC382F0C}" dt="2025-09-12T09:15:10.175" v="246" actId="478"/>
          <ac:spMkLst>
            <pc:docMk/>
            <pc:sldMk cId="2918020480" sldId="3123"/>
            <ac:spMk id="55" creationId="{22F2872E-F28A-5470-331C-BF39467E3E2B}"/>
          </ac:spMkLst>
        </pc:spChg>
        <pc:spChg chg="del mod">
          <ac:chgData name="Leonardo Chiariglione" userId="03ff1134-c2b7-4932-850d-6529216fed29" providerId="ADAL" clId="{934272C4-1AF4-4A03-B025-192ECC382F0C}" dt="2025-09-12T09:15:10.175" v="246" actId="478"/>
          <ac:spMkLst>
            <pc:docMk/>
            <pc:sldMk cId="2918020480" sldId="3123"/>
            <ac:spMk id="56" creationId="{24D81815-2470-197A-7D39-CABCB7BB195C}"/>
          </ac:spMkLst>
        </pc:spChg>
        <pc:spChg chg="del">
          <ac:chgData name="Leonardo Chiariglione" userId="03ff1134-c2b7-4932-850d-6529216fed29" providerId="ADAL" clId="{934272C4-1AF4-4A03-B025-192ECC382F0C}" dt="2025-09-12T09:15:10.175" v="246" actId="478"/>
          <ac:spMkLst>
            <pc:docMk/>
            <pc:sldMk cId="2918020480" sldId="3123"/>
            <ac:spMk id="57" creationId="{ACC31E7B-461B-2C21-81F0-CA469C31D061}"/>
          </ac:spMkLst>
        </pc:spChg>
        <pc:spChg chg="del mod">
          <ac:chgData name="Leonardo Chiariglione" userId="03ff1134-c2b7-4932-850d-6529216fed29" providerId="ADAL" clId="{934272C4-1AF4-4A03-B025-192ECC382F0C}" dt="2025-09-12T09:15:10.175" v="246" actId="478"/>
          <ac:spMkLst>
            <pc:docMk/>
            <pc:sldMk cId="2918020480" sldId="3123"/>
            <ac:spMk id="61" creationId="{2D0E8AD1-9152-6B41-3770-93865593B0B3}"/>
          </ac:spMkLst>
        </pc:spChg>
        <pc:spChg chg="del mod">
          <ac:chgData name="Leonardo Chiariglione" userId="03ff1134-c2b7-4932-850d-6529216fed29" providerId="ADAL" clId="{934272C4-1AF4-4A03-B025-192ECC382F0C}" dt="2025-09-12T09:15:10.175" v="246" actId="478"/>
          <ac:spMkLst>
            <pc:docMk/>
            <pc:sldMk cId="2918020480" sldId="3123"/>
            <ac:spMk id="63" creationId="{89E82036-1301-FDE9-6891-914AF37288CF}"/>
          </ac:spMkLst>
        </pc:spChg>
        <pc:spChg chg="add mod">
          <ac:chgData name="Leonardo Chiariglione" userId="03ff1134-c2b7-4932-850d-6529216fed29" providerId="ADAL" clId="{934272C4-1AF4-4A03-B025-192ECC382F0C}" dt="2025-09-12T09:16:02.964" v="437" actId="1035"/>
          <ac:spMkLst>
            <pc:docMk/>
            <pc:sldMk cId="2918020480" sldId="3123"/>
            <ac:spMk id="64" creationId="{86E07E50-1285-BED1-5521-8AE98FEFC7E7}"/>
          </ac:spMkLst>
        </pc:spChg>
        <pc:spChg chg="add mod">
          <ac:chgData name="Leonardo Chiariglione" userId="03ff1134-c2b7-4932-850d-6529216fed29" providerId="ADAL" clId="{934272C4-1AF4-4A03-B025-192ECC382F0C}" dt="2025-09-12T09:16:14.778" v="500" actId="1036"/>
          <ac:spMkLst>
            <pc:docMk/>
            <pc:sldMk cId="2918020480" sldId="3123"/>
            <ac:spMk id="65" creationId="{E8340572-07C3-0CA9-A548-9057950175C5}"/>
          </ac:spMkLst>
        </pc:spChg>
        <pc:grpChg chg="del">
          <ac:chgData name="Leonardo Chiariglione" userId="03ff1134-c2b7-4932-850d-6529216fed29" providerId="ADAL" clId="{934272C4-1AF4-4A03-B025-192ECC382F0C}" dt="2025-09-12T09:15:45.584" v="414" actId="165"/>
          <ac:grpSpMkLst>
            <pc:docMk/>
            <pc:sldMk cId="2918020480" sldId="3123"/>
            <ac:grpSpMk id="32" creationId="{358BE357-7410-4557-2370-786E9E97BC76}"/>
          </ac:grpSpMkLst>
        </pc:grpChg>
        <pc:cxnChg chg="mod">
          <ac:chgData name="Leonardo Chiariglione" userId="03ff1134-c2b7-4932-850d-6529216fed29" providerId="ADAL" clId="{934272C4-1AF4-4A03-B025-192ECC382F0C}" dt="2025-09-12T09:16:57.987" v="519" actId="1038"/>
          <ac:cxnSpMkLst>
            <pc:docMk/>
            <pc:sldMk cId="2918020480" sldId="3123"/>
            <ac:cxnSpMk id="11" creationId="{9551AB90-6C4C-2632-ABAF-BECFD317A5B9}"/>
          </ac:cxnSpMkLst>
        </pc:cxnChg>
        <pc:cxnChg chg="mod">
          <ac:chgData name="Leonardo Chiariglione" userId="03ff1134-c2b7-4932-850d-6529216fed29" providerId="ADAL" clId="{934272C4-1AF4-4A03-B025-192ECC382F0C}" dt="2025-09-12T09:16:57.987" v="519" actId="1038"/>
          <ac:cxnSpMkLst>
            <pc:docMk/>
            <pc:sldMk cId="2918020480" sldId="3123"/>
            <ac:cxnSpMk id="12" creationId="{A74CD3A0-D590-1618-EEFC-D1849F18980B}"/>
          </ac:cxnSpMkLst>
        </pc:cxnChg>
        <pc:cxnChg chg="mod">
          <ac:chgData name="Leonardo Chiariglione" userId="03ff1134-c2b7-4932-850d-6529216fed29" providerId="ADAL" clId="{934272C4-1AF4-4A03-B025-192ECC382F0C}" dt="2025-09-12T09:16:57.987" v="519" actId="1038"/>
          <ac:cxnSpMkLst>
            <pc:docMk/>
            <pc:sldMk cId="2918020480" sldId="3123"/>
            <ac:cxnSpMk id="14" creationId="{02F6CD28-AEEA-A2F1-2CB4-0A5043A0A1DA}"/>
          </ac:cxnSpMkLst>
        </pc:cxnChg>
        <pc:cxnChg chg="add mod">
          <ac:chgData name="Leonardo Chiariglione" userId="03ff1134-c2b7-4932-850d-6529216fed29" providerId="ADAL" clId="{934272C4-1AF4-4A03-B025-192ECC382F0C}" dt="2025-09-12T09:09:55.717" v="102" actId="1035"/>
          <ac:cxnSpMkLst>
            <pc:docMk/>
            <pc:sldMk cId="2918020480" sldId="3123"/>
            <ac:cxnSpMk id="19" creationId="{DE5DC98E-46D8-0C40-2C60-2D288CEAB3E6}"/>
          </ac:cxnSpMkLst>
        </pc:cxnChg>
        <pc:cxnChg chg="mod topLvl">
          <ac:chgData name="Leonardo Chiariglione" userId="03ff1134-c2b7-4932-850d-6529216fed29" providerId="ADAL" clId="{934272C4-1AF4-4A03-B025-192ECC382F0C}" dt="2025-09-12T09:16:02.964" v="437" actId="1035"/>
          <ac:cxnSpMkLst>
            <pc:docMk/>
            <pc:sldMk cId="2918020480" sldId="3123"/>
            <ac:cxnSpMk id="33" creationId="{6D29702C-B313-8815-8C32-6793111FEA33}"/>
          </ac:cxnSpMkLst>
        </pc:cxnChg>
        <pc:cxnChg chg="mod topLvl">
          <ac:chgData name="Leonardo Chiariglione" userId="03ff1134-c2b7-4932-850d-6529216fed29" providerId="ADAL" clId="{934272C4-1AF4-4A03-B025-192ECC382F0C}" dt="2025-09-12T09:16:02.964" v="437" actId="1035"/>
          <ac:cxnSpMkLst>
            <pc:docMk/>
            <pc:sldMk cId="2918020480" sldId="3123"/>
            <ac:cxnSpMk id="34" creationId="{71C43692-6F2D-E352-2FE1-49FE1EF51F0D}"/>
          </ac:cxnSpMkLst>
        </pc:cxnChg>
        <pc:cxnChg chg="mod topLvl">
          <ac:chgData name="Leonardo Chiariglione" userId="03ff1134-c2b7-4932-850d-6529216fed29" providerId="ADAL" clId="{934272C4-1AF4-4A03-B025-192ECC382F0C}" dt="2025-09-12T09:16:02.964" v="437" actId="1035"/>
          <ac:cxnSpMkLst>
            <pc:docMk/>
            <pc:sldMk cId="2918020480" sldId="3123"/>
            <ac:cxnSpMk id="35" creationId="{4777D219-7DB4-622C-8870-2E667D05114D}"/>
          </ac:cxnSpMkLst>
        </pc:cxnChg>
        <pc:cxnChg chg="mod topLvl">
          <ac:chgData name="Leonardo Chiariglione" userId="03ff1134-c2b7-4932-850d-6529216fed29" providerId="ADAL" clId="{934272C4-1AF4-4A03-B025-192ECC382F0C}" dt="2025-09-12T09:15:45.584" v="414" actId="165"/>
          <ac:cxnSpMkLst>
            <pc:docMk/>
            <pc:sldMk cId="2918020480" sldId="3123"/>
            <ac:cxnSpMk id="36" creationId="{E3F45D21-A7D8-83F0-D509-CE6FBC07FC1A}"/>
          </ac:cxnSpMkLst>
        </pc:cxnChg>
        <pc:cxnChg chg="del mod topLvl">
          <ac:chgData name="Leonardo Chiariglione" userId="03ff1134-c2b7-4932-850d-6529216fed29" providerId="ADAL" clId="{934272C4-1AF4-4A03-B025-192ECC382F0C}" dt="2025-09-12T09:15:54.807" v="415" actId="21"/>
          <ac:cxnSpMkLst>
            <pc:docMk/>
            <pc:sldMk cId="2918020480" sldId="3123"/>
            <ac:cxnSpMk id="37" creationId="{6F7527FC-FF42-8A0C-0284-0A011E0FDD6D}"/>
          </ac:cxnSpMkLst>
        </pc:cxnChg>
        <pc:cxnChg chg="mod topLvl">
          <ac:chgData name="Leonardo Chiariglione" userId="03ff1134-c2b7-4932-850d-6529216fed29" providerId="ADAL" clId="{934272C4-1AF4-4A03-B025-192ECC382F0C}" dt="2025-09-12T09:16:02.964" v="437" actId="1035"/>
          <ac:cxnSpMkLst>
            <pc:docMk/>
            <pc:sldMk cId="2918020480" sldId="3123"/>
            <ac:cxnSpMk id="38" creationId="{23CF76D8-297C-A5A3-B028-7F1D5463C8B5}"/>
          </ac:cxnSpMkLst>
        </pc:cxnChg>
        <pc:cxnChg chg="mod topLvl">
          <ac:chgData name="Leonardo Chiariglione" userId="03ff1134-c2b7-4932-850d-6529216fed29" providerId="ADAL" clId="{934272C4-1AF4-4A03-B025-192ECC382F0C}" dt="2025-09-12T09:15:45.584" v="414" actId="165"/>
          <ac:cxnSpMkLst>
            <pc:docMk/>
            <pc:sldMk cId="2918020480" sldId="3123"/>
            <ac:cxnSpMk id="39" creationId="{28D7F8F3-FA5B-C9EA-4491-6BB3911E17C9}"/>
          </ac:cxnSpMkLst>
        </pc:cxnChg>
        <pc:cxnChg chg="mod">
          <ac:chgData name="Leonardo Chiariglione" userId="03ff1134-c2b7-4932-850d-6529216fed29" providerId="ADAL" clId="{934272C4-1AF4-4A03-B025-192ECC382F0C}" dt="2025-09-12T09:09:45.874" v="46" actId="1035"/>
          <ac:cxnSpMkLst>
            <pc:docMk/>
            <pc:sldMk cId="2918020480" sldId="3123"/>
            <ac:cxnSpMk id="45" creationId="{C9D1A10C-F111-A2B3-518A-C1A2EFC8D9BB}"/>
          </ac:cxnSpMkLst>
        </pc:cxnChg>
        <pc:cxnChg chg="del">
          <ac:chgData name="Leonardo Chiariglione" userId="03ff1134-c2b7-4932-850d-6529216fed29" providerId="ADAL" clId="{934272C4-1AF4-4A03-B025-192ECC382F0C}" dt="2025-09-12T09:09:37.640" v="26" actId="21"/>
          <ac:cxnSpMkLst>
            <pc:docMk/>
            <pc:sldMk cId="2918020480" sldId="3123"/>
            <ac:cxnSpMk id="46" creationId="{DE5DC98E-46D8-0C40-2C60-2D288CEAB3E6}"/>
          </ac:cxnSpMkLst>
        </pc:cxnChg>
        <pc:cxnChg chg="mod">
          <ac:chgData name="Leonardo Chiariglione" userId="03ff1134-c2b7-4932-850d-6529216fed29" providerId="ADAL" clId="{934272C4-1AF4-4A03-B025-192ECC382F0C}" dt="2025-09-12T09:09:45.874" v="46" actId="1035"/>
          <ac:cxnSpMkLst>
            <pc:docMk/>
            <pc:sldMk cId="2918020480" sldId="3123"/>
            <ac:cxnSpMk id="47" creationId="{E33FFCD8-4045-7BF7-31A6-CC07E6FF033D}"/>
          </ac:cxnSpMkLst>
        </pc:cxnChg>
        <pc:cxnChg chg="mod">
          <ac:chgData name="Leonardo Chiariglione" userId="03ff1134-c2b7-4932-850d-6529216fed29" providerId="ADAL" clId="{934272C4-1AF4-4A03-B025-192ECC382F0C}" dt="2025-09-12T09:09:45.874" v="46" actId="1035"/>
          <ac:cxnSpMkLst>
            <pc:docMk/>
            <pc:sldMk cId="2918020480" sldId="3123"/>
            <ac:cxnSpMk id="53" creationId="{3747BE5D-860D-908D-7EFB-833328547FD7}"/>
          </ac:cxnSpMkLst>
        </pc:cxnChg>
        <pc:cxnChg chg="add mod">
          <ac:chgData name="Leonardo Chiariglione" userId="03ff1134-c2b7-4932-850d-6529216fed29" providerId="ADAL" clId="{934272C4-1AF4-4A03-B025-192ECC382F0C}" dt="2025-09-12T09:16:14.778" v="500" actId="1036"/>
          <ac:cxnSpMkLst>
            <pc:docMk/>
            <pc:sldMk cId="2918020480" sldId="3123"/>
            <ac:cxnSpMk id="66" creationId="{6F7527FC-FF42-8A0C-0284-0A011E0FDD6D}"/>
          </ac:cxnSpMkLst>
        </pc:cxnChg>
      </pc:sldChg>
      <pc:sldChg chg="modSp mod">
        <pc:chgData name="Leonardo Chiariglione" userId="03ff1134-c2b7-4932-850d-6529216fed29" providerId="ADAL" clId="{934272C4-1AF4-4A03-B025-192ECC382F0C}" dt="2025-09-12T09:04:28.121" v="3" actId="20577"/>
        <pc:sldMkLst>
          <pc:docMk/>
          <pc:sldMk cId="1436935455" sldId="3124"/>
        </pc:sldMkLst>
        <pc:spChg chg="mod">
          <ac:chgData name="Leonardo Chiariglione" userId="03ff1134-c2b7-4932-850d-6529216fed29" providerId="ADAL" clId="{934272C4-1AF4-4A03-B025-192ECC382F0C}" dt="2025-09-12T09:04:28.121" v="3" actId="20577"/>
          <ac:spMkLst>
            <pc:docMk/>
            <pc:sldMk cId="1436935455" sldId="3124"/>
            <ac:spMk id="3" creationId="{4E2EE3E2-84F3-2A42-9EEE-62247DB3574C}"/>
          </ac:spMkLst>
        </pc:spChg>
      </pc:sldChg>
      <pc:sldChg chg="modSp mod">
        <pc:chgData name="Leonardo Chiariglione" userId="03ff1134-c2b7-4932-850d-6529216fed29" providerId="ADAL" clId="{934272C4-1AF4-4A03-B025-192ECC382F0C}" dt="2025-09-12T09:17:57.226" v="528" actId="14734"/>
        <pc:sldMkLst>
          <pc:docMk/>
          <pc:sldMk cId="4236459785" sldId="3775"/>
        </pc:sldMkLst>
        <pc:graphicFrameChg chg="modGraphic">
          <ac:chgData name="Leonardo Chiariglione" userId="03ff1134-c2b7-4932-850d-6529216fed29" providerId="ADAL" clId="{934272C4-1AF4-4A03-B025-192ECC382F0C}" dt="2025-09-12T09:17:57.226" v="528" actId="14734"/>
          <ac:graphicFrameMkLst>
            <pc:docMk/>
            <pc:sldMk cId="4236459785" sldId="3775"/>
            <ac:graphicFrameMk id="7" creationId="{1788BB14-6935-B2B6-446E-1D74C0CA114C}"/>
          </ac:graphicFrameMkLst>
        </pc:graphicFrameChg>
      </pc:sldChg>
      <pc:sldChg chg="modSp mod">
        <pc:chgData name="Leonardo Chiariglione" userId="03ff1134-c2b7-4932-850d-6529216fed29" providerId="ADAL" clId="{934272C4-1AF4-4A03-B025-192ECC382F0C}" dt="2025-09-12T09:18:24.143" v="529" actId="20577"/>
        <pc:sldMkLst>
          <pc:docMk/>
          <pc:sldMk cId="2110821083" sldId="3777"/>
        </pc:sldMkLst>
        <pc:graphicFrameChg chg="modGraphic">
          <ac:chgData name="Leonardo Chiariglione" userId="03ff1134-c2b7-4932-850d-6529216fed29" providerId="ADAL" clId="{934272C4-1AF4-4A03-B025-192ECC382F0C}" dt="2025-09-12T09:18:24.143" v="529" actId="20577"/>
          <ac:graphicFrameMkLst>
            <pc:docMk/>
            <pc:sldMk cId="2110821083" sldId="3777"/>
            <ac:graphicFrameMk id="7" creationId="{40AB843C-3561-91CD-45A5-0F395B756CF6}"/>
          </ac:graphicFrameMkLst>
        </pc:graphicFrameChg>
      </pc:sldChg>
      <pc:sldChg chg="modSp mod">
        <pc:chgData name="Leonardo Chiariglione" userId="03ff1134-c2b7-4932-850d-6529216fed29" providerId="ADAL" clId="{934272C4-1AF4-4A03-B025-192ECC382F0C}" dt="2025-09-12T09:19:38.314" v="531" actId="6549"/>
        <pc:sldMkLst>
          <pc:docMk/>
          <pc:sldMk cId="18657730" sldId="3780"/>
        </pc:sldMkLst>
        <pc:spChg chg="mod">
          <ac:chgData name="Leonardo Chiariglione" userId="03ff1134-c2b7-4932-850d-6529216fed29" providerId="ADAL" clId="{934272C4-1AF4-4A03-B025-192ECC382F0C}" dt="2025-09-12T09:19:38.314" v="531" actId="6549"/>
          <ac:spMkLst>
            <pc:docMk/>
            <pc:sldMk cId="18657730" sldId="3780"/>
            <ac:spMk id="3" creationId="{3CE07466-6280-408B-B61C-797B8D7F109F}"/>
          </ac:spMkLst>
        </pc:spChg>
      </pc:sldChg>
      <pc:sldChg chg="modSp mod">
        <pc:chgData name="Leonardo Chiariglione" userId="03ff1134-c2b7-4932-850d-6529216fed29" providerId="ADAL" clId="{934272C4-1AF4-4A03-B025-192ECC382F0C}" dt="2025-09-12T09:08:33.578" v="25" actId="14100"/>
        <pc:sldMkLst>
          <pc:docMk/>
          <pc:sldMk cId="312487126" sldId="3781"/>
        </pc:sldMkLst>
        <pc:spChg chg="mod">
          <ac:chgData name="Leonardo Chiariglione" userId="03ff1134-c2b7-4932-850d-6529216fed29" providerId="ADAL" clId="{934272C4-1AF4-4A03-B025-192ECC382F0C}" dt="2025-09-12T09:08:33.578" v="25" actId="14100"/>
          <ac:spMkLst>
            <pc:docMk/>
            <pc:sldMk cId="312487126" sldId="3781"/>
            <ac:spMk id="2" creationId="{E7D67008-C8E5-FFB2-B45C-539FA359F059}"/>
          </ac:spMkLst>
        </pc:spChg>
        <pc:spChg chg="mod">
          <ac:chgData name="Leonardo Chiariglione" userId="03ff1134-c2b7-4932-850d-6529216fed29" providerId="ADAL" clId="{934272C4-1AF4-4A03-B025-192ECC382F0C}" dt="2025-09-12T09:08:25.096" v="23" actId="14100"/>
          <ac:spMkLst>
            <pc:docMk/>
            <pc:sldMk cId="312487126" sldId="3781"/>
            <ac:spMk id="6" creationId="{610081FB-A72D-40C7-FF52-290C1075D7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12/09/2025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buNone/>
            </a:pPr>
            <a:fld id="{007D4B6F-2FEE-4989-9260-53DCE246BDB3}" type="slidenum">
              <a:rPr lang="it-IT" sz="1400" b="0" strike="noStrike" spc="-1" smtClean="0">
                <a:latin typeface="Times New Roman"/>
              </a:rPr>
              <a:t>5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6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buNone/>
            </a:pPr>
            <a:fld id="{007D4B6F-2FEE-4989-9260-53DCE246BDB3}" type="slidenum">
              <a:rPr lang="it-IT" sz="1400" b="0" strike="noStrike" spc="-1" smtClean="0">
                <a:latin typeface="Times New Roman"/>
              </a:rPr>
              <a:t>6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1732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8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6433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buNone/>
            </a:pPr>
            <a:fld id="{007D4B6F-2FEE-4989-9260-53DCE246BDB3}" type="slidenum">
              <a:rPr lang="it-IT" sz="1400" b="0" strike="noStrike" spc="-1" smtClean="0">
                <a:latin typeface="Times New Roman"/>
              </a:rPr>
              <a:t>9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4627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B2EBB-AFDB-3F92-0AB1-00603B5AA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D69AEF-C013-7698-3053-E8D7E9B57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BC9F1-458A-4927-C2C5-3B082F3F3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E7D08-0F4B-D4C3-6B2A-C8022906E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13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9731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329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7467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1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12-Sep-25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s://schemas.mpai.community/PAF/V1.5/AIMs/PSGestureInterpretation.json" TargetMode="External"/><Relationship Id="rId18" Type="http://schemas.openxmlformats.org/officeDocument/2006/relationships/hyperlink" Target="https://mpai.community/standards/mpai-paf/v1-5/ai-modules/entity-face-description/" TargetMode="External"/><Relationship Id="rId26" Type="http://schemas.openxmlformats.org/officeDocument/2006/relationships/hyperlink" Target="https://mpai.community/standards/mpai-paf/v1-5/ai-modules/face-personal-status-extraction/" TargetMode="External"/><Relationship Id="rId3" Type="http://schemas.openxmlformats.org/officeDocument/2006/relationships/hyperlink" Target="https://schemas.mpai.community/PAF/V1.5/AIMs/AudioVisualSceneCreation.json" TargetMode="External"/><Relationship Id="rId21" Type="http://schemas.openxmlformats.org/officeDocument/2006/relationships/hyperlink" Target="https://schemas.mpai.community/PAF/V1.5/AIMs/ResponseAndSceneRendering.json" TargetMode="External"/><Relationship Id="rId34" Type="http://schemas.openxmlformats.org/officeDocument/2006/relationships/hyperlink" Target="https://mpai.community/standards/mpai-paf/v1-5/ai-modules/portable-avatar-demultiplexing/" TargetMode="External"/><Relationship Id="rId7" Type="http://schemas.openxmlformats.org/officeDocument/2006/relationships/hyperlink" Target="https://schemas.mpai.community/PAF/V1.5/AIMs/AudioVisualSceneRendering.json" TargetMode="External"/><Relationship Id="rId12" Type="http://schemas.openxmlformats.org/officeDocument/2006/relationships/hyperlink" Target="https://mpai.community/standards/mpai-paf/v1-5/ai-modules/ps-gesture-interpretation/" TargetMode="External"/><Relationship Id="rId17" Type="http://schemas.openxmlformats.org/officeDocument/2006/relationships/hyperlink" Target="https://schemas.mpai.community/PAF/V1.5/AIMs/PersonalStatusDisplay.json" TargetMode="External"/><Relationship Id="rId25" Type="http://schemas.openxmlformats.org/officeDocument/2006/relationships/hyperlink" Target="https://schemas.mpai.community/PAF/V1.5/AIMs/SceneAndAvatarRendering.json" TargetMode="External"/><Relationship Id="rId33" Type="http://schemas.openxmlformats.org/officeDocument/2006/relationships/hyperlink" Target="https://schemas.mpai.community/PAF/V1.5/AIMs/VisualSceneCreation.json" TargetMode="External"/><Relationship Id="rId2" Type="http://schemas.openxmlformats.org/officeDocument/2006/relationships/hyperlink" Target="https://mpai.community/standards/mpai-paf/v1-5/ai-modules/audio-visual-scene-creation/" TargetMode="External"/><Relationship Id="rId16" Type="http://schemas.openxmlformats.org/officeDocument/2006/relationships/hyperlink" Target="https://mpai.community/standards/mpai-paf/v1-5/ai-modules/personal-status-display/" TargetMode="External"/><Relationship Id="rId20" Type="http://schemas.openxmlformats.org/officeDocument/2006/relationships/hyperlink" Target="https://mpai.community/standards/mpai-paf/v1-5/ai-modules/response-and-scene-rendering/" TargetMode="External"/><Relationship Id="rId29" Type="http://schemas.openxmlformats.org/officeDocument/2006/relationships/hyperlink" Target="https://schemas.mpai.community/PAF/V1.5/AIMs/ServiceParticipantAuthentication.j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paf/v1-5/ai-modules/audio-visual-scene-rendering/" TargetMode="External"/><Relationship Id="rId11" Type="http://schemas.openxmlformats.org/officeDocument/2006/relationships/hyperlink" Target="https://schemas.mpai.community/PAF/V1.5/AIMs/AvatarAndSpeechRendering.json" TargetMode="External"/><Relationship Id="rId24" Type="http://schemas.openxmlformats.org/officeDocument/2006/relationships/hyperlink" Target="https://mpai.community/standards/mpai-paf/v1-5/ai-modules/scene-and-avatar-rendering/" TargetMode="External"/><Relationship Id="rId32" Type="http://schemas.openxmlformats.org/officeDocument/2006/relationships/hyperlink" Target="https://mpai.community/standards/mpai-paf/v1-5/ai-modules/visual-scene-creation/" TargetMode="External"/><Relationship Id="rId5" Type="http://schemas.openxmlformats.org/officeDocument/2006/relationships/hyperlink" Target="https://schemas.mpai.community/PAF/V1.5/AIMs/PortableAvatarMultiplexing.json" TargetMode="External"/><Relationship Id="rId15" Type="http://schemas.openxmlformats.org/officeDocument/2006/relationships/hyperlink" Target="https://schemas.mpai.community/PAF/V1.5/AIMs/EntityBodyDescription.json" TargetMode="External"/><Relationship Id="rId23" Type="http://schemas.openxmlformats.org/officeDocument/2006/relationships/hyperlink" Target="https://schemas.mpai.community/PAF/V1.5/AIMs/FaceIdentityRecognition.json" TargetMode="External"/><Relationship Id="rId28" Type="http://schemas.openxmlformats.org/officeDocument/2006/relationships/hyperlink" Target="https://mpai.community/standards/mpai-paf/v1-5/ai-modules/service-participant-authentication/" TargetMode="External"/><Relationship Id="rId10" Type="http://schemas.openxmlformats.org/officeDocument/2006/relationships/hyperlink" Target="https://mpai.community/standards/mpai-paf/v1-5/ai-modules/avatar-and-speech-rendering/" TargetMode="External"/><Relationship Id="rId19" Type="http://schemas.openxmlformats.org/officeDocument/2006/relationships/hyperlink" Target="https://schemas.mpai.community/PAF/V1.5/AIMs/EntityFaceDescription.json" TargetMode="External"/><Relationship Id="rId31" Type="http://schemas.openxmlformats.org/officeDocument/2006/relationships/hyperlink" Target="https://schemas.mpai.community/PAF/V1.5/AIMs/GesturePersonalStatusExtraction.json" TargetMode="External"/><Relationship Id="rId4" Type="http://schemas.openxmlformats.org/officeDocument/2006/relationships/hyperlink" Target="https://mpai.community/standards/mpai-paf/v1-5/ai-modules/portable-avatar-multiplexing/" TargetMode="External"/><Relationship Id="rId9" Type="http://schemas.openxmlformats.org/officeDocument/2006/relationships/hyperlink" Target="https://schemas.mpai.community/PAF/V1.5/AIMs/PSFaceInterpretation.json" TargetMode="External"/><Relationship Id="rId14" Type="http://schemas.openxmlformats.org/officeDocument/2006/relationships/hyperlink" Target="https://mpai.community/standards/mpai-paf/v1-5/ai-modules/entity-body-description/" TargetMode="External"/><Relationship Id="rId22" Type="http://schemas.openxmlformats.org/officeDocument/2006/relationships/hyperlink" Target="https://mpai.community/standards/mpai-paf/v1-5/ai-modules/face-identity-recognition/" TargetMode="External"/><Relationship Id="rId27" Type="http://schemas.openxmlformats.org/officeDocument/2006/relationships/hyperlink" Target="https://schemas.mpai.community/PAF/V1.5/AIMs/FacePersonalStatusExtraction.json" TargetMode="External"/><Relationship Id="rId30" Type="http://schemas.openxmlformats.org/officeDocument/2006/relationships/hyperlink" Target="https://mpai.community/standards/mpai-paf/v1-5/ai-modules/gesture-personal-status-extraction/" TargetMode="External"/><Relationship Id="rId35" Type="http://schemas.openxmlformats.org/officeDocument/2006/relationships/hyperlink" Target="https://schemas.mpai.community/PAF/V1.5/AIMs/PortableAvatarDemultiplexing.json" TargetMode="External"/><Relationship Id="rId8" Type="http://schemas.openxmlformats.org/officeDocument/2006/relationships/hyperlink" Target="https://mpai.community/standards/mpai-paf/v1-5/ai-modules/ps-face-interpretation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paf/v1-5/data-types/body-descriptors-object/#GestureDescriptorsObject" TargetMode="External"/><Relationship Id="rId3" Type="http://schemas.openxmlformats.org/officeDocument/2006/relationships/hyperlink" Target="https://schemas.mpai.community/PAF/V1.5/data/Avatar.json" TargetMode="External"/><Relationship Id="rId7" Type="http://schemas.openxmlformats.org/officeDocument/2006/relationships/hyperlink" Target="https://schemas.mpai.community/PAF/V1.5/data/FaceDescriptorsObject.json" TargetMode="External"/><Relationship Id="rId12" Type="http://schemas.openxmlformats.org/officeDocument/2006/relationships/hyperlink" Target="https://schemas.mpai.community/PAF/V1.5/data/PortableAvatar.json" TargetMode="External"/><Relationship Id="rId2" Type="http://schemas.openxmlformats.org/officeDocument/2006/relationships/hyperlink" Target="https://mpai.community/standards/mpai-paf/v1-5/data-types/avat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paf/v1-5/data-types/face-descriptors-object/" TargetMode="External"/><Relationship Id="rId11" Type="http://schemas.openxmlformats.org/officeDocument/2006/relationships/hyperlink" Target="https://mpai.community/standards/mpai-paf/v1-5/data-types/portable-avatar/" TargetMode="External"/><Relationship Id="rId5" Type="http://schemas.openxmlformats.org/officeDocument/2006/relationships/hyperlink" Target="https://schemas.mpai.community/PAF/V1.5/data/BodyDescriptorsObject.json" TargetMode="External"/><Relationship Id="rId10" Type="http://schemas.openxmlformats.org/officeDocument/2006/relationships/hyperlink" Target="https://schemas.mpai.community/PAF/V1.5/data/MoCapObject.json" TargetMode="External"/><Relationship Id="rId4" Type="http://schemas.openxmlformats.org/officeDocument/2006/relationships/hyperlink" Target="https://mpai.community/standards/mpai-paf/v1-5/data-types/body-descriptors-object/" TargetMode="External"/><Relationship Id="rId9" Type="http://schemas.openxmlformats.org/officeDocument/2006/relationships/hyperlink" Target="https://mpai.community/standards/mpai-paf/v1-5/data-types/mocap-objec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/standards/mpai-paf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06829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Portable Avatar Format (MPAI-PAF) V1.5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124979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0132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Online, 2025/09/12T10:00 UTC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12-Sep-25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4AC255-0D52-7CA4-E239-2864650F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PAF V1.5 specifies AI Modules </a:t>
            </a:r>
            <a:endParaRPr lang="en-1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081FB-A72D-40C7-FF52-290C1075D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5" y="1905000"/>
            <a:ext cx="3836022" cy="45534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AI Modules provide the building blocks for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D67008-C8E5-FFB2-B45C-539FA359F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7927" y="1904999"/>
            <a:ext cx="6346684" cy="455342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MPAI-PAF AI Workflows of “Avatar-Based Videoconference”</a:t>
            </a:r>
          </a:p>
          <a:p>
            <a:r>
              <a:rPr lang="en-US" dirty="0"/>
              <a:t>Many other MPAI standards:</a:t>
            </a:r>
          </a:p>
          <a:p>
            <a:pPr lvl="1"/>
            <a:r>
              <a:rPr lang="en-US" dirty="0"/>
              <a:t>Connected Autonomous Vehicle</a:t>
            </a:r>
          </a:p>
          <a:p>
            <a:pPr lvl="1"/>
            <a:r>
              <a:rPr lang="en-US" dirty="0"/>
              <a:t>Human and Machine Communication</a:t>
            </a:r>
          </a:p>
          <a:p>
            <a:pPr lvl="1"/>
            <a:r>
              <a:rPr lang="en-US" dirty="0"/>
              <a:t>Multimodal Conversation</a:t>
            </a:r>
          </a:p>
          <a:p>
            <a:pPr lvl="1"/>
            <a:r>
              <a:rPr lang="en-US" dirty="0"/>
              <a:t>Portable Avatar Format</a:t>
            </a:r>
          </a:p>
          <a:p>
            <a:pPr lvl="1"/>
            <a:r>
              <a:rPr lang="en-US" dirty="0"/>
              <a:t>XR Venue (under development)</a:t>
            </a:r>
          </a:p>
          <a:p>
            <a:endParaRPr lang="en-15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4158F-C550-37FA-EE1F-0CF94773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72167-6EF7-EC00-7A53-C9A4F0FC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5DF1-55EB-AD0C-33B8-7F05F1A4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/>
              <a:t>MPAI-PAF V1.5 </a:t>
            </a:r>
            <a:r>
              <a:rPr lang="en-US" dirty="0"/>
              <a:t>AI Modules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3190B-FCA1-27A7-C2AA-7DF8F8E4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79D9C-1BCA-F4D5-7076-C50D5D24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CC8D686-84EC-57AE-8DDE-4A7DD4CF6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614353"/>
              </p:ext>
            </p:extLst>
          </p:nvPr>
        </p:nvGraphicFramePr>
        <p:xfrm>
          <a:off x="1301751" y="1905000"/>
          <a:ext cx="979239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004">
                  <a:extLst>
                    <a:ext uri="{9D8B030D-6E8A-4147-A177-3AD203B41FA5}">
                      <a16:colId xmlns:a16="http://schemas.microsoft.com/office/drawing/2014/main" val="3039026766"/>
                    </a:ext>
                  </a:extLst>
                </a:gridCol>
                <a:gridCol w="3331909">
                  <a:extLst>
                    <a:ext uri="{9D8B030D-6E8A-4147-A177-3AD203B41FA5}">
                      <a16:colId xmlns:a16="http://schemas.microsoft.com/office/drawing/2014/main" val="3476956847"/>
                    </a:ext>
                  </a:extLst>
                </a:gridCol>
                <a:gridCol w="560388">
                  <a:extLst>
                    <a:ext uri="{9D8B030D-6E8A-4147-A177-3AD203B41FA5}">
                      <a16:colId xmlns:a16="http://schemas.microsoft.com/office/drawing/2014/main" val="1524981802"/>
                    </a:ext>
                  </a:extLst>
                </a:gridCol>
                <a:gridCol w="917004">
                  <a:extLst>
                    <a:ext uri="{9D8B030D-6E8A-4147-A177-3AD203B41FA5}">
                      <a16:colId xmlns:a16="http://schemas.microsoft.com/office/drawing/2014/main" val="569458175"/>
                    </a:ext>
                  </a:extLst>
                </a:gridCol>
                <a:gridCol w="3400973">
                  <a:extLst>
                    <a:ext uri="{9D8B030D-6E8A-4147-A177-3AD203B41FA5}">
                      <a16:colId xmlns:a16="http://schemas.microsoft.com/office/drawing/2014/main" val="2889754027"/>
                    </a:ext>
                  </a:extLst>
                </a:gridCol>
                <a:gridCol w="665117">
                  <a:extLst>
                    <a:ext uri="{9D8B030D-6E8A-4147-A177-3AD203B41FA5}">
                      <a16:colId xmlns:a16="http://schemas.microsoft.com/office/drawing/2014/main" val="1944645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Acronym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AIM Name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JSON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Acronym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AIM Name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JSON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3937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PAF-AVC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"/>
                        </a:rPr>
                        <a:t>Audio-Visual Scene Creation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PAF-PMX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"/>
                        </a:rPr>
                        <a:t>Portable Avatar Multiplexing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55779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PAF-AVR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6"/>
                        </a:rPr>
                        <a:t>Audio-Visual Scene Rendering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PAF-PFI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8"/>
                        </a:rPr>
                        <a:t>PS-Face Interpretation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9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15567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PAF-ASR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0"/>
                        </a:rPr>
                        <a:t>Avatar and Speech Rendering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1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PAF-PGI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2"/>
                        </a:rPr>
                        <a:t>PS-Gesture Interpretation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3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5288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PAF-EBD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4"/>
                        </a:rPr>
                        <a:t>Entity Body Description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5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PAF-PSD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6"/>
                        </a:rPr>
                        <a:t>Personal Status Display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7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5981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PAF-EFD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8"/>
                        </a:rPr>
                        <a:t>Entity Face Description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9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PAF-RSR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0"/>
                        </a:rPr>
                        <a:t>Response and Scene Rendering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1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641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PAF-FIR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2"/>
                        </a:rPr>
                        <a:t>Face Identity Recognition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3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PAF-SAR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4"/>
                        </a:rPr>
                        <a:t>Scene and Avatar Rendering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5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3056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PAF-FPS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6"/>
                        </a:rPr>
                        <a:t>Face Personal Status Extraction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7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PAF-SPA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8"/>
                        </a:rPr>
                        <a:t>Service Participant Authentication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9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2060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PAF-GPS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0"/>
                        </a:rPr>
                        <a:t>Gesture Personal Status Extraction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b="1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1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PAF-VSC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2"/>
                        </a:rPr>
                        <a:t>Visual Scene Creation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3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5980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PAF-PDX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4"/>
                        </a:rPr>
                        <a:t>Portable Avatar Demultiplexing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5"/>
                        </a:rPr>
                        <a:t>X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41780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30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8FD6-9901-550E-77B6-38449D88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162470"/>
            <a:ext cx="10202586" cy="1280890"/>
          </a:xfrm>
        </p:spPr>
        <p:txBody>
          <a:bodyPr/>
          <a:lstStyle/>
          <a:p>
            <a:r>
              <a:rPr lang="en-US" dirty="0"/>
              <a:t>From Avatar to Audio, Speech, and Video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4A597-3397-C776-166C-6BE2BB21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BBCF0-6BB6-F20C-E89E-8CC6BEE4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76894" y="3615829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111F9-AA63-505D-B2D8-464937DEF318}"/>
              </a:ext>
            </a:extLst>
          </p:cNvPr>
          <p:cNvSpPr/>
          <p:nvPr/>
        </p:nvSpPr>
        <p:spPr>
          <a:xfrm>
            <a:off x="2940122" y="2410877"/>
            <a:ext cx="1020726" cy="29725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Avatar and Speech Rendering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C53B8-77BF-76F1-AB7A-2CF5027B6428}"/>
              </a:ext>
            </a:extLst>
          </p:cNvPr>
          <p:cNvSpPr txBox="1"/>
          <p:nvPr/>
        </p:nvSpPr>
        <p:spPr>
          <a:xfrm>
            <a:off x="1139159" y="3246035"/>
            <a:ext cx="1833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Face Descriptors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54">
            <a:extLst>
              <a:ext uri="{FF2B5EF4-FFF2-40B4-BE49-F238E27FC236}">
                <a16:creationId xmlns:a16="http://schemas.microsoft.com/office/drawing/2014/main" id="{2598EC21-99AE-29F1-DB62-4D09AA1E6031}"/>
              </a:ext>
            </a:extLst>
          </p:cNvPr>
          <p:cNvSpPr/>
          <p:nvPr/>
        </p:nvSpPr>
        <p:spPr>
          <a:xfrm>
            <a:off x="3962299" y="3098771"/>
            <a:ext cx="162670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Speech 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007BD-3851-B860-C693-F3B6D730598E}"/>
              </a:ext>
            </a:extLst>
          </p:cNvPr>
          <p:cNvSpPr txBox="1"/>
          <p:nvPr/>
        </p:nvSpPr>
        <p:spPr>
          <a:xfrm>
            <a:off x="3962507" y="4200165"/>
            <a:ext cx="1477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Visual 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D7479-57DB-CB51-DF8B-5500189129C8}"/>
              </a:ext>
            </a:extLst>
          </p:cNvPr>
          <p:cNvSpPr txBox="1"/>
          <p:nvPr/>
        </p:nvSpPr>
        <p:spPr>
          <a:xfrm>
            <a:off x="1185340" y="4027085"/>
            <a:ext cx="1768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Body Descriptors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51AB90-6C4C-2632-ABAF-BECFD317A5B9}"/>
              </a:ext>
            </a:extLst>
          </p:cNvPr>
          <p:cNvCxnSpPr>
            <a:cxnSpLocks/>
          </p:cNvCxnSpPr>
          <p:nvPr/>
        </p:nvCxnSpPr>
        <p:spPr>
          <a:xfrm>
            <a:off x="1347663" y="3580985"/>
            <a:ext cx="162218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4CD3A0-D590-1618-EEFC-D1849F18980B}"/>
              </a:ext>
            </a:extLst>
          </p:cNvPr>
          <p:cNvCxnSpPr>
            <a:cxnSpLocks/>
          </p:cNvCxnSpPr>
          <p:nvPr/>
        </p:nvCxnSpPr>
        <p:spPr>
          <a:xfrm>
            <a:off x="1332235" y="4362035"/>
            <a:ext cx="162218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CD21D9-C6A6-4F41-9723-9365BB6C7D59}"/>
              </a:ext>
            </a:extLst>
          </p:cNvPr>
          <p:cNvCxnSpPr>
            <a:cxnSpLocks/>
          </p:cNvCxnSpPr>
          <p:nvPr/>
        </p:nvCxnSpPr>
        <p:spPr>
          <a:xfrm>
            <a:off x="1340043" y="2864705"/>
            <a:ext cx="162218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F6CD28-AEEA-A2F1-2CB4-0A5043A0A1DA}"/>
              </a:ext>
            </a:extLst>
          </p:cNvPr>
          <p:cNvCxnSpPr>
            <a:cxnSpLocks/>
          </p:cNvCxnSpPr>
          <p:nvPr/>
        </p:nvCxnSpPr>
        <p:spPr>
          <a:xfrm>
            <a:off x="3961323" y="3440015"/>
            <a:ext cx="162218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0CC806-ABE7-488D-7CDB-5E2BF67411E2}"/>
              </a:ext>
            </a:extLst>
          </p:cNvPr>
          <p:cNvCxnSpPr>
            <a:cxnSpLocks/>
          </p:cNvCxnSpPr>
          <p:nvPr/>
        </p:nvCxnSpPr>
        <p:spPr>
          <a:xfrm>
            <a:off x="3965133" y="4541105"/>
            <a:ext cx="162218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DBA7F33-892B-F964-9368-AC68B5051A28}"/>
              </a:ext>
            </a:extLst>
          </p:cNvPr>
          <p:cNvSpPr txBox="1"/>
          <p:nvPr/>
        </p:nvSpPr>
        <p:spPr>
          <a:xfrm>
            <a:off x="1408560" y="2526257"/>
            <a:ext cx="153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Avatar Model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B862F1-2054-DAF1-19E2-C5CF44620BF4}"/>
              </a:ext>
            </a:extLst>
          </p:cNvPr>
          <p:cNvCxnSpPr>
            <a:cxnSpLocks/>
          </p:cNvCxnSpPr>
          <p:nvPr/>
        </p:nvCxnSpPr>
        <p:spPr>
          <a:xfrm>
            <a:off x="1324615" y="5085935"/>
            <a:ext cx="162218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40212D5-9F2E-ADCE-77C5-56F2819F7353}"/>
              </a:ext>
            </a:extLst>
          </p:cNvPr>
          <p:cNvSpPr txBox="1"/>
          <p:nvPr/>
        </p:nvSpPr>
        <p:spPr>
          <a:xfrm>
            <a:off x="1392053" y="4745056"/>
            <a:ext cx="1617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Input Speech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E05DBF-A7A4-8BDC-83F6-040E85BED7DD}"/>
              </a:ext>
            </a:extLst>
          </p:cNvPr>
          <p:cNvSpPr txBox="1"/>
          <p:nvPr/>
        </p:nvSpPr>
        <p:spPr>
          <a:xfrm>
            <a:off x="6650184" y="3654466"/>
            <a:ext cx="1850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Face Descriptors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9E5219-8625-7D47-4F57-BE5CEBD1962F}"/>
              </a:ext>
            </a:extLst>
          </p:cNvPr>
          <p:cNvSpPr txBox="1"/>
          <p:nvPr/>
        </p:nvSpPr>
        <p:spPr>
          <a:xfrm>
            <a:off x="6778422" y="4040000"/>
            <a:ext cx="1803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Body Descriptors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85">
            <a:extLst>
              <a:ext uri="{FF2B5EF4-FFF2-40B4-BE49-F238E27FC236}">
                <a16:creationId xmlns:a16="http://schemas.microsoft.com/office/drawing/2014/main" id="{C4B7422E-ED4B-659D-A393-E0F1CB07DD59}"/>
              </a:ext>
            </a:extLst>
          </p:cNvPr>
          <p:cNvSpPr/>
          <p:nvPr/>
        </p:nvSpPr>
        <p:spPr>
          <a:xfrm>
            <a:off x="7283438" y="3241609"/>
            <a:ext cx="12156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Avatar PoV</a:t>
            </a:r>
            <a:endParaRPr lang="en-GB" b="0" strike="noStrike" spc="-1" dirty="0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3" name="TextBox 85">
            <a:extLst>
              <a:ext uri="{FF2B5EF4-FFF2-40B4-BE49-F238E27FC236}">
                <a16:creationId xmlns:a16="http://schemas.microsoft.com/office/drawing/2014/main" id="{CDEAE655-914D-1552-3BBC-47A916034A0B}"/>
              </a:ext>
            </a:extLst>
          </p:cNvPr>
          <p:cNvSpPr/>
          <p:nvPr/>
        </p:nvSpPr>
        <p:spPr>
          <a:xfrm>
            <a:off x="6356335" y="2470299"/>
            <a:ext cx="219425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 Scene Descriptors</a:t>
            </a:r>
            <a:endParaRPr lang="en-GB" b="0" strike="noStrike" spc="-1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4" name="TextBox 54">
            <a:extLst>
              <a:ext uri="{FF2B5EF4-FFF2-40B4-BE49-F238E27FC236}">
                <a16:creationId xmlns:a16="http://schemas.microsoft.com/office/drawing/2014/main" id="{02E88288-EA40-728E-D1E9-056D60A009A3}"/>
              </a:ext>
            </a:extLst>
          </p:cNvPr>
          <p:cNvSpPr/>
          <p:nvPr/>
        </p:nvSpPr>
        <p:spPr>
          <a:xfrm>
            <a:off x="9528385" y="2783700"/>
            <a:ext cx="162670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Speech  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A05407-9A72-B740-D9FB-20B790516F51}"/>
              </a:ext>
            </a:extLst>
          </p:cNvPr>
          <p:cNvSpPr txBox="1"/>
          <p:nvPr/>
        </p:nvSpPr>
        <p:spPr>
          <a:xfrm>
            <a:off x="9528593" y="4389979"/>
            <a:ext cx="1477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Visual  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135FFF-7C0E-DEFD-9E62-52FD058EC30C}"/>
              </a:ext>
            </a:extLst>
          </p:cNvPr>
          <p:cNvCxnSpPr>
            <a:cxnSpLocks/>
          </p:cNvCxnSpPr>
          <p:nvPr/>
        </p:nvCxnSpPr>
        <p:spPr>
          <a:xfrm>
            <a:off x="9455873" y="4761088"/>
            <a:ext cx="200304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05A262-74FB-0793-1C20-FE5324EE4200}"/>
              </a:ext>
            </a:extLst>
          </p:cNvPr>
          <p:cNvCxnSpPr>
            <a:cxnSpLocks/>
          </p:cNvCxnSpPr>
          <p:nvPr/>
        </p:nvCxnSpPr>
        <p:spPr>
          <a:xfrm>
            <a:off x="9445283" y="3146817"/>
            <a:ext cx="200304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C929A5B-2593-0094-F7B2-2902255CC93C}"/>
              </a:ext>
            </a:extLst>
          </p:cNvPr>
          <p:cNvSpPr txBox="1"/>
          <p:nvPr/>
        </p:nvSpPr>
        <p:spPr>
          <a:xfrm>
            <a:off x="9543833" y="3603259"/>
            <a:ext cx="1477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Audio  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1A0DFA-8B79-81A1-80A3-66B535C96A94}"/>
              </a:ext>
            </a:extLst>
          </p:cNvPr>
          <p:cNvCxnSpPr>
            <a:cxnSpLocks/>
          </p:cNvCxnSpPr>
          <p:nvPr/>
        </p:nvCxnSpPr>
        <p:spPr>
          <a:xfrm>
            <a:off x="9516833" y="3974367"/>
            <a:ext cx="200304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8251543-32D7-F88D-56E2-A66F8AECE61E}"/>
              </a:ext>
            </a:extLst>
          </p:cNvPr>
          <p:cNvSpPr/>
          <p:nvPr/>
        </p:nvSpPr>
        <p:spPr>
          <a:xfrm>
            <a:off x="8506081" y="2476848"/>
            <a:ext cx="1020726" cy="2817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 and Avatar Rendering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29702C-B313-8815-8C32-6793111FEA33}"/>
              </a:ext>
            </a:extLst>
          </p:cNvPr>
          <p:cNvCxnSpPr>
            <a:cxnSpLocks/>
          </p:cNvCxnSpPr>
          <p:nvPr/>
        </p:nvCxnSpPr>
        <p:spPr>
          <a:xfrm>
            <a:off x="6378588" y="4026969"/>
            <a:ext cx="217265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C43692-6F2D-E352-2FE1-49FE1EF51F0D}"/>
              </a:ext>
            </a:extLst>
          </p:cNvPr>
          <p:cNvCxnSpPr>
            <a:cxnSpLocks/>
          </p:cNvCxnSpPr>
          <p:nvPr/>
        </p:nvCxnSpPr>
        <p:spPr>
          <a:xfrm>
            <a:off x="6366343" y="3612020"/>
            <a:ext cx="217475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77D219-7DB4-622C-8870-2E667D05114D}"/>
              </a:ext>
            </a:extLst>
          </p:cNvPr>
          <p:cNvCxnSpPr>
            <a:cxnSpLocks/>
          </p:cNvCxnSpPr>
          <p:nvPr/>
        </p:nvCxnSpPr>
        <p:spPr>
          <a:xfrm>
            <a:off x="6361339" y="3227210"/>
            <a:ext cx="217475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F45D21-A7D8-83F0-D509-CE6FBC07FC1A}"/>
              </a:ext>
            </a:extLst>
          </p:cNvPr>
          <p:cNvCxnSpPr>
            <a:cxnSpLocks/>
          </p:cNvCxnSpPr>
          <p:nvPr/>
        </p:nvCxnSpPr>
        <p:spPr>
          <a:xfrm>
            <a:off x="6356335" y="2842400"/>
            <a:ext cx="217475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CF76D8-297C-A5A3-B028-7F1D5463C8B5}"/>
              </a:ext>
            </a:extLst>
          </p:cNvPr>
          <p:cNvCxnSpPr>
            <a:cxnSpLocks/>
          </p:cNvCxnSpPr>
          <p:nvPr/>
        </p:nvCxnSpPr>
        <p:spPr>
          <a:xfrm>
            <a:off x="6362694" y="4407969"/>
            <a:ext cx="217265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8D7F8F3-FA5B-C9EA-4491-6BB3911E17C9}"/>
              </a:ext>
            </a:extLst>
          </p:cNvPr>
          <p:cNvCxnSpPr>
            <a:cxnSpLocks/>
          </p:cNvCxnSpPr>
          <p:nvPr/>
        </p:nvCxnSpPr>
        <p:spPr>
          <a:xfrm>
            <a:off x="6356336" y="4788969"/>
            <a:ext cx="217265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7372AA3-E979-3F18-E112-E8DC196D336E}"/>
              </a:ext>
            </a:extLst>
          </p:cNvPr>
          <p:cNvSpPr txBox="1"/>
          <p:nvPr/>
        </p:nvSpPr>
        <p:spPr>
          <a:xfrm>
            <a:off x="6500675" y="2859334"/>
            <a:ext cx="2003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Avatar Model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E07E50-1285-BED1-5521-8AE98FEFC7E7}"/>
              </a:ext>
            </a:extLst>
          </p:cNvPr>
          <p:cNvSpPr txBox="1"/>
          <p:nvPr/>
        </p:nvSpPr>
        <p:spPr>
          <a:xfrm>
            <a:off x="6850878" y="4416094"/>
            <a:ext cx="1625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Object</a:t>
            </a:r>
            <a:endParaRPr lang="en-GB" b="0" strike="noStrike" spc="-1" dirty="0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65" name="TextBox 85">
            <a:extLst>
              <a:ext uri="{FF2B5EF4-FFF2-40B4-BE49-F238E27FC236}">
                <a16:creationId xmlns:a16="http://schemas.microsoft.com/office/drawing/2014/main" id="{E8340572-07C3-0CA9-A548-9057950175C5}"/>
              </a:ext>
            </a:extLst>
          </p:cNvPr>
          <p:cNvSpPr/>
          <p:nvPr/>
        </p:nvSpPr>
        <p:spPr>
          <a:xfrm>
            <a:off x="7065497" y="4794446"/>
            <a:ext cx="145842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Point of View</a:t>
            </a:r>
            <a:endParaRPr lang="en-GB" b="0" strike="noStrike" spc="-1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F7527FC-FF42-8A0C-0284-0A011E0FDD6D}"/>
              </a:ext>
            </a:extLst>
          </p:cNvPr>
          <p:cNvCxnSpPr>
            <a:cxnSpLocks/>
          </p:cNvCxnSpPr>
          <p:nvPr/>
        </p:nvCxnSpPr>
        <p:spPr>
          <a:xfrm>
            <a:off x="6360338" y="5162737"/>
            <a:ext cx="217475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02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89961-AE79-A0CA-48B8-B9859088D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1">
            <a:extLst>
              <a:ext uri="{FF2B5EF4-FFF2-40B4-BE49-F238E27FC236}">
                <a16:creationId xmlns:a16="http://schemas.microsoft.com/office/drawing/2014/main" id="{CD3BCB43-B379-780A-7B25-C59D82002E4B}"/>
              </a:ext>
            </a:extLst>
          </p:cNvPr>
          <p:cNvSpPr/>
          <p:nvPr/>
        </p:nvSpPr>
        <p:spPr>
          <a:xfrm>
            <a:off x="1890946" y="1137859"/>
            <a:ext cx="8265109" cy="56494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E11E2-B0B3-A98B-F41D-6E200679EEB5}"/>
              </a:ext>
            </a:extLst>
          </p:cNvPr>
          <p:cNvSpPr txBox="1"/>
          <p:nvPr/>
        </p:nvSpPr>
        <p:spPr>
          <a:xfrm>
            <a:off x="5443614" y="3478983"/>
            <a:ext cx="103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Speech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517B9-71B1-761A-2D7C-10BCF1102474}"/>
              </a:ext>
            </a:extLst>
          </p:cNvPr>
          <p:cNvSpPr/>
          <p:nvPr/>
        </p:nvSpPr>
        <p:spPr>
          <a:xfrm>
            <a:off x="4472487" y="2726925"/>
            <a:ext cx="1020726" cy="14735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Text-To-Speech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2519AB-4002-A842-3C12-8C0F9E392B68}"/>
              </a:ext>
            </a:extLst>
          </p:cNvPr>
          <p:cNvCxnSpPr>
            <a:cxnSpLocks/>
          </p:cNvCxnSpPr>
          <p:nvPr/>
        </p:nvCxnSpPr>
        <p:spPr>
          <a:xfrm>
            <a:off x="5497490" y="3767525"/>
            <a:ext cx="10234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669BCF8-0DD2-372E-622F-65CB79829A31}"/>
              </a:ext>
            </a:extLst>
          </p:cNvPr>
          <p:cNvSpPr/>
          <p:nvPr/>
        </p:nvSpPr>
        <p:spPr>
          <a:xfrm>
            <a:off x="6530980" y="5040440"/>
            <a:ext cx="1020726" cy="13177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 Body Description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029FA4-30FB-43E8-FBBD-3F83A3B46FBE}"/>
              </a:ext>
            </a:extLst>
          </p:cNvPr>
          <p:cNvCxnSpPr>
            <a:cxnSpLocks/>
          </p:cNvCxnSpPr>
          <p:nvPr/>
        </p:nvCxnSpPr>
        <p:spPr>
          <a:xfrm>
            <a:off x="7484201" y="4253368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9709A3-6AF4-5968-108B-EB47A7C8C180}"/>
              </a:ext>
            </a:extLst>
          </p:cNvPr>
          <p:cNvCxnSpPr>
            <a:cxnSpLocks/>
          </p:cNvCxnSpPr>
          <p:nvPr/>
        </p:nvCxnSpPr>
        <p:spPr>
          <a:xfrm>
            <a:off x="7497388" y="5720140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F2931A2-81E8-1A0A-D4E5-395A94D28834}"/>
              </a:ext>
            </a:extLst>
          </p:cNvPr>
          <p:cNvSpPr/>
          <p:nvPr/>
        </p:nvSpPr>
        <p:spPr>
          <a:xfrm>
            <a:off x="9007746" y="1234441"/>
            <a:ext cx="1020726" cy="54521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 and Avatar Rendering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6EE267-1541-1E2E-AE44-2D3AC08E3DF1}"/>
              </a:ext>
            </a:extLst>
          </p:cNvPr>
          <p:cNvCxnSpPr>
            <a:cxnSpLocks/>
          </p:cNvCxnSpPr>
          <p:nvPr/>
        </p:nvCxnSpPr>
        <p:spPr>
          <a:xfrm>
            <a:off x="746226" y="647505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533FFFE-0121-0F5E-FD16-B1E16A778908}"/>
              </a:ext>
            </a:extLst>
          </p:cNvPr>
          <p:cNvSpPr txBox="1"/>
          <p:nvPr/>
        </p:nvSpPr>
        <p:spPr>
          <a:xfrm>
            <a:off x="7524610" y="3940284"/>
            <a:ext cx="1477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Face Descriptors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3BFF6B-5D1E-5E93-E981-244032807C5B}"/>
              </a:ext>
            </a:extLst>
          </p:cNvPr>
          <p:cNvSpPr txBox="1"/>
          <p:nvPr/>
        </p:nvSpPr>
        <p:spPr>
          <a:xfrm>
            <a:off x="7520217" y="5409404"/>
            <a:ext cx="1562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Body Descriptors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A9E2A3-EFED-A99A-2511-8BF25A0B5708}"/>
              </a:ext>
            </a:extLst>
          </p:cNvPr>
          <p:cNvSpPr txBox="1"/>
          <p:nvPr/>
        </p:nvSpPr>
        <p:spPr>
          <a:xfrm>
            <a:off x="7294928" y="2709846"/>
            <a:ext cx="1824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Speech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9F716B-AB3C-6D5A-F768-DF44D9BBADA5}"/>
              </a:ext>
            </a:extLst>
          </p:cNvPr>
          <p:cNvCxnSpPr>
            <a:cxnSpLocks/>
          </p:cNvCxnSpPr>
          <p:nvPr/>
        </p:nvCxnSpPr>
        <p:spPr>
          <a:xfrm>
            <a:off x="3028441" y="3834302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86B75C8F-A344-3E2C-84C0-8DA4A85F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" y="-1"/>
            <a:ext cx="12191999" cy="1015701"/>
          </a:xfrm>
        </p:spPr>
        <p:txBody>
          <a:bodyPr vert="horz">
            <a:noAutofit/>
          </a:bodyPr>
          <a:lstStyle/>
          <a:p>
            <a:pPr algn="ctr"/>
            <a:r>
              <a:rPr lang="en-GB" sz="4000" dirty="0"/>
              <a:t>Response and Scene Rendering (PAF-RSR) V1.5</a:t>
            </a:r>
            <a:endParaRPr lang="en-150" sz="40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51FC8F-6571-A112-4D46-4989156F8FC9}"/>
              </a:ext>
            </a:extLst>
          </p:cNvPr>
          <p:cNvCxnSpPr>
            <a:cxnSpLocks/>
          </p:cNvCxnSpPr>
          <p:nvPr/>
        </p:nvCxnSpPr>
        <p:spPr>
          <a:xfrm>
            <a:off x="5487589" y="3073705"/>
            <a:ext cx="354128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9EBF48-599C-7AA1-EF01-C72D98049B4E}"/>
              </a:ext>
            </a:extLst>
          </p:cNvPr>
          <p:cNvCxnSpPr>
            <a:cxnSpLocks/>
          </p:cNvCxnSpPr>
          <p:nvPr/>
        </p:nvCxnSpPr>
        <p:spPr>
          <a:xfrm>
            <a:off x="3022906" y="4750411"/>
            <a:ext cx="349390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A057FF-34D3-68AC-76CC-9E6B795563D6}"/>
              </a:ext>
            </a:extLst>
          </p:cNvPr>
          <p:cNvCxnSpPr>
            <a:cxnSpLocks/>
          </p:cNvCxnSpPr>
          <p:nvPr/>
        </p:nvCxnSpPr>
        <p:spPr>
          <a:xfrm>
            <a:off x="738026" y="3058513"/>
            <a:ext cx="37543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485D11D-DC05-4343-8DDF-424A1DE352CC}"/>
              </a:ext>
            </a:extLst>
          </p:cNvPr>
          <p:cNvCxnSpPr>
            <a:cxnSpLocks/>
          </p:cNvCxnSpPr>
          <p:nvPr/>
        </p:nvCxnSpPr>
        <p:spPr>
          <a:xfrm>
            <a:off x="738026" y="3475457"/>
            <a:ext cx="37543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E358C99-F32B-AE70-7902-45016B8C30E4}"/>
              </a:ext>
            </a:extLst>
          </p:cNvPr>
          <p:cNvCxnSpPr>
            <a:cxnSpLocks/>
          </p:cNvCxnSpPr>
          <p:nvPr/>
        </p:nvCxnSpPr>
        <p:spPr>
          <a:xfrm>
            <a:off x="3022906" y="5182413"/>
            <a:ext cx="349390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89DC0CC-2658-E97A-30FE-66878C616493}"/>
              </a:ext>
            </a:extLst>
          </p:cNvPr>
          <p:cNvCxnSpPr>
            <a:cxnSpLocks/>
          </p:cNvCxnSpPr>
          <p:nvPr/>
        </p:nvCxnSpPr>
        <p:spPr>
          <a:xfrm>
            <a:off x="746226" y="5708844"/>
            <a:ext cx="5813635" cy="450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A963C69-5F1D-A233-C089-B347547E24FA}"/>
              </a:ext>
            </a:extLst>
          </p:cNvPr>
          <p:cNvSpPr/>
          <p:nvPr/>
        </p:nvSpPr>
        <p:spPr>
          <a:xfrm>
            <a:off x="6516806" y="3554673"/>
            <a:ext cx="1020726" cy="1366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 Face Description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4987F09-F0AE-B966-EDF0-372B6F1D1DBA}"/>
              </a:ext>
            </a:extLst>
          </p:cNvPr>
          <p:cNvCxnSpPr>
            <a:cxnSpLocks/>
          </p:cNvCxnSpPr>
          <p:nvPr/>
        </p:nvCxnSpPr>
        <p:spPr>
          <a:xfrm>
            <a:off x="743087" y="4753383"/>
            <a:ext cx="12986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46A5759-FAA6-2121-AB09-4E2545011F00}"/>
              </a:ext>
            </a:extLst>
          </p:cNvPr>
          <p:cNvSpPr txBox="1"/>
          <p:nvPr/>
        </p:nvSpPr>
        <p:spPr>
          <a:xfrm>
            <a:off x="610443" y="3106025"/>
            <a:ext cx="1328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Object</a:t>
            </a:r>
            <a:endParaRPr lang="it-IT" b="0" strike="noStrike" spc="-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F20687-840C-A69C-EAC2-1F0FDFB3414E}"/>
              </a:ext>
            </a:extLst>
          </p:cNvPr>
          <p:cNvSpPr txBox="1"/>
          <p:nvPr/>
        </p:nvSpPr>
        <p:spPr>
          <a:xfrm>
            <a:off x="390370" y="2692635"/>
            <a:ext cx="1543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Model</a:t>
            </a:r>
            <a:endParaRPr lang="en-GB" b="0" strike="noStrike" spc="-1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F4F49F2-CC84-5326-6F2A-D467F82429FB}"/>
              </a:ext>
            </a:extLst>
          </p:cNvPr>
          <p:cNvSpPr txBox="1"/>
          <p:nvPr/>
        </p:nvSpPr>
        <p:spPr>
          <a:xfrm>
            <a:off x="270761" y="4390103"/>
            <a:ext cx="1626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solidFill>
                  <a:srgbClr val="00B05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Personal Status</a:t>
            </a:r>
            <a:endParaRPr lang="en-GB" b="0" strike="noStrike" spc="-1">
              <a:solidFill>
                <a:srgbClr val="00B05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4A09626-6149-6B33-369D-3C5D783E0FEF}"/>
              </a:ext>
            </a:extLst>
          </p:cNvPr>
          <p:cNvSpPr txBox="1"/>
          <p:nvPr/>
        </p:nvSpPr>
        <p:spPr>
          <a:xfrm>
            <a:off x="647118" y="3989855"/>
            <a:ext cx="1243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Object</a:t>
            </a:r>
            <a:endParaRPr lang="it-IT" b="0" strike="noStrike" spc="-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85">
            <a:extLst>
              <a:ext uri="{FF2B5EF4-FFF2-40B4-BE49-F238E27FC236}">
                <a16:creationId xmlns:a16="http://schemas.microsoft.com/office/drawing/2014/main" id="{97FFB821-17C6-343A-D621-C49CBBB2B67F}"/>
              </a:ext>
            </a:extLst>
          </p:cNvPr>
          <p:cNvSpPr/>
          <p:nvPr/>
        </p:nvSpPr>
        <p:spPr>
          <a:xfrm>
            <a:off x="4371385" y="4388821"/>
            <a:ext cx="214957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Face Personal Status</a:t>
            </a:r>
            <a:endParaRPr lang="en-GB" b="0" strike="noStrike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9175376-4634-5C69-29A3-6BD6D4EE20A8}"/>
              </a:ext>
            </a:extLst>
          </p:cNvPr>
          <p:cNvCxnSpPr>
            <a:cxnSpLocks/>
          </p:cNvCxnSpPr>
          <p:nvPr/>
        </p:nvCxnSpPr>
        <p:spPr>
          <a:xfrm>
            <a:off x="746899" y="4357191"/>
            <a:ext cx="577846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3" name="TextBox 85">
            <a:extLst>
              <a:ext uri="{FF2B5EF4-FFF2-40B4-BE49-F238E27FC236}">
                <a16:creationId xmlns:a16="http://schemas.microsoft.com/office/drawing/2014/main" id="{455EDAE8-51CB-BDB9-B6FC-D92B4695BEB4}"/>
              </a:ext>
            </a:extLst>
          </p:cNvPr>
          <p:cNvSpPr/>
          <p:nvPr/>
        </p:nvSpPr>
        <p:spPr>
          <a:xfrm>
            <a:off x="2950818" y="3508953"/>
            <a:ext cx="159944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</a:t>
            </a:r>
          </a:p>
          <a:p>
            <a:pPr algn="ctr">
              <a:lnSpc>
                <a:spcPct val="100000"/>
              </a:lnSpc>
              <a:buNone/>
            </a:pPr>
            <a:r>
              <a:rPr lang="en-US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Personal</a:t>
            </a:r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Status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84" name="TextBox 85">
            <a:extLst>
              <a:ext uri="{FF2B5EF4-FFF2-40B4-BE49-F238E27FC236}">
                <a16:creationId xmlns:a16="http://schemas.microsoft.com/office/drawing/2014/main" id="{AC41A7A6-16C7-A46C-E485-43DBD4E77DBC}"/>
              </a:ext>
            </a:extLst>
          </p:cNvPr>
          <p:cNvSpPr/>
          <p:nvPr/>
        </p:nvSpPr>
        <p:spPr>
          <a:xfrm>
            <a:off x="4043632" y="4809790"/>
            <a:ext cx="246966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Gesture Personal Status</a:t>
            </a:r>
            <a:endParaRPr lang="en-GB" b="0" strike="noStrike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346466C-E225-0984-A719-5DA1E2C44F3F}"/>
              </a:ext>
            </a:extLst>
          </p:cNvPr>
          <p:cNvSpPr txBox="1"/>
          <p:nvPr/>
        </p:nvSpPr>
        <p:spPr>
          <a:xfrm>
            <a:off x="575545" y="5329837"/>
            <a:ext cx="1385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Object</a:t>
            </a:r>
            <a:endParaRPr lang="it-IT" b="0" strike="noStrike" spc="-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5">
            <a:extLst>
              <a:ext uri="{FF2B5EF4-FFF2-40B4-BE49-F238E27FC236}">
                <a16:creationId xmlns:a16="http://schemas.microsoft.com/office/drawing/2014/main" id="{B365EB70-42AC-7DC0-3587-5B950B07B562}"/>
              </a:ext>
            </a:extLst>
          </p:cNvPr>
          <p:cNvSpPr/>
          <p:nvPr/>
        </p:nvSpPr>
        <p:spPr>
          <a:xfrm>
            <a:off x="465322" y="6106767"/>
            <a:ext cx="145842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Avatar Model</a:t>
            </a:r>
            <a:endParaRPr lang="en-GB" b="0" strike="noStrike" spc="-1">
              <a:solidFill>
                <a:srgbClr val="0070C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C36AE5-0A59-B4B1-D4C3-1E92CE6248E4}"/>
              </a:ext>
            </a:extLst>
          </p:cNvPr>
          <p:cNvSpPr/>
          <p:nvPr/>
        </p:nvSpPr>
        <p:spPr>
          <a:xfrm>
            <a:off x="2012534" y="3623253"/>
            <a:ext cx="1020726" cy="17706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Status De-multiplexing</a:t>
            </a:r>
          </a:p>
        </p:txBody>
      </p:sp>
      <p:sp>
        <p:nvSpPr>
          <p:cNvPr id="2" name="TextBox 54">
            <a:extLst>
              <a:ext uri="{FF2B5EF4-FFF2-40B4-BE49-F238E27FC236}">
                <a16:creationId xmlns:a16="http://schemas.microsoft.com/office/drawing/2014/main" id="{BAB55DEF-415F-0624-708B-A2ADD137FC7A}"/>
              </a:ext>
            </a:extLst>
          </p:cNvPr>
          <p:cNvSpPr/>
          <p:nvPr/>
        </p:nvSpPr>
        <p:spPr>
          <a:xfrm>
            <a:off x="10212803" y="2617471"/>
            <a:ext cx="162670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Speech 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8D7CF-4D81-48E9-C8FF-1A48F41735A4}"/>
              </a:ext>
            </a:extLst>
          </p:cNvPr>
          <p:cNvSpPr txBox="1"/>
          <p:nvPr/>
        </p:nvSpPr>
        <p:spPr>
          <a:xfrm>
            <a:off x="10213011" y="4966738"/>
            <a:ext cx="1477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Visual 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111005-5514-B234-8DC1-D5DD81616647}"/>
              </a:ext>
            </a:extLst>
          </p:cNvPr>
          <p:cNvCxnSpPr>
            <a:cxnSpLocks/>
          </p:cNvCxnSpPr>
          <p:nvPr/>
        </p:nvCxnSpPr>
        <p:spPr>
          <a:xfrm>
            <a:off x="9991701" y="5342334"/>
            <a:ext cx="200304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819583-6100-063E-C59C-03FBE7A31229}"/>
              </a:ext>
            </a:extLst>
          </p:cNvPr>
          <p:cNvCxnSpPr>
            <a:cxnSpLocks/>
          </p:cNvCxnSpPr>
          <p:nvPr/>
        </p:nvCxnSpPr>
        <p:spPr>
          <a:xfrm>
            <a:off x="9981111" y="2981379"/>
            <a:ext cx="200304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AFB9A2-49BB-0858-9EB6-B8FF6F4375F5}"/>
              </a:ext>
            </a:extLst>
          </p:cNvPr>
          <p:cNvCxnSpPr>
            <a:cxnSpLocks/>
          </p:cNvCxnSpPr>
          <p:nvPr/>
        </p:nvCxnSpPr>
        <p:spPr>
          <a:xfrm>
            <a:off x="761466" y="263838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85">
            <a:extLst>
              <a:ext uri="{FF2B5EF4-FFF2-40B4-BE49-F238E27FC236}">
                <a16:creationId xmlns:a16="http://schemas.microsoft.com/office/drawing/2014/main" id="{E62DD97C-CA1C-D378-ED50-A1E2FBD8978F}"/>
              </a:ext>
            </a:extLst>
          </p:cNvPr>
          <p:cNvSpPr/>
          <p:nvPr/>
        </p:nvSpPr>
        <p:spPr>
          <a:xfrm>
            <a:off x="666216" y="1881476"/>
            <a:ext cx="12156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Avatar PoV</a:t>
            </a:r>
            <a:endParaRPr lang="en-GB" b="0" strike="noStrike" spc="-1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8E62C-E53D-5AC2-45AC-BEF1A91467FF}"/>
              </a:ext>
            </a:extLst>
          </p:cNvPr>
          <p:cNvCxnSpPr>
            <a:cxnSpLocks/>
          </p:cNvCxnSpPr>
          <p:nvPr/>
        </p:nvCxnSpPr>
        <p:spPr>
          <a:xfrm>
            <a:off x="742416" y="225357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85">
            <a:extLst>
              <a:ext uri="{FF2B5EF4-FFF2-40B4-BE49-F238E27FC236}">
                <a16:creationId xmlns:a16="http://schemas.microsoft.com/office/drawing/2014/main" id="{992BEF9A-6875-A2B2-3702-762299068D60}"/>
              </a:ext>
            </a:extLst>
          </p:cNvPr>
          <p:cNvSpPr/>
          <p:nvPr/>
        </p:nvSpPr>
        <p:spPr>
          <a:xfrm>
            <a:off x="217170" y="1496667"/>
            <a:ext cx="172562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 Scene </a:t>
            </a:r>
            <a:r>
              <a:rPr lang="en-US" spc="-1" err="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</a:t>
            </a:r>
            <a:r>
              <a:rPr lang="en-US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endParaRPr lang="en-GB" b="0" strike="noStrike" spc="-1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88308D-92A2-3896-CF47-378514284BC7}"/>
              </a:ext>
            </a:extLst>
          </p:cNvPr>
          <p:cNvCxnSpPr>
            <a:cxnSpLocks/>
          </p:cNvCxnSpPr>
          <p:nvPr/>
        </p:nvCxnSpPr>
        <p:spPr>
          <a:xfrm>
            <a:off x="723366" y="186876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41FAEC6-C1BD-A794-6766-3ED33B963AD2}"/>
              </a:ext>
            </a:extLst>
          </p:cNvPr>
          <p:cNvSpPr txBox="1"/>
          <p:nvPr/>
        </p:nvSpPr>
        <p:spPr>
          <a:xfrm>
            <a:off x="10228251" y="3816118"/>
            <a:ext cx="1477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Audio 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E26DDC-8482-C49B-EC8E-6CB41750C2E3}"/>
              </a:ext>
            </a:extLst>
          </p:cNvPr>
          <p:cNvCxnSpPr>
            <a:cxnSpLocks/>
          </p:cNvCxnSpPr>
          <p:nvPr/>
        </p:nvCxnSpPr>
        <p:spPr>
          <a:xfrm>
            <a:off x="10052661" y="4191714"/>
            <a:ext cx="200304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32AAC1-76BE-A2A0-9DC0-B76696CABB13}"/>
              </a:ext>
            </a:extLst>
          </p:cNvPr>
          <p:cNvCxnSpPr>
            <a:cxnSpLocks/>
          </p:cNvCxnSpPr>
          <p:nvPr/>
        </p:nvCxnSpPr>
        <p:spPr>
          <a:xfrm>
            <a:off x="738606" y="147252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85">
            <a:extLst>
              <a:ext uri="{FF2B5EF4-FFF2-40B4-BE49-F238E27FC236}">
                <a16:creationId xmlns:a16="http://schemas.microsoft.com/office/drawing/2014/main" id="{0C8A9FB0-9798-3DE9-80E5-BA07868E0886}"/>
              </a:ext>
            </a:extLst>
          </p:cNvPr>
          <p:cNvSpPr/>
          <p:nvPr/>
        </p:nvSpPr>
        <p:spPr>
          <a:xfrm>
            <a:off x="457702" y="1104237"/>
            <a:ext cx="145842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Point of View</a:t>
            </a:r>
            <a:endParaRPr lang="en-GB" b="0" strike="noStrike" spc="-1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43E4DC-8B0E-9571-6B8F-0501376BF4B6}"/>
              </a:ext>
            </a:extLst>
          </p:cNvPr>
          <p:cNvSpPr txBox="1"/>
          <p:nvPr/>
        </p:nvSpPr>
        <p:spPr>
          <a:xfrm>
            <a:off x="325600" y="2273535"/>
            <a:ext cx="1543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pc="-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Input Speech</a:t>
            </a:r>
            <a:endParaRPr lang="en-GB" b="0" strike="noStrike" spc="-1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6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2E01D9-9A1A-E40B-AB84-5567218F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MPAI-PAF V1.5 Data Types</a:t>
            </a:r>
            <a:endParaRPr lang="en-15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788BB14-6935-B2B6-446E-1D74C0CA1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034049"/>
              </p:ext>
            </p:extLst>
          </p:nvPr>
        </p:nvGraphicFramePr>
        <p:xfrm>
          <a:off x="1301750" y="1905000"/>
          <a:ext cx="101544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733">
                  <a:extLst>
                    <a:ext uri="{9D8B030D-6E8A-4147-A177-3AD203B41FA5}">
                      <a16:colId xmlns:a16="http://schemas.microsoft.com/office/drawing/2014/main" val="3083149329"/>
                    </a:ext>
                  </a:extLst>
                </a:gridCol>
                <a:gridCol w="2810876">
                  <a:extLst>
                    <a:ext uri="{9D8B030D-6E8A-4147-A177-3AD203B41FA5}">
                      <a16:colId xmlns:a16="http://schemas.microsoft.com/office/drawing/2014/main" val="2909482129"/>
                    </a:ext>
                  </a:extLst>
                </a:gridCol>
                <a:gridCol w="810867">
                  <a:extLst>
                    <a:ext uri="{9D8B030D-6E8A-4147-A177-3AD203B41FA5}">
                      <a16:colId xmlns:a16="http://schemas.microsoft.com/office/drawing/2014/main" val="1732709631"/>
                    </a:ext>
                  </a:extLst>
                </a:gridCol>
                <a:gridCol w="1225442">
                  <a:extLst>
                    <a:ext uri="{9D8B030D-6E8A-4147-A177-3AD203B41FA5}">
                      <a16:colId xmlns:a16="http://schemas.microsoft.com/office/drawing/2014/main" val="4161848644"/>
                    </a:ext>
                  </a:extLst>
                </a:gridCol>
                <a:gridCol w="3074099">
                  <a:extLst>
                    <a:ext uri="{9D8B030D-6E8A-4147-A177-3AD203B41FA5}">
                      <a16:colId xmlns:a16="http://schemas.microsoft.com/office/drawing/2014/main" val="1570567193"/>
                    </a:ext>
                  </a:extLst>
                </a:gridCol>
                <a:gridCol w="975419">
                  <a:extLst>
                    <a:ext uri="{9D8B030D-6E8A-4147-A177-3AD203B41FA5}">
                      <a16:colId xmlns:a16="http://schemas.microsoft.com/office/drawing/2014/main" val="1534265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JSON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JSON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36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PAF-AVT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Avatar</a:t>
                      </a:r>
                      <a:endParaRPr lang="en-US" sz="20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US" sz="20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PAF-BDO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Body Descriptors Object</a:t>
                      </a:r>
                      <a:endParaRPr lang="en-US" sz="20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US" sz="20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73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PAF-FDO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Face Descriptors Object</a:t>
                      </a:r>
                      <a:endParaRPr lang="en-US" sz="200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US" sz="200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PAF-GSD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Gesture Descriptors Object</a:t>
                      </a:r>
                      <a:endParaRPr lang="en-US" sz="200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US" sz="20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83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PAF-MCO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MoCap Object</a:t>
                      </a:r>
                      <a:endParaRPr lang="en-US" sz="200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X</a:t>
                      </a:r>
                      <a:endParaRPr lang="en-US" sz="200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PAF-PAV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Portable Avatar</a:t>
                      </a:r>
                      <a:endParaRPr lang="en-US" sz="200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X</a:t>
                      </a:r>
                      <a:endParaRPr lang="en-US" sz="20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127144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84F115-0449-32AB-EAD8-58323EBB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B81F8-8730-CCE7-40D0-0FB0114A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59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705E94-274F-2242-11A1-F7A2790A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Avatar</a:t>
            </a:r>
            <a:endParaRPr lang="en-15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3C99CC6-A057-CE31-34FD-6338ECD5E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282188"/>
              </p:ext>
            </p:extLst>
          </p:nvPr>
        </p:nvGraphicFramePr>
        <p:xfrm>
          <a:off x="2029720" y="1576878"/>
          <a:ext cx="8351044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613">
                  <a:extLst>
                    <a:ext uri="{9D8B030D-6E8A-4147-A177-3AD203B41FA5}">
                      <a16:colId xmlns:a16="http://schemas.microsoft.com/office/drawing/2014/main" val="3273993694"/>
                    </a:ext>
                  </a:extLst>
                </a:gridCol>
                <a:gridCol w="5101431">
                  <a:extLst>
                    <a:ext uri="{9D8B030D-6E8A-4147-A177-3AD203B41FA5}">
                      <a16:colId xmlns:a16="http://schemas.microsoft.com/office/drawing/2014/main" val="6462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Label</a:t>
                      </a:r>
                      <a:endParaRPr lang="en-150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Description</a:t>
                      </a:r>
                      <a:endParaRPr lang="en-150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3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MInstanceID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ID of the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Virtual Space</a:t>
                      </a: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750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PortableAvatarID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the Portable Avatar.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781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PortableAvatarData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Set of Data related to Avatar.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7378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AudioVisualSceneSpaceTime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Space and Time info of AV Scene in M-Instance.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479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AudioVisualSceneDescriptors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 Scene Descriptors.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653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AvatarSpaceTime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Space-Time of Avatar instance in AV Scene.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116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Avatar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Avatar’s Model and Face and Body Descriptors.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64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LanguageSelector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Avatar’s Language Preference.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9225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TextObject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Text associated with Avatar.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411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SpeechObject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Set of Data related to Speech Object.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0225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SpeechModel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Neural Network Model for Speech Synthesis.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182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PersonalStatus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Personal Status of Avatar.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579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DescrMetadata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Descriptive Metadata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497523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4A2E3-7264-F521-7D5D-AC63A442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70666-2364-F80E-6F74-11BB09DC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8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944B39-5D4C-E14A-AA46-A5193EDE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Avatar</a:t>
            </a:r>
            <a:endParaRPr lang="en-15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0AB843C-3561-91CD-45A5-0F395B756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639395"/>
              </p:ext>
            </p:extLst>
          </p:nvPr>
        </p:nvGraphicFramePr>
        <p:xfrm>
          <a:off x="3121675" y="1292438"/>
          <a:ext cx="7005796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365">
                  <a:extLst>
                    <a:ext uri="{9D8B030D-6E8A-4147-A177-3AD203B41FA5}">
                      <a16:colId xmlns:a16="http://schemas.microsoft.com/office/drawing/2014/main" val="2780602538"/>
                    </a:ext>
                  </a:extLst>
                </a:gridCol>
                <a:gridCol w="5101431">
                  <a:extLst>
                    <a:ext uri="{9D8B030D-6E8A-4147-A177-3AD203B41FA5}">
                      <a16:colId xmlns:a16="http://schemas.microsoft.com/office/drawing/2014/main" val="1130424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25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Header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Avatar Header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29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Standard-Avatar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characters “PAF-AVT-V”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621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version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164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Dot-separator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character "."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08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Subversion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version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640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MInstanceID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of Virtual Space the Avatar belongs to.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29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AvatarSpaceTime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inherent Space-Time info of the Avatar.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9457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AvatarID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Avatar.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59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AvatarData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 of Avatar-related Data.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788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AvatarModel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of Avatar.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8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BodyDescriptors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Avatar Body Descriptors.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08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FaceDescriptors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Avatar Face Descriptors of Avatar.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25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ProcessID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of process morphing Model.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85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ClothID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of cloth work by Avatar.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2316019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C55CB-4802-B263-B37F-322B68CF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EC067-2638-0DF9-3576-8D7505DF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2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AA10-EF20-CC94-E890-64AE531B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1" y="47059"/>
            <a:ext cx="10202586" cy="1280890"/>
          </a:xfrm>
        </p:spPr>
        <p:txBody>
          <a:bodyPr/>
          <a:lstStyle/>
          <a:p>
            <a:r>
              <a:rPr lang="en-US" dirty="0"/>
              <a:t>Basic 3D Model Object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C900FB-AA0C-7670-3A43-21EF6543B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130599"/>
              </p:ext>
            </p:extLst>
          </p:nvPr>
        </p:nvGraphicFramePr>
        <p:xfrm>
          <a:off x="1559197" y="928456"/>
          <a:ext cx="9209048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187">
                  <a:extLst>
                    <a:ext uri="{9D8B030D-6E8A-4147-A177-3AD203B41FA5}">
                      <a16:colId xmlns:a16="http://schemas.microsoft.com/office/drawing/2014/main" val="955496742"/>
                    </a:ext>
                  </a:extLst>
                </a:gridCol>
                <a:gridCol w="5680861">
                  <a:extLst>
                    <a:ext uri="{9D8B030D-6E8A-4147-A177-3AD203B41FA5}">
                      <a16:colId xmlns:a16="http://schemas.microsoft.com/office/drawing/2014/main" val="171463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8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Basic3DModelObjectID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the Basic 3D Model Object.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9527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3DModelDataQualifier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Qualifier of Basic 3D Model Data.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382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BasicVisualObjectAttributes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Additional information on Object.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029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Mass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 of the Object in kg.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12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 has material consistence (0=No, 1=Yes).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05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Gravity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 is subject to gravity (0=No, 1=Yes).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49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TextureMapID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of Texture Map.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35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ObjectAudioCharacteristics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3D Model Object’s Audio Characteristics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11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Axes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three axes of the Basic 3D Model Object.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225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Basic3DModelObjectSpaceTime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Space-Time info of the Basic 3D Model Object.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7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Basic3DModelObjectAnnotations[]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Annotations of Basic 3D Model Object.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58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Annotation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 of Annotation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4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AnnotationSpaceTime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Where/when Annotation is attached.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29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Rights to perform Actions on the Basic 3D Model Object.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71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DescrMetadata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Descriptive Metadata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09914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18F09-7C8F-42DB-6677-3015DF00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536FC-5E81-DA59-724A-7CA544F7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68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5BB9-260E-5104-3347-83CCFC81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MPAI-PAF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3394D-1FCB-F2A0-C6FE-08FC50D99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Portable Avatar Format plays a fundamental role in MPAI especially as a provider of 3D Graphics Data Types for a wide range of MPAI standards:</a:t>
            </a:r>
          </a:p>
          <a:p>
            <a:r>
              <a:rPr lang="en-US" dirty="0"/>
              <a:t>Connected Autonomous Vehicle</a:t>
            </a:r>
          </a:p>
          <a:p>
            <a:r>
              <a:rPr lang="en-US" dirty="0"/>
              <a:t>Context-based Audio Enhancement</a:t>
            </a:r>
          </a:p>
          <a:p>
            <a:r>
              <a:rPr lang="en-US" dirty="0"/>
              <a:t>Human and Machine Communication</a:t>
            </a:r>
          </a:p>
          <a:p>
            <a:r>
              <a:rPr lang="en-US" dirty="0"/>
              <a:t>Multimodal Conversation</a:t>
            </a:r>
          </a:p>
          <a:p>
            <a:r>
              <a:rPr lang="en-US" dirty="0"/>
              <a:t>MPAI Metaverse Model</a:t>
            </a:r>
          </a:p>
          <a:p>
            <a:r>
              <a:rPr lang="en-US" dirty="0"/>
              <a:t>XR Venues</a:t>
            </a:r>
          </a:p>
          <a:p>
            <a:pPr marL="0" indent="0">
              <a:buNone/>
            </a:pPr>
            <a:r>
              <a:rPr lang="en-US" dirty="0"/>
              <a:t>MPAI-PAF will continue playing this role in the future.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86F6-7296-C22E-1843-7FBC9634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E2AA9-ECB9-3BD5-6ECC-F42C22EA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33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750201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12-Sep-25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19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19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19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19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1460781" y="5714977"/>
            <a:ext cx="7688784" cy="91464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https://mpai.community/standards/mpai-paf/</a:t>
            </a:r>
            <a:endParaRPr kumimoji="0" lang="en-150" sz="32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24CE-3061-5AB9-C18D-56E819DA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Portable Avatar Format</a:t>
            </a:r>
            <a:endParaRPr lang="en-1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08D5F-0FA7-C62E-84B7-9429A298B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1" r="35472" b="-2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E3E2-84F3-2A42-9EEE-62247DB35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 fontScale="92500"/>
          </a:bodyPr>
          <a:lstStyle/>
          <a:p>
            <a:r>
              <a:rPr lang="en-US" dirty="0"/>
              <a:t>A standard project developed by Moving Picture, Audio, and Data Coding by Artificial Intelligence (MPAI)</a:t>
            </a:r>
          </a:p>
          <a:p>
            <a:r>
              <a:rPr lang="en-US" dirty="0"/>
              <a:t>MPAI is the international, unaffiliated, not-for-profit association based in Geneva.</a:t>
            </a:r>
          </a:p>
          <a:p>
            <a:r>
              <a:rPr lang="en-US" dirty="0"/>
              <a:t>MPAI develops standards for AI-bases data coding </a:t>
            </a:r>
          </a:p>
          <a:p>
            <a:pPr lvl="1"/>
            <a:r>
              <a:rPr lang="en-US" dirty="0"/>
              <a:t>Using a rigorous development process.</a:t>
            </a:r>
          </a:p>
          <a:p>
            <a:pPr lvl="1"/>
            <a:r>
              <a:rPr lang="en-GB" dirty="0"/>
              <a:t>Attaching clear IP Rights licensing frameworks.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8AA8-EB80-EBFB-8810-BC7C9A95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9EFFD-3741-1AF7-8C07-8797269B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43693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1075-1B7E-289B-D66F-E9590C0D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 is Portable Avatar Format?</a:t>
            </a:r>
            <a:endParaRPr lang="en-150" dirty="0"/>
          </a:p>
        </p:txBody>
      </p:sp>
      <p:pic>
        <p:nvPicPr>
          <p:cNvPr id="6" name="Picture 5" descr="A blue abstract watercolor pattern on a white background">
            <a:extLst>
              <a:ext uri="{FF2B5EF4-FFF2-40B4-BE49-F238E27FC236}">
                <a16:creationId xmlns:a16="http://schemas.microsoft.com/office/drawing/2014/main" id="{F892CCB8-0C97-68CE-4B6B-D0F19452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54" r="17884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28C1-3BB2-D412-9DA5-8096CD3F1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Technical Specification: Portable Avatar Format (MPAI-PAF) V1.5</a:t>
            </a:r>
            <a:r>
              <a:rPr lang="en-US" sz="2200" dirty="0"/>
              <a:t> specifies:</a:t>
            </a:r>
          </a:p>
          <a:p>
            <a:r>
              <a:rPr lang="en-US" sz="2000" dirty="0"/>
              <a:t>The </a:t>
            </a:r>
            <a:r>
              <a:rPr lang="en-US" sz="2000" i="1" dirty="0"/>
              <a:t>Portable Avatar Format</a:t>
            </a:r>
            <a:r>
              <a:rPr lang="en-US" sz="2000" dirty="0"/>
              <a:t> </a:t>
            </a:r>
          </a:p>
          <a:p>
            <a:r>
              <a:rPr lang="en-US" sz="2000" dirty="0"/>
              <a:t>Related </a:t>
            </a:r>
            <a:r>
              <a:rPr lang="en-US" sz="2000" i="1" dirty="0"/>
              <a:t>Data Types</a:t>
            </a:r>
            <a:r>
              <a:rPr lang="en-US" sz="2000" dirty="0"/>
              <a:t> enabling a receiver to decode and render an Avatar and its environment as intended by the sender.</a:t>
            </a:r>
          </a:p>
          <a:p>
            <a:r>
              <a:rPr lang="en-US" sz="2000" dirty="0"/>
              <a:t>The </a:t>
            </a:r>
            <a:r>
              <a:rPr lang="en-US" sz="2000" i="1" dirty="0"/>
              <a:t>Personal Status Display </a:t>
            </a:r>
            <a:r>
              <a:rPr lang="en-US" sz="2000" dirty="0"/>
              <a:t>and other AI Modules enabling the interoperable handling of avatars and related data.</a:t>
            </a:r>
          </a:p>
          <a:p>
            <a:r>
              <a:rPr lang="en-US" sz="2000" dirty="0"/>
              <a:t>The </a:t>
            </a:r>
            <a:r>
              <a:rPr lang="en-US" sz="2000" i="1" dirty="0"/>
              <a:t>AI Workflows and AI Modules</a:t>
            </a:r>
            <a:r>
              <a:rPr lang="en-US" sz="2000" dirty="0"/>
              <a:t> of the Avatar-Based Videoconference AI Workflow (AIW-ABV) also using Data Types and AI Modules specified by other MPAI standards.</a:t>
            </a:r>
          </a:p>
          <a:p>
            <a:pPr>
              <a:lnSpc>
                <a:spcPct val="90000"/>
              </a:lnSpc>
            </a:pPr>
            <a:endParaRPr lang="en-150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0F7B1-D91C-8C3A-0EED-C318FFCC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E2A05-833C-B9FA-0358-4B2CC004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48777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7933-546A-31FF-40B4-1F47077A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 is AI Framework?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7466-6280-408B-B61C-797B8D7F1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Technical Specification: AI Framework </a:t>
            </a:r>
            <a:r>
              <a:rPr lang="en-US" b="1" dirty="0"/>
              <a:t>(MPAI-AIF) V2.1</a:t>
            </a:r>
            <a:r>
              <a:rPr lang="en-US" dirty="0"/>
              <a:t>  specifies the AI Framework’s</a:t>
            </a:r>
          </a:p>
          <a:p>
            <a:pPr>
              <a:buFontTx/>
              <a:buChar char="-"/>
            </a:pPr>
            <a:r>
              <a:rPr lang="en-US" dirty="0"/>
              <a:t>Architecture</a:t>
            </a:r>
          </a:p>
          <a:p>
            <a:pPr>
              <a:buFontTx/>
              <a:buChar char="-"/>
            </a:pPr>
            <a:r>
              <a:rPr lang="en-US" dirty="0"/>
              <a:t>Interfaces</a:t>
            </a:r>
          </a:p>
          <a:p>
            <a:pPr>
              <a:buFontTx/>
              <a:buChar char="-"/>
            </a:pPr>
            <a:r>
              <a:rPr lang="en-US" dirty="0"/>
              <a:t>Protocols</a:t>
            </a:r>
          </a:p>
          <a:p>
            <a:pPr>
              <a:buFontTx/>
              <a:buChar char="-"/>
            </a:pPr>
            <a:r>
              <a:rPr lang="en-US" dirty="0"/>
              <a:t>API</a:t>
            </a:r>
          </a:p>
          <a:p>
            <a:pPr marL="0" indent="0">
              <a:buNone/>
            </a:pPr>
            <a:r>
              <a:rPr lang="en-US" dirty="0"/>
              <a:t>specially designed for the execution of AI-based implementations but also suitable for mixed AI and traditional data processing workflows.</a:t>
            </a:r>
            <a:endParaRPr lang="en-150" dirty="0"/>
          </a:p>
        </p:txBody>
      </p:sp>
      <p:pic>
        <p:nvPicPr>
          <p:cNvPr id="7" name="Content Placeholder 6" descr="Abstract smoke background">
            <a:extLst>
              <a:ext uri="{FF2B5EF4-FFF2-40B4-BE49-F238E27FC236}">
                <a16:creationId xmlns:a16="http://schemas.microsoft.com/office/drawing/2014/main" id="{B64E28F7-4B3D-FB16-99E2-76E1D3B637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0921" y="2478086"/>
            <a:ext cx="5123689" cy="3407253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F8C41-C75E-927E-9A70-260EF29E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1FECF-74C5-AD44-37B0-59BC758F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865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5">
            <a:extLst>
              <a:ext uri="{FF2B5EF4-FFF2-40B4-BE49-F238E27FC236}">
                <a16:creationId xmlns:a16="http://schemas.microsoft.com/office/drawing/2014/main" id="{68245913-A600-252F-723A-F18CD74E981E}"/>
              </a:ext>
            </a:extLst>
          </p:cNvPr>
          <p:cNvSpPr/>
          <p:nvPr/>
        </p:nvSpPr>
        <p:spPr>
          <a:xfrm>
            <a:off x="4158360" y="2022564"/>
            <a:ext cx="5383080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6" name="Rectangle 3"/>
          <p:cNvSpPr/>
          <p:nvPr/>
        </p:nvSpPr>
        <p:spPr>
          <a:xfrm>
            <a:off x="2045520" y="2043438"/>
            <a:ext cx="941760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6" name="Right Brace 40"/>
          <p:cNvSpPr/>
          <p:nvPr/>
        </p:nvSpPr>
        <p:spPr>
          <a:xfrm>
            <a:off x="10142305" y="2043438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2" name="Right Brace 72"/>
          <p:cNvSpPr/>
          <p:nvPr/>
        </p:nvSpPr>
        <p:spPr>
          <a:xfrm rot="10800000">
            <a:off x="3440989" y="2047758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E1BFE89-B432-4D77-DE1F-58AA932B1E86}"/>
              </a:ext>
            </a:extLst>
          </p:cNvPr>
          <p:cNvGrpSpPr/>
          <p:nvPr/>
        </p:nvGrpSpPr>
        <p:grpSpPr>
          <a:xfrm>
            <a:off x="5806574" y="2258655"/>
            <a:ext cx="1660358" cy="615204"/>
            <a:chOff x="1478768" y="3118317"/>
            <a:chExt cx="5014301" cy="1870924"/>
          </a:xfrm>
        </p:grpSpPr>
        <p:sp>
          <p:nvSpPr>
            <p:cNvPr id="65" name="Rectangle 42">
              <a:extLst>
                <a:ext uri="{FF2B5EF4-FFF2-40B4-BE49-F238E27FC236}">
                  <a16:creationId xmlns:a16="http://schemas.microsoft.com/office/drawing/2014/main" id="{92FF3A85-BE8A-412D-49AE-F4C077FBE9E3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06F85B7-6307-060D-1BDD-73D7C64BC1A2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6651A35-6A1B-56CC-1577-527A27CF9E30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DCB68A6-E471-BF25-CFD6-CF717DC25EAD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708EE2C-E5EA-2D7D-06FB-6B04F78D3219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A0F89A7-2E6B-73F4-F2FA-854F1E8A2A93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AAD92BF-0786-E2AD-9D01-A0A601D80327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FB57BE5-0CD2-7859-5764-33B0F6E01016}"/>
              </a:ext>
            </a:extLst>
          </p:cNvPr>
          <p:cNvGrpSpPr/>
          <p:nvPr/>
        </p:nvGrpSpPr>
        <p:grpSpPr>
          <a:xfrm>
            <a:off x="7596767" y="2362350"/>
            <a:ext cx="1660358" cy="615204"/>
            <a:chOff x="1478768" y="3118317"/>
            <a:chExt cx="5014301" cy="1870924"/>
          </a:xfrm>
        </p:grpSpPr>
        <p:sp>
          <p:nvSpPr>
            <p:cNvPr id="73" name="Rectangle 42">
              <a:extLst>
                <a:ext uri="{FF2B5EF4-FFF2-40B4-BE49-F238E27FC236}">
                  <a16:creationId xmlns:a16="http://schemas.microsoft.com/office/drawing/2014/main" id="{C6AD18C5-2A24-BEF6-1559-59D2DCF63086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AEFD8C-1EC0-32EF-8AA7-8F3898C374E0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545350D-421E-7F92-D578-ADA3E8F76327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0478A9-7167-F45C-5BEA-A8871731F132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5F56B76-C2EC-6046-F26F-E8CA84D8CA6F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32F7864-E3D4-7521-0762-9556CC3C3D48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3998989-7F21-C414-8952-04452ED1F2DF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FCA9EF4-A18C-CD64-D0C0-A269ED52C541}"/>
              </a:ext>
            </a:extLst>
          </p:cNvPr>
          <p:cNvGrpSpPr/>
          <p:nvPr/>
        </p:nvGrpSpPr>
        <p:grpSpPr>
          <a:xfrm>
            <a:off x="5810078" y="3152585"/>
            <a:ext cx="1660358" cy="615204"/>
            <a:chOff x="1478768" y="3118317"/>
            <a:chExt cx="5014301" cy="1870924"/>
          </a:xfrm>
        </p:grpSpPr>
        <p:sp>
          <p:nvSpPr>
            <p:cNvPr id="81" name="Rectangle 42">
              <a:extLst>
                <a:ext uri="{FF2B5EF4-FFF2-40B4-BE49-F238E27FC236}">
                  <a16:creationId xmlns:a16="http://schemas.microsoft.com/office/drawing/2014/main" id="{97B12765-1638-A384-AC7C-71490F65E82E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28308A6-E8EF-AE65-7D46-742BE21802D8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E9F09FC-1517-DC58-967C-C4400C1B79F2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C8FF422-FF58-8C48-9D33-19E9EEE85EC6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04522B2-9D5E-C130-51F9-32C7CEB02933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F4DE31-737F-9DE8-9CF2-FAE170428339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644B87-049F-2A7F-6454-0D0E9F813A14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2A9AC18-0C47-A63D-4357-C45A04CB23C3}"/>
              </a:ext>
            </a:extLst>
          </p:cNvPr>
          <p:cNvGrpSpPr/>
          <p:nvPr/>
        </p:nvGrpSpPr>
        <p:grpSpPr>
          <a:xfrm>
            <a:off x="7615621" y="3502996"/>
            <a:ext cx="1660358" cy="615204"/>
            <a:chOff x="1478768" y="3118317"/>
            <a:chExt cx="5014301" cy="1870924"/>
          </a:xfrm>
        </p:grpSpPr>
        <p:sp>
          <p:nvSpPr>
            <p:cNvPr id="89" name="Rectangle 42">
              <a:extLst>
                <a:ext uri="{FF2B5EF4-FFF2-40B4-BE49-F238E27FC236}">
                  <a16:creationId xmlns:a16="http://schemas.microsoft.com/office/drawing/2014/main" id="{0D4D5387-D051-E9C2-94BC-D1E24BEEF55A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89806C3-0E17-7184-8868-A1E3052D5373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0B42C12-D361-F98B-1D7B-903E1122AF5E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9446AB6-8FD9-7C1E-50FA-68FA2E861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514B853-B2DB-5634-84E2-8F996A882A02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05D4E03-45BB-EF44-3348-8A2ABC16287B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37445A6-E706-03E5-F5B0-490F382526B1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2C6A39-3A0C-B998-188F-5A3B0833A0F6}"/>
              </a:ext>
            </a:extLst>
          </p:cNvPr>
          <p:cNvGrpSpPr/>
          <p:nvPr/>
        </p:nvGrpSpPr>
        <p:grpSpPr>
          <a:xfrm>
            <a:off x="9539599" y="2153946"/>
            <a:ext cx="582135" cy="1952367"/>
            <a:chOff x="2969117" y="1271600"/>
            <a:chExt cx="582135" cy="2163463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B9C26E5-76C1-7525-21CE-125CA5D51D1B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CEAFF65-42ED-11B2-A94F-C96595FC7D7C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B586E65-F605-36DB-900C-D4EE3AE4A318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06DD847-AF2C-46F4-1ADD-25A9C6263B73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83119FD-A468-259F-E822-A16BF8029624}"/>
              </a:ext>
            </a:extLst>
          </p:cNvPr>
          <p:cNvGrpSpPr/>
          <p:nvPr/>
        </p:nvGrpSpPr>
        <p:grpSpPr>
          <a:xfrm>
            <a:off x="3581862" y="2153946"/>
            <a:ext cx="582135" cy="1952367"/>
            <a:chOff x="2969117" y="1271600"/>
            <a:chExt cx="582135" cy="2163463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1321E63-654F-95B1-1250-06A6F9017ED1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7BB4282-D550-AA7E-79AC-B3BBA7C85C00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24E7A7B-BD74-62CE-C634-9D32DADF24CC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F6F5C5C-90B3-DF30-28BF-14655009278E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1452" name="Rectangle 56"/>
          <p:cNvSpPr/>
          <p:nvPr/>
        </p:nvSpPr>
        <p:spPr>
          <a:xfrm>
            <a:off x="2045520" y="4444756"/>
            <a:ext cx="5570101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 (Non-secure/Secure)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3" name="Straight Connector 57"/>
          <p:cNvSpPr/>
          <p:nvPr/>
        </p:nvSpPr>
        <p:spPr>
          <a:xfrm>
            <a:off x="2060910" y="4346803"/>
            <a:ext cx="5554711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9" name="Rectangle 51"/>
          <p:cNvSpPr/>
          <p:nvPr/>
        </p:nvSpPr>
        <p:spPr>
          <a:xfrm>
            <a:off x="3992001" y="5028830"/>
            <a:ext cx="750190" cy="52638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4" name="Rectangle 1"/>
          <p:cNvSpPr/>
          <p:nvPr/>
        </p:nvSpPr>
        <p:spPr>
          <a:xfrm>
            <a:off x="2116114" y="5026831"/>
            <a:ext cx="681155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MPAI Store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52">
            <a:extLst>
              <a:ext uri="{FF2B5EF4-FFF2-40B4-BE49-F238E27FC236}">
                <a16:creationId xmlns:a16="http://schemas.microsoft.com/office/drawing/2014/main" id="{EF61BAF6-8C44-DDD4-A2A9-8EB100D9D468}"/>
              </a:ext>
            </a:extLst>
          </p:cNvPr>
          <p:cNvSpPr/>
          <p:nvPr/>
        </p:nvSpPr>
        <p:spPr>
          <a:xfrm>
            <a:off x="4844597" y="5028308"/>
            <a:ext cx="681155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52">
            <a:extLst>
              <a:ext uri="{FF2B5EF4-FFF2-40B4-BE49-F238E27FC236}">
                <a16:creationId xmlns:a16="http://schemas.microsoft.com/office/drawing/2014/main" id="{2AD0D662-38E8-F224-EAF2-553674FE64AE}"/>
              </a:ext>
            </a:extLst>
          </p:cNvPr>
          <p:cNvSpPr/>
          <p:nvPr/>
        </p:nvSpPr>
        <p:spPr>
          <a:xfrm>
            <a:off x="2952453" y="2797412"/>
            <a:ext cx="461665" cy="68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Inputs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53">
            <a:extLst>
              <a:ext uri="{FF2B5EF4-FFF2-40B4-BE49-F238E27FC236}">
                <a16:creationId xmlns:a16="http://schemas.microsoft.com/office/drawing/2014/main" id="{A0094F44-BAB3-4A4F-F33B-0F4F9B8EBCAC}"/>
              </a:ext>
            </a:extLst>
          </p:cNvPr>
          <p:cNvSpPr/>
          <p:nvPr/>
        </p:nvSpPr>
        <p:spPr>
          <a:xfrm>
            <a:off x="10180196" y="2658935"/>
            <a:ext cx="461665" cy="85376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7" name="Rectangle 5"/>
          <p:cNvSpPr/>
          <p:nvPr/>
        </p:nvSpPr>
        <p:spPr>
          <a:xfrm>
            <a:off x="2864234" y="5026831"/>
            <a:ext cx="1027145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</a:t>
            </a: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-cation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054054-E634-E6BF-5387-FE299909A551}"/>
              </a:ext>
            </a:extLst>
          </p:cNvPr>
          <p:cNvCxnSpPr>
            <a:cxnSpLocks/>
          </p:cNvCxnSpPr>
          <p:nvPr/>
        </p:nvCxnSpPr>
        <p:spPr>
          <a:xfrm>
            <a:off x="2864234" y="4942242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C66B4E-5DB3-B066-1F0E-0D6C28D6C07A}"/>
              </a:ext>
            </a:extLst>
          </p:cNvPr>
          <p:cNvCxnSpPr/>
          <p:nvPr/>
        </p:nvCxnSpPr>
        <p:spPr>
          <a:xfrm flipV="1">
            <a:off x="4034046" y="4942849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6F429C-36CA-0611-B302-C548CCE3F847}"/>
              </a:ext>
            </a:extLst>
          </p:cNvPr>
          <p:cNvCxnSpPr/>
          <p:nvPr/>
        </p:nvCxnSpPr>
        <p:spPr>
          <a:xfrm flipV="1">
            <a:off x="4872253" y="4942851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D0C320-D5F3-A080-68F3-66BE64C9507B}"/>
              </a:ext>
            </a:extLst>
          </p:cNvPr>
          <p:cNvCxnSpPr/>
          <p:nvPr/>
        </p:nvCxnSpPr>
        <p:spPr>
          <a:xfrm flipV="1">
            <a:off x="2144552" y="4942848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645D80-977F-8FC9-6CE6-E5BAFF0E22F4}"/>
              </a:ext>
            </a:extLst>
          </p:cNvPr>
          <p:cNvCxnSpPr>
            <a:cxnSpLocks/>
          </p:cNvCxnSpPr>
          <p:nvPr/>
        </p:nvCxnSpPr>
        <p:spPr>
          <a:xfrm>
            <a:off x="4481986" y="3056354"/>
            <a:ext cx="103462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4A1A3B5-7F94-50D7-C946-6AB540CE9253}"/>
              </a:ext>
            </a:extLst>
          </p:cNvPr>
          <p:cNvGrpSpPr/>
          <p:nvPr/>
        </p:nvGrpSpPr>
        <p:grpSpPr>
          <a:xfrm>
            <a:off x="4347978" y="3152585"/>
            <a:ext cx="1333370" cy="951798"/>
            <a:chOff x="4347978" y="2661733"/>
            <a:chExt cx="1333370" cy="711130"/>
          </a:xfrm>
        </p:grpSpPr>
        <p:sp>
          <p:nvSpPr>
            <p:cNvPr id="1497" name="Rectangle 58"/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(non-secure)</a:t>
              </a:r>
              <a:endPara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endParaRPr>
            </a:p>
          </p:txBody>
        </p:sp>
        <p:sp>
          <p:nvSpPr>
            <p:cNvPr id="16" name="Rectangle 58">
              <a:extLst>
                <a:ext uri="{FF2B5EF4-FFF2-40B4-BE49-F238E27FC236}">
                  <a16:creationId xmlns:a16="http://schemas.microsoft.com/office/drawing/2014/main" id="{04C1C8EA-078A-E682-5548-22FFD5848D0C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(secure)</a:t>
              </a:r>
              <a:endPara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6C21DE-61B3-8D84-F6CD-C72395FAFB81}"/>
              </a:ext>
            </a:extLst>
          </p:cNvPr>
          <p:cNvSpPr txBox="1"/>
          <p:nvPr/>
        </p:nvSpPr>
        <p:spPr>
          <a:xfrm>
            <a:off x="9629866" y="4777223"/>
            <a:ext cx="8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03762-3DC8-66D4-6A34-F4493D7ACD84}"/>
              </a:ext>
            </a:extLst>
          </p:cNvPr>
          <p:cNvSpPr/>
          <p:nvPr/>
        </p:nvSpPr>
        <p:spPr>
          <a:xfrm>
            <a:off x="8434339" y="5012050"/>
            <a:ext cx="1135788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Attestation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203465-ABCE-E7E4-6668-7CD33B3AED2F}"/>
              </a:ext>
            </a:extLst>
          </p:cNvPr>
          <p:cNvSpPr/>
          <p:nvPr/>
        </p:nvSpPr>
        <p:spPr>
          <a:xfrm>
            <a:off x="7172734" y="5023491"/>
            <a:ext cx="1201866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Encryption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A6CF585-008A-2446-D7AA-C3B2B7B9CE01}"/>
              </a:ext>
            </a:extLst>
          </p:cNvPr>
          <p:cNvSpPr/>
          <p:nvPr/>
        </p:nvSpPr>
        <p:spPr>
          <a:xfrm>
            <a:off x="5605538" y="5025868"/>
            <a:ext cx="1507457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7D91E5-C78C-7E6C-D2AC-8F59B320238A}"/>
              </a:ext>
            </a:extLst>
          </p:cNvPr>
          <p:cNvCxnSpPr>
            <a:cxnSpLocks/>
          </p:cNvCxnSpPr>
          <p:nvPr/>
        </p:nvCxnSpPr>
        <p:spPr>
          <a:xfrm flipV="1">
            <a:off x="5586930" y="4942863"/>
            <a:ext cx="394850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73024A-63D4-A241-A250-2807BB131530}"/>
              </a:ext>
            </a:extLst>
          </p:cNvPr>
          <p:cNvSpPr txBox="1"/>
          <p:nvPr/>
        </p:nvSpPr>
        <p:spPr>
          <a:xfrm>
            <a:off x="4518149" y="2112173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Workflow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(AIW)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2344-023E-0D3D-44C6-43A137A8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 Framework (MPAI-AIF V2.2)</a:t>
            </a:r>
          </a:p>
        </p:txBody>
      </p:sp>
    </p:spTree>
    <p:extLst>
      <p:ext uri="{BB962C8B-B14F-4D97-AF65-F5344CB8AC3E}">
        <p14:creationId xmlns:p14="http://schemas.microsoft.com/office/powerpoint/2010/main" val="36260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0C76D4-0D6B-3591-8DA0-952AEA409700}"/>
              </a:ext>
            </a:extLst>
          </p:cNvPr>
          <p:cNvSpPr/>
          <p:nvPr/>
        </p:nvSpPr>
        <p:spPr>
          <a:xfrm>
            <a:off x="5266495" y="3540441"/>
            <a:ext cx="1933303" cy="20449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Avatar Videoconference Server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AEE60-AC20-4638-3292-F00A9E4075C4}"/>
              </a:ext>
            </a:extLst>
          </p:cNvPr>
          <p:cNvSpPr/>
          <p:nvPr/>
        </p:nvSpPr>
        <p:spPr>
          <a:xfrm>
            <a:off x="2160845" y="3510565"/>
            <a:ext cx="1322146" cy="20795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Client Transmitter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30C639-FFAF-E24D-8CD2-4D503D687DF2}"/>
              </a:ext>
            </a:extLst>
          </p:cNvPr>
          <p:cNvSpPr/>
          <p:nvPr/>
        </p:nvSpPr>
        <p:spPr>
          <a:xfrm>
            <a:off x="5268189" y="1899989"/>
            <a:ext cx="1933302" cy="1069693"/>
          </a:xfrm>
          <a:prstGeom prst="rect">
            <a:avLst/>
          </a:prstGeom>
          <a:solidFill>
            <a:srgbClr val="9343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Virtual Meeting Secretary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BA57C8-99AE-9B5A-8667-E930BB54B2AB}"/>
              </a:ext>
            </a:extLst>
          </p:cNvPr>
          <p:cNvSpPr txBox="1"/>
          <p:nvPr/>
        </p:nvSpPr>
        <p:spPr>
          <a:xfrm>
            <a:off x="985014" y="3549158"/>
            <a:ext cx="120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Input Selector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AAB790-F285-8436-5931-7FF21610E8D7}"/>
              </a:ext>
            </a:extLst>
          </p:cNvPr>
          <p:cNvSpPr txBox="1"/>
          <p:nvPr/>
        </p:nvSpPr>
        <p:spPr>
          <a:xfrm>
            <a:off x="997716" y="5113528"/>
            <a:ext cx="1171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Avatar Model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A14742E-3742-7D2D-4AA0-D8470E7F2314}"/>
              </a:ext>
            </a:extLst>
          </p:cNvPr>
          <p:cNvSpPr txBox="1"/>
          <p:nvPr/>
        </p:nvSpPr>
        <p:spPr>
          <a:xfrm>
            <a:off x="1534967" y="4698742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B73374-6A9B-BF54-1F21-972B027F19FD}"/>
              </a:ext>
            </a:extLst>
          </p:cNvPr>
          <p:cNvSpPr txBox="1"/>
          <p:nvPr/>
        </p:nvSpPr>
        <p:spPr>
          <a:xfrm>
            <a:off x="1462665" y="431491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592949-3A52-EA05-43AD-FC13752F9910}"/>
              </a:ext>
            </a:extLst>
          </p:cNvPr>
          <p:cNvCxnSpPr>
            <a:cxnSpLocks/>
          </p:cNvCxnSpPr>
          <p:nvPr/>
        </p:nvCxnSpPr>
        <p:spPr>
          <a:xfrm flipV="1">
            <a:off x="6270397" y="2979842"/>
            <a:ext cx="1693" cy="570759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AA89A5-1B4E-475D-86F6-5C2892E1AE39}"/>
              </a:ext>
            </a:extLst>
          </p:cNvPr>
          <p:cNvCxnSpPr>
            <a:cxnSpLocks/>
          </p:cNvCxnSpPr>
          <p:nvPr/>
        </p:nvCxnSpPr>
        <p:spPr>
          <a:xfrm flipV="1">
            <a:off x="5416376" y="2969682"/>
            <a:ext cx="1693" cy="57075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8790A93-663C-00E1-17CC-2E876F92B5FD}"/>
              </a:ext>
            </a:extLst>
          </p:cNvPr>
          <p:cNvSpPr/>
          <p:nvPr/>
        </p:nvSpPr>
        <p:spPr>
          <a:xfrm>
            <a:off x="8948082" y="3540441"/>
            <a:ext cx="1301103" cy="20496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Client Receiver </a:t>
            </a:r>
          </a:p>
        </p:txBody>
      </p:sp>
      <p:sp>
        <p:nvSpPr>
          <p:cNvPr id="56" name="TextBox 25">
            <a:extLst>
              <a:ext uri="{FF2B5EF4-FFF2-40B4-BE49-F238E27FC236}">
                <a16:creationId xmlns:a16="http://schemas.microsoft.com/office/drawing/2014/main" id="{C8199089-2C8F-3071-0DAA-9F0080A0DB06}"/>
              </a:ext>
            </a:extLst>
          </p:cNvPr>
          <p:cNvSpPr/>
          <p:nvPr/>
        </p:nvSpPr>
        <p:spPr>
          <a:xfrm>
            <a:off x="10249493" y="4281018"/>
            <a:ext cx="119436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Audio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40">
            <a:extLst>
              <a:ext uri="{FF2B5EF4-FFF2-40B4-BE49-F238E27FC236}">
                <a16:creationId xmlns:a16="http://schemas.microsoft.com/office/drawing/2014/main" id="{64AD27D1-8AEB-EAA8-839B-FE888463EE70}"/>
              </a:ext>
            </a:extLst>
          </p:cNvPr>
          <p:cNvSpPr/>
          <p:nvPr/>
        </p:nvSpPr>
        <p:spPr>
          <a:xfrm>
            <a:off x="10239596" y="4683152"/>
            <a:ext cx="121416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Visual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F64CB-9E76-2EE0-3769-424D512CAFF0}"/>
              </a:ext>
            </a:extLst>
          </p:cNvPr>
          <p:cNvSpPr txBox="1"/>
          <p:nvPr/>
        </p:nvSpPr>
        <p:spPr>
          <a:xfrm>
            <a:off x="6589761" y="3108122"/>
            <a:ext cx="878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9706D6-74D0-AFDB-8B0F-6C2D606C1A55}"/>
              </a:ext>
            </a:extLst>
          </p:cNvPr>
          <p:cNvSpPr txBox="1"/>
          <p:nvPr/>
        </p:nvSpPr>
        <p:spPr>
          <a:xfrm>
            <a:off x="10263397" y="5073943"/>
            <a:ext cx="878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67A2BA-BD97-A4F4-1C46-D96F3480DB5B}"/>
              </a:ext>
            </a:extLst>
          </p:cNvPr>
          <p:cNvCxnSpPr>
            <a:cxnSpLocks/>
          </p:cNvCxnSpPr>
          <p:nvPr/>
        </p:nvCxnSpPr>
        <p:spPr>
          <a:xfrm>
            <a:off x="10224408" y="3785039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0906F52-1277-3014-71C4-38FEE391096B}"/>
              </a:ext>
            </a:extLst>
          </p:cNvPr>
          <p:cNvCxnSpPr>
            <a:cxnSpLocks/>
          </p:cNvCxnSpPr>
          <p:nvPr/>
        </p:nvCxnSpPr>
        <p:spPr>
          <a:xfrm flipV="1">
            <a:off x="7023688" y="2979842"/>
            <a:ext cx="1693" cy="570759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E1901D-F32C-7236-94EB-FE763322012D}"/>
              </a:ext>
            </a:extLst>
          </p:cNvPr>
          <p:cNvCxnSpPr>
            <a:cxnSpLocks/>
          </p:cNvCxnSpPr>
          <p:nvPr/>
        </p:nvCxnSpPr>
        <p:spPr>
          <a:xfrm flipV="1">
            <a:off x="5760587" y="5585369"/>
            <a:ext cx="1693" cy="33325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22B9B9-9CF3-841C-FB38-305FC14B036E}"/>
              </a:ext>
            </a:extLst>
          </p:cNvPr>
          <p:cNvCxnSpPr>
            <a:cxnSpLocks/>
          </p:cNvCxnSpPr>
          <p:nvPr/>
        </p:nvCxnSpPr>
        <p:spPr>
          <a:xfrm flipV="1">
            <a:off x="6679602" y="5585368"/>
            <a:ext cx="1693" cy="33325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C4AAF9D-0C81-F8DB-2766-BBCB9CBB2BA2}"/>
              </a:ext>
            </a:extLst>
          </p:cNvPr>
          <p:cNvSpPr txBox="1"/>
          <p:nvPr/>
        </p:nvSpPr>
        <p:spPr>
          <a:xfrm>
            <a:off x="5270882" y="5918618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A688D33-9C0A-F907-6402-F677C1AD5A66}"/>
              </a:ext>
            </a:extLst>
          </p:cNvPr>
          <p:cNvSpPr txBox="1"/>
          <p:nvPr/>
        </p:nvSpPr>
        <p:spPr>
          <a:xfrm>
            <a:off x="6309129" y="5918618"/>
            <a:ext cx="855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Spatial </a:t>
            </a:r>
          </a:p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Attitudes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1FA2BA-8B30-61CC-1C05-533288BF135D}"/>
              </a:ext>
            </a:extLst>
          </p:cNvPr>
          <p:cNvCxnSpPr/>
          <p:nvPr/>
        </p:nvCxnSpPr>
        <p:spPr>
          <a:xfrm flipV="1">
            <a:off x="467639" y="3854119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5BB750-8957-B9A4-8B43-B1B189E0876C}"/>
              </a:ext>
            </a:extLst>
          </p:cNvPr>
          <p:cNvCxnSpPr/>
          <p:nvPr/>
        </p:nvCxnSpPr>
        <p:spPr>
          <a:xfrm flipV="1">
            <a:off x="485049" y="4622543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5A317E-672E-747F-A3C1-FF615142DC4E}"/>
              </a:ext>
            </a:extLst>
          </p:cNvPr>
          <p:cNvCxnSpPr/>
          <p:nvPr/>
        </p:nvCxnSpPr>
        <p:spPr>
          <a:xfrm flipV="1">
            <a:off x="511171" y="5003510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86E310-C9A7-60F5-11A5-E867352F9B2A}"/>
              </a:ext>
            </a:extLst>
          </p:cNvPr>
          <p:cNvCxnSpPr/>
          <p:nvPr/>
        </p:nvCxnSpPr>
        <p:spPr>
          <a:xfrm flipV="1">
            <a:off x="504917" y="5366264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101056-ABA8-F442-ACDF-66B2D40FAADC}"/>
              </a:ext>
            </a:extLst>
          </p:cNvPr>
          <p:cNvCxnSpPr/>
          <p:nvPr/>
        </p:nvCxnSpPr>
        <p:spPr>
          <a:xfrm flipV="1">
            <a:off x="3472099" y="4138820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01088E-9FFD-6E16-B7AD-537A88CF3C5D}"/>
              </a:ext>
            </a:extLst>
          </p:cNvPr>
          <p:cNvCxnSpPr/>
          <p:nvPr/>
        </p:nvCxnSpPr>
        <p:spPr>
          <a:xfrm flipV="1">
            <a:off x="3501863" y="4608949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9C6E48-E444-5E56-FBDE-FA2FD755BC0A}"/>
              </a:ext>
            </a:extLst>
          </p:cNvPr>
          <p:cNvCxnSpPr/>
          <p:nvPr/>
        </p:nvCxnSpPr>
        <p:spPr>
          <a:xfrm flipV="1">
            <a:off x="3487209" y="5079032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1B6638D-A292-9980-E8EF-6B25A354E802}"/>
              </a:ext>
            </a:extLst>
          </p:cNvPr>
          <p:cNvSpPr txBox="1"/>
          <p:nvPr/>
        </p:nvSpPr>
        <p:spPr>
          <a:xfrm>
            <a:off x="3746667" y="3759339"/>
            <a:ext cx="1241900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Speech Object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E9140C-6E92-9FAB-C5D3-12F6EBACC2FC}"/>
              </a:ext>
            </a:extLst>
          </p:cNvPr>
          <p:cNvSpPr txBox="1"/>
          <p:nvPr/>
        </p:nvSpPr>
        <p:spPr>
          <a:xfrm>
            <a:off x="3863452" y="4225253"/>
            <a:ext cx="1039476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Face Object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95F000-8389-8493-3215-6D644EAD8374}"/>
              </a:ext>
            </a:extLst>
          </p:cNvPr>
          <p:cNvSpPr txBox="1"/>
          <p:nvPr/>
        </p:nvSpPr>
        <p:spPr>
          <a:xfrm>
            <a:off x="3746668" y="4692771"/>
            <a:ext cx="1305162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Portable Avatar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8BFE5C-89BB-5EE3-7E66-99CB2F9705A3}"/>
              </a:ext>
            </a:extLst>
          </p:cNvPr>
          <p:cNvSpPr txBox="1"/>
          <p:nvPr/>
        </p:nvSpPr>
        <p:spPr>
          <a:xfrm>
            <a:off x="4971453" y="2866686"/>
            <a:ext cx="839513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Portable 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Avatars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B70285-B65E-0468-FDEB-2FBAB6878D52}"/>
              </a:ext>
            </a:extLst>
          </p:cNvPr>
          <p:cNvSpPr txBox="1"/>
          <p:nvPr/>
        </p:nvSpPr>
        <p:spPr>
          <a:xfrm>
            <a:off x="5706490" y="2871035"/>
            <a:ext cx="1106431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Portable 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VMS Avatar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86D1A1-22D5-C2C0-4BA3-0551E184AC69}"/>
              </a:ext>
            </a:extLst>
          </p:cNvPr>
          <p:cNvCxnSpPr/>
          <p:nvPr/>
        </p:nvCxnSpPr>
        <p:spPr>
          <a:xfrm flipV="1">
            <a:off x="7195026" y="4143168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878920-18EC-D449-070F-6B259C0CC51A}"/>
              </a:ext>
            </a:extLst>
          </p:cNvPr>
          <p:cNvCxnSpPr/>
          <p:nvPr/>
        </p:nvCxnSpPr>
        <p:spPr>
          <a:xfrm flipV="1">
            <a:off x="7210136" y="5083380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E35CB4C-7A6C-DBB5-3A7F-7ED6C9F849E9}"/>
              </a:ext>
            </a:extLst>
          </p:cNvPr>
          <p:cNvSpPr txBox="1"/>
          <p:nvPr/>
        </p:nvSpPr>
        <p:spPr>
          <a:xfrm>
            <a:off x="7652477" y="3754978"/>
            <a:ext cx="923788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Summary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54005E-FF02-254F-017B-336A41D1D8FB}"/>
              </a:ext>
            </a:extLst>
          </p:cNvPr>
          <p:cNvSpPr txBox="1"/>
          <p:nvPr/>
        </p:nvSpPr>
        <p:spPr>
          <a:xfrm>
            <a:off x="7469595" y="4697119"/>
            <a:ext cx="1395624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Portable Avatars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7F975-6433-F8CF-39CE-426561C91EC9}"/>
              </a:ext>
            </a:extLst>
          </p:cNvPr>
          <p:cNvSpPr txBox="1"/>
          <p:nvPr/>
        </p:nvSpPr>
        <p:spPr>
          <a:xfrm>
            <a:off x="1688595" y="3934651"/>
            <a:ext cx="485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6707B7-1AE9-5CD6-E3E1-228DE0EE264F}"/>
              </a:ext>
            </a:extLst>
          </p:cNvPr>
          <p:cNvCxnSpPr/>
          <p:nvPr/>
        </p:nvCxnSpPr>
        <p:spPr>
          <a:xfrm flipV="1">
            <a:off x="468773" y="4242278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D42764-D707-6BBE-FCC7-2A74137E4AAC}"/>
              </a:ext>
            </a:extLst>
          </p:cNvPr>
          <p:cNvCxnSpPr>
            <a:cxnSpLocks/>
          </p:cNvCxnSpPr>
          <p:nvPr/>
        </p:nvCxnSpPr>
        <p:spPr>
          <a:xfrm>
            <a:off x="10224408" y="4189741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72956FC-6DD8-4FED-E820-979196B9B9BB}"/>
              </a:ext>
            </a:extLst>
          </p:cNvPr>
          <p:cNvCxnSpPr>
            <a:cxnSpLocks/>
          </p:cNvCxnSpPr>
          <p:nvPr/>
        </p:nvCxnSpPr>
        <p:spPr>
          <a:xfrm>
            <a:off x="10252519" y="4585506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C33CF48-B097-435C-3DDD-FCBFD83F3BAB}"/>
              </a:ext>
            </a:extLst>
          </p:cNvPr>
          <p:cNvCxnSpPr>
            <a:cxnSpLocks/>
          </p:cNvCxnSpPr>
          <p:nvPr/>
        </p:nvCxnSpPr>
        <p:spPr>
          <a:xfrm>
            <a:off x="10252519" y="4981330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A3AB16-DB75-3D33-D387-02FC50B229EA}"/>
              </a:ext>
            </a:extLst>
          </p:cNvPr>
          <p:cNvCxnSpPr>
            <a:cxnSpLocks/>
          </p:cNvCxnSpPr>
          <p:nvPr/>
        </p:nvCxnSpPr>
        <p:spPr>
          <a:xfrm>
            <a:off x="10242164" y="5388659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7" name="TextBox 25">
            <a:extLst>
              <a:ext uri="{FF2B5EF4-FFF2-40B4-BE49-F238E27FC236}">
                <a16:creationId xmlns:a16="http://schemas.microsoft.com/office/drawing/2014/main" id="{67DA3FF1-0CC0-018C-3B8C-641657A664ED}"/>
              </a:ext>
            </a:extLst>
          </p:cNvPr>
          <p:cNvSpPr/>
          <p:nvPr/>
        </p:nvSpPr>
        <p:spPr>
          <a:xfrm>
            <a:off x="10249186" y="3880729"/>
            <a:ext cx="111477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Text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id="{A9C1575D-B541-41DF-84A3-B722AA0149FD}"/>
              </a:ext>
            </a:extLst>
          </p:cNvPr>
          <p:cNvSpPr/>
          <p:nvPr/>
        </p:nvSpPr>
        <p:spPr>
          <a:xfrm>
            <a:off x="10241785" y="3482714"/>
            <a:ext cx="119869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Point of View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8B477D-E9BB-29FF-1D17-42996426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Avatar-Based Videoconference (PAF-AVB)</a:t>
            </a:r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2754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23853693-6EFD-3BF3-80F9-4D9F8DCB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7" y="15820"/>
            <a:ext cx="806035" cy="6848240"/>
          </a:xfrm>
        </p:spPr>
        <p:txBody>
          <a:bodyPr vert="vert270">
            <a:noAutofit/>
          </a:bodyPr>
          <a:lstStyle/>
          <a:p>
            <a:r>
              <a:rPr lang="en-US" sz="3600"/>
              <a:t>Videoconference  Client Transmitter (PAF-CTX) V1.2</a:t>
            </a:r>
            <a:endParaRPr lang="en-150" sz="360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A1B43A-2C65-5AE8-4028-221C2AC4671E}"/>
              </a:ext>
            </a:extLst>
          </p:cNvPr>
          <p:cNvSpPr/>
          <p:nvPr/>
        </p:nvSpPr>
        <p:spPr>
          <a:xfrm>
            <a:off x="3231406" y="77124"/>
            <a:ext cx="5904232" cy="56711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it-IT" sz="1400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6FB4002C-7BC6-72E7-1A85-74E84B1C9EE1}"/>
              </a:ext>
            </a:extLst>
          </p:cNvPr>
          <p:cNvSpPr/>
          <p:nvPr/>
        </p:nvSpPr>
        <p:spPr>
          <a:xfrm>
            <a:off x="2202517" y="1237246"/>
            <a:ext cx="107091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Input Audio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C95FDCC4-1DDE-1D6C-2C8B-5EA2BF8CB3BC}"/>
              </a:ext>
            </a:extLst>
          </p:cNvPr>
          <p:cNvSpPr/>
          <p:nvPr/>
        </p:nvSpPr>
        <p:spPr>
          <a:xfrm>
            <a:off x="1345697" y="33452"/>
            <a:ext cx="759960" cy="5671177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id="{F4920FAA-89ED-E780-9DBE-7383144A1EF2}"/>
              </a:ext>
            </a:extLst>
          </p:cNvPr>
          <p:cNvSpPr/>
          <p:nvPr/>
        </p:nvSpPr>
        <p:spPr>
          <a:xfrm>
            <a:off x="9153394" y="2913989"/>
            <a:ext cx="134296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Participant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Portable Avatar 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0BD3E91A-20A7-B8B3-9D35-943676625CF2}"/>
              </a:ext>
            </a:extLst>
          </p:cNvPr>
          <p:cNvSpPr/>
          <p:nvPr/>
        </p:nvSpPr>
        <p:spPr>
          <a:xfrm>
            <a:off x="2181250" y="2998637"/>
            <a:ext cx="109822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Input </a:t>
            </a: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433C1-8F04-9A24-DD75-7952B45CB7B5}"/>
              </a:ext>
            </a:extLst>
          </p:cNvPr>
          <p:cNvCxnSpPr>
            <a:cxnSpLocks/>
          </p:cNvCxnSpPr>
          <p:nvPr/>
        </p:nvCxnSpPr>
        <p:spPr>
          <a:xfrm>
            <a:off x="2320801" y="1542327"/>
            <a:ext cx="97907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6C14A1-DE96-76E4-1998-8889491F8A90}"/>
              </a:ext>
            </a:extLst>
          </p:cNvPr>
          <p:cNvCxnSpPr>
            <a:cxnSpLocks/>
          </p:cNvCxnSpPr>
          <p:nvPr/>
        </p:nvCxnSpPr>
        <p:spPr>
          <a:xfrm>
            <a:off x="8634887" y="3177545"/>
            <a:ext cx="184738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A59848-8050-A0A7-0016-1A81EF4AD3B5}"/>
              </a:ext>
            </a:extLst>
          </p:cNvPr>
          <p:cNvCxnSpPr>
            <a:cxnSpLocks/>
          </p:cNvCxnSpPr>
          <p:nvPr/>
        </p:nvCxnSpPr>
        <p:spPr>
          <a:xfrm>
            <a:off x="2343238" y="3303361"/>
            <a:ext cx="97907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21738A08-D7AA-FEA1-11C8-28B53A5A0895}"/>
              </a:ext>
            </a:extLst>
          </p:cNvPr>
          <p:cNvSpPr/>
          <p:nvPr/>
        </p:nvSpPr>
        <p:spPr>
          <a:xfrm>
            <a:off x="7446940" y="2135808"/>
            <a:ext cx="93552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Personal Status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A043C02A-7EED-9112-7C5F-6CB5CB8E6A7C}"/>
              </a:ext>
            </a:extLst>
          </p:cNvPr>
          <p:cNvSpPr/>
          <p:nvPr/>
        </p:nvSpPr>
        <p:spPr>
          <a:xfrm>
            <a:off x="6719409" y="1452719"/>
            <a:ext cx="640200" cy="196093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Personal Status Extraction</a:t>
            </a:r>
            <a:endParaRPr lang="it-IT" sz="16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7" name="Rectangle 40">
            <a:extLst>
              <a:ext uri="{FF2B5EF4-FFF2-40B4-BE49-F238E27FC236}">
                <a16:creationId xmlns:a16="http://schemas.microsoft.com/office/drawing/2014/main" id="{9FF4D483-1D49-D3AD-4E51-25D28DED130F}"/>
              </a:ext>
            </a:extLst>
          </p:cNvPr>
          <p:cNvSpPr/>
          <p:nvPr/>
        </p:nvSpPr>
        <p:spPr>
          <a:xfrm>
            <a:off x="5058988" y="665124"/>
            <a:ext cx="648843" cy="1618748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Automatic Speech Recognition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B0C185-7230-645D-D3DB-06D6859ED794}"/>
              </a:ext>
            </a:extLst>
          </p:cNvPr>
          <p:cNvCxnSpPr>
            <a:cxnSpLocks/>
          </p:cNvCxnSpPr>
          <p:nvPr/>
        </p:nvCxnSpPr>
        <p:spPr>
          <a:xfrm>
            <a:off x="3816569" y="294719"/>
            <a:ext cx="664236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TextBox 64">
            <a:extLst>
              <a:ext uri="{FF2B5EF4-FFF2-40B4-BE49-F238E27FC236}">
                <a16:creationId xmlns:a16="http://schemas.microsoft.com/office/drawing/2014/main" id="{E30735A6-20A7-E158-E006-62D931C4BDEB}"/>
              </a:ext>
            </a:extLst>
          </p:cNvPr>
          <p:cNvSpPr/>
          <p:nvPr/>
        </p:nvSpPr>
        <p:spPr>
          <a:xfrm>
            <a:off x="9200085" y="-14799"/>
            <a:ext cx="115948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Face Objects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2D98649C-8720-7A7F-14D4-C0C79349868A}"/>
              </a:ext>
            </a:extLst>
          </p:cNvPr>
          <p:cNvSpPr/>
          <p:nvPr/>
        </p:nvSpPr>
        <p:spPr>
          <a:xfrm>
            <a:off x="9200085" y="305942"/>
            <a:ext cx="14531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 Objects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5EB4CB-3B20-7EDA-CF45-FFE8C5B3F423}"/>
              </a:ext>
            </a:extLst>
          </p:cNvPr>
          <p:cNvCxnSpPr>
            <a:cxnSpLocks/>
          </p:cNvCxnSpPr>
          <p:nvPr/>
        </p:nvCxnSpPr>
        <p:spPr>
          <a:xfrm>
            <a:off x="3816569" y="608639"/>
            <a:ext cx="667979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0D700D6-0995-FE65-3C0A-86885A17012C}"/>
              </a:ext>
            </a:extLst>
          </p:cNvPr>
          <p:cNvSpPr txBox="1"/>
          <p:nvPr/>
        </p:nvSpPr>
        <p:spPr>
          <a:xfrm>
            <a:off x="5671885" y="1546761"/>
            <a:ext cx="107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Recognised Text</a:t>
            </a:r>
          </a:p>
        </p:txBody>
      </p:sp>
      <p:sp>
        <p:nvSpPr>
          <p:cNvPr id="35" name="TextBox 62">
            <a:extLst>
              <a:ext uri="{FF2B5EF4-FFF2-40B4-BE49-F238E27FC236}">
                <a16:creationId xmlns:a16="http://schemas.microsoft.com/office/drawing/2014/main" id="{E5CBE83E-D3C3-8B66-16B6-68835FCAA1B4}"/>
              </a:ext>
            </a:extLst>
          </p:cNvPr>
          <p:cNvSpPr/>
          <p:nvPr/>
        </p:nvSpPr>
        <p:spPr>
          <a:xfrm>
            <a:off x="3926102" y="1180952"/>
            <a:ext cx="115070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Input Speech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60">
            <a:extLst>
              <a:ext uri="{FF2B5EF4-FFF2-40B4-BE49-F238E27FC236}">
                <a16:creationId xmlns:a16="http://schemas.microsoft.com/office/drawing/2014/main" id="{39FE837D-79FA-0B21-3FA7-BFC9529C8AEE}"/>
              </a:ext>
            </a:extLst>
          </p:cNvPr>
          <p:cNvSpPr/>
          <p:nvPr/>
        </p:nvSpPr>
        <p:spPr>
          <a:xfrm>
            <a:off x="8401655" y="665124"/>
            <a:ext cx="640199" cy="499315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Portable Avatar Multiplexing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0B17D81B-4174-F52E-23CD-EB8244DB1F50}"/>
              </a:ext>
            </a:extLst>
          </p:cNvPr>
          <p:cNvSpPr/>
          <p:nvPr/>
        </p:nvSpPr>
        <p:spPr>
          <a:xfrm>
            <a:off x="1371801" y="5913832"/>
            <a:ext cx="5877867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51">
            <a:extLst>
              <a:ext uri="{FF2B5EF4-FFF2-40B4-BE49-F238E27FC236}">
                <a16:creationId xmlns:a16="http://schemas.microsoft.com/office/drawing/2014/main" id="{B0352E0B-396A-2670-41D8-877C5CE2F24A}"/>
              </a:ext>
            </a:extLst>
          </p:cNvPr>
          <p:cNvSpPr/>
          <p:nvPr/>
        </p:nvSpPr>
        <p:spPr>
          <a:xfrm>
            <a:off x="3526262" y="6426246"/>
            <a:ext cx="10271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52">
            <a:extLst>
              <a:ext uri="{FF2B5EF4-FFF2-40B4-BE49-F238E27FC236}">
                <a16:creationId xmlns:a16="http://schemas.microsoft.com/office/drawing/2014/main" id="{F718E941-4C14-F8BD-57B8-D034F2610A11}"/>
              </a:ext>
            </a:extLst>
          </p:cNvPr>
          <p:cNvSpPr/>
          <p:nvPr/>
        </p:nvSpPr>
        <p:spPr>
          <a:xfrm>
            <a:off x="4627664" y="6425724"/>
            <a:ext cx="681155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A8D6578-032E-40C4-1227-71DE395EE26F}"/>
              </a:ext>
            </a:extLst>
          </p:cNvPr>
          <p:cNvSpPr/>
          <p:nvPr/>
        </p:nvSpPr>
        <p:spPr>
          <a:xfrm>
            <a:off x="2306872" y="6424247"/>
            <a:ext cx="1144289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-cation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9C9C3C6-F025-2774-7E14-E15177AD05F4}"/>
              </a:ext>
            </a:extLst>
          </p:cNvPr>
          <p:cNvCxnSpPr>
            <a:cxnSpLocks/>
          </p:cNvCxnSpPr>
          <p:nvPr/>
        </p:nvCxnSpPr>
        <p:spPr>
          <a:xfrm>
            <a:off x="3529803" y="6339658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9373C1-85EB-015F-D0AC-1A6CC9E58CB3}"/>
              </a:ext>
            </a:extLst>
          </p:cNvPr>
          <p:cNvCxnSpPr>
            <a:cxnSpLocks/>
          </p:cNvCxnSpPr>
          <p:nvPr/>
        </p:nvCxnSpPr>
        <p:spPr>
          <a:xfrm flipV="1">
            <a:off x="4635820" y="6340265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6" name="Rectangle 4">
            <a:extLst>
              <a:ext uri="{FF2B5EF4-FFF2-40B4-BE49-F238E27FC236}">
                <a16:creationId xmlns:a16="http://schemas.microsoft.com/office/drawing/2014/main" id="{4086B0A5-622F-77CA-D019-BC18C301A071}"/>
              </a:ext>
            </a:extLst>
          </p:cNvPr>
          <p:cNvSpPr/>
          <p:nvPr/>
        </p:nvSpPr>
        <p:spPr>
          <a:xfrm>
            <a:off x="8396154" y="6409467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Attestation Service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AEE5AE-2EDC-CC01-4214-0F6631ADD7ED}"/>
              </a:ext>
            </a:extLst>
          </p:cNvPr>
          <p:cNvSpPr/>
          <p:nvPr/>
        </p:nvSpPr>
        <p:spPr>
          <a:xfrm>
            <a:off x="7028355" y="6420907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Encryption Service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CE838996-5A2C-4BDB-EF80-B3F57E3B746F}"/>
              </a:ext>
            </a:extLst>
          </p:cNvPr>
          <p:cNvSpPr/>
          <p:nvPr/>
        </p:nvSpPr>
        <p:spPr>
          <a:xfrm>
            <a:off x="5393982" y="6423284"/>
            <a:ext cx="1559994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 Service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FC83E39-C5FD-AA4A-AF59-09F5FFA4529A}"/>
              </a:ext>
            </a:extLst>
          </p:cNvPr>
          <p:cNvCxnSpPr>
            <a:cxnSpLocks/>
          </p:cNvCxnSpPr>
          <p:nvPr/>
        </p:nvCxnSpPr>
        <p:spPr>
          <a:xfrm flipV="1">
            <a:off x="5428980" y="6351120"/>
            <a:ext cx="422801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66A2D0-8C76-3023-9305-1B8E02EC0014}"/>
              </a:ext>
            </a:extLst>
          </p:cNvPr>
          <p:cNvCxnSpPr>
            <a:cxnSpLocks/>
          </p:cNvCxnSpPr>
          <p:nvPr/>
        </p:nvCxnSpPr>
        <p:spPr>
          <a:xfrm flipV="1">
            <a:off x="2313626" y="6340487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77EEE6F-D3DC-03A6-1A3B-7B989E687252}"/>
              </a:ext>
            </a:extLst>
          </p:cNvPr>
          <p:cNvSpPr/>
          <p:nvPr/>
        </p:nvSpPr>
        <p:spPr>
          <a:xfrm>
            <a:off x="1399493" y="6413617"/>
            <a:ext cx="83360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5894202-870D-6051-0F02-FC9C0502333B}"/>
              </a:ext>
            </a:extLst>
          </p:cNvPr>
          <p:cNvCxnSpPr>
            <a:cxnSpLocks/>
          </p:cNvCxnSpPr>
          <p:nvPr/>
        </p:nvCxnSpPr>
        <p:spPr>
          <a:xfrm flipV="1">
            <a:off x="1392351" y="6351125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5" name="TextBox 16">
            <a:extLst>
              <a:ext uri="{FF2B5EF4-FFF2-40B4-BE49-F238E27FC236}">
                <a16:creationId xmlns:a16="http://schemas.microsoft.com/office/drawing/2014/main" id="{0C41E66A-3598-9DE9-58FB-7D4DEF5E68E4}"/>
              </a:ext>
            </a:extLst>
          </p:cNvPr>
          <p:cNvSpPr/>
          <p:nvPr/>
        </p:nvSpPr>
        <p:spPr>
          <a:xfrm>
            <a:off x="2246906" y="2989759"/>
            <a:ext cx="102481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69F0D58-1C85-D47B-CE35-8B47A8ADC71D}"/>
              </a:ext>
            </a:extLst>
          </p:cNvPr>
          <p:cNvCxnSpPr>
            <a:cxnSpLocks/>
          </p:cNvCxnSpPr>
          <p:nvPr/>
        </p:nvCxnSpPr>
        <p:spPr>
          <a:xfrm>
            <a:off x="2320801" y="1542327"/>
            <a:ext cx="97907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51FC509-BF47-B93A-750A-8CB5EFE4227A}"/>
              </a:ext>
            </a:extLst>
          </p:cNvPr>
          <p:cNvCxnSpPr>
            <a:cxnSpLocks/>
          </p:cNvCxnSpPr>
          <p:nvPr/>
        </p:nvCxnSpPr>
        <p:spPr>
          <a:xfrm>
            <a:off x="2343238" y="3303361"/>
            <a:ext cx="97907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6376EE1-9D52-52FE-38F7-D4B7F04DB257}"/>
              </a:ext>
            </a:extLst>
          </p:cNvPr>
          <p:cNvCxnSpPr/>
          <p:nvPr/>
        </p:nvCxnSpPr>
        <p:spPr>
          <a:xfrm flipV="1">
            <a:off x="3926992" y="1489180"/>
            <a:ext cx="115070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8BD8619-B22E-C8EF-DCA5-7EC4AAFE9A6D}"/>
              </a:ext>
            </a:extLst>
          </p:cNvPr>
          <p:cNvCxnSpPr/>
          <p:nvPr/>
        </p:nvCxnSpPr>
        <p:spPr>
          <a:xfrm flipV="1">
            <a:off x="5679720" y="1814125"/>
            <a:ext cx="104437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" name="TextBox 67">
            <a:extLst>
              <a:ext uri="{FF2B5EF4-FFF2-40B4-BE49-F238E27FC236}">
                <a16:creationId xmlns:a16="http://schemas.microsoft.com/office/drawing/2014/main" id="{5E3D86AC-C0A6-965D-F8E3-D913B565888F}"/>
              </a:ext>
            </a:extLst>
          </p:cNvPr>
          <p:cNvSpPr/>
          <p:nvPr/>
        </p:nvSpPr>
        <p:spPr>
          <a:xfrm>
            <a:off x="5338195" y="2963113"/>
            <a:ext cx="146044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Body</a:t>
            </a: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67">
            <a:extLst>
              <a:ext uri="{FF2B5EF4-FFF2-40B4-BE49-F238E27FC236}">
                <a16:creationId xmlns:a16="http://schemas.microsoft.com/office/drawing/2014/main" id="{F6C8988E-EEC0-1280-AEB6-B67E07753575}"/>
              </a:ext>
            </a:extLst>
          </p:cNvPr>
          <p:cNvSpPr/>
          <p:nvPr/>
        </p:nvSpPr>
        <p:spPr>
          <a:xfrm>
            <a:off x="5356695" y="2658585"/>
            <a:ext cx="146044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Face 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9B7BA41-9482-9214-3168-8AC16B24BD54}"/>
              </a:ext>
            </a:extLst>
          </p:cNvPr>
          <p:cNvCxnSpPr/>
          <p:nvPr/>
        </p:nvCxnSpPr>
        <p:spPr>
          <a:xfrm flipV="1">
            <a:off x="7360195" y="2386908"/>
            <a:ext cx="104437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9" name="TextBox 62">
            <a:extLst>
              <a:ext uri="{FF2B5EF4-FFF2-40B4-BE49-F238E27FC236}">
                <a16:creationId xmlns:a16="http://schemas.microsoft.com/office/drawing/2014/main" id="{67CB18DA-4453-834C-E9DC-49C1949D2607}"/>
              </a:ext>
            </a:extLst>
          </p:cNvPr>
          <p:cNvSpPr/>
          <p:nvPr/>
        </p:nvSpPr>
        <p:spPr>
          <a:xfrm>
            <a:off x="5631051" y="2342218"/>
            <a:ext cx="118992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Input Speech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71">
            <a:extLst>
              <a:ext uri="{FF2B5EF4-FFF2-40B4-BE49-F238E27FC236}">
                <a16:creationId xmlns:a16="http://schemas.microsoft.com/office/drawing/2014/main" id="{23983A97-8D34-577A-17E0-1AA453E1150D}"/>
              </a:ext>
            </a:extLst>
          </p:cNvPr>
          <p:cNvSpPr/>
          <p:nvPr/>
        </p:nvSpPr>
        <p:spPr>
          <a:xfrm>
            <a:off x="6953976" y="3978044"/>
            <a:ext cx="14442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Body 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71">
            <a:extLst>
              <a:ext uri="{FF2B5EF4-FFF2-40B4-BE49-F238E27FC236}">
                <a16:creationId xmlns:a16="http://schemas.microsoft.com/office/drawing/2014/main" id="{42B3191E-E567-97B6-0D6B-00E35C6D780C}"/>
              </a:ext>
            </a:extLst>
          </p:cNvPr>
          <p:cNvSpPr/>
          <p:nvPr/>
        </p:nvSpPr>
        <p:spPr>
          <a:xfrm>
            <a:off x="7021532" y="3652027"/>
            <a:ext cx="137672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Face</a:t>
            </a: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41594D-0659-3FA9-817E-8AAC90E60C02}"/>
              </a:ext>
            </a:extLst>
          </p:cNvPr>
          <p:cNvCxnSpPr>
            <a:cxnSpLocks/>
          </p:cNvCxnSpPr>
          <p:nvPr/>
        </p:nvCxnSpPr>
        <p:spPr>
          <a:xfrm>
            <a:off x="3888035" y="3958350"/>
            <a:ext cx="4518441" cy="98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0180AD7-2983-2CF0-9273-96551BF9AA6B}"/>
              </a:ext>
            </a:extLst>
          </p:cNvPr>
          <p:cNvCxnSpPr>
            <a:cxnSpLocks/>
          </p:cNvCxnSpPr>
          <p:nvPr/>
        </p:nvCxnSpPr>
        <p:spPr>
          <a:xfrm flipV="1">
            <a:off x="3824125" y="3616068"/>
            <a:ext cx="4589117" cy="90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2" name="TextBox 62">
            <a:extLst>
              <a:ext uri="{FF2B5EF4-FFF2-40B4-BE49-F238E27FC236}">
                <a16:creationId xmlns:a16="http://schemas.microsoft.com/office/drawing/2014/main" id="{497D6591-6878-FBD5-7AB7-9D458F4685B7}"/>
              </a:ext>
            </a:extLst>
          </p:cNvPr>
          <p:cNvSpPr/>
          <p:nvPr/>
        </p:nvSpPr>
        <p:spPr>
          <a:xfrm>
            <a:off x="7305354" y="3310423"/>
            <a:ext cx="118992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Input Speech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0DB7AE2-24FF-158D-E1F1-FF4D9DBD46A3}"/>
              </a:ext>
            </a:extLst>
          </p:cNvPr>
          <p:cNvCxnSpPr>
            <a:cxnSpLocks/>
          </p:cNvCxnSpPr>
          <p:nvPr/>
        </p:nvCxnSpPr>
        <p:spPr>
          <a:xfrm>
            <a:off x="1392790" y="5827733"/>
            <a:ext cx="4718750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" name="TextBox 30">
            <a:extLst>
              <a:ext uri="{FF2B5EF4-FFF2-40B4-BE49-F238E27FC236}">
                <a16:creationId xmlns:a16="http://schemas.microsoft.com/office/drawing/2014/main" id="{0437B6F0-7A64-FCF5-181F-69BF20A980B4}"/>
              </a:ext>
            </a:extLst>
          </p:cNvPr>
          <p:cNvSpPr/>
          <p:nvPr/>
        </p:nvSpPr>
        <p:spPr>
          <a:xfrm>
            <a:off x="2037098" y="4964059"/>
            <a:ext cx="125364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Avatar Model</a:t>
            </a:r>
            <a:endParaRPr lang="it-IT" sz="1400" b="0" strike="noStrike" spc="-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56">
            <a:extLst>
              <a:ext uri="{FF2B5EF4-FFF2-40B4-BE49-F238E27FC236}">
                <a16:creationId xmlns:a16="http://schemas.microsoft.com/office/drawing/2014/main" id="{177B6C2F-901A-F0E8-95A9-9D0BA2DF62EE}"/>
              </a:ext>
            </a:extLst>
          </p:cNvPr>
          <p:cNvSpPr/>
          <p:nvPr/>
        </p:nvSpPr>
        <p:spPr>
          <a:xfrm>
            <a:off x="2065718" y="4667875"/>
            <a:ext cx="12137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Input Selector</a:t>
            </a:r>
            <a:endParaRPr lang="it-IT" sz="1400" b="0" strike="noStrike" spc="-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79B68ED-1431-994E-139B-1267D0B9D4A8}"/>
              </a:ext>
            </a:extLst>
          </p:cNvPr>
          <p:cNvSpPr txBox="1"/>
          <p:nvPr/>
        </p:nvSpPr>
        <p:spPr>
          <a:xfrm>
            <a:off x="2170253" y="4342016"/>
            <a:ext cx="913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Input Text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053395B-636B-4061-9CFC-6B5DD1E9B9CC}"/>
              </a:ext>
            </a:extLst>
          </p:cNvPr>
          <p:cNvCxnSpPr/>
          <p:nvPr/>
        </p:nvCxnSpPr>
        <p:spPr>
          <a:xfrm flipV="1">
            <a:off x="2071432" y="4654343"/>
            <a:ext cx="634964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CC93AA7-245C-69EC-2A89-6367D3064D05}"/>
              </a:ext>
            </a:extLst>
          </p:cNvPr>
          <p:cNvCxnSpPr/>
          <p:nvPr/>
        </p:nvCxnSpPr>
        <p:spPr>
          <a:xfrm flipV="1">
            <a:off x="2065718" y="5271066"/>
            <a:ext cx="634964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E546722-E2BF-117B-21AA-1FCD5E30BE2C}"/>
              </a:ext>
            </a:extLst>
          </p:cNvPr>
          <p:cNvCxnSpPr/>
          <p:nvPr/>
        </p:nvCxnSpPr>
        <p:spPr>
          <a:xfrm flipV="1">
            <a:off x="2067920" y="4972669"/>
            <a:ext cx="634964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FFAC4E6-C8B2-7622-7D66-547E838D25B0}"/>
              </a:ext>
            </a:extLst>
          </p:cNvPr>
          <p:cNvCxnSpPr/>
          <p:nvPr/>
        </p:nvCxnSpPr>
        <p:spPr>
          <a:xfrm flipV="1">
            <a:off x="2066909" y="5574392"/>
            <a:ext cx="634964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4" name="TextBox 30">
            <a:extLst>
              <a:ext uri="{FF2B5EF4-FFF2-40B4-BE49-F238E27FC236}">
                <a16:creationId xmlns:a16="http://schemas.microsoft.com/office/drawing/2014/main" id="{870E5A62-68F6-001E-0B41-D7FFC444B207}"/>
              </a:ext>
            </a:extLst>
          </p:cNvPr>
          <p:cNvSpPr/>
          <p:nvPr/>
        </p:nvSpPr>
        <p:spPr>
          <a:xfrm>
            <a:off x="2065173" y="5276259"/>
            <a:ext cx="116243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Participant ID</a:t>
            </a:r>
            <a:endParaRPr lang="it-IT" sz="1400" b="0" strike="noStrike" spc="-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E24C273-6496-7F89-10E6-E6121014AA4D}"/>
              </a:ext>
            </a:extLst>
          </p:cNvPr>
          <p:cNvCxnSpPr>
            <a:cxnSpLocks/>
          </p:cNvCxnSpPr>
          <p:nvPr/>
        </p:nvCxnSpPr>
        <p:spPr>
          <a:xfrm>
            <a:off x="3898392" y="4297182"/>
            <a:ext cx="4518441" cy="98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3ACB944-8A14-084A-4BFC-8E044C7D7430}"/>
              </a:ext>
            </a:extLst>
          </p:cNvPr>
          <p:cNvCxnSpPr>
            <a:cxnSpLocks/>
          </p:cNvCxnSpPr>
          <p:nvPr/>
        </p:nvCxnSpPr>
        <p:spPr>
          <a:xfrm flipV="1">
            <a:off x="3926502" y="3287945"/>
            <a:ext cx="2823232" cy="1131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D25D069-4FDB-AE44-A228-61832A2CB0F2}"/>
              </a:ext>
            </a:extLst>
          </p:cNvPr>
          <p:cNvCxnSpPr>
            <a:cxnSpLocks/>
          </p:cNvCxnSpPr>
          <p:nvPr/>
        </p:nvCxnSpPr>
        <p:spPr>
          <a:xfrm flipV="1">
            <a:off x="3936945" y="2650388"/>
            <a:ext cx="2823232" cy="1131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4AF6303-1ADC-BE9A-2345-532FA1C207DB}"/>
              </a:ext>
            </a:extLst>
          </p:cNvPr>
          <p:cNvCxnSpPr>
            <a:cxnSpLocks/>
          </p:cNvCxnSpPr>
          <p:nvPr/>
        </p:nvCxnSpPr>
        <p:spPr>
          <a:xfrm flipV="1">
            <a:off x="3936858" y="2952069"/>
            <a:ext cx="2823232" cy="1131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601D33B-59BD-CCE0-E55A-363C6824D713}"/>
              </a:ext>
            </a:extLst>
          </p:cNvPr>
          <p:cNvSpPr txBox="1"/>
          <p:nvPr/>
        </p:nvSpPr>
        <p:spPr>
          <a:xfrm>
            <a:off x="5671885" y="980071"/>
            <a:ext cx="280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Recognised Text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8C5D157-EDE9-241B-CAC3-904D79EBA71A}"/>
              </a:ext>
            </a:extLst>
          </p:cNvPr>
          <p:cNvCxnSpPr/>
          <p:nvPr/>
        </p:nvCxnSpPr>
        <p:spPr>
          <a:xfrm flipV="1">
            <a:off x="5692359" y="1247435"/>
            <a:ext cx="2729049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85BA09-EEE7-81CF-BF28-B77D97246D99}"/>
              </a:ext>
            </a:extLst>
          </p:cNvPr>
          <p:cNvSpPr txBox="1"/>
          <p:nvPr/>
        </p:nvSpPr>
        <p:spPr>
          <a:xfrm>
            <a:off x="2289098" y="2044176"/>
            <a:ext cx="929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Input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EE4948-20AB-3E91-5B69-6AB0479CFFC8}"/>
              </a:ext>
            </a:extLst>
          </p:cNvPr>
          <p:cNvCxnSpPr>
            <a:cxnSpLocks/>
          </p:cNvCxnSpPr>
          <p:nvPr/>
        </p:nvCxnSpPr>
        <p:spPr>
          <a:xfrm>
            <a:off x="2114064" y="2330208"/>
            <a:ext cx="460340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8" name="Rectangle 21">
            <a:extLst>
              <a:ext uri="{FF2B5EF4-FFF2-40B4-BE49-F238E27FC236}">
                <a16:creationId xmlns:a16="http://schemas.microsoft.com/office/drawing/2014/main" id="{DFAAF067-7B39-D6EA-C179-C2E3522C028E}"/>
              </a:ext>
            </a:extLst>
          </p:cNvPr>
          <p:cNvSpPr/>
          <p:nvPr/>
        </p:nvSpPr>
        <p:spPr>
          <a:xfrm>
            <a:off x="3295851" y="183168"/>
            <a:ext cx="625219" cy="429726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6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Audio-Visual Scene Description</a:t>
            </a:r>
            <a:endParaRPr lang="it-IT" sz="16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F8C41713-991F-05C2-C4D6-53B0BD64F4BD}"/>
              </a:ext>
            </a:extLst>
          </p:cNvPr>
          <p:cNvSpPr txBox="1"/>
          <p:nvPr/>
        </p:nvSpPr>
        <p:spPr>
          <a:xfrm>
            <a:off x="1322984" y="320041"/>
            <a:ext cx="10049866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Avatar Videoconference Server (PAF-AVS) V1.4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75B3F4EB-54BE-85EF-B8A7-519D86DA961B}"/>
              </a:ext>
            </a:extLst>
          </p:cNvPr>
          <p:cNvSpPr/>
          <p:nvPr/>
        </p:nvSpPr>
        <p:spPr>
          <a:xfrm>
            <a:off x="2219060" y="3567698"/>
            <a:ext cx="1084843" cy="82954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US" sz="16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Input+VS</a:t>
            </a: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Portable Avatars </a:t>
            </a:r>
          </a:p>
        </p:txBody>
      </p:sp>
      <p:sp>
        <p:nvSpPr>
          <p:cNvPr id="45" name="TextBox 34">
            <a:extLst>
              <a:ext uri="{FF2B5EF4-FFF2-40B4-BE49-F238E27FC236}">
                <a16:creationId xmlns:a16="http://schemas.microsoft.com/office/drawing/2014/main" id="{2BDED62C-B272-9E74-46B1-7A7C9385D8C4}"/>
              </a:ext>
            </a:extLst>
          </p:cNvPr>
          <p:cNvSpPr/>
          <p:nvPr/>
        </p:nvSpPr>
        <p:spPr>
          <a:xfrm>
            <a:off x="2108198" y="2473685"/>
            <a:ext cx="1292943" cy="82954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US" sz="16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Input+VMS</a:t>
            </a: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Portable Avatars </a:t>
            </a:r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262D1D8E-9122-5A39-A249-A93099A836CB}"/>
              </a:ext>
            </a:extLst>
          </p:cNvPr>
          <p:cNvSpPr/>
          <p:nvPr/>
        </p:nvSpPr>
        <p:spPr>
          <a:xfrm>
            <a:off x="3287947" y="1307016"/>
            <a:ext cx="6356972" cy="4446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3">
            <a:extLst>
              <a:ext uri="{FF2B5EF4-FFF2-40B4-BE49-F238E27FC236}">
                <a16:creationId xmlns:a16="http://schemas.microsoft.com/office/drawing/2014/main" id="{9A891613-16AA-974D-6080-708BF132243F}"/>
              </a:ext>
            </a:extLst>
          </p:cNvPr>
          <p:cNvSpPr/>
          <p:nvPr/>
        </p:nvSpPr>
        <p:spPr>
          <a:xfrm>
            <a:off x="6949252" y="3491852"/>
            <a:ext cx="105707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Translated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61">
            <a:extLst>
              <a:ext uri="{FF2B5EF4-FFF2-40B4-BE49-F238E27FC236}">
                <a16:creationId xmlns:a16="http://schemas.microsoft.com/office/drawing/2014/main" id="{E41263C7-F847-45A8-1A16-BE123B9B02FB}"/>
              </a:ext>
            </a:extLst>
          </p:cNvPr>
          <p:cNvSpPr/>
          <p:nvPr/>
        </p:nvSpPr>
        <p:spPr>
          <a:xfrm>
            <a:off x="4538169" y="3696590"/>
            <a:ext cx="108508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Languages</a:t>
            </a:r>
          </a:p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Preference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F485D71-DDA5-9023-C37E-0DF0F6B628BF}"/>
              </a:ext>
            </a:extLst>
          </p:cNvPr>
          <p:cNvCxnSpPr>
            <a:cxnSpLocks/>
          </p:cNvCxnSpPr>
          <p:nvPr/>
        </p:nvCxnSpPr>
        <p:spPr>
          <a:xfrm>
            <a:off x="7033110" y="3165287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63B290F-3064-205E-DA4E-06E71B959FD2}"/>
              </a:ext>
            </a:extLst>
          </p:cNvPr>
          <p:cNvSpPr txBox="1"/>
          <p:nvPr/>
        </p:nvSpPr>
        <p:spPr>
          <a:xfrm>
            <a:off x="2364047" y="2039074"/>
            <a:ext cx="94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Spatial</a:t>
            </a:r>
          </a:p>
          <a:p>
            <a:pPr algn="ctr"/>
            <a:r>
              <a:rPr lang="en-US" sz="1600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Attitudes</a:t>
            </a:r>
            <a:endParaRPr lang="it-IT" sz="1600" b="0" strike="noStrike" spc="-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88">
            <a:extLst>
              <a:ext uri="{FF2B5EF4-FFF2-40B4-BE49-F238E27FC236}">
                <a16:creationId xmlns:a16="http://schemas.microsoft.com/office/drawing/2014/main" id="{6390B009-8C4D-DF55-08B8-20B9F887DB9D}"/>
              </a:ext>
            </a:extLst>
          </p:cNvPr>
          <p:cNvSpPr/>
          <p:nvPr/>
        </p:nvSpPr>
        <p:spPr>
          <a:xfrm>
            <a:off x="5552251" y="2891540"/>
            <a:ext cx="1470464" cy="1311777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and Speech Translation</a:t>
            </a:r>
            <a:endParaRPr lang="it-IT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B59E3346-DFD0-E054-0418-61175862B211}"/>
              </a:ext>
            </a:extLst>
          </p:cNvPr>
          <p:cNvSpPr/>
          <p:nvPr/>
        </p:nvSpPr>
        <p:spPr>
          <a:xfrm>
            <a:off x="6903266" y="2865031"/>
            <a:ext cx="11452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Translated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88">
            <a:extLst>
              <a:ext uri="{FF2B5EF4-FFF2-40B4-BE49-F238E27FC236}">
                <a16:creationId xmlns:a16="http://schemas.microsoft.com/office/drawing/2014/main" id="{90204C65-8DFE-211F-E58C-F1794CD16FBF}"/>
              </a:ext>
            </a:extLst>
          </p:cNvPr>
          <p:cNvSpPr/>
          <p:nvPr/>
        </p:nvSpPr>
        <p:spPr>
          <a:xfrm>
            <a:off x="3414293" y="2904600"/>
            <a:ext cx="1145200" cy="186765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20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Portable Avatar </a:t>
            </a:r>
            <a:r>
              <a:rPr lang="en-GB" sz="2000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Demulti-plexing</a:t>
            </a:r>
            <a:endParaRPr lang="it-IT" sz="20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CAE7207-B81E-E94C-1F56-F41F27142486}"/>
              </a:ext>
            </a:extLst>
          </p:cNvPr>
          <p:cNvCxnSpPr>
            <a:cxnSpLocks/>
          </p:cNvCxnSpPr>
          <p:nvPr/>
        </p:nvCxnSpPr>
        <p:spPr>
          <a:xfrm>
            <a:off x="7011336" y="3779243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1" name="TextBox 43">
            <a:extLst>
              <a:ext uri="{FF2B5EF4-FFF2-40B4-BE49-F238E27FC236}">
                <a16:creationId xmlns:a16="http://schemas.microsoft.com/office/drawing/2014/main" id="{945D99BE-D7B4-AF68-5CC6-D5B2ADE143CE}"/>
              </a:ext>
            </a:extLst>
          </p:cNvPr>
          <p:cNvSpPr/>
          <p:nvPr/>
        </p:nvSpPr>
        <p:spPr>
          <a:xfrm>
            <a:off x="4532916" y="3234939"/>
            <a:ext cx="105707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Input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F5B3538-3F71-B17E-F5AA-2C99B73D2188}"/>
              </a:ext>
            </a:extLst>
          </p:cNvPr>
          <p:cNvCxnSpPr>
            <a:cxnSpLocks/>
          </p:cNvCxnSpPr>
          <p:nvPr/>
        </p:nvCxnSpPr>
        <p:spPr>
          <a:xfrm>
            <a:off x="4574242" y="3099966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8" name="TextBox 43">
            <a:extLst>
              <a:ext uri="{FF2B5EF4-FFF2-40B4-BE49-F238E27FC236}">
                <a16:creationId xmlns:a16="http://schemas.microsoft.com/office/drawing/2014/main" id="{0BF1951D-789B-6900-ACED-4101B7ADD775}"/>
              </a:ext>
            </a:extLst>
          </p:cNvPr>
          <p:cNvSpPr/>
          <p:nvPr/>
        </p:nvSpPr>
        <p:spPr>
          <a:xfrm>
            <a:off x="4497563" y="2799710"/>
            <a:ext cx="11452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Input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09E323-6E12-4412-0CC1-575348DFF9B4}"/>
              </a:ext>
            </a:extLst>
          </p:cNvPr>
          <p:cNvCxnSpPr>
            <a:cxnSpLocks/>
          </p:cNvCxnSpPr>
          <p:nvPr/>
        </p:nvCxnSpPr>
        <p:spPr>
          <a:xfrm>
            <a:off x="4569886" y="3522330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C2233A5-9142-9591-2CF7-E19CC78C429B}"/>
              </a:ext>
            </a:extLst>
          </p:cNvPr>
          <p:cNvCxnSpPr>
            <a:cxnSpLocks/>
          </p:cNvCxnSpPr>
          <p:nvPr/>
        </p:nvCxnSpPr>
        <p:spPr>
          <a:xfrm>
            <a:off x="2294515" y="2339124"/>
            <a:ext cx="572244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D448D3D-778A-98A9-EC51-741BE5F88A18}"/>
              </a:ext>
            </a:extLst>
          </p:cNvPr>
          <p:cNvCxnSpPr>
            <a:cxnSpLocks/>
          </p:cNvCxnSpPr>
          <p:nvPr/>
        </p:nvCxnSpPr>
        <p:spPr>
          <a:xfrm>
            <a:off x="4560409" y="3990710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3" name="Rectangle 44">
            <a:extLst>
              <a:ext uri="{FF2B5EF4-FFF2-40B4-BE49-F238E27FC236}">
                <a16:creationId xmlns:a16="http://schemas.microsoft.com/office/drawing/2014/main" id="{F5EF81E8-82FE-808F-3754-5492D6FE6F71}"/>
              </a:ext>
            </a:extLst>
          </p:cNvPr>
          <p:cNvSpPr/>
          <p:nvPr/>
        </p:nvSpPr>
        <p:spPr>
          <a:xfrm>
            <a:off x="5566084" y="4326143"/>
            <a:ext cx="1456631" cy="1325557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20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Service Participant Authentic-</a:t>
            </a:r>
            <a:r>
              <a:rPr lang="en-GB" sz="2000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ation</a:t>
            </a:r>
            <a:endParaRPr lang="it-IT" sz="20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74" name="TextBox 61">
            <a:extLst>
              <a:ext uri="{FF2B5EF4-FFF2-40B4-BE49-F238E27FC236}">
                <a16:creationId xmlns:a16="http://schemas.microsoft.com/office/drawing/2014/main" id="{4DC8973C-256C-9491-3D4B-986FC06518E2}"/>
              </a:ext>
            </a:extLst>
          </p:cNvPr>
          <p:cNvSpPr/>
          <p:nvPr/>
        </p:nvSpPr>
        <p:spPr>
          <a:xfrm>
            <a:off x="4542520" y="4280478"/>
            <a:ext cx="1079963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Participant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ID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63">
            <a:extLst>
              <a:ext uri="{FF2B5EF4-FFF2-40B4-BE49-F238E27FC236}">
                <a16:creationId xmlns:a16="http://schemas.microsoft.com/office/drawing/2014/main" id="{665E2F3F-DB1E-5E1C-4F55-52690760FE99}"/>
              </a:ext>
            </a:extLst>
          </p:cNvPr>
          <p:cNvSpPr/>
          <p:nvPr/>
        </p:nvSpPr>
        <p:spPr>
          <a:xfrm>
            <a:off x="2350536" y="4633976"/>
            <a:ext cx="85199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Object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67">
            <a:extLst>
              <a:ext uri="{FF2B5EF4-FFF2-40B4-BE49-F238E27FC236}">
                <a16:creationId xmlns:a16="http://schemas.microsoft.com/office/drawing/2014/main" id="{6679306F-AEAF-03EF-7743-63685E8F577E}"/>
              </a:ext>
            </a:extLst>
          </p:cNvPr>
          <p:cNvSpPr/>
          <p:nvPr/>
        </p:nvSpPr>
        <p:spPr>
          <a:xfrm>
            <a:off x="2407592" y="5115712"/>
            <a:ext cx="739419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Face Object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441215D-57E7-9389-92B1-35F8CACB2697}"/>
              </a:ext>
            </a:extLst>
          </p:cNvPr>
          <p:cNvCxnSpPr>
            <a:cxnSpLocks/>
          </p:cNvCxnSpPr>
          <p:nvPr/>
        </p:nvCxnSpPr>
        <p:spPr>
          <a:xfrm>
            <a:off x="9373598" y="3705337"/>
            <a:ext cx="123344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ADFCA66-5E4B-0AC6-87C7-99A80C71138F}"/>
              </a:ext>
            </a:extLst>
          </p:cNvPr>
          <p:cNvCxnSpPr/>
          <p:nvPr/>
        </p:nvCxnSpPr>
        <p:spPr>
          <a:xfrm flipV="1">
            <a:off x="2450767" y="3870714"/>
            <a:ext cx="985055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9" name="Straight Arrow Connector 19">
            <a:extLst>
              <a:ext uri="{FF2B5EF4-FFF2-40B4-BE49-F238E27FC236}">
                <a16:creationId xmlns:a16="http://schemas.microsoft.com/office/drawing/2014/main" id="{D1ACCEBD-4048-F38B-2D0A-C4587AA9B828}"/>
              </a:ext>
            </a:extLst>
          </p:cNvPr>
          <p:cNvSpPr/>
          <p:nvPr/>
        </p:nvSpPr>
        <p:spPr>
          <a:xfrm>
            <a:off x="1322984" y="5833461"/>
            <a:ext cx="8377267" cy="4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976989A8-EA8B-BD72-C455-4F1E570A3BC6}"/>
              </a:ext>
            </a:extLst>
          </p:cNvPr>
          <p:cNvSpPr/>
          <p:nvPr/>
        </p:nvSpPr>
        <p:spPr>
          <a:xfrm>
            <a:off x="1357737" y="1307016"/>
            <a:ext cx="843819" cy="4446437"/>
          </a:xfrm>
          <a:prstGeom prst="rect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63">
            <a:extLst>
              <a:ext uri="{FF2B5EF4-FFF2-40B4-BE49-F238E27FC236}">
                <a16:creationId xmlns:a16="http://schemas.microsoft.com/office/drawing/2014/main" id="{64183B58-4386-2911-ED16-AC3C27F8FC9F}"/>
              </a:ext>
            </a:extLst>
          </p:cNvPr>
          <p:cNvSpPr/>
          <p:nvPr/>
        </p:nvSpPr>
        <p:spPr>
          <a:xfrm>
            <a:off x="2325865" y="1257963"/>
            <a:ext cx="98305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600" b="0" strike="noStrike" spc="-1" err="1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63">
            <a:extLst>
              <a:ext uri="{FF2B5EF4-FFF2-40B4-BE49-F238E27FC236}">
                <a16:creationId xmlns:a16="http://schemas.microsoft.com/office/drawing/2014/main" id="{5117EB06-E743-4A7C-2083-811AD7A7F8B2}"/>
              </a:ext>
            </a:extLst>
          </p:cNvPr>
          <p:cNvSpPr/>
          <p:nvPr/>
        </p:nvSpPr>
        <p:spPr>
          <a:xfrm>
            <a:off x="9686704" y="1256361"/>
            <a:ext cx="98305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600" b="0" strike="noStrike" spc="-1" err="1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A783A50-EF44-4285-4657-7B76BB03F097}"/>
              </a:ext>
            </a:extLst>
          </p:cNvPr>
          <p:cNvSpPr txBox="1"/>
          <p:nvPr/>
        </p:nvSpPr>
        <p:spPr>
          <a:xfrm>
            <a:off x="2264882" y="1627945"/>
            <a:ext cx="112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 Scene</a:t>
            </a:r>
          </a:p>
          <a:p>
            <a:pPr algn="ctr"/>
            <a:r>
              <a:rPr lang="en-US" sz="1600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endParaRPr lang="it-IT" sz="1600" b="0" strike="noStrike" spc="-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D1B2AA-D3DB-B21A-771D-12736528FA67}"/>
              </a:ext>
            </a:extLst>
          </p:cNvPr>
          <p:cNvCxnSpPr>
            <a:cxnSpLocks/>
          </p:cNvCxnSpPr>
          <p:nvPr/>
        </p:nvCxnSpPr>
        <p:spPr>
          <a:xfrm>
            <a:off x="2434150" y="1594737"/>
            <a:ext cx="827739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058F516-EF02-5BC5-31C4-6D5B111FC9EC}"/>
              </a:ext>
            </a:extLst>
          </p:cNvPr>
          <p:cNvCxnSpPr>
            <a:cxnSpLocks/>
          </p:cNvCxnSpPr>
          <p:nvPr/>
        </p:nvCxnSpPr>
        <p:spPr>
          <a:xfrm flipV="1">
            <a:off x="2366809" y="4953031"/>
            <a:ext cx="3217897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DC4A78B-950B-27B7-178F-5D1D68EFA8AB}"/>
              </a:ext>
            </a:extLst>
          </p:cNvPr>
          <p:cNvCxnSpPr>
            <a:cxnSpLocks/>
          </p:cNvCxnSpPr>
          <p:nvPr/>
        </p:nvCxnSpPr>
        <p:spPr>
          <a:xfrm flipV="1">
            <a:off x="2359717" y="5435042"/>
            <a:ext cx="3217897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EBD5395-54B4-B5E3-68E2-1BDC063E27DF}"/>
              </a:ext>
            </a:extLst>
          </p:cNvPr>
          <p:cNvCxnSpPr>
            <a:cxnSpLocks/>
          </p:cNvCxnSpPr>
          <p:nvPr/>
        </p:nvCxnSpPr>
        <p:spPr>
          <a:xfrm>
            <a:off x="2287422" y="2767977"/>
            <a:ext cx="572244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1F7BC9B-1930-0F17-53DF-D8F6DC0C9A8C}"/>
              </a:ext>
            </a:extLst>
          </p:cNvPr>
          <p:cNvCxnSpPr>
            <a:cxnSpLocks/>
          </p:cNvCxnSpPr>
          <p:nvPr/>
        </p:nvCxnSpPr>
        <p:spPr>
          <a:xfrm>
            <a:off x="7018026" y="4973495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9" name="TextBox 61">
            <a:extLst>
              <a:ext uri="{FF2B5EF4-FFF2-40B4-BE49-F238E27FC236}">
                <a16:creationId xmlns:a16="http://schemas.microsoft.com/office/drawing/2014/main" id="{22E4B6E1-4B37-8DAE-7115-D909B9D37873}"/>
              </a:ext>
            </a:extLst>
          </p:cNvPr>
          <p:cNvSpPr/>
          <p:nvPr/>
        </p:nvSpPr>
        <p:spPr>
          <a:xfrm>
            <a:off x="6997687" y="4640414"/>
            <a:ext cx="107996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Avatar  ID</a:t>
            </a:r>
            <a:endParaRPr lang="it-IT" sz="1600" b="0" strike="noStrike" spc="-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B1F8D60-DFBB-FA9A-9A0C-A38BDE5D1B23}"/>
              </a:ext>
            </a:extLst>
          </p:cNvPr>
          <p:cNvCxnSpPr>
            <a:cxnSpLocks/>
          </p:cNvCxnSpPr>
          <p:nvPr/>
        </p:nvCxnSpPr>
        <p:spPr>
          <a:xfrm>
            <a:off x="4561174" y="4576073"/>
            <a:ext cx="99184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F6A8788-5BD7-10A4-6A6E-83892EF0D2E6}"/>
              </a:ext>
            </a:extLst>
          </p:cNvPr>
          <p:cNvCxnSpPr>
            <a:cxnSpLocks/>
          </p:cNvCxnSpPr>
          <p:nvPr/>
        </p:nvCxnSpPr>
        <p:spPr>
          <a:xfrm>
            <a:off x="2307574" y="1934170"/>
            <a:ext cx="572244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2" name="Rectangle 7">
            <a:extLst>
              <a:ext uri="{FF2B5EF4-FFF2-40B4-BE49-F238E27FC236}">
                <a16:creationId xmlns:a16="http://schemas.microsoft.com/office/drawing/2014/main" id="{57DB9935-13AB-9750-2617-22F24557A360}"/>
              </a:ext>
            </a:extLst>
          </p:cNvPr>
          <p:cNvSpPr/>
          <p:nvPr/>
        </p:nvSpPr>
        <p:spPr>
          <a:xfrm>
            <a:off x="1359725" y="5925961"/>
            <a:ext cx="5589528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51">
            <a:extLst>
              <a:ext uri="{FF2B5EF4-FFF2-40B4-BE49-F238E27FC236}">
                <a16:creationId xmlns:a16="http://schemas.microsoft.com/office/drawing/2014/main" id="{9168EE02-D61B-1B6C-63C8-9E4F7E3F9D9E}"/>
              </a:ext>
            </a:extLst>
          </p:cNvPr>
          <p:cNvSpPr/>
          <p:nvPr/>
        </p:nvSpPr>
        <p:spPr>
          <a:xfrm>
            <a:off x="3514184" y="6438375"/>
            <a:ext cx="10271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52">
            <a:extLst>
              <a:ext uri="{FF2B5EF4-FFF2-40B4-BE49-F238E27FC236}">
                <a16:creationId xmlns:a16="http://schemas.microsoft.com/office/drawing/2014/main" id="{98D92D6C-C831-080E-ACCA-7A42BD508642}"/>
              </a:ext>
            </a:extLst>
          </p:cNvPr>
          <p:cNvSpPr/>
          <p:nvPr/>
        </p:nvSpPr>
        <p:spPr>
          <a:xfrm>
            <a:off x="4615586" y="6437853"/>
            <a:ext cx="681155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4E1D243-5FB6-0E08-28F4-826DC7F17B3E}"/>
              </a:ext>
            </a:extLst>
          </p:cNvPr>
          <p:cNvSpPr/>
          <p:nvPr/>
        </p:nvSpPr>
        <p:spPr>
          <a:xfrm>
            <a:off x="2294794" y="6436376"/>
            <a:ext cx="1144289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-cation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AED0068-90A2-72D8-97CE-E256BF2D0A53}"/>
              </a:ext>
            </a:extLst>
          </p:cNvPr>
          <p:cNvCxnSpPr>
            <a:cxnSpLocks/>
          </p:cNvCxnSpPr>
          <p:nvPr/>
        </p:nvCxnSpPr>
        <p:spPr>
          <a:xfrm>
            <a:off x="3517725" y="6351787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E42C2D9-3074-9263-EF92-D304642E62E6}"/>
              </a:ext>
            </a:extLst>
          </p:cNvPr>
          <p:cNvCxnSpPr>
            <a:cxnSpLocks/>
          </p:cNvCxnSpPr>
          <p:nvPr/>
        </p:nvCxnSpPr>
        <p:spPr>
          <a:xfrm flipV="1">
            <a:off x="4623742" y="6352394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8" name="Rectangle 4">
            <a:extLst>
              <a:ext uri="{FF2B5EF4-FFF2-40B4-BE49-F238E27FC236}">
                <a16:creationId xmlns:a16="http://schemas.microsoft.com/office/drawing/2014/main" id="{9AF829D3-87CF-9C20-BEA5-267C328E5CAC}"/>
              </a:ext>
            </a:extLst>
          </p:cNvPr>
          <p:cNvSpPr/>
          <p:nvPr/>
        </p:nvSpPr>
        <p:spPr>
          <a:xfrm>
            <a:off x="8384076" y="6421596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Attestation Service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55C0D22-DFDC-2453-D7BE-16318D623B6F}"/>
              </a:ext>
            </a:extLst>
          </p:cNvPr>
          <p:cNvSpPr/>
          <p:nvPr/>
        </p:nvSpPr>
        <p:spPr>
          <a:xfrm>
            <a:off x="7016277" y="6433036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Encryption Service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4">
            <a:extLst>
              <a:ext uri="{FF2B5EF4-FFF2-40B4-BE49-F238E27FC236}">
                <a16:creationId xmlns:a16="http://schemas.microsoft.com/office/drawing/2014/main" id="{3B05BA84-1CA0-7908-C91A-90137452F18F}"/>
              </a:ext>
            </a:extLst>
          </p:cNvPr>
          <p:cNvSpPr/>
          <p:nvPr/>
        </p:nvSpPr>
        <p:spPr>
          <a:xfrm>
            <a:off x="5381904" y="6435413"/>
            <a:ext cx="1559994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 Service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AAF56D1-E868-ADEC-9DE5-66F22EA56D4B}"/>
              </a:ext>
            </a:extLst>
          </p:cNvPr>
          <p:cNvCxnSpPr>
            <a:cxnSpLocks/>
          </p:cNvCxnSpPr>
          <p:nvPr/>
        </p:nvCxnSpPr>
        <p:spPr>
          <a:xfrm flipV="1">
            <a:off x="5416902" y="6363249"/>
            <a:ext cx="422801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0B1EB0A-5750-029F-C4C0-23E6A08E6CAD}"/>
              </a:ext>
            </a:extLst>
          </p:cNvPr>
          <p:cNvCxnSpPr>
            <a:cxnSpLocks/>
          </p:cNvCxnSpPr>
          <p:nvPr/>
        </p:nvCxnSpPr>
        <p:spPr>
          <a:xfrm flipV="1">
            <a:off x="2301548" y="6352616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C0BA0B0-6939-AEAE-9F0C-939A5BBC134E}"/>
              </a:ext>
            </a:extLst>
          </p:cNvPr>
          <p:cNvSpPr/>
          <p:nvPr/>
        </p:nvSpPr>
        <p:spPr>
          <a:xfrm>
            <a:off x="1387415" y="6425746"/>
            <a:ext cx="83360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4CB982A-2BE6-8B20-2777-37AEEBF787C9}"/>
              </a:ext>
            </a:extLst>
          </p:cNvPr>
          <p:cNvCxnSpPr>
            <a:cxnSpLocks/>
          </p:cNvCxnSpPr>
          <p:nvPr/>
        </p:nvCxnSpPr>
        <p:spPr>
          <a:xfrm flipV="1">
            <a:off x="1380273" y="6353629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5" name="Rectangle 44">
            <a:extLst>
              <a:ext uri="{FF2B5EF4-FFF2-40B4-BE49-F238E27FC236}">
                <a16:creationId xmlns:a16="http://schemas.microsoft.com/office/drawing/2014/main" id="{6E16A16A-ADCC-10DB-820F-044704BDC501}"/>
              </a:ext>
            </a:extLst>
          </p:cNvPr>
          <p:cNvSpPr/>
          <p:nvPr/>
        </p:nvSpPr>
        <p:spPr>
          <a:xfrm>
            <a:off x="8017046" y="1751771"/>
            <a:ext cx="1347067" cy="38999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20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Portable Avatar Multi-</a:t>
            </a:r>
            <a:r>
              <a:rPr lang="en-GB" sz="2000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plexing</a:t>
            </a:r>
            <a:endParaRPr lang="it-IT" sz="20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63D37B-4027-6763-6B43-0537B3FE42BE}"/>
              </a:ext>
            </a:extLst>
          </p:cNvPr>
          <p:cNvSpPr txBox="1"/>
          <p:nvPr/>
        </p:nvSpPr>
        <p:spPr>
          <a:xfrm>
            <a:off x="9676818" y="3373302"/>
            <a:ext cx="1028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</a:t>
            </a:r>
          </a:p>
          <a:p>
            <a:pPr algn="ctr"/>
            <a:r>
              <a:rPr lang="en-US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Afatars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3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Rectangle 1">
            <a:extLst>
              <a:ext uri="{FF2B5EF4-FFF2-40B4-BE49-F238E27FC236}">
                <a16:creationId xmlns:a16="http://schemas.microsoft.com/office/drawing/2014/main" id="{801021A9-A953-D55B-7C29-24F0F697FE52}"/>
              </a:ext>
            </a:extLst>
          </p:cNvPr>
          <p:cNvSpPr/>
          <p:nvPr/>
        </p:nvSpPr>
        <p:spPr>
          <a:xfrm>
            <a:off x="1947830" y="900809"/>
            <a:ext cx="8965658" cy="423261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S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53" name="Rectangle 15"/>
          <p:cNvSpPr/>
          <p:nvPr/>
        </p:nvSpPr>
        <p:spPr>
          <a:xfrm>
            <a:off x="48381" y="900032"/>
            <a:ext cx="734598" cy="4134367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2555" name="TextBox 21"/>
          <p:cNvSpPr/>
          <p:nvPr/>
        </p:nvSpPr>
        <p:spPr>
          <a:xfrm>
            <a:off x="983872" y="900032"/>
            <a:ext cx="1000162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Point of View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56" name="TextBox 25"/>
          <p:cNvSpPr/>
          <p:nvPr/>
        </p:nvSpPr>
        <p:spPr>
          <a:xfrm>
            <a:off x="10913487" y="1683264"/>
            <a:ext cx="927988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Output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Speech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57" name="Rectangle 28"/>
          <p:cNvSpPr/>
          <p:nvPr/>
        </p:nvSpPr>
        <p:spPr>
          <a:xfrm>
            <a:off x="9688026" y="1007339"/>
            <a:ext cx="1000162" cy="3821783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2000" spc="-1">
                <a:solidFill>
                  <a:srgbClr val="000000"/>
                </a:solidFill>
                <a:latin typeface="Calibri"/>
                <a:ea typeface="DejaVu Sans"/>
              </a:rPr>
              <a:t>Audio-Visual Scene Rendering</a:t>
            </a:r>
            <a:endParaRPr lang="it-IT" sz="20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574" name="TextBox 40"/>
          <p:cNvSpPr/>
          <p:nvPr/>
        </p:nvSpPr>
        <p:spPr>
          <a:xfrm>
            <a:off x="10914704" y="3162983"/>
            <a:ext cx="927988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Output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93E65A0-294E-6F11-1F51-4A7376BB5441}"/>
              </a:ext>
            </a:extLst>
          </p:cNvPr>
          <p:cNvSpPr/>
          <p:nvPr/>
        </p:nvSpPr>
        <p:spPr>
          <a:xfrm>
            <a:off x="4901655" y="1382379"/>
            <a:ext cx="950298" cy="2512612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 Scene Creation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43" name="Rectangle 2"/>
          <p:cNvSpPr/>
          <p:nvPr/>
        </p:nvSpPr>
        <p:spPr>
          <a:xfrm>
            <a:off x="7348541" y="1382379"/>
            <a:ext cx="884661" cy="3446743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Audio-Visual Scene Creation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63" name="TextBox 26"/>
          <p:cNvSpPr/>
          <p:nvPr/>
        </p:nvSpPr>
        <p:spPr>
          <a:xfrm>
            <a:off x="5708925" y="4172265"/>
            <a:ext cx="157525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Speech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68" name="TextBox 34"/>
          <p:cNvSpPr/>
          <p:nvPr/>
        </p:nvSpPr>
        <p:spPr>
          <a:xfrm>
            <a:off x="6088539" y="3770857"/>
            <a:ext cx="1154618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Avatar ID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2572" name="TextBox 38"/>
          <p:cNvSpPr/>
          <p:nvPr/>
        </p:nvSpPr>
        <p:spPr>
          <a:xfrm>
            <a:off x="8010575" y="2752482"/>
            <a:ext cx="194387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Audio-Visual Scene </a:t>
            </a:r>
            <a:r>
              <a:rPr lang="en-GB" sz="2000" spc="-1" err="1">
                <a:solidFill>
                  <a:srgbClr val="000000"/>
                </a:solidFill>
                <a:latin typeface="Calibri"/>
                <a:ea typeface="DejaVu Sans"/>
              </a:rPr>
              <a:t>Descr</a:t>
            </a:r>
            <a:r>
              <a:rPr lang="en-GB" sz="2000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it-IT" sz="2000" b="0" strike="noStrike" spc="-1">
              <a:latin typeface="Arial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C64653-1DF9-53F3-C52A-F314071CA384}"/>
              </a:ext>
            </a:extLst>
          </p:cNvPr>
          <p:cNvCxnSpPr/>
          <p:nvPr/>
        </p:nvCxnSpPr>
        <p:spPr>
          <a:xfrm flipV="1">
            <a:off x="10669070" y="2046417"/>
            <a:ext cx="1484015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2F28BE-E4D6-06F9-86E6-7E98766DBB24}"/>
              </a:ext>
            </a:extLst>
          </p:cNvPr>
          <p:cNvCxnSpPr/>
          <p:nvPr/>
        </p:nvCxnSpPr>
        <p:spPr>
          <a:xfrm flipV="1">
            <a:off x="10666022" y="3522128"/>
            <a:ext cx="1484015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0" name="TextBox 21">
            <a:extLst>
              <a:ext uri="{FF2B5EF4-FFF2-40B4-BE49-F238E27FC236}">
                <a16:creationId xmlns:a16="http://schemas.microsoft.com/office/drawing/2014/main" id="{379209C4-5C9A-8185-FC4E-C97276E9CC0B}"/>
              </a:ext>
            </a:extLst>
          </p:cNvPr>
          <p:cNvSpPr/>
          <p:nvPr/>
        </p:nvSpPr>
        <p:spPr>
          <a:xfrm>
            <a:off x="5752365" y="3028603"/>
            <a:ext cx="1704186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2000" b="0" strike="noStrike" spc="-1" err="1">
                <a:latin typeface="Calibri" panose="020F0502020204030204" pitchFamily="34" charset="0"/>
                <a:cs typeface="Calibri" panose="020F0502020204030204" pitchFamily="34" charset="0"/>
              </a:rPr>
              <a:t>Mouth</a:t>
            </a:r>
            <a:r>
              <a: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strike="noStrike" spc="-1" err="1">
                <a:latin typeface="Calibri" panose="020F0502020204030204" pitchFamily="34" charset="0"/>
                <a:cs typeface="Calibri" panose="020F0502020204030204" pitchFamily="34" charset="0"/>
              </a:rPr>
              <a:t>Spatial</a:t>
            </a:r>
            <a:r>
              <a: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2000" b="0" strike="noStrike" spc="-1" err="1">
                <a:latin typeface="Calibri" panose="020F0502020204030204" pitchFamily="34" charset="0"/>
                <a:cs typeface="Calibri" panose="020F0502020204030204" pitchFamily="34" charset="0"/>
              </a:rPr>
              <a:t>Attitude</a:t>
            </a:r>
            <a:r>
              <a:rPr lang="it-IT" sz="20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470359-C099-79CF-48C4-1454FEADA62F}"/>
              </a:ext>
            </a:extLst>
          </p:cNvPr>
          <p:cNvSpPr/>
          <p:nvPr/>
        </p:nvSpPr>
        <p:spPr>
          <a:xfrm>
            <a:off x="2085963" y="1382379"/>
            <a:ext cx="901857" cy="3664873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Portable Avatar Demultiplexing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EE879464-0781-D808-E8BC-72DFEF633570}"/>
              </a:ext>
            </a:extLst>
          </p:cNvPr>
          <p:cNvSpPr/>
          <p:nvPr/>
        </p:nvSpPr>
        <p:spPr>
          <a:xfrm>
            <a:off x="919700" y="2891662"/>
            <a:ext cx="1063641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spc="-1">
                <a:solidFill>
                  <a:srgbClr val="000000"/>
                </a:solidFill>
                <a:latin typeface="Calibri"/>
                <a:ea typeface="DejaVu Sans"/>
              </a:rPr>
              <a:t>Portable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2000" spc="-1">
                <a:solidFill>
                  <a:srgbClr val="000000"/>
                </a:solidFill>
                <a:latin typeface="Calibri"/>
                <a:ea typeface="DejaVu Sans"/>
              </a:rPr>
              <a:t> Avatar</a:t>
            </a:r>
            <a:endParaRPr lang="it-IT" sz="2000" b="0" strike="noStrike" spc="-1">
              <a:latin typeface="Arial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092DFD9-AD0C-07BD-9D47-7762438780A5}"/>
              </a:ext>
            </a:extLst>
          </p:cNvPr>
          <p:cNvCxnSpPr>
            <a:cxnSpLocks/>
          </p:cNvCxnSpPr>
          <p:nvPr/>
        </p:nvCxnSpPr>
        <p:spPr>
          <a:xfrm>
            <a:off x="3003243" y="4165169"/>
            <a:ext cx="436263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01" name="Straight Connector 2500">
            <a:extLst>
              <a:ext uri="{FF2B5EF4-FFF2-40B4-BE49-F238E27FC236}">
                <a16:creationId xmlns:a16="http://schemas.microsoft.com/office/drawing/2014/main" id="{B778AC09-6B2B-224B-5152-A8750B78118F}"/>
              </a:ext>
            </a:extLst>
          </p:cNvPr>
          <p:cNvCxnSpPr>
            <a:cxnSpLocks/>
          </p:cNvCxnSpPr>
          <p:nvPr/>
        </p:nvCxnSpPr>
        <p:spPr>
          <a:xfrm>
            <a:off x="8233494" y="3109990"/>
            <a:ext cx="1478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09" name="Straight Connector 2508">
            <a:extLst>
              <a:ext uri="{FF2B5EF4-FFF2-40B4-BE49-F238E27FC236}">
                <a16:creationId xmlns:a16="http://schemas.microsoft.com/office/drawing/2014/main" id="{889B9A97-F30A-D71D-E97F-66880B54C744}"/>
              </a:ext>
            </a:extLst>
          </p:cNvPr>
          <p:cNvCxnSpPr>
            <a:cxnSpLocks/>
          </p:cNvCxnSpPr>
          <p:nvPr/>
        </p:nvCxnSpPr>
        <p:spPr>
          <a:xfrm>
            <a:off x="5851953" y="3384685"/>
            <a:ext cx="147718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10" name="Straight Connector 2509">
            <a:extLst>
              <a:ext uri="{FF2B5EF4-FFF2-40B4-BE49-F238E27FC236}">
                <a16:creationId xmlns:a16="http://schemas.microsoft.com/office/drawing/2014/main" id="{97B02D35-9582-9CA0-3E33-59D93CF918EA}"/>
              </a:ext>
            </a:extLst>
          </p:cNvPr>
          <p:cNvCxnSpPr/>
          <p:nvPr/>
        </p:nvCxnSpPr>
        <p:spPr>
          <a:xfrm flipV="1">
            <a:off x="1065308" y="3238697"/>
            <a:ext cx="100930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9FA11-EBCE-4AEF-A901-3BCBAC3C3041}"/>
              </a:ext>
            </a:extLst>
          </p:cNvPr>
          <p:cNvGrpSpPr/>
          <p:nvPr/>
        </p:nvGrpSpPr>
        <p:grpSpPr>
          <a:xfrm>
            <a:off x="2959938" y="1486159"/>
            <a:ext cx="1994057" cy="2035980"/>
            <a:chOff x="2959938" y="1450002"/>
            <a:chExt cx="1994057" cy="15091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EE4336-684A-0DE4-CAE2-6D12D3238EB2}"/>
                </a:ext>
              </a:extLst>
            </p:cNvPr>
            <p:cNvCxnSpPr>
              <a:cxnSpLocks/>
            </p:cNvCxnSpPr>
            <p:nvPr/>
          </p:nvCxnSpPr>
          <p:spPr>
            <a:xfrm>
              <a:off x="2987820" y="2154807"/>
              <a:ext cx="1899708" cy="0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49" name="TextBox 34">
              <a:extLst>
                <a:ext uri="{FF2B5EF4-FFF2-40B4-BE49-F238E27FC236}">
                  <a16:creationId xmlns:a16="http://schemas.microsoft.com/office/drawing/2014/main" id="{02D00CC2-6DCF-4F4F-BF1D-699B503A521A}"/>
                </a:ext>
              </a:extLst>
            </p:cNvPr>
            <p:cNvSpPr/>
            <p:nvPr/>
          </p:nvSpPr>
          <p:spPr>
            <a:xfrm>
              <a:off x="2976875" y="1859078"/>
              <a:ext cx="1977120" cy="29549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2000" spc="-1">
                  <a:solidFill>
                    <a:srgbClr val="000000"/>
                  </a:solidFill>
                  <a:latin typeface="Calibri"/>
                  <a:ea typeface="DejaVu Sans"/>
                </a:rPr>
                <a:t>AV Scene </a:t>
              </a:r>
              <a:r>
                <a:rPr lang="en-US" sz="2000" spc="-1" err="1">
                  <a:solidFill>
                    <a:srgbClr val="000000"/>
                  </a:solidFill>
                  <a:latin typeface="Calibri"/>
                  <a:ea typeface="DejaVu Sans"/>
                </a:rPr>
                <a:t>Descr</a:t>
              </a:r>
              <a:r>
                <a:rPr lang="en-US" sz="2000" spc="-1">
                  <a:solidFill>
                    <a:srgbClr val="000000"/>
                  </a:solidFill>
                  <a:latin typeface="Calibri"/>
                  <a:ea typeface="DejaVu Sans"/>
                </a:rPr>
                <a:t>.</a:t>
              </a:r>
              <a:endParaRPr lang="it-IT" sz="2000" b="0" strike="noStrike" spc="-1">
                <a:latin typeface="Arial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1F62900-8D5D-07F2-B387-C02539795124}"/>
                </a:ext>
              </a:extLst>
            </p:cNvPr>
            <p:cNvCxnSpPr>
              <a:cxnSpLocks/>
            </p:cNvCxnSpPr>
            <p:nvPr/>
          </p:nvCxnSpPr>
          <p:spPr>
            <a:xfrm>
              <a:off x="3003243" y="2552120"/>
              <a:ext cx="1899708" cy="0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51" name="TextBox 34">
              <a:extLst>
                <a:ext uri="{FF2B5EF4-FFF2-40B4-BE49-F238E27FC236}">
                  <a16:creationId xmlns:a16="http://schemas.microsoft.com/office/drawing/2014/main" id="{8E5A631F-4D58-4DAE-2C9E-099C1AB68D1F}"/>
                </a:ext>
              </a:extLst>
            </p:cNvPr>
            <p:cNvSpPr/>
            <p:nvPr/>
          </p:nvSpPr>
          <p:spPr>
            <a:xfrm>
              <a:off x="2959938" y="2257013"/>
              <a:ext cx="1977120" cy="29549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2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Avatar</a:t>
              </a:r>
              <a:endParaRPr lang="it-IT" sz="2000" b="0" strike="noStrike" spc="-1">
                <a:latin typeface="Arial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B7BE361-6E10-3B95-D88F-A7F6205EDA96}"/>
                </a:ext>
              </a:extLst>
            </p:cNvPr>
            <p:cNvCxnSpPr>
              <a:cxnSpLocks/>
            </p:cNvCxnSpPr>
            <p:nvPr/>
          </p:nvCxnSpPr>
          <p:spPr>
            <a:xfrm>
              <a:off x="2996769" y="2959143"/>
              <a:ext cx="1899708" cy="0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54" name="TextBox 34">
              <a:extLst>
                <a:ext uri="{FF2B5EF4-FFF2-40B4-BE49-F238E27FC236}">
                  <a16:creationId xmlns:a16="http://schemas.microsoft.com/office/drawing/2014/main" id="{06630653-3EC2-DFEA-812B-1F54301FDF1D}"/>
                </a:ext>
              </a:extLst>
            </p:cNvPr>
            <p:cNvSpPr/>
            <p:nvPr/>
          </p:nvSpPr>
          <p:spPr>
            <a:xfrm>
              <a:off x="2968406" y="2663413"/>
              <a:ext cx="1977120" cy="29549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20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Spatial Attitude </a:t>
              </a:r>
              <a:endParaRPr lang="it-IT" sz="2000" b="0" strike="noStrike" spc="-1">
                <a:latin typeface="Arial"/>
              </a:endParaRPr>
            </a:p>
          </p:txBody>
        </p: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683E6F9A-4E0A-E041-3D72-8120E982D8B8}"/>
                </a:ext>
              </a:extLst>
            </p:cNvPr>
            <p:cNvCxnSpPr>
              <a:cxnSpLocks/>
            </p:cNvCxnSpPr>
            <p:nvPr/>
          </p:nvCxnSpPr>
          <p:spPr>
            <a:xfrm>
              <a:off x="3007299" y="1745725"/>
              <a:ext cx="1899708" cy="0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3" name="TextBox 34">
              <a:extLst>
                <a:ext uri="{FF2B5EF4-FFF2-40B4-BE49-F238E27FC236}">
                  <a16:creationId xmlns:a16="http://schemas.microsoft.com/office/drawing/2014/main" id="{1C3337BF-A024-97A6-9910-6A50E56FCFB0}"/>
                </a:ext>
              </a:extLst>
            </p:cNvPr>
            <p:cNvSpPr/>
            <p:nvPr/>
          </p:nvSpPr>
          <p:spPr>
            <a:xfrm>
              <a:off x="2985341" y="1450002"/>
              <a:ext cx="1926319" cy="29549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2000" spc="-1">
                  <a:solidFill>
                    <a:srgbClr val="000000"/>
                  </a:solidFill>
                  <a:latin typeface="Calibri"/>
                  <a:ea typeface="DejaVu Sans"/>
                </a:rPr>
                <a:t>Avatar ID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68DEA99-33A8-7BBF-E30C-CBF1A3411AB5}"/>
              </a:ext>
            </a:extLst>
          </p:cNvPr>
          <p:cNvGrpSpPr/>
          <p:nvPr/>
        </p:nvGrpSpPr>
        <p:grpSpPr>
          <a:xfrm>
            <a:off x="97259" y="5234774"/>
            <a:ext cx="9011572" cy="1510010"/>
            <a:chOff x="445249" y="4520399"/>
            <a:chExt cx="8317840" cy="973916"/>
          </a:xfrm>
        </p:grpSpPr>
        <p:sp>
          <p:nvSpPr>
            <p:cNvPr id="2512" name="Rectangle 7">
              <a:extLst>
                <a:ext uri="{FF2B5EF4-FFF2-40B4-BE49-F238E27FC236}">
                  <a16:creationId xmlns:a16="http://schemas.microsoft.com/office/drawing/2014/main" id="{274DAF71-55EF-D7F6-553D-EBC8416B34CD}"/>
                </a:ext>
              </a:extLst>
            </p:cNvPr>
            <p:cNvSpPr/>
            <p:nvPr/>
          </p:nvSpPr>
          <p:spPr>
            <a:xfrm>
              <a:off x="458617" y="4612284"/>
              <a:ext cx="5637384" cy="3439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Controller</a:t>
              </a:r>
              <a:endParaRPr lang="it-IT" sz="1600" b="0" strike="noStrike" spc="-1">
                <a:latin typeface="Arial"/>
              </a:endParaRPr>
            </a:p>
          </p:txBody>
        </p:sp>
        <p:sp>
          <p:nvSpPr>
            <p:cNvPr id="2513" name="Rectangle 51">
              <a:extLst>
                <a:ext uri="{FF2B5EF4-FFF2-40B4-BE49-F238E27FC236}">
                  <a16:creationId xmlns:a16="http://schemas.microsoft.com/office/drawing/2014/main" id="{D085C028-BA92-E445-F36A-5C39C966EDF0}"/>
                </a:ext>
              </a:extLst>
            </p:cNvPr>
            <p:cNvSpPr/>
            <p:nvPr/>
          </p:nvSpPr>
          <p:spPr>
            <a:xfrm>
              <a:off x="2613076" y="5124698"/>
              <a:ext cx="1027145" cy="3693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Global Storage</a:t>
              </a:r>
              <a:endParaRPr lang="it-IT" sz="1600" b="0" strike="noStrike" spc="-1">
                <a:latin typeface="Arial"/>
              </a:endParaRPr>
            </a:p>
          </p:txBody>
        </p:sp>
        <p:sp>
          <p:nvSpPr>
            <p:cNvPr id="2514" name="Rectangle 52">
              <a:extLst>
                <a:ext uri="{FF2B5EF4-FFF2-40B4-BE49-F238E27FC236}">
                  <a16:creationId xmlns:a16="http://schemas.microsoft.com/office/drawing/2014/main" id="{16D7984A-F6F9-30CC-EC3A-0B1666B6F3F0}"/>
                </a:ext>
              </a:extLst>
            </p:cNvPr>
            <p:cNvSpPr/>
            <p:nvPr/>
          </p:nvSpPr>
          <p:spPr>
            <a:xfrm>
              <a:off x="3714478" y="5124176"/>
              <a:ext cx="681155" cy="3701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Access</a:t>
              </a:r>
              <a:endParaRPr lang="it-IT" sz="1600" b="0" strike="noStrike" spc="-1">
                <a:latin typeface="Arial"/>
              </a:endParaRPr>
            </a:p>
          </p:txBody>
        </p:sp>
        <p:sp>
          <p:nvSpPr>
            <p:cNvPr id="2515" name="Rectangle 2514">
              <a:extLst>
                <a:ext uri="{FF2B5EF4-FFF2-40B4-BE49-F238E27FC236}">
                  <a16:creationId xmlns:a16="http://schemas.microsoft.com/office/drawing/2014/main" id="{41A84D9F-3EA0-8A41-5FBC-E226F66A6A2E}"/>
                </a:ext>
              </a:extLst>
            </p:cNvPr>
            <p:cNvSpPr/>
            <p:nvPr/>
          </p:nvSpPr>
          <p:spPr>
            <a:xfrm>
              <a:off x="1393686" y="5122699"/>
              <a:ext cx="1144289" cy="371342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 err="1">
                  <a:solidFill>
                    <a:srgbClr val="000000"/>
                  </a:solidFill>
                  <a:latin typeface="Calibri"/>
                  <a:ea typeface="DejaVu Sans"/>
                </a:rPr>
                <a:t>Communi</a:t>
              </a:r>
              <a:r>
                <a:rPr lang="en-GB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-cation</a:t>
              </a:r>
              <a:endParaRPr lang="it-IT" sz="1600" b="0" strike="noStrike" spc="-1">
                <a:latin typeface="Arial"/>
              </a:endParaRPr>
            </a:p>
          </p:txBody>
        </p:sp>
        <p:cxnSp>
          <p:nvCxnSpPr>
            <p:cNvPr id="2516" name="Straight Connector 2515">
              <a:extLst>
                <a:ext uri="{FF2B5EF4-FFF2-40B4-BE49-F238E27FC236}">
                  <a16:creationId xmlns:a16="http://schemas.microsoft.com/office/drawing/2014/main" id="{A3F37152-B2C7-AED0-C5EB-49CD5A2A0C0B}"/>
                </a:ext>
              </a:extLst>
            </p:cNvPr>
            <p:cNvCxnSpPr>
              <a:cxnSpLocks/>
            </p:cNvCxnSpPr>
            <p:nvPr/>
          </p:nvCxnSpPr>
          <p:spPr>
            <a:xfrm>
              <a:off x="2616617" y="5038110"/>
              <a:ext cx="987137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517" name="Straight Connector 2516">
              <a:extLst>
                <a:ext uri="{FF2B5EF4-FFF2-40B4-BE49-F238E27FC236}">
                  <a16:creationId xmlns:a16="http://schemas.microsoft.com/office/drawing/2014/main" id="{577A01B3-1177-B9EB-4B5C-F5EDF6076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634" y="5038717"/>
              <a:ext cx="695892" cy="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2518" name="Rectangle 4">
              <a:extLst>
                <a:ext uri="{FF2B5EF4-FFF2-40B4-BE49-F238E27FC236}">
                  <a16:creationId xmlns:a16="http://schemas.microsoft.com/office/drawing/2014/main" id="{42647CB3-3D9E-7226-1832-04D7B002370A}"/>
                </a:ext>
              </a:extLst>
            </p:cNvPr>
            <p:cNvSpPr/>
            <p:nvPr/>
          </p:nvSpPr>
          <p:spPr>
            <a:xfrm>
              <a:off x="7482968" y="5107919"/>
              <a:ext cx="1280121" cy="37141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Attestation Service</a:t>
              </a:r>
              <a:endParaRPr lang="it-IT" sz="1600" b="0" strike="noStrike" spc="-1">
                <a:latin typeface="Arial"/>
              </a:endParaRPr>
            </a:p>
          </p:txBody>
        </p:sp>
        <p:sp>
          <p:nvSpPr>
            <p:cNvPr id="2519" name="Rectangle 2518">
              <a:extLst>
                <a:ext uri="{FF2B5EF4-FFF2-40B4-BE49-F238E27FC236}">
                  <a16:creationId xmlns:a16="http://schemas.microsoft.com/office/drawing/2014/main" id="{2F96B2D6-4AEF-176F-8B18-723A41D7A5D2}"/>
                </a:ext>
              </a:extLst>
            </p:cNvPr>
            <p:cNvSpPr/>
            <p:nvPr/>
          </p:nvSpPr>
          <p:spPr>
            <a:xfrm>
              <a:off x="6115169" y="5119359"/>
              <a:ext cx="1280121" cy="37141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Encryption Service</a:t>
              </a:r>
              <a:endParaRPr lang="it-IT" sz="1600" b="0" strike="noStrike" spc="-1">
                <a:latin typeface="Arial"/>
              </a:endParaRPr>
            </a:p>
          </p:txBody>
        </p:sp>
        <p:sp>
          <p:nvSpPr>
            <p:cNvPr id="2520" name="Rectangle 4">
              <a:extLst>
                <a:ext uri="{FF2B5EF4-FFF2-40B4-BE49-F238E27FC236}">
                  <a16:creationId xmlns:a16="http://schemas.microsoft.com/office/drawing/2014/main" id="{C8B260E2-D11E-9480-0669-4447EBBE4664}"/>
                </a:ext>
              </a:extLst>
            </p:cNvPr>
            <p:cNvSpPr/>
            <p:nvPr/>
          </p:nvSpPr>
          <p:spPr>
            <a:xfrm>
              <a:off x="4480796" y="5121736"/>
              <a:ext cx="1559994" cy="37141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Communication Service</a:t>
              </a:r>
              <a:endParaRPr lang="it-IT" sz="1600" b="0" strike="noStrike" spc="-1">
                <a:latin typeface="Arial"/>
              </a:endParaRPr>
            </a:p>
          </p:txBody>
        </p:sp>
        <p:cxnSp>
          <p:nvCxnSpPr>
            <p:cNvPr id="2521" name="Straight Connector 2520">
              <a:extLst>
                <a:ext uri="{FF2B5EF4-FFF2-40B4-BE49-F238E27FC236}">
                  <a16:creationId xmlns:a16="http://schemas.microsoft.com/office/drawing/2014/main" id="{3D1DE0B9-FF4D-0813-44C6-B02DBA42D7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5794" y="5049572"/>
              <a:ext cx="4228017" cy="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522" name="Straight Connector 2521">
              <a:extLst>
                <a:ext uri="{FF2B5EF4-FFF2-40B4-BE49-F238E27FC236}">
                  <a16:creationId xmlns:a16="http://schemas.microsoft.com/office/drawing/2014/main" id="{8519FE14-6E55-9C05-0065-8BB97D81F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0440" y="5038939"/>
              <a:ext cx="1133937" cy="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2523" name="Rectangle 2522">
              <a:extLst>
                <a:ext uri="{FF2B5EF4-FFF2-40B4-BE49-F238E27FC236}">
                  <a16:creationId xmlns:a16="http://schemas.microsoft.com/office/drawing/2014/main" id="{96196464-A9A5-B6DB-652B-AB5C99EABD6D}"/>
                </a:ext>
              </a:extLst>
            </p:cNvPr>
            <p:cNvSpPr/>
            <p:nvPr/>
          </p:nvSpPr>
          <p:spPr>
            <a:xfrm>
              <a:off x="486307" y="5112069"/>
              <a:ext cx="833606" cy="3672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6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MPAI Store</a:t>
              </a:r>
              <a:endParaRPr lang="it-IT" sz="1600" b="0" strike="noStrike" spc="-1">
                <a:latin typeface="Arial"/>
              </a:endParaRPr>
            </a:p>
          </p:txBody>
        </p:sp>
        <p:cxnSp>
          <p:nvCxnSpPr>
            <p:cNvPr id="2524" name="Straight Connector 2523">
              <a:extLst>
                <a:ext uri="{FF2B5EF4-FFF2-40B4-BE49-F238E27FC236}">
                  <a16:creationId xmlns:a16="http://schemas.microsoft.com/office/drawing/2014/main" id="{293A8408-7022-A15D-5FFB-2FFF07C44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65" y="5049577"/>
              <a:ext cx="846854" cy="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F4167D-E20C-81EF-A431-2B469A313F2A}"/>
                </a:ext>
              </a:extLst>
            </p:cNvPr>
            <p:cNvCxnSpPr/>
            <p:nvPr/>
          </p:nvCxnSpPr>
          <p:spPr>
            <a:xfrm flipV="1">
              <a:off x="445249" y="4520399"/>
              <a:ext cx="5705826" cy="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BED349-C6D5-F5F1-1841-26B93581A217}"/>
              </a:ext>
            </a:extLst>
          </p:cNvPr>
          <p:cNvCxnSpPr>
            <a:cxnSpLocks/>
          </p:cNvCxnSpPr>
          <p:nvPr/>
        </p:nvCxnSpPr>
        <p:spPr>
          <a:xfrm>
            <a:off x="1065308" y="1260553"/>
            <a:ext cx="863945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575A8A-D24A-DC1F-7305-1F29838711AC}"/>
              </a:ext>
            </a:extLst>
          </p:cNvPr>
          <p:cNvCxnSpPr>
            <a:cxnSpLocks/>
          </p:cNvCxnSpPr>
          <p:nvPr/>
        </p:nvCxnSpPr>
        <p:spPr>
          <a:xfrm>
            <a:off x="5880063" y="2329722"/>
            <a:ext cx="147718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" name="TextBox 38">
            <a:extLst>
              <a:ext uri="{FF2B5EF4-FFF2-40B4-BE49-F238E27FC236}">
                <a16:creationId xmlns:a16="http://schemas.microsoft.com/office/drawing/2014/main" id="{C2D33CCD-FE05-90E0-5D73-4436D17DDB5A}"/>
              </a:ext>
            </a:extLst>
          </p:cNvPr>
          <p:cNvSpPr/>
          <p:nvPr/>
        </p:nvSpPr>
        <p:spPr>
          <a:xfrm>
            <a:off x="5823024" y="1982940"/>
            <a:ext cx="15298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2000" spc="-1">
                <a:solidFill>
                  <a:srgbClr val="000000"/>
                </a:solidFill>
                <a:latin typeface="Calibri"/>
                <a:ea typeface="DejaVu Sans"/>
              </a:rPr>
              <a:t>Descriptors</a:t>
            </a:r>
            <a:endParaRPr lang="it-IT" sz="2000" b="0" strike="noStrike" spc="-1">
              <a:latin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1E9225-250D-8A68-6BE9-2258067E9A56}"/>
              </a:ext>
            </a:extLst>
          </p:cNvPr>
          <p:cNvCxnSpPr>
            <a:cxnSpLocks/>
          </p:cNvCxnSpPr>
          <p:nvPr/>
        </p:nvCxnSpPr>
        <p:spPr>
          <a:xfrm>
            <a:off x="2984366" y="4937396"/>
            <a:ext cx="916567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2" name="TextBox 40">
            <a:extLst>
              <a:ext uri="{FF2B5EF4-FFF2-40B4-BE49-F238E27FC236}">
                <a16:creationId xmlns:a16="http://schemas.microsoft.com/office/drawing/2014/main" id="{06D43A33-1A85-A980-AAB1-0D8FC25AA450}"/>
              </a:ext>
            </a:extLst>
          </p:cNvPr>
          <p:cNvSpPr/>
          <p:nvPr/>
        </p:nvSpPr>
        <p:spPr>
          <a:xfrm>
            <a:off x="10933934" y="4593770"/>
            <a:ext cx="927988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Output</a:t>
            </a:r>
            <a:endParaRPr lang="it-IT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2000" b="0" strike="noStrike" spc="-1"/>
              <a:t>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FB0CF6-9918-12A7-7DD6-EFC7F2184FFF}"/>
              </a:ext>
            </a:extLst>
          </p:cNvPr>
          <p:cNvCxnSpPr>
            <a:cxnSpLocks/>
          </p:cNvCxnSpPr>
          <p:nvPr/>
        </p:nvCxnSpPr>
        <p:spPr>
          <a:xfrm>
            <a:off x="2995846" y="4566146"/>
            <a:ext cx="436263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E0164DE2-2854-7C53-20D9-525D72B4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6"/>
            <a:ext cx="10515600" cy="90281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Videoconference  Client Receiver (PAF-CRX) V1.3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51187859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ble Avatar Format (MPAI-PAF) V1.5.pptx.potx" id="{480CAD84-9E1D-4DEF-BC2F-54846A233004}" vid="{A4526511-A9B7-463A-AA6E-11D0A97B5E1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1316</Words>
  <Application>Microsoft Office PowerPoint</Application>
  <PresentationFormat>Widescreen</PresentationFormat>
  <Paragraphs>498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Filo</vt:lpstr>
      <vt:lpstr>Portable Avatar Format (MPAI-PAF) V1.5</vt:lpstr>
      <vt:lpstr>Portable Avatar Format</vt:lpstr>
      <vt:lpstr>What is Portable Avatar Format?</vt:lpstr>
      <vt:lpstr>What is AI Framework?</vt:lpstr>
      <vt:lpstr>AI Framework (MPAI-AIF V2.2)</vt:lpstr>
      <vt:lpstr>Avatar-Based Videoconference (PAF-AVB)</vt:lpstr>
      <vt:lpstr>Videoconference  Client Transmitter (PAF-CTX) V1.2</vt:lpstr>
      <vt:lpstr>PowerPoint Presentation</vt:lpstr>
      <vt:lpstr>Videoconference  Client Receiver (PAF-CRX) V1.3</vt:lpstr>
      <vt:lpstr>PAF V1.5 specifies AI Modules </vt:lpstr>
      <vt:lpstr>Overview of MPAI-PAF V1.5 AI Modules</vt:lpstr>
      <vt:lpstr>From Avatar to Audio, Speech, and Video</vt:lpstr>
      <vt:lpstr>Response and Scene Rendering (PAF-RSR) V1.5</vt:lpstr>
      <vt:lpstr>MPAI-PAF V1.5 Data Types</vt:lpstr>
      <vt:lpstr>Portable Avatar</vt:lpstr>
      <vt:lpstr>Avatar</vt:lpstr>
      <vt:lpstr>Basic 3D Model Object</vt:lpstr>
      <vt:lpstr>The Role of MPAI-PAF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Chiariglione</dc:creator>
  <cp:lastModifiedBy>Leonardo Chiariglione</cp:lastModifiedBy>
  <cp:revision>17</cp:revision>
  <dcterms:created xsi:type="dcterms:W3CDTF">2024-03-04T10:07:46Z</dcterms:created>
  <dcterms:modified xsi:type="dcterms:W3CDTF">2025-09-12T10:00:03Z</dcterms:modified>
</cp:coreProperties>
</file>