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1046" r:id="rId2"/>
    <p:sldId id="1047" r:id="rId3"/>
    <p:sldId id="2443" r:id="rId4"/>
    <p:sldId id="2351" r:id="rId5"/>
    <p:sldId id="3780" r:id="rId6"/>
    <p:sldId id="3819" r:id="rId7"/>
    <p:sldId id="3796" r:id="rId8"/>
    <p:sldId id="2626" r:id="rId9"/>
    <p:sldId id="1048" r:id="rId10"/>
    <p:sldId id="271" r:id="rId11"/>
    <p:sldId id="3817" r:id="rId12"/>
    <p:sldId id="3797" r:id="rId13"/>
    <p:sldId id="3781" r:id="rId14"/>
    <p:sldId id="3795" r:id="rId15"/>
    <p:sldId id="3798" r:id="rId16"/>
    <p:sldId id="3783" r:id="rId17"/>
    <p:sldId id="3784" r:id="rId18"/>
    <p:sldId id="3785" r:id="rId19"/>
    <p:sldId id="3818" r:id="rId20"/>
    <p:sldId id="3786" r:id="rId21"/>
    <p:sldId id="3788" r:id="rId22"/>
    <p:sldId id="3822" r:id="rId23"/>
    <p:sldId id="3823" r:id="rId24"/>
    <p:sldId id="3824" r:id="rId25"/>
    <p:sldId id="3825" r:id="rId26"/>
    <p:sldId id="3826" r:id="rId27"/>
    <p:sldId id="3827" r:id="rId28"/>
    <p:sldId id="3828" r:id="rId29"/>
    <p:sldId id="3814" r:id="rId30"/>
    <p:sldId id="3799" r:id="rId31"/>
    <p:sldId id="3802" r:id="rId32"/>
    <p:sldId id="3804" r:id="rId33"/>
    <p:sldId id="3803" r:id="rId34"/>
    <p:sldId id="3805" r:id="rId35"/>
    <p:sldId id="3816" r:id="rId36"/>
    <p:sldId id="3809" r:id="rId37"/>
    <p:sldId id="3811" r:id="rId38"/>
    <p:sldId id="3812" r:id="rId39"/>
    <p:sldId id="3813" r:id="rId40"/>
    <p:sldId id="3821" r:id="rId41"/>
    <p:sldId id="3808" r:id="rId42"/>
    <p:sldId id="26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51212-3244-4B91-8BAA-528C1227FE94}" v="361" dt="2025-11-17T17:12:31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8D70B391-5803-482A-BA3E-252F4B7ECA22}"/>
    <pc:docChg chg="undo redo custSel addSld delSld modSld sldOrd">
      <pc:chgData name="Leonardo Chiariglione" userId="03ff1134-c2b7-4932-850d-6529216fed29" providerId="ADAL" clId="{8D70B391-5803-482A-BA3E-252F4B7ECA22}" dt="2025-11-17T17:15:34.441" v="13698" actId="6549"/>
      <pc:docMkLst>
        <pc:docMk/>
      </pc:docMkLst>
      <pc:sldChg chg="delSp modSp add mod">
        <pc:chgData name="Leonardo Chiariglione" userId="03ff1134-c2b7-4932-850d-6529216fed29" providerId="ADAL" clId="{8D70B391-5803-482A-BA3E-252F4B7ECA22}" dt="2025-11-16T20:59:29.622" v="10997" actId="21"/>
        <pc:sldMkLst>
          <pc:docMk/>
          <pc:sldMk cId="4611874" sldId="271"/>
        </pc:sldMkLst>
        <pc:spChg chg="mod">
          <ac:chgData name="Leonardo Chiariglione" userId="03ff1134-c2b7-4932-850d-6529216fed29" providerId="ADAL" clId="{8D70B391-5803-482A-BA3E-252F4B7ECA22}" dt="2025-11-16T20:59:07.692" v="10996" actId="1035"/>
          <ac:spMkLst>
            <pc:docMk/>
            <pc:sldMk cId="4611874" sldId="271"/>
            <ac:spMk id="3" creationId="{415A0E90-4DD8-FDD5-094F-BAE9F6BF2451}"/>
          </ac:spMkLst>
        </pc:spChg>
        <pc:spChg chg="del mod">
          <ac:chgData name="Leonardo Chiariglione" userId="03ff1134-c2b7-4932-850d-6529216fed29" providerId="ADAL" clId="{8D70B391-5803-482A-BA3E-252F4B7ECA22}" dt="2025-11-16T20:59:29.622" v="10997" actId="21"/>
          <ac:spMkLst>
            <pc:docMk/>
            <pc:sldMk cId="4611874" sldId="271"/>
            <ac:spMk id="9" creationId="{014911C1-EA3C-541E-BC9E-A9D281F23B3C}"/>
          </ac:spMkLst>
        </pc:spChg>
        <pc:graphicFrameChg chg="mod modGraphic">
          <ac:chgData name="Leonardo Chiariglione" userId="03ff1134-c2b7-4932-850d-6529216fed29" providerId="ADAL" clId="{8D70B391-5803-482A-BA3E-252F4B7ECA22}" dt="2025-11-16T20:59:07.692" v="10996" actId="1035"/>
          <ac:graphicFrameMkLst>
            <pc:docMk/>
            <pc:sldMk cId="4611874" sldId="271"/>
            <ac:graphicFrameMk id="4" creationId="{D1248C03-1C03-B606-A542-249FAA2249E0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5-11-16T20:55:02.157" v="10925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8D70B391-5803-482A-BA3E-252F4B7ECA22}" dt="2025-11-16T20:54:39.752" v="10917" actId="20577"/>
          <ac:spMkLst>
            <pc:docMk/>
            <pc:sldMk cId="3945264366" sldId="1046"/>
            <ac:spMk id="2" creationId="{F56FA326-962E-449B-B27F-735553353598}"/>
          </ac:spMkLst>
        </pc:spChg>
        <pc:spChg chg="mod">
          <ac:chgData name="Leonardo Chiariglione" userId="03ff1134-c2b7-4932-850d-6529216fed29" providerId="ADAL" clId="{8D70B391-5803-482A-BA3E-252F4B7ECA22}" dt="2025-11-16T20:55:02.157" v="10925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mod ord">
        <pc:chgData name="Leonardo Chiariglione" userId="03ff1134-c2b7-4932-850d-6529216fed29" providerId="ADAL" clId="{8D70B391-5803-482A-BA3E-252F4B7ECA22}" dt="2025-11-17T15:43:49.939" v="13506" actId="20577"/>
        <pc:sldMkLst>
          <pc:docMk/>
          <pc:sldMk cId="2925149913" sldId="1047"/>
        </pc:sldMkLst>
        <pc:spChg chg="mod">
          <ac:chgData name="Leonardo Chiariglione" userId="03ff1134-c2b7-4932-850d-6529216fed29" providerId="ADAL" clId="{8D70B391-5803-482A-BA3E-252F4B7ECA22}" dt="2025-11-14T10:10:19.385" v="4670" actId="6549"/>
          <ac:spMkLst>
            <pc:docMk/>
            <pc:sldMk cId="2925149913" sldId="1047"/>
            <ac:spMk id="2" creationId="{6B3B86F5-F361-D7E7-F44D-6CFB49021AAB}"/>
          </ac:spMkLst>
        </pc:spChg>
        <pc:spChg chg="mod">
          <ac:chgData name="Leonardo Chiariglione" userId="03ff1134-c2b7-4932-850d-6529216fed29" providerId="ADAL" clId="{8D70B391-5803-482A-BA3E-252F4B7ECA22}" dt="2025-11-17T15:43:49.939" v="13506" actId="20577"/>
          <ac:spMkLst>
            <pc:docMk/>
            <pc:sldMk cId="2925149913" sldId="1047"/>
            <ac:spMk id="3" creationId="{E4A6E2B2-1D00-165F-A305-7184DE55AFB1}"/>
          </ac:spMkLst>
        </pc:spChg>
      </pc:sldChg>
      <pc:sldChg chg="addSp delSp modSp mod modAnim">
        <pc:chgData name="Leonardo Chiariglione" userId="03ff1134-c2b7-4932-850d-6529216fed29" providerId="ADAL" clId="{8D70B391-5803-482A-BA3E-252F4B7ECA22}" dt="2025-11-17T15:46:42.157" v="13539"/>
        <pc:sldMkLst>
          <pc:docMk/>
          <pc:sldMk cId="2838842339" sldId="1048"/>
        </pc:sldMkLst>
        <pc:spChg chg="mod">
          <ac:chgData name="Leonardo Chiariglione" userId="03ff1134-c2b7-4932-850d-6529216fed29" providerId="ADAL" clId="{8D70B391-5803-482A-BA3E-252F4B7ECA22}" dt="2025-11-16T20:56:10.051" v="10951" actId="20577"/>
          <ac:spMkLst>
            <pc:docMk/>
            <pc:sldMk cId="2838842339" sldId="1048"/>
            <ac:spMk id="2" creationId="{14148126-4F80-B0A1-65A9-EC58DB1865FE}"/>
          </ac:spMkLst>
        </pc:spChg>
        <pc:spChg chg="mod">
          <ac:chgData name="Leonardo Chiariglione" userId="03ff1134-c2b7-4932-850d-6529216fed29" providerId="ADAL" clId="{8D70B391-5803-482A-BA3E-252F4B7ECA22}" dt="2025-11-17T15:46:18.345" v="13538" actId="6549"/>
          <ac:spMkLst>
            <pc:docMk/>
            <pc:sldMk cId="2838842339" sldId="1048"/>
            <ac:spMk id="3" creationId="{EE170AD6-E512-DB5C-7F37-6D354D765002}"/>
          </ac:spMkLst>
        </pc:spChg>
        <pc:spChg chg="mod">
          <ac:chgData name="Leonardo Chiariglione" userId="03ff1134-c2b7-4932-850d-6529216fed29" providerId="ADAL" clId="{8D70B391-5803-482A-BA3E-252F4B7ECA22}" dt="2025-11-16T14:47:20.021" v="7110" actId="20577"/>
          <ac:spMkLst>
            <pc:docMk/>
            <pc:sldMk cId="2838842339" sldId="1048"/>
            <ac:spMk id="9" creationId="{72ECE513-C647-C8F2-A7C6-42E8B1A29452}"/>
          </ac:spMkLst>
        </pc:spChg>
        <pc:spChg chg="add mod">
          <ac:chgData name="Leonardo Chiariglione" userId="03ff1134-c2b7-4932-850d-6529216fed29" providerId="ADAL" clId="{8D70B391-5803-482A-BA3E-252F4B7ECA22}" dt="2025-11-16T14:34:33.203" v="6874" actId="1035"/>
          <ac:spMkLst>
            <pc:docMk/>
            <pc:sldMk cId="2838842339" sldId="1048"/>
            <ac:spMk id="12" creationId="{6A9F3443-2C42-D4C3-DAAD-5C0ABEA52EF7}"/>
          </ac:spMkLst>
        </pc:spChg>
        <pc:spChg chg="add mod">
          <ac:chgData name="Leonardo Chiariglione" userId="03ff1134-c2b7-4932-850d-6529216fed29" providerId="ADAL" clId="{8D70B391-5803-482A-BA3E-252F4B7ECA22}" dt="2025-11-16T14:34:33.203" v="6874" actId="1035"/>
          <ac:spMkLst>
            <pc:docMk/>
            <pc:sldMk cId="2838842339" sldId="1048"/>
            <ac:spMk id="13" creationId="{1E17DBB5-1631-2842-74AB-57A0AE99874B}"/>
          </ac:spMkLst>
        </pc:spChg>
        <pc:spChg chg="mod">
          <ac:chgData name="Leonardo Chiariglione" userId="03ff1134-c2b7-4932-850d-6529216fed29" providerId="ADAL" clId="{8D70B391-5803-482A-BA3E-252F4B7ECA22}" dt="2025-11-16T20:57:00.308" v="10955" actId="1036"/>
          <ac:spMkLst>
            <pc:docMk/>
            <pc:sldMk cId="2838842339" sldId="1048"/>
            <ac:spMk id="14" creationId="{AD46176C-A5C9-8784-5587-C1854698E739}"/>
          </ac:spMkLst>
        </pc:spChg>
        <pc:spChg chg="add mod">
          <ac:chgData name="Leonardo Chiariglione" userId="03ff1134-c2b7-4932-850d-6529216fed29" providerId="ADAL" clId="{8D70B391-5803-482A-BA3E-252F4B7ECA22}" dt="2025-11-16T20:57:13.608" v="10957" actId="1035"/>
          <ac:spMkLst>
            <pc:docMk/>
            <pc:sldMk cId="2838842339" sldId="1048"/>
            <ac:spMk id="15" creationId="{3671BEC1-2E98-806F-AEA4-93345F3ADC72}"/>
          </ac:spMkLst>
        </pc:spChg>
        <pc:spChg chg="add mod">
          <ac:chgData name="Leonardo Chiariglione" userId="03ff1134-c2b7-4932-850d-6529216fed29" providerId="ADAL" clId="{8D70B391-5803-482A-BA3E-252F4B7ECA22}" dt="2025-11-16T14:34:33.203" v="6874" actId="1035"/>
          <ac:spMkLst>
            <pc:docMk/>
            <pc:sldMk cId="2838842339" sldId="1048"/>
            <ac:spMk id="17" creationId="{D77CA460-7108-7D85-F659-D8D67C81FB12}"/>
          </ac:spMkLst>
        </pc:spChg>
        <pc:spChg chg="add mod">
          <ac:chgData name="Leonardo Chiariglione" userId="03ff1134-c2b7-4932-850d-6529216fed29" providerId="ADAL" clId="{8D70B391-5803-482A-BA3E-252F4B7ECA22}" dt="2025-11-16T20:57:00.308" v="10955" actId="1036"/>
          <ac:spMkLst>
            <pc:docMk/>
            <pc:sldMk cId="2838842339" sldId="1048"/>
            <ac:spMk id="18" creationId="{D659132C-5C0E-3643-87EE-7349F8EE5449}"/>
          </ac:spMkLst>
        </pc:spChg>
        <pc:spChg chg="add mod">
          <ac:chgData name="Leonardo Chiariglione" userId="03ff1134-c2b7-4932-850d-6529216fed29" providerId="ADAL" clId="{8D70B391-5803-482A-BA3E-252F4B7ECA22}" dt="2025-11-16T14:47:02.042" v="7106" actId="20577"/>
          <ac:spMkLst>
            <pc:docMk/>
            <pc:sldMk cId="2838842339" sldId="1048"/>
            <ac:spMk id="19" creationId="{C04C7A78-13F2-80A8-1EF8-3AFB1EAEA57E}"/>
          </ac:spMkLst>
        </pc:spChg>
        <pc:spChg chg="add mod">
          <ac:chgData name="Leonardo Chiariglione" userId="03ff1134-c2b7-4932-850d-6529216fed29" providerId="ADAL" clId="{8D70B391-5803-482A-BA3E-252F4B7ECA22}" dt="2025-11-16T14:34:33.203" v="6874" actId="1035"/>
          <ac:spMkLst>
            <pc:docMk/>
            <pc:sldMk cId="2838842339" sldId="1048"/>
            <ac:spMk id="25" creationId="{FBF3A113-F3AA-029C-68C4-B26A21DE8982}"/>
          </ac:spMkLst>
        </pc:spChg>
        <pc:spChg chg="mod">
          <ac:chgData name="Leonardo Chiariglione" userId="03ff1134-c2b7-4932-850d-6529216fed29" providerId="ADAL" clId="{8D70B391-5803-482A-BA3E-252F4B7ECA22}" dt="2025-11-16T14:41:26.903" v="6982" actId="1037"/>
          <ac:spMkLst>
            <pc:docMk/>
            <pc:sldMk cId="2838842339" sldId="1048"/>
            <ac:spMk id="26" creationId="{FAD4FD98-6CF0-7D61-6155-7C65F72BEC8F}"/>
          </ac:spMkLst>
        </pc:spChg>
        <pc:spChg chg="add mod">
          <ac:chgData name="Leonardo Chiariglione" userId="03ff1134-c2b7-4932-850d-6529216fed29" providerId="ADAL" clId="{8D70B391-5803-482A-BA3E-252F4B7ECA22}" dt="2025-11-16T14:34:33.203" v="6874" actId="1035"/>
          <ac:spMkLst>
            <pc:docMk/>
            <pc:sldMk cId="2838842339" sldId="1048"/>
            <ac:spMk id="35" creationId="{658C87F1-01E3-695D-EC45-7B291BE60F01}"/>
          </ac:spMkLst>
        </pc:spChg>
        <pc:spChg chg="mod">
          <ac:chgData name="Leonardo Chiariglione" userId="03ff1134-c2b7-4932-850d-6529216fed29" providerId="ADAL" clId="{8D70B391-5803-482A-BA3E-252F4B7ECA22}" dt="2025-11-16T14:36:11.447" v="6924" actId="1076"/>
          <ac:spMkLst>
            <pc:docMk/>
            <pc:sldMk cId="2838842339" sldId="1048"/>
            <ac:spMk id="36" creationId="{4D27CE32-0E32-EFD1-D8D0-B4F3BC858E7C}"/>
          </ac:spMkLst>
        </pc:spChg>
        <pc:spChg chg="add mod">
          <ac:chgData name="Leonardo Chiariglione" userId="03ff1134-c2b7-4932-850d-6529216fed29" providerId="ADAL" clId="{8D70B391-5803-482A-BA3E-252F4B7ECA22}" dt="2025-11-16T14:34:33.203" v="6874" actId="1035"/>
          <ac:spMkLst>
            <pc:docMk/>
            <pc:sldMk cId="2838842339" sldId="1048"/>
            <ac:spMk id="37" creationId="{EC2B6D74-D571-7C59-02DF-131D82D3D368}"/>
          </ac:spMkLst>
        </pc:spChg>
        <pc:spChg chg="add mod">
          <ac:chgData name="Leonardo Chiariglione" userId="03ff1134-c2b7-4932-850d-6529216fed29" providerId="ADAL" clId="{8D70B391-5803-482A-BA3E-252F4B7ECA22}" dt="2025-11-16T14:34:33.203" v="6874" actId="1035"/>
          <ac:spMkLst>
            <pc:docMk/>
            <pc:sldMk cId="2838842339" sldId="1048"/>
            <ac:spMk id="45" creationId="{B2BC66FD-E96D-B373-647F-F537CF8665EF}"/>
          </ac:spMkLst>
        </pc:spChg>
        <pc:spChg chg="add mod">
          <ac:chgData name="Leonardo Chiariglione" userId="03ff1134-c2b7-4932-850d-6529216fed29" providerId="ADAL" clId="{8D70B391-5803-482A-BA3E-252F4B7ECA22}" dt="2025-11-16T14:46:43.336" v="7098" actId="113"/>
          <ac:spMkLst>
            <pc:docMk/>
            <pc:sldMk cId="2838842339" sldId="1048"/>
            <ac:spMk id="63" creationId="{9C8FADF6-3416-973E-DD87-B732A9336BAE}"/>
          </ac:spMkLst>
        </pc:spChg>
        <pc:picChg chg="mod">
          <ac:chgData name="Leonardo Chiariglione" userId="03ff1134-c2b7-4932-850d-6529216fed29" providerId="ADAL" clId="{8D70B391-5803-482A-BA3E-252F4B7ECA22}" dt="2025-11-16T14:36:40.397" v="6927" actId="1076"/>
          <ac:picMkLst>
            <pc:docMk/>
            <pc:sldMk cId="2838842339" sldId="1048"/>
            <ac:picMk id="6" creationId="{FFE55405-2038-40B0-82EC-A39EA8F0E0C4}"/>
          </ac:picMkLst>
        </pc:picChg>
        <pc:picChg chg="del mod">
          <ac:chgData name="Leonardo Chiariglione" userId="03ff1134-c2b7-4932-850d-6529216fed29" providerId="ADAL" clId="{8D70B391-5803-482A-BA3E-252F4B7ECA22}" dt="2025-11-16T14:36:50.621" v="6928" actId="21"/>
          <ac:picMkLst>
            <pc:docMk/>
            <pc:sldMk cId="2838842339" sldId="1048"/>
            <ac:picMk id="16" creationId="{E869EEE5-8C69-D2F2-54F2-478EB44E2C15}"/>
          </ac:picMkLst>
        </pc:picChg>
        <pc:picChg chg="mod">
          <ac:chgData name="Leonardo Chiariglione" userId="03ff1134-c2b7-4932-850d-6529216fed29" providerId="ADAL" clId="{8D70B391-5803-482A-BA3E-252F4B7ECA22}" dt="2025-11-16T14:41:48.267" v="6984" actId="1037"/>
          <ac:picMkLst>
            <pc:docMk/>
            <pc:sldMk cId="2838842339" sldId="1048"/>
            <ac:picMk id="39" creationId="{67F3895C-E9AA-28D5-FA67-80750FF73E1C}"/>
          </ac:picMkLst>
        </pc:picChg>
        <pc:picChg chg="add mod">
          <ac:chgData name="Leonardo Chiariglione" userId="03ff1134-c2b7-4932-850d-6529216fed29" providerId="ADAL" clId="{8D70B391-5803-482A-BA3E-252F4B7ECA22}" dt="2025-11-16T14:40:02.144" v="6946" actId="1076"/>
          <ac:picMkLst>
            <pc:docMk/>
            <pc:sldMk cId="2838842339" sldId="1048"/>
            <ac:picMk id="49" creationId="{B3DF9B4A-5231-548F-5436-757E73FC0C54}"/>
          </ac:picMkLst>
        </pc:picChg>
        <pc:cxnChg chg="mod">
          <ac:chgData name="Leonardo Chiariglione" userId="03ff1134-c2b7-4932-850d-6529216fed29" providerId="ADAL" clId="{8D70B391-5803-482A-BA3E-252F4B7ECA22}" dt="2025-11-16T20:57:18.942" v="10958" actId="14100"/>
          <ac:cxnSpMkLst>
            <pc:docMk/>
            <pc:sldMk cId="2838842339" sldId="1048"/>
            <ac:cxnSpMk id="27" creationId="{A33A3ED8-CAB7-AC73-2F6D-2ACFD33AD1B4}"/>
          </ac:cxnSpMkLst>
        </pc:cxnChg>
        <pc:cxnChg chg="mod">
          <ac:chgData name="Leonardo Chiariglione" userId="03ff1134-c2b7-4932-850d-6529216fed29" providerId="ADAL" clId="{8D70B391-5803-482A-BA3E-252F4B7ECA22}" dt="2025-11-16T20:57:00.308" v="10955" actId="1036"/>
          <ac:cxnSpMkLst>
            <pc:docMk/>
            <pc:sldMk cId="2838842339" sldId="1048"/>
            <ac:cxnSpMk id="28" creationId="{F3ED250C-B88A-5777-9264-9A5D32667CB1}"/>
          </ac:cxnSpMkLst>
        </pc:cxnChg>
        <pc:cxnChg chg="mod">
          <ac:chgData name="Leonardo Chiariglione" userId="03ff1134-c2b7-4932-850d-6529216fed29" providerId="ADAL" clId="{8D70B391-5803-482A-BA3E-252F4B7ECA22}" dt="2025-11-16T14:40:36.512" v="6951" actId="14100"/>
          <ac:cxnSpMkLst>
            <pc:docMk/>
            <pc:sldMk cId="2838842339" sldId="1048"/>
            <ac:cxnSpMk id="29" creationId="{BCD278CC-A8D6-2415-7774-A52249ADA5A9}"/>
          </ac:cxnSpMkLst>
        </pc:cxnChg>
        <pc:cxnChg chg="mod">
          <ac:chgData name="Leonardo Chiariglione" userId="03ff1134-c2b7-4932-850d-6529216fed29" providerId="ADAL" clId="{8D70B391-5803-482A-BA3E-252F4B7ECA22}" dt="2025-11-16T14:41:48.267" v="6984" actId="1037"/>
          <ac:cxnSpMkLst>
            <pc:docMk/>
            <pc:sldMk cId="2838842339" sldId="1048"/>
            <ac:cxnSpMk id="30" creationId="{7A5EE4C8-37E2-2522-D443-ECA0483F3668}"/>
          </ac:cxnSpMkLst>
        </pc:cxnChg>
        <pc:cxnChg chg="mod">
          <ac:chgData name="Leonardo Chiariglione" userId="03ff1134-c2b7-4932-850d-6529216fed29" providerId="ADAL" clId="{8D70B391-5803-482A-BA3E-252F4B7ECA22}" dt="2025-11-16T20:57:00.308" v="10955" actId="1036"/>
          <ac:cxnSpMkLst>
            <pc:docMk/>
            <pc:sldMk cId="2838842339" sldId="1048"/>
            <ac:cxnSpMk id="31" creationId="{76FD7F6F-9475-5342-AEA8-79FA8DE40105}"/>
          </ac:cxnSpMkLst>
        </pc:cxnChg>
        <pc:cxnChg chg="mod">
          <ac:chgData name="Leonardo Chiariglione" userId="03ff1134-c2b7-4932-850d-6529216fed29" providerId="ADAL" clId="{8D70B391-5803-482A-BA3E-252F4B7ECA22}" dt="2025-11-16T20:57:13.608" v="10957" actId="1035"/>
          <ac:cxnSpMkLst>
            <pc:docMk/>
            <pc:sldMk cId="2838842339" sldId="1048"/>
            <ac:cxnSpMk id="33" creationId="{C2C11CBE-08E9-E4E7-ACAB-3DCD0D86FB27}"/>
          </ac:cxnSpMkLst>
        </pc:cxnChg>
      </pc:sldChg>
      <pc:sldChg chg="addSp modSp add mod ord">
        <pc:chgData name="Leonardo Chiariglione" userId="03ff1134-c2b7-4932-850d-6529216fed29" providerId="ADAL" clId="{8D70B391-5803-482A-BA3E-252F4B7ECA22}" dt="2025-11-16T14:18:37.781" v="6446"/>
        <pc:sldMkLst>
          <pc:docMk/>
          <pc:sldMk cId="843515042" sldId="2351"/>
        </pc:sldMkLst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3" creationId="{618DA545-103A-A047-574C-BE00098B999B}"/>
          </ac:spMkLst>
        </pc:spChg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5" creationId="{80B1B2FA-DBFA-3F3A-403E-1E13724AB94F}"/>
          </ac:spMkLst>
        </pc:spChg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6" creationId="{7B093DAD-7253-1EAD-E6E4-E723A5D7C689}"/>
          </ac:spMkLst>
        </pc:spChg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18" creationId="{897AC8D3-C987-18CD-F364-AAA184D8F5A7}"/>
          </ac:spMkLst>
        </pc:spChg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29" creationId="{62020E96-36B8-3806-843B-F57501CB3D8B}"/>
          </ac:spMkLst>
        </pc:spChg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31" creationId="{5C5B8EB3-947A-860A-CBE4-53262E9A9430}"/>
          </ac:spMkLst>
        </pc:spChg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33" creationId="{06BF8CFA-9361-1321-D3DC-878AD4998998}"/>
          </ac:spMkLst>
        </pc:spChg>
        <pc:spChg chg="mod">
          <ac:chgData name="Leonardo Chiariglione" userId="03ff1134-c2b7-4932-850d-6529216fed29" providerId="ADAL" clId="{8D70B391-5803-482A-BA3E-252F4B7ECA22}" dt="2025-11-05T15:54:59.279" v="785" actId="1035"/>
          <ac:spMkLst>
            <pc:docMk/>
            <pc:sldMk cId="843515042" sldId="2351"/>
            <ac:spMk id="36" creationId="{D8714490-C30B-9B2E-CCBB-B761B900FD11}"/>
          </ac:spMkLst>
        </pc:spChg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58" creationId="{71454BC4-5E9F-6A57-FBB5-C85A60F5A10F}"/>
          </ac:spMkLst>
        </pc:spChg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61" creationId="{2891F1F0-8759-B5ED-25A6-FADCD6D1F674}"/>
          </ac:spMkLst>
        </pc:spChg>
        <pc:spChg chg="mod">
          <ac:chgData name="Leonardo Chiariglione" userId="03ff1134-c2b7-4932-850d-6529216fed29" providerId="ADAL" clId="{8D70B391-5803-482A-BA3E-252F4B7ECA22}" dt="2025-11-05T15:54:30.629" v="767" actId="2711"/>
          <ac:spMkLst>
            <pc:docMk/>
            <pc:sldMk cId="843515042" sldId="2351"/>
            <ac:spMk id="65" creationId="{63E930B8-305E-9E43-49DE-B7D99CC1E61C}"/>
          </ac:spMkLst>
        </pc:spChg>
        <pc:spChg chg="mod">
          <ac:chgData name="Leonardo Chiariglione" userId="03ff1134-c2b7-4932-850d-6529216fed29" providerId="ADAL" clId="{8D70B391-5803-482A-BA3E-252F4B7ECA22}" dt="2025-11-05T15:53:48.730" v="766" actId="20577"/>
          <ac:spMkLst>
            <pc:docMk/>
            <pc:sldMk cId="843515042" sldId="2351"/>
            <ac:spMk id="71" creationId="{3AC42566-DDD3-F88B-654A-7F17682FA06B}"/>
          </ac:spMkLst>
        </pc:spChg>
        <pc:spChg chg="add mod">
          <ac:chgData name="Leonardo Chiariglione" userId="03ff1134-c2b7-4932-850d-6529216fed29" providerId="ADAL" clId="{8D70B391-5803-482A-BA3E-252F4B7ECA22}" dt="2025-11-14T10:33:54.952" v="5228"/>
          <ac:spMkLst>
            <pc:docMk/>
            <pc:sldMk cId="843515042" sldId="2351"/>
            <ac:spMk id="72" creationId="{F29145EB-3C2E-57AC-36CA-B95819CE9B23}"/>
          </ac:spMkLst>
        </pc:spChg>
      </pc:sldChg>
      <pc:sldChg chg="addSp delSp modSp mod ord">
        <pc:chgData name="Leonardo Chiariglione" userId="03ff1134-c2b7-4932-850d-6529216fed29" providerId="ADAL" clId="{8D70B391-5803-482A-BA3E-252F4B7ECA22}" dt="2025-11-16T14:12:39.746" v="6344"/>
        <pc:sldMkLst>
          <pc:docMk/>
          <pc:sldMk cId="1488663094" sldId="2443"/>
        </pc:sldMkLst>
        <pc:spChg chg="mod">
          <ac:chgData name="Leonardo Chiariglione" userId="03ff1134-c2b7-4932-850d-6529216fed29" providerId="ADAL" clId="{8D70B391-5803-482A-BA3E-252F4B7ECA22}" dt="2025-11-14T09:48:41.736" v="4221" actId="20577"/>
          <ac:spMkLst>
            <pc:docMk/>
            <pc:sldMk cId="1488663094" sldId="2443"/>
            <ac:spMk id="2" creationId="{434702E9-E293-5303-790C-809D8EDAD348}"/>
          </ac:spMkLst>
        </pc:spChg>
        <pc:spChg chg="mod">
          <ac:chgData name="Leonardo Chiariglione" userId="03ff1134-c2b7-4932-850d-6529216fed29" providerId="ADAL" clId="{8D70B391-5803-482A-BA3E-252F4B7ECA22}" dt="2025-11-14T09:49:18.704" v="4237" actId="20577"/>
          <ac:spMkLst>
            <pc:docMk/>
            <pc:sldMk cId="1488663094" sldId="2443"/>
            <ac:spMk id="4" creationId="{C450DC1A-266C-33DB-F209-0544F5DC378C}"/>
          </ac:spMkLst>
        </pc:spChg>
        <pc:spChg chg="mod">
          <ac:chgData name="Leonardo Chiariglione" userId="03ff1134-c2b7-4932-850d-6529216fed29" providerId="ADAL" clId="{8D70B391-5803-482A-BA3E-252F4B7ECA22}" dt="2025-11-14T09:50:05.163" v="4259" actId="20577"/>
          <ac:spMkLst>
            <pc:docMk/>
            <pc:sldMk cId="1488663094" sldId="2443"/>
            <ac:spMk id="5" creationId="{FCB1E213-64AF-2FAD-7EAB-772DA4E1068C}"/>
          </ac:spMkLst>
        </pc:spChg>
        <pc:spChg chg="mod">
          <ac:chgData name="Leonardo Chiariglione" userId="03ff1134-c2b7-4932-850d-6529216fed29" providerId="ADAL" clId="{8D70B391-5803-482A-BA3E-252F4B7ECA22}" dt="2025-11-14T09:51:07.649" v="4284" actId="14100"/>
          <ac:spMkLst>
            <pc:docMk/>
            <pc:sldMk cId="1488663094" sldId="2443"/>
            <ac:spMk id="10" creationId="{BAB9721F-751B-49F4-C4B7-DF5F7E06C518}"/>
          </ac:spMkLst>
        </pc:spChg>
        <pc:spChg chg="add mod">
          <ac:chgData name="Leonardo Chiariglione" userId="03ff1134-c2b7-4932-850d-6529216fed29" providerId="ADAL" clId="{8D70B391-5803-482A-BA3E-252F4B7ECA22}" dt="2025-11-14T10:33:04.388" v="5203"/>
          <ac:spMkLst>
            <pc:docMk/>
            <pc:sldMk cId="1488663094" sldId="2443"/>
            <ac:spMk id="15" creationId="{23226810-3F1C-55DA-BB92-55DCB29B4436}"/>
          </ac:spMkLst>
        </pc:spChg>
        <pc:picChg chg="add mod">
          <ac:chgData name="Leonardo Chiariglione" userId="03ff1134-c2b7-4932-850d-6529216fed29" providerId="ADAL" clId="{8D70B391-5803-482A-BA3E-252F4B7ECA22}" dt="2025-11-14T09:48:59.803" v="4224" actId="1076"/>
          <ac:picMkLst>
            <pc:docMk/>
            <pc:sldMk cId="1488663094" sldId="2443"/>
            <ac:picMk id="7" creationId="{F1E580F7-DA5F-91B7-66FA-B781CCA941A9}"/>
          </ac:picMkLst>
        </pc:picChg>
        <pc:picChg chg="add mod">
          <ac:chgData name="Leonardo Chiariglione" userId="03ff1134-c2b7-4932-850d-6529216fed29" providerId="ADAL" clId="{8D70B391-5803-482A-BA3E-252F4B7ECA22}" dt="2025-11-14T09:49:39.530" v="4245" actId="1037"/>
          <ac:picMkLst>
            <pc:docMk/>
            <pc:sldMk cId="1488663094" sldId="2443"/>
            <ac:picMk id="13" creationId="{BF6E2EA1-B8CE-62A1-5C50-3864709F8710}"/>
          </ac:picMkLst>
        </pc:picChg>
        <pc:picChg chg="add mod">
          <ac:chgData name="Leonardo Chiariglione" userId="03ff1134-c2b7-4932-850d-6529216fed29" providerId="ADAL" clId="{8D70B391-5803-482A-BA3E-252F4B7ECA22}" dt="2025-11-14T09:50:30.091" v="4280" actId="1038"/>
          <ac:picMkLst>
            <pc:docMk/>
            <pc:sldMk cId="1488663094" sldId="2443"/>
            <ac:picMk id="14" creationId="{D171A5DA-CBA0-BC7A-E0E4-AEF4D343032B}"/>
          </ac:picMkLst>
        </pc:picChg>
      </pc:sldChg>
      <pc:sldChg chg="addSp modSp add mod ord">
        <pc:chgData name="Leonardo Chiariglione" userId="03ff1134-c2b7-4932-850d-6529216fed29" providerId="ADAL" clId="{8D70B391-5803-482A-BA3E-252F4B7ECA22}" dt="2025-11-17T08:51:58.185" v="12947" actId="2711"/>
        <pc:sldMkLst>
          <pc:docMk/>
          <pc:sldMk cId="4174151214" sldId="2626"/>
        </pc:sldMkLst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5" creationId="{C4E03762-3DC8-66D4-6A34-F4493D7ACD84}"/>
          </ac:spMkLst>
        </pc:spChg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6" creationId="{6B73024A-63D4-A241-A250-2807BB131530}"/>
          </ac:spMkLst>
        </pc:spChg>
        <pc:spChg chg="add mod">
          <ac:chgData name="Leonardo Chiariglione" userId="03ff1134-c2b7-4932-850d-6529216fed29" providerId="ADAL" clId="{8D70B391-5803-482A-BA3E-252F4B7ECA22}" dt="2025-11-14T10:33:40.668" v="5227" actId="1036"/>
          <ac:spMkLst>
            <pc:docMk/>
            <pc:sldMk cId="4174151214" sldId="2626"/>
            <ac:spMk id="7" creationId="{87EF65DD-E0F6-E84E-895C-3C3ED9E84B05}"/>
          </ac:spMkLst>
        </pc:spChg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12" creationId="{FA6CF585-008A-2446-D7AA-C3B2B7B9CE01}"/>
          </ac:spMkLst>
        </pc:spChg>
        <pc:spChg chg="add mod">
          <ac:chgData name="Leonardo Chiariglione" userId="03ff1134-c2b7-4932-850d-6529216fed29" providerId="ADAL" clId="{8D70B391-5803-482A-BA3E-252F4B7ECA22}" dt="2025-11-17T08:51:58.185" v="12947" actId="2711"/>
          <ac:spMkLst>
            <pc:docMk/>
            <pc:sldMk cId="4174151214" sldId="2626"/>
            <ac:spMk id="17" creationId="{D8D180B4-B307-88D7-3F02-75586B3DC760}"/>
          </ac:spMkLst>
        </pc:spChg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111" creationId="{2AD0D662-38E8-F224-EAF2-553674FE64AE}"/>
          </ac:spMkLst>
        </pc:spChg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112" creationId="{EF61BAF6-8C44-DDD4-A2A9-8EB100D9D468}"/>
          </ac:spMkLst>
        </pc:spChg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114" creationId="{A0094F44-BAB3-4A4F-F33B-0F4F9B8EBCAC}"/>
          </ac:spMkLst>
        </pc:spChg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1449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1452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1453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11-17T08:50:06.101" v="12894" actId="1035"/>
          <ac:spMkLst>
            <pc:docMk/>
            <pc:sldMk cId="4174151214" sldId="2626"/>
            <ac:spMk id="1454" creationId="{00000000-0000-0000-0000-000000000000}"/>
          </ac:spMkLst>
        </pc:spChg>
      </pc:sldChg>
      <pc:sldChg chg="modSp mod modAnim">
        <pc:chgData name="Leonardo Chiariglione" userId="03ff1134-c2b7-4932-850d-6529216fed29" providerId="ADAL" clId="{8D70B391-5803-482A-BA3E-252F4B7ECA22}" dt="2025-11-16T17:03:53.177" v="9930" actId="21"/>
        <pc:sldMkLst>
          <pc:docMk/>
          <pc:sldMk cId="1781707490" sldId="2682"/>
        </pc:sldMkLst>
        <pc:spChg chg="mod">
          <ac:chgData name="Leonardo Chiariglione" userId="03ff1134-c2b7-4932-850d-6529216fed29" providerId="ADAL" clId="{8D70B391-5803-482A-BA3E-252F4B7ECA22}" dt="2025-11-16T17:03:53.177" v="9930" actId="21"/>
          <ac:spMkLst>
            <pc:docMk/>
            <pc:sldMk cId="1781707490" sldId="2682"/>
            <ac:spMk id="8" creationId="{F8CD5E7B-BE78-F112-3137-9C1096275893}"/>
          </ac:spMkLst>
        </pc:spChg>
      </pc:sldChg>
      <pc:sldChg chg="modSp mod ord">
        <pc:chgData name="Leonardo Chiariglione" userId="03ff1134-c2b7-4932-850d-6529216fed29" providerId="ADAL" clId="{8D70B391-5803-482A-BA3E-252F4B7ECA22}" dt="2025-11-16T14:18:53.774" v="6448"/>
        <pc:sldMkLst>
          <pc:docMk/>
          <pc:sldMk cId="738742199" sldId="3780"/>
        </pc:sldMkLst>
        <pc:spChg chg="mod">
          <ac:chgData name="Leonardo Chiariglione" userId="03ff1134-c2b7-4932-850d-6529216fed29" providerId="ADAL" clId="{8D70B391-5803-482A-BA3E-252F4B7ECA22}" dt="2025-11-14T10:31:22.239" v="5173" actId="20577"/>
          <ac:spMkLst>
            <pc:docMk/>
            <pc:sldMk cId="738742199" sldId="3780"/>
            <ac:spMk id="7" creationId="{A75AB9DD-D65A-A139-ED86-BFAEB8AFD7BD}"/>
          </ac:spMkLst>
        </pc:spChg>
        <pc:graphicFrameChg chg="modGraphic">
          <ac:chgData name="Leonardo Chiariglione" userId="03ff1134-c2b7-4932-850d-6529216fed29" providerId="ADAL" clId="{8D70B391-5803-482A-BA3E-252F4B7ECA22}" dt="2025-11-06T13:37:07.171" v="3038" actId="207"/>
          <ac:graphicFrameMkLst>
            <pc:docMk/>
            <pc:sldMk cId="738742199" sldId="3780"/>
            <ac:graphicFrameMk id="10" creationId="{50386FEF-A52B-02BE-46C2-120C61A35210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8D70B391-5803-482A-BA3E-252F4B7ECA22}" dt="2025-11-17T08:34:07.256" v="12683" actId="20577"/>
        <pc:sldMkLst>
          <pc:docMk/>
          <pc:sldMk cId="2678524797" sldId="3781"/>
        </pc:sldMkLst>
        <pc:spChg chg="mod ord">
          <ac:chgData name="Leonardo Chiariglione" userId="03ff1134-c2b7-4932-850d-6529216fed29" providerId="ADAL" clId="{8D70B391-5803-482A-BA3E-252F4B7ECA22}" dt="2025-11-05T16:01:35.304" v="867" actId="20577"/>
          <ac:spMkLst>
            <pc:docMk/>
            <pc:sldMk cId="2678524797" sldId="3781"/>
            <ac:spMk id="2" creationId="{7E894F4E-1C80-95DB-8B97-E6CDA2D52FE9}"/>
          </ac:spMkLst>
        </pc:spChg>
        <pc:spChg chg="mod ord">
          <ac:chgData name="Leonardo Chiariglione" userId="03ff1134-c2b7-4932-850d-6529216fed29" providerId="ADAL" clId="{8D70B391-5803-482A-BA3E-252F4B7ECA22}" dt="2025-11-05T15:56:06.192" v="828" actId="700"/>
          <ac:spMkLst>
            <pc:docMk/>
            <pc:sldMk cId="2678524797" sldId="3781"/>
            <ac:spMk id="3" creationId="{71C6C188-8F0D-B71A-BD35-C76D9A6ED61F}"/>
          </ac:spMkLst>
        </pc:spChg>
        <pc:spChg chg="mod ord">
          <ac:chgData name="Leonardo Chiariglione" userId="03ff1134-c2b7-4932-850d-6529216fed29" providerId="ADAL" clId="{8D70B391-5803-482A-BA3E-252F4B7ECA22}" dt="2025-11-05T15:56:06.192" v="828" actId="700"/>
          <ac:spMkLst>
            <pc:docMk/>
            <pc:sldMk cId="2678524797" sldId="3781"/>
            <ac:spMk id="4" creationId="{AD30D8B0-B9EA-BE38-D4FB-23E6FED5A77B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7T08:34:07.256" v="12683" actId="20577"/>
          <ac:graphicFrameMkLst>
            <pc:docMk/>
            <pc:sldMk cId="2678524797" sldId="3781"/>
            <ac:graphicFrameMk id="6" creationId="{C74567B1-8788-6A94-297A-759CF3211AEE}"/>
          </ac:graphicFrameMkLst>
        </pc:graphicFrameChg>
      </pc:sldChg>
      <pc:sldChg chg="addSp delSp modSp new mod">
        <pc:chgData name="Leonardo Chiariglione" userId="03ff1134-c2b7-4932-850d-6529216fed29" providerId="ADAL" clId="{8D70B391-5803-482A-BA3E-252F4B7ECA22}" dt="2025-11-17T08:35:49.745" v="12699" actId="21"/>
        <pc:sldMkLst>
          <pc:docMk/>
          <pc:sldMk cId="217082154" sldId="3783"/>
        </pc:sldMkLst>
        <pc:spChg chg="add del mod">
          <ac:chgData name="Leonardo Chiariglione" userId="03ff1134-c2b7-4932-850d-6529216fed29" providerId="ADAL" clId="{8D70B391-5803-482A-BA3E-252F4B7ECA22}" dt="2025-11-17T08:35:37.561" v="12698" actId="1036"/>
          <ac:spMkLst>
            <pc:docMk/>
            <pc:sldMk cId="217082154" sldId="3783"/>
            <ac:spMk id="2" creationId="{69F729F6-8761-7E82-8A91-000D18DC5203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7T08:35:49.745" v="12699" actId="21"/>
          <ac:graphicFrameMkLst>
            <pc:docMk/>
            <pc:sldMk cId="217082154" sldId="3783"/>
            <ac:graphicFrameMk id="6" creationId="{65572EC7-8A91-15CB-F4A1-8D93D633C323}"/>
          </ac:graphicFrameMkLst>
        </pc:graphicFrameChg>
      </pc:sldChg>
      <pc:sldChg chg="modSp new mod">
        <pc:chgData name="Leonardo Chiariglione" userId="03ff1134-c2b7-4932-850d-6529216fed29" providerId="ADAL" clId="{8D70B391-5803-482A-BA3E-252F4B7ECA22}" dt="2025-11-17T15:49:48.619" v="13604" actId="14100"/>
        <pc:sldMkLst>
          <pc:docMk/>
          <pc:sldMk cId="1700497932" sldId="3784"/>
        </pc:sldMkLst>
        <pc:spChg chg="mod">
          <ac:chgData name="Leonardo Chiariglione" userId="03ff1134-c2b7-4932-850d-6529216fed29" providerId="ADAL" clId="{8D70B391-5803-482A-BA3E-252F4B7ECA22}" dt="2025-11-05T16:17:09.794" v="1468" actId="20577"/>
          <ac:spMkLst>
            <pc:docMk/>
            <pc:sldMk cId="1700497932" sldId="3784"/>
            <ac:spMk id="2" creationId="{4022AC5A-D87F-487C-3ED8-D079AB1D76EF}"/>
          </ac:spMkLst>
        </pc:spChg>
        <pc:spChg chg="mod">
          <ac:chgData name="Leonardo Chiariglione" userId="03ff1134-c2b7-4932-850d-6529216fed29" providerId="ADAL" clId="{8D70B391-5803-482A-BA3E-252F4B7ECA22}" dt="2025-11-17T15:49:48.619" v="13604" actId="14100"/>
          <ac:spMkLst>
            <pc:docMk/>
            <pc:sldMk cId="1700497932" sldId="3784"/>
            <ac:spMk id="3" creationId="{473A7C51-DDB0-E4BB-AFE8-09685EA83B9F}"/>
          </ac:spMkLst>
        </pc:spChg>
      </pc:sldChg>
      <pc:sldChg chg="addSp delSp modSp new mod">
        <pc:chgData name="Leonardo Chiariglione" userId="03ff1134-c2b7-4932-850d-6529216fed29" providerId="ADAL" clId="{8D70B391-5803-482A-BA3E-252F4B7ECA22}" dt="2025-11-17T08:36:35.611" v="12703" actId="27636"/>
        <pc:sldMkLst>
          <pc:docMk/>
          <pc:sldMk cId="4252369187" sldId="3785"/>
        </pc:sldMkLst>
        <pc:spChg chg="mod">
          <ac:chgData name="Leonardo Chiariglione" userId="03ff1134-c2b7-4932-850d-6529216fed29" providerId="ADAL" clId="{8D70B391-5803-482A-BA3E-252F4B7ECA22}" dt="2025-11-14T11:01:33.633" v="5933" actId="20577"/>
          <ac:spMkLst>
            <pc:docMk/>
            <pc:sldMk cId="4252369187" sldId="3785"/>
            <ac:spMk id="2" creationId="{CFFB4746-5E73-66D1-946A-5C1E88E0D253}"/>
          </ac:spMkLst>
        </pc:spChg>
        <pc:spChg chg="add mod">
          <ac:chgData name="Leonardo Chiariglione" userId="03ff1134-c2b7-4932-850d-6529216fed29" providerId="ADAL" clId="{8D70B391-5803-482A-BA3E-252F4B7ECA22}" dt="2025-11-17T08:36:35.611" v="12703" actId="27636"/>
          <ac:spMkLst>
            <pc:docMk/>
            <pc:sldMk cId="4252369187" sldId="3785"/>
            <ac:spMk id="7" creationId="{548DFCDE-B0CE-858E-CC29-2A8611EC2849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7T08:24:24.446" v="12344" actId="1035"/>
          <ac:graphicFrameMkLst>
            <pc:docMk/>
            <pc:sldMk cId="4252369187" sldId="3785"/>
            <ac:graphicFrameMk id="6" creationId="{02B481C1-CEF1-EB06-82A2-02BA0EA696F8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8D70B391-5803-482A-BA3E-252F4B7ECA22}" dt="2025-11-16T21:06:37.052" v="11084" actId="113"/>
        <pc:sldMkLst>
          <pc:docMk/>
          <pc:sldMk cId="2559039982" sldId="3786"/>
        </pc:sldMkLst>
        <pc:spChg chg="mod">
          <ac:chgData name="Leonardo Chiariglione" userId="03ff1134-c2b7-4932-850d-6529216fed29" providerId="ADAL" clId="{8D70B391-5803-482A-BA3E-252F4B7ECA22}" dt="2025-11-14T11:02:54.893" v="5952" actId="20577"/>
          <ac:spMkLst>
            <pc:docMk/>
            <pc:sldMk cId="2559039982" sldId="3786"/>
            <ac:spMk id="2" creationId="{8651ABCE-3C79-4595-1987-BD4827561351}"/>
          </ac:spMkLst>
        </pc:spChg>
        <pc:spChg chg="mod">
          <ac:chgData name="Leonardo Chiariglione" userId="03ff1134-c2b7-4932-850d-6529216fed29" providerId="ADAL" clId="{8D70B391-5803-482A-BA3E-252F4B7ECA22}" dt="2025-11-05T16:35:32.291" v="2015" actId="26606"/>
          <ac:spMkLst>
            <pc:docMk/>
            <pc:sldMk cId="2559039982" sldId="3786"/>
            <ac:spMk id="4" creationId="{FB14B6F6-1ED2-A790-7CB7-A3E10577BC1F}"/>
          </ac:spMkLst>
        </pc:spChg>
        <pc:spChg chg="mod">
          <ac:chgData name="Leonardo Chiariglione" userId="03ff1134-c2b7-4932-850d-6529216fed29" providerId="ADAL" clId="{8D70B391-5803-482A-BA3E-252F4B7ECA22}" dt="2025-11-05T16:35:32.310" v="2016" actId="27636"/>
          <ac:spMkLst>
            <pc:docMk/>
            <pc:sldMk cId="2559039982" sldId="3786"/>
            <ac:spMk id="5" creationId="{F1EA8849-275D-6CB6-ED02-4255017713A0}"/>
          </ac:spMkLst>
        </pc:spChg>
        <pc:spChg chg="add mod ord">
          <ac:chgData name="Leonardo Chiariglione" userId="03ff1134-c2b7-4932-850d-6529216fed29" providerId="ADAL" clId="{8D70B391-5803-482A-BA3E-252F4B7ECA22}" dt="2025-11-16T21:06:37.052" v="11084" actId="113"/>
          <ac:spMkLst>
            <pc:docMk/>
            <pc:sldMk cId="2559039982" sldId="3786"/>
            <ac:spMk id="7" creationId="{B9C57ED2-8F5E-0D10-AAD6-73FA9FF0ADE1}"/>
          </ac:spMkLst>
        </pc:spChg>
        <pc:picChg chg="add">
          <ac:chgData name="Leonardo Chiariglione" userId="03ff1134-c2b7-4932-850d-6529216fed29" providerId="ADAL" clId="{8D70B391-5803-482A-BA3E-252F4B7ECA22}" dt="2025-11-05T16:35:32.291" v="2015" actId="26606"/>
          <ac:picMkLst>
            <pc:docMk/>
            <pc:sldMk cId="2559039982" sldId="3786"/>
            <ac:picMk id="9" creationId="{5AF81E91-A8D5-891F-3E4F-24D2AFD57F8A}"/>
          </ac:picMkLst>
        </pc:picChg>
      </pc:sldChg>
      <pc:sldChg chg="addSp delSp modSp new del mod modClrScheme chgLayout">
        <pc:chgData name="Leonardo Chiariglione" userId="03ff1134-c2b7-4932-850d-6529216fed29" providerId="ADAL" clId="{8D70B391-5803-482A-BA3E-252F4B7ECA22}" dt="2025-11-16T16:05:45.948" v="9127" actId="47"/>
        <pc:sldMkLst>
          <pc:docMk/>
          <pc:sldMk cId="2492891795" sldId="3787"/>
        </pc:sldMkLst>
      </pc:sldChg>
      <pc:sldChg chg="addSp delSp modSp add mod">
        <pc:chgData name="Leonardo Chiariglione" userId="03ff1134-c2b7-4932-850d-6529216fed29" providerId="ADAL" clId="{8D70B391-5803-482A-BA3E-252F4B7ECA22}" dt="2025-11-17T15:10:46.571" v="13169" actId="207"/>
        <pc:sldMkLst>
          <pc:docMk/>
          <pc:sldMk cId="2503552103" sldId="3788"/>
        </pc:sldMkLst>
        <pc:spChg chg="mod">
          <ac:chgData name="Leonardo Chiariglione" userId="03ff1134-c2b7-4932-850d-6529216fed29" providerId="ADAL" clId="{8D70B391-5803-482A-BA3E-252F4B7ECA22}" dt="2025-11-16T15:29:00.331" v="8355" actId="1035"/>
          <ac:spMkLst>
            <pc:docMk/>
            <pc:sldMk cId="2503552103" sldId="3788"/>
            <ac:spMk id="2" creationId="{83FC0416-ECB2-D27B-F239-EB17BF3E732F}"/>
          </ac:spMkLst>
        </pc:spChg>
        <pc:spChg chg="mod">
          <ac:chgData name="Leonardo Chiariglione" userId="03ff1134-c2b7-4932-850d-6529216fed29" providerId="ADAL" clId="{8D70B391-5803-482A-BA3E-252F4B7ECA22}" dt="2025-11-17T09:58:03.714" v="13042" actId="1038"/>
          <ac:spMkLst>
            <pc:docMk/>
            <pc:sldMk cId="2503552103" sldId="3788"/>
            <ac:spMk id="4" creationId="{63BB137D-C66F-B506-D833-EF682F0A319D}"/>
          </ac:spMkLst>
        </pc:spChg>
        <pc:spChg chg="mod">
          <ac:chgData name="Leonardo Chiariglione" userId="03ff1134-c2b7-4932-850d-6529216fed29" providerId="ADAL" clId="{8D70B391-5803-482A-BA3E-252F4B7ECA22}" dt="2025-11-17T09:57:20.324" v="13012" actId="1038"/>
          <ac:spMkLst>
            <pc:docMk/>
            <pc:sldMk cId="2503552103" sldId="3788"/>
            <ac:spMk id="8" creationId="{00C2F7BA-40B1-585A-FD94-CB6EFF231D06}"/>
          </ac:spMkLst>
        </pc:spChg>
        <pc:spChg chg="add mod">
          <ac:chgData name="Leonardo Chiariglione" userId="03ff1134-c2b7-4932-850d-6529216fed29" providerId="ADAL" clId="{8D70B391-5803-482A-BA3E-252F4B7ECA22}" dt="2025-11-06T14:23:48.583" v="3254" actId="14100"/>
          <ac:spMkLst>
            <pc:docMk/>
            <pc:sldMk cId="2503552103" sldId="3788"/>
            <ac:spMk id="11" creationId="{F7A24978-5E68-7982-0AA4-0B28E75928E9}"/>
          </ac:spMkLst>
        </pc:spChg>
        <pc:spChg chg="add mod">
          <ac:chgData name="Leonardo Chiariglione" userId="03ff1134-c2b7-4932-850d-6529216fed29" providerId="ADAL" clId="{8D70B391-5803-482A-BA3E-252F4B7ECA22}" dt="2025-11-16T15:29:57.492" v="8378" actId="1036"/>
          <ac:spMkLst>
            <pc:docMk/>
            <pc:sldMk cId="2503552103" sldId="3788"/>
            <ac:spMk id="15" creationId="{07142F57-A959-544E-423F-E4278461D9FF}"/>
          </ac:spMkLst>
        </pc:spChg>
        <pc:spChg chg="mod">
          <ac:chgData name="Leonardo Chiariglione" userId="03ff1134-c2b7-4932-850d-6529216fed29" providerId="ADAL" clId="{8D70B391-5803-482A-BA3E-252F4B7ECA22}" dt="2025-11-17T09:57:20.324" v="13012" actId="1038"/>
          <ac:spMkLst>
            <pc:docMk/>
            <pc:sldMk cId="2503552103" sldId="3788"/>
            <ac:spMk id="16" creationId="{BDAE1D04-84DC-5B19-84B2-28FC5D98E29C}"/>
          </ac:spMkLst>
        </pc:spChg>
        <pc:spChg chg="add mod">
          <ac:chgData name="Leonardo Chiariglione" userId="03ff1134-c2b7-4932-850d-6529216fed29" providerId="ADAL" clId="{8D70B391-5803-482A-BA3E-252F4B7ECA22}" dt="2025-11-16T15:31:24.864" v="8418" actId="1038"/>
          <ac:spMkLst>
            <pc:docMk/>
            <pc:sldMk cId="2503552103" sldId="3788"/>
            <ac:spMk id="20" creationId="{8A48EF59-A15C-110E-8597-B0A203565F2A}"/>
          </ac:spMkLst>
        </pc:spChg>
        <pc:spChg chg="mod">
          <ac:chgData name="Leonardo Chiariglione" userId="03ff1134-c2b7-4932-850d-6529216fed29" providerId="ADAL" clId="{8D70B391-5803-482A-BA3E-252F4B7ECA22}" dt="2025-11-17T15:10:46.571" v="13169" actId="207"/>
          <ac:spMkLst>
            <pc:docMk/>
            <pc:sldMk cId="2503552103" sldId="3788"/>
            <ac:spMk id="38" creationId="{5F0A0E5B-6CA9-8722-1DF4-9D1B2FA84142}"/>
          </ac:spMkLst>
        </pc:spChg>
        <pc:spChg chg="mod">
          <ac:chgData name="Leonardo Chiariglione" userId="03ff1134-c2b7-4932-850d-6529216fed29" providerId="ADAL" clId="{8D70B391-5803-482A-BA3E-252F4B7ECA22}" dt="2025-11-16T15:29:17.239" v="8365" actId="1037"/>
          <ac:spMkLst>
            <pc:docMk/>
            <pc:sldMk cId="2503552103" sldId="3788"/>
            <ac:spMk id="41" creationId="{182C48AE-5516-FF34-36C8-BEEC04C6A17C}"/>
          </ac:spMkLst>
        </pc:spChg>
        <pc:spChg chg="mod">
          <ac:chgData name="Leonardo Chiariglione" userId="03ff1134-c2b7-4932-850d-6529216fed29" providerId="ADAL" clId="{8D70B391-5803-482A-BA3E-252F4B7ECA22}" dt="2025-11-17T15:09:37.465" v="13165" actId="207"/>
          <ac:spMkLst>
            <pc:docMk/>
            <pc:sldMk cId="2503552103" sldId="3788"/>
            <ac:spMk id="49" creationId="{5CCD7172-87B4-C8FB-C055-1FAC61CB1E4D}"/>
          </ac:spMkLst>
        </pc:spChg>
        <pc:spChg chg="mod">
          <ac:chgData name="Leonardo Chiariglione" userId="03ff1134-c2b7-4932-850d-6529216fed29" providerId="ADAL" clId="{8D70B391-5803-482A-BA3E-252F4B7ECA22}" dt="2025-11-17T09:57:20.324" v="13012" actId="1038"/>
          <ac:spMkLst>
            <pc:docMk/>
            <pc:sldMk cId="2503552103" sldId="3788"/>
            <ac:spMk id="55" creationId="{911A18BC-7D1E-B57B-219A-C494D9F85B8B}"/>
          </ac:spMkLst>
        </pc:spChg>
        <pc:spChg chg="mod">
          <ac:chgData name="Leonardo Chiariglione" userId="03ff1134-c2b7-4932-850d-6529216fed29" providerId="ADAL" clId="{8D70B391-5803-482A-BA3E-252F4B7ECA22}" dt="2025-11-16T15:28:28.953" v="8341" actId="1037"/>
          <ac:spMkLst>
            <pc:docMk/>
            <pc:sldMk cId="2503552103" sldId="3788"/>
            <ac:spMk id="68" creationId="{9B0F5AC3-2083-E98C-13E4-D8D274F9B8DE}"/>
          </ac:spMkLst>
        </pc:spChg>
        <pc:spChg chg="mod">
          <ac:chgData name="Leonardo Chiariglione" userId="03ff1134-c2b7-4932-850d-6529216fed29" providerId="ADAL" clId="{8D70B391-5803-482A-BA3E-252F4B7ECA22}" dt="2025-11-16T15:28:35.935" v="8343" actId="1037"/>
          <ac:spMkLst>
            <pc:docMk/>
            <pc:sldMk cId="2503552103" sldId="3788"/>
            <ac:spMk id="69" creationId="{09C99213-0F81-8B4D-20F0-223984CDA71A}"/>
          </ac:spMkLst>
        </pc:spChg>
        <pc:spChg chg="mod">
          <ac:chgData name="Leonardo Chiariglione" userId="03ff1134-c2b7-4932-850d-6529216fed29" providerId="ADAL" clId="{8D70B391-5803-482A-BA3E-252F4B7ECA22}" dt="2025-11-17T09:57:20.324" v="13012" actId="1038"/>
          <ac:spMkLst>
            <pc:docMk/>
            <pc:sldMk cId="2503552103" sldId="3788"/>
            <ac:spMk id="81" creationId="{98855511-69A3-3D3E-D4FA-0D2DA8DF87A6}"/>
          </ac:spMkLst>
        </pc:spChg>
        <pc:spChg chg="mod">
          <ac:chgData name="Leonardo Chiariglione" userId="03ff1134-c2b7-4932-850d-6529216fed29" providerId="ADAL" clId="{8D70B391-5803-482A-BA3E-252F4B7ECA22}" dt="2025-11-17T09:57:20.324" v="13012" actId="1038"/>
          <ac:spMkLst>
            <pc:docMk/>
            <pc:sldMk cId="2503552103" sldId="3788"/>
            <ac:spMk id="98" creationId="{01F1D940-CD24-082B-31F4-2AD2EC34E574}"/>
          </ac:spMkLst>
        </pc:spChg>
        <pc:spChg chg="mod">
          <ac:chgData name="Leonardo Chiariglione" userId="03ff1134-c2b7-4932-850d-6529216fed29" providerId="ADAL" clId="{8D70B391-5803-482A-BA3E-252F4B7ECA22}" dt="2025-11-17T09:57:20.324" v="13012" actId="1038"/>
          <ac:spMkLst>
            <pc:docMk/>
            <pc:sldMk cId="2503552103" sldId="3788"/>
            <ac:spMk id="104" creationId="{C2FCADD4-31C8-C1F1-742C-8E5CD3471516}"/>
          </ac:spMkLst>
        </pc:spChg>
        <pc:spChg chg="mod">
          <ac:chgData name="Leonardo Chiariglione" userId="03ff1134-c2b7-4932-850d-6529216fed29" providerId="ADAL" clId="{8D70B391-5803-482A-BA3E-252F4B7ECA22}" dt="2025-11-17T09:57:20.324" v="13012" actId="1038"/>
          <ac:spMkLst>
            <pc:docMk/>
            <pc:sldMk cId="2503552103" sldId="3788"/>
            <ac:spMk id="106" creationId="{9020AA78-D0E0-A49A-7D4E-412E60A358BC}"/>
          </ac:spMkLst>
        </pc:spChg>
        <pc:spChg chg="del mod">
          <ac:chgData name="Leonardo Chiariglione" userId="03ff1134-c2b7-4932-850d-6529216fed29" providerId="ADAL" clId="{8D70B391-5803-482A-BA3E-252F4B7ECA22}" dt="2025-11-16T15:29:30.167" v="8366" actId="21"/>
          <ac:spMkLst>
            <pc:docMk/>
            <pc:sldMk cId="2503552103" sldId="3788"/>
            <ac:spMk id="113" creationId="{07142F57-A959-544E-423F-E4278461D9FF}"/>
          </ac:spMkLst>
        </pc:spChg>
        <pc:spChg chg="mod">
          <ac:chgData name="Leonardo Chiariglione" userId="03ff1134-c2b7-4932-850d-6529216fed29" providerId="ADAL" clId="{8D70B391-5803-482A-BA3E-252F4B7ECA22}" dt="2025-11-17T09:57:20.324" v="13012" actId="1038"/>
          <ac:spMkLst>
            <pc:docMk/>
            <pc:sldMk cId="2503552103" sldId="3788"/>
            <ac:spMk id="121" creationId="{89242791-ACFB-C41F-5FDF-D40729ADDD84}"/>
          </ac:spMkLst>
        </pc:spChg>
        <pc:spChg chg="mod">
          <ac:chgData name="Leonardo Chiariglione" userId="03ff1134-c2b7-4932-850d-6529216fed29" providerId="ADAL" clId="{8D70B391-5803-482A-BA3E-252F4B7ECA22}" dt="2025-11-17T09:57:20.324" v="13012" actId="1038"/>
          <ac:spMkLst>
            <pc:docMk/>
            <pc:sldMk cId="2503552103" sldId="3788"/>
            <ac:spMk id="132" creationId="{1B1101D9-C06B-FCD1-D618-38DDF58BAC6F}"/>
          </ac:spMkLst>
        </pc:spChg>
        <pc:spChg chg="mod">
          <ac:chgData name="Leonardo Chiariglione" userId="03ff1134-c2b7-4932-850d-6529216fed29" providerId="ADAL" clId="{8D70B391-5803-482A-BA3E-252F4B7ECA22}" dt="2025-11-16T15:24:55.796" v="8317" actId="1038"/>
          <ac:spMkLst>
            <pc:docMk/>
            <pc:sldMk cId="2503552103" sldId="3788"/>
            <ac:spMk id="147" creationId="{1DE5B542-C9FD-6EBB-E9B2-C73B65D112E2}"/>
          </ac:spMkLst>
        </pc:spChg>
        <pc:spChg chg="del mod">
          <ac:chgData name="Leonardo Chiariglione" userId="03ff1134-c2b7-4932-850d-6529216fed29" providerId="ADAL" clId="{8D70B391-5803-482A-BA3E-252F4B7ECA22}" dt="2025-11-16T15:30:08.342" v="8379" actId="21"/>
          <ac:spMkLst>
            <pc:docMk/>
            <pc:sldMk cId="2503552103" sldId="3788"/>
            <ac:spMk id="160" creationId="{8A48EF59-A15C-110E-8597-B0A203565F2A}"/>
          </ac:spMkLst>
        </pc:spChg>
        <pc:spChg chg="mod">
          <ac:chgData name="Leonardo Chiariglione" userId="03ff1134-c2b7-4932-850d-6529216fed29" providerId="ADAL" clId="{8D70B391-5803-482A-BA3E-252F4B7ECA22}" dt="2025-11-14T11:16:44.761" v="6178" actId="120"/>
          <ac:spMkLst>
            <pc:docMk/>
            <pc:sldMk cId="2503552103" sldId="3788"/>
            <ac:spMk id="166" creationId="{DE6ABC47-800E-F524-9C57-AB831798F15B}"/>
          </ac:spMkLst>
        </pc:spChg>
        <pc:spChg chg="mod">
          <ac:chgData name="Leonardo Chiariglione" userId="03ff1134-c2b7-4932-850d-6529216fed29" providerId="ADAL" clId="{8D70B391-5803-482A-BA3E-252F4B7ECA22}" dt="2025-11-17T09:58:15.007" v="13045" actId="14100"/>
          <ac:spMkLst>
            <pc:docMk/>
            <pc:sldMk cId="2503552103" sldId="3788"/>
            <ac:spMk id="168" creationId="{42729EEE-06E7-8CB6-3810-089D94BCF787}"/>
          </ac:spMkLst>
        </pc:spChg>
        <pc:cxnChg chg="mod">
          <ac:chgData name="Leonardo Chiariglione" userId="03ff1134-c2b7-4932-850d-6529216fed29" providerId="ADAL" clId="{8D70B391-5803-482A-BA3E-252F4B7ECA22}" dt="2025-11-16T15:30:13.981" v="8380" actId="14100"/>
          <ac:cxnSpMkLst>
            <pc:docMk/>
            <pc:sldMk cId="2503552103" sldId="3788"/>
            <ac:cxnSpMk id="66" creationId="{53DB806C-9664-164D-B24B-8927E03359F1}"/>
          </ac:cxnSpMkLst>
        </pc:cxnChg>
        <pc:cxnChg chg="mod">
          <ac:chgData name="Leonardo Chiariglione" userId="03ff1134-c2b7-4932-850d-6529216fed29" providerId="ADAL" clId="{8D70B391-5803-482A-BA3E-252F4B7ECA22}" dt="2025-11-16T15:29:17.239" v="8365" actId="1037"/>
          <ac:cxnSpMkLst>
            <pc:docMk/>
            <pc:sldMk cId="2503552103" sldId="3788"/>
            <ac:cxnSpMk id="67" creationId="{8D60EC92-52DA-6E99-9A2D-AF93D8B01B9C}"/>
          </ac:cxnSpMkLst>
        </pc:cxnChg>
        <pc:cxnChg chg="mod">
          <ac:chgData name="Leonardo Chiariglione" userId="03ff1134-c2b7-4932-850d-6529216fed29" providerId="ADAL" clId="{8D70B391-5803-482A-BA3E-252F4B7ECA22}" dt="2025-11-16T15:29:48.214" v="8369" actId="14100"/>
          <ac:cxnSpMkLst>
            <pc:docMk/>
            <pc:sldMk cId="2503552103" sldId="3788"/>
            <ac:cxnSpMk id="70" creationId="{D5C7F526-BAB1-BA82-6CDD-DF4CFB2B73B0}"/>
          </ac:cxnSpMkLst>
        </pc:cxnChg>
        <pc:cxnChg chg="mod">
          <ac:chgData name="Leonardo Chiariglione" userId="03ff1134-c2b7-4932-850d-6529216fed29" providerId="ADAL" clId="{8D70B391-5803-482A-BA3E-252F4B7ECA22}" dt="2025-11-14T11:16:32.007" v="6177" actId="1038"/>
          <ac:cxnSpMkLst>
            <pc:docMk/>
            <pc:sldMk cId="2503552103" sldId="3788"/>
            <ac:cxnSpMk id="131" creationId="{BE038666-B26D-8DF1-0AAD-0ACFB9DA6898}"/>
          </ac:cxnSpMkLst>
        </pc:cxnChg>
        <pc:cxnChg chg="mod">
          <ac:chgData name="Leonardo Chiariglione" userId="03ff1134-c2b7-4932-850d-6529216fed29" providerId="ADAL" clId="{8D70B391-5803-482A-BA3E-252F4B7ECA22}" dt="2025-11-16T15:29:17.239" v="8365" actId="1037"/>
          <ac:cxnSpMkLst>
            <pc:docMk/>
            <pc:sldMk cId="2503552103" sldId="3788"/>
            <ac:cxnSpMk id="152" creationId="{7BB9C751-6D4D-15F8-68D9-04CE778FC0EA}"/>
          </ac:cxnSpMkLst>
        </pc:cxnChg>
      </pc:sldChg>
      <pc:sldChg chg="add">
        <pc:chgData name="Leonardo Chiariglione" userId="03ff1134-c2b7-4932-850d-6529216fed29" providerId="ADAL" clId="{8D70B391-5803-482A-BA3E-252F4B7ECA22}" dt="2025-11-16T16:37:17.391" v="9712"/>
        <pc:sldMkLst>
          <pc:docMk/>
          <pc:sldMk cId="266335008" sldId="3789"/>
        </pc:sldMkLst>
      </pc:sldChg>
      <pc:sldChg chg="addSp delSp modSp new del mod">
        <pc:chgData name="Leonardo Chiariglione" userId="03ff1134-c2b7-4932-850d-6529216fed29" providerId="ADAL" clId="{8D70B391-5803-482A-BA3E-252F4B7ECA22}" dt="2025-11-16T16:37:10.295" v="9711" actId="2696"/>
        <pc:sldMkLst>
          <pc:docMk/>
          <pc:sldMk cId="4168153604" sldId="3789"/>
        </pc:sldMkLst>
      </pc:sldChg>
      <pc:sldChg chg="addSp delSp modSp new del mod">
        <pc:chgData name="Leonardo Chiariglione" userId="03ff1134-c2b7-4932-850d-6529216fed29" providerId="ADAL" clId="{8D70B391-5803-482A-BA3E-252F4B7ECA22}" dt="2025-11-16T16:37:10.295" v="9711" actId="2696"/>
        <pc:sldMkLst>
          <pc:docMk/>
          <pc:sldMk cId="3635726842" sldId="3790"/>
        </pc:sldMkLst>
      </pc:sldChg>
      <pc:sldChg chg="add">
        <pc:chgData name="Leonardo Chiariglione" userId="03ff1134-c2b7-4932-850d-6529216fed29" providerId="ADAL" clId="{8D70B391-5803-482A-BA3E-252F4B7ECA22}" dt="2025-11-16T16:37:17.391" v="9712"/>
        <pc:sldMkLst>
          <pc:docMk/>
          <pc:sldMk cId="4057608446" sldId="3790"/>
        </pc:sldMkLst>
      </pc:sldChg>
      <pc:sldChg chg="addSp delSp modSp new del mod">
        <pc:chgData name="Leonardo Chiariglione" userId="03ff1134-c2b7-4932-850d-6529216fed29" providerId="ADAL" clId="{8D70B391-5803-482A-BA3E-252F4B7ECA22}" dt="2025-11-16T16:37:10.295" v="9711" actId="2696"/>
        <pc:sldMkLst>
          <pc:docMk/>
          <pc:sldMk cId="257556084" sldId="3791"/>
        </pc:sldMkLst>
      </pc:sldChg>
      <pc:sldChg chg="add">
        <pc:chgData name="Leonardo Chiariglione" userId="03ff1134-c2b7-4932-850d-6529216fed29" providerId="ADAL" clId="{8D70B391-5803-482A-BA3E-252F4B7ECA22}" dt="2025-11-16T16:37:17.391" v="9712"/>
        <pc:sldMkLst>
          <pc:docMk/>
          <pc:sldMk cId="838916532" sldId="3791"/>
        </pc:sldMkLst>
      </pc:sldChg>
      <pc:sldChg chg="add">
        <pc:chgData name="Leonardo Chiariglione" userId="03ff1134-c2b7-4932-850d-6529216fed29" providerId="ADAL" clId="{8D70B391-5803-482A-BA3E-252F4B7ECA22}" dt="2025-11-16T16:37:17.391" v="9712"/>
        <pc:sldMkLst>
          <pc:docMk/>
          <pc:sldMk cId="570897493" sldId="3792"/>
        </pc:sldMkLst>
      </pc:sldChg>
      <pc:sldChg chg="addSp delSp modSp new del mod">
        <pc:chgData name="Leonardo Chiariglione" userId="03ff1134-c2b7-4932-850d-6529216fed29" providerId="ADAL" clId="{8D70B391-5803-482A-BA3E-252F4B7ECA22}" dt="2025-11-16T16:37:10.295" v="9711" actId="2696"/>
        <pc:sldMkLst>
          <pc:docMk/>
          <pc:sldMk cId="3833397760" sldId="3792"/>
        </pc:sldMkLst>
      </pc:sldChg>
      <pc:sldChg chg="add">
        <pc:chgData name="Leonardo Chiariglione" userId="03ff1134-c2b7-4932-850d-6529216fed29" providerId="ADAL" clId="{8D70B391-5803-482A-BA3E-252F4B7ECA22}" dt="2025-11-16T16:37:17.391" v="9712"/>
        <pc:sldMkLst>
          <pc:docMk/>
          <pc:sldMk cId="949780836" sldId="3793"/>
        </pc:sldMkLst>
      </pc:sldChg>
      <pc:sldChg chg="addSp delSp modSp new del mod">
        <pc:chgData name="Leonardo Chiariglione" userId="03ff1134-c2b7-4932-850d-6529216fed29" providerId="ADAL" clId="{8D70B391-5803-482A-BA3E-252F4B7ECA22}" dt="2025-11-16T16:37:10.295" v="9711" actId="2696"/>
        <pc:sldMkLst>
          <pc:docMk/>
          <pc:sldMk cId="3333228816" sldId="3793"/>
        </pc:sldMkLst>
      </pc:sldChg>
      <pc:sldChg chg="add">
        <pc:chgData name="Leonardo Chiariglione" userId="03ff1134-c2b7-4932-850d-6529216fed29" providerId="ADAL" clId="{8D70B391-5803-482A-BA3E-252F4B7ECA22}" dt="2025-11-16T16:37:17.391" v="9712"/>
        <pc:sldMkLst>
          <pc:docMk/>
          <pc:sldMk cId="2598742280" sldId="3794"/>
        </pc:sldMkLst>
      </pc:sldChg>
      <pc:sldChg chg="addSp delSp modSp new del mod">
        <pc:chgData name="Leonardo Chiariglione" userId="03ff1134-c2b7-4932-850d-6529216fed29" providerId="ADAL" clId="{8D70B391-5803-482A-BA3E-252F4B7ECA22}" dt="2025-11-16T16:37:10.295" v="9711" actId="2696"/>
        <pc:sldMkLst>
          <pc:docMk/>
          <pc:sldMk cId="2611691529" sldId="3794"/>
        </pc:sldMkLst>
      </pc:sldChg>
      <pc:sldChg chg="addSp delSp modSp new mod">
        <pc:chgData name="Leonardo Chiariglione" userId="03ff1134-c2b7-4932-850d-6529216fed29" providerId="ADAL" clId="{8D70B391-5803-482A-BA3E-252F4B7ECA22}" dt="2025-11-14T10:47:13.272" v="5614" actId="20577"/>
        <pc:sldMkLst>
          <pc:docMk/>
          <pc:sldMk cId="1041628364" sldId="3795"/>
        </pc:sldMkLst>
        <pc:spChg chg="mod">
          <ac:chgData name="Leonardo Chiariglione" userId="03ff1134-c2b7-4932-850d-6529216fed29" providerId="ADAL" clId="{8D70B391-5803-482A-BA3E-252F4B7ECA22}" dt="2025-11-05T18:02:13.365" v="2806" actId="20577"/>
          <ac:spMkLst>
            <pc:docMk/>
            <pc:sldMk cId="1041628364" sldId="3795"/>
            <ac:spMk id="2" creationId="{99D7656F-2E27-BB4D-B909-4EFCDB7CF47D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4T10:47:13.272" v="5614" actId="20577"/>
          <ac:graphicFrameMkLst>
            <pc:docMk/>
            <pc:sldMk cId="1041628364" sldId="3795"/>
            <ac:graphicFrameMk id="6" creationId="{436C6C46-0921-8930-0EE6-8670F28E29D9}"/>
          </ac:graphicFrameMkLst>
        </pc:graphicFrameChg>
      </pc:sldChg>
      <pc:sldChg chg="addSp delSp modSp add mod ord">
        <pc:chgData name="Leonardo Chiariglione" userId="03ff1134-c2b7-4932-850d-6529216fed29" providerId="ADAL" clId="{8D70B391-5803-482A-BA3E-252F4B7ECA22}" dt="2025-11-16T20:55:35.152" v="10939" actId="14100"/>
        <pc:sldMkLst>
          <pc:docMk/>
          <pc:sldMk cId="3023426731" sldId="3796"/>
        </pc:sldMkLst>
        <pc:spChg chg="mod">
          <ac:chgData name="Leonardo Chiariglione" userId="03ff1134-c2b7-4932-850d-6529216fed29" providerId="ADAL" clId="{8D70B391-5803-482A-BA3E-252F4B7ECA22}" dt="2025-11-16T20:55:35.152" v="10939" actId="14100"/>
          <ac:spMkLst>
            <pc:docMk/>
            <pc:sldMk cId="3023426731" sldId="3796"/>
            <ac:spMk id="2" creationId="{5F847933-546A-31FF-40B4-1F47077AEB8C}"/>
          </ac:spMkLst>
        </pc:spChg>
        <pc:spChg chg="mod">
          <ac:chgData name="Leonardo Chiariglione" userId="03ff1134-c2b7-4932-850d-6529216fed29" providerId="ADAL" clId="{8D70B391-5803-482A-BA3E-252F4B7ECA22}" dt="2025-11-16T14:30:43.042" v="6811" actId="1035"/>
          <ac:spMkLst>
            <pc:docMk/>
            <pc:sldMk cId="3023426731" sldId="3796"/>
            <ac:spMk id="3" creationId="{3CE07466-6280-408B-B61C-797B8D7F109F}"/>
          </ac:spMkLst>
        </pc:spChg>
        <pc:spChg chg="mod">
          <ac:chgData name="Leonardo Chiariglione" userId="03ff1134-c2b7-4932-850d-6529216fed29" providerId="ADAL" clId="{8D70B391-5803-482A-BA3E-252F4B7ECA22}" dt="2025-11-16T14:30:43.042" v="6811" actId="1035"/>
          <ac:spMkLst>
            <pc:docMk/>
            <pc:sldMk cId="3023426731" sldId="3796"/>
            <ac:spMk id="5" creationId="{55E1FECF-74C5-AD44-37B0-59BC758FEB7D}"/>
          </ac:spMkLst>
        </pc:spChg>
        <pc:spChg chg="add del">
          <ac:chgData name="Leonardo Chiariglione" userId="03ff1134-c2b7-4932-850d-6529216fed29" providerId="ADAL" clId="{8D70B391-5803-482A-BA3E-252F4B7ECA22}" dt="2025-11-16T14:21:37.189" v="6469" actId="478"/>
          <ac:spMkLst>
            <pc:docMk/>
            <pc:sldMk cId="3023426731" sldId="3796"/>
            <ac:spMk id="8" creationId="{1A30AAA0-3A2F-AFD3-ACDD-EAE0E72B28E2}"/>
          </ac:spMkLst>
        </pc:spChg>
        <pc:spChg chg="add mod">
          <ac:chgData name="Leonardo Chiariglione" userId="03ff1134-c2b7-4932-850d-6529216fed29" providerId="ADAL" clId="{8D70B391-5803-482A-BA3E-252F4B7ECA22}" dt="2025-11-16T14:30:43.042" v="6811" actId="1035"/>
          <ac:spMkLst>
            <pc:docMk/>
            <pc:sldMk cId="3023426731" sldId="3796"/>
            <ac:spMk id="9" creationId="{EFC689E6-E8B9-55BB-7DBF-64ADA900CD35}"/>
          </ac:spMkLst>
        </pc:spChg>
        <pc:spChg chg="add mod">
          <ac:chgData name="Leonardo Chiariglione" userId="03ff1134-c2b7-4932-850d-6529216fed29" providerId="ADAL" clId="{8D70B391-5803-482A-BA3E-252F4B7ECA22}" dt="2025-11-16T14:27:14.952" v="6655"/>
          <ac:spMkLst>
            <pc:docMk/>
            <pc:sldMk cId="3023426731" sldId="3796"/>
            <ac:spMk id="10" creationId="{75426BCD-4C66-9E17-C531-803A82C44BA2}"/>
          </ac:spMkLst>
        </pc:spChg>
        <pc:spChg chg="add mod">
          <ac:chgData name="Leonardo Chiariglione" userId="03ff1134-c2b7-4932-850d-6529216fed29" providerId="ADAL" clId="{8D70B391-5803-482A-BA3E-252F4B7ECA22}" dt="2025-11-16T14:30:51.729" v="6825" actId="1036"/>
          <ac:spMkLst>
            <pc:docMk/>
            <pc:sldMk cId="3023426731" sldId="3796"/>
            <ac:spMk id="11" creationId="{5ED6B7DA-D1A5-74B9-AD03-0715C7330C1B}"/>
          </ac:spMkLst>
        </pc:spChg>
        <pc:picChg chg="mod">
          <ac:chgData name="Leonardo Chiariglione" userId="03ff1134-c2b7-4932-850d-6529216fed29" providerId="ADAL" clId="{8D70B391-5803-482A-BA3E-252F4B7ECA22}" dt="2025-11-16T14:30:43.042" v="6811" actId="1035"/>
          <ac:picMkLst>
            <pc:docMk/>
            <pc:sldMk cId="3023426731" sldId="3796"/>
            <ac:picMk id="7" creationId="{B64E28F7-4B3D-FB16-99E2-76E1D3B637CD}"/>
          </ac:picMkLst>
        </pc:picChg>
      </pc:sldChg>
      <pc:sldChg chg="addSp modSp new mod modClrScheme chgLayout">
        <pc:chgData name="Leonardo Chiariglione" userId="03ff1134-c2b7-4932-850d-6529216fed29" providerId="ADAL" clId="{8D70B391-5803-482A-BA3E-252F4B7ECA22}" dt="2025-11-17T09:56:35.594" v="12995" actId="20577"/>
        <pc:sldMkLst>
          <pc:docMk/>
          <pc:sldMk cId="4087851929" sldId="3797"/>
        </pc:sldMkLst>
        <pc:spChg chg="mod">
          <ac:chgData name="Leonardo Chiariglione" userId="03ff1134-c2b7-4932-850d-6529216fed29" providerId="ADAL" clId="{8D70B391-5803-482A-BA3E-252F4B7ECA22}" dt="2025-11-16T15:01:00.493" v="7632"/>
          <ac:spMkLst>
            <pc:docMk/>
            <pc:sldMk cId="4087851929" sldId="3797"/>
            <ac:spMk id="2" creationId="{AFD59BBA-2612-A069-E758-3D4F35C6B5D6}"/>
          </ac:spMkLst>
        </pc:spChg>
        <pc:spChg chg="mod">
          <ac:chgData name="Leonardo Chiariglione" userId="03ff1134-c2b7-4932-850d-6529216fed29" providerId="ADAL" clId="{8D70B391-5803-482A-BA3E-252F4B7ECA22}" dt="2025-11-17T09:56:35.594" v="12995" actId="20577"/>
          <ac:spMkLst>
            <pc:docMk/>
            <pc:sldMk cId="4087851929" sldId="3797"/>
            <ac:spMk id="3" creationId="{A1016AAA-D245-0789-36D6-9A0A78AE6A88}"/>
          </ac:spMkLst>
        </pc:spChg>
        <pc:spChg chg="mod">
          <ac:chgData name="Leonardo Chiariglione" userId="03ff1134-c2b7-4932-850d-6529216fed29" providerId="ADAL" clId="{8D70B391-5803-482A-BA3E-252F4B7ECA22}" dt="2025-11-16T15:00:34.387" v="7629" actId="26606"/>
          <ac:spMkLst>
            <pc:docMk/>
            <pc:sldMk cId="4087851929" sldId="3797"/>
            <ac:spMk id="4" creationId="{270FCDB6-D4B0-899F-8390-56A88CAD1FE3}"/>
          </ac:spMkLst>
        </pc:spChg>
        <pc:spChg chg="mod">
          <ac:chgData name="Leonardo Chiariglione" userId="03ff1134-c2b7-4932-850d-6529216fed29" providerId="ADAL" clId="{8D70B391-5803-482A-BA3E-252F4B7ECA22}" dt="2025-11-16T15:00:34.414" v="7630" actId="27636"/>
          <ac:spMkLst>
            <pc:docMk/>
            <pc:sldMk cId="4087851929" sldId="3797"/>
            <ac:spMk id="5" creationId="{8FDBC7A8-0B8A-5193-B64D-D76D7BFD74D3}"/>
          </ac:spMkLst>
        </pc:spChg>
        <pc:picChg chg="add">
          <ac:chgData name="Leonardo Chiariglione" userId="03ff1134-c2b7-4932-850d-6529216fed29" providerId="ADAL" clId="{8D70B391-5803-482A-BA3E-252F4B7ECA22}" dt="2025-11-16T15:00:34.387" v="7629" actId="26606"/>
          <ac:picMkLst>
            <pc:docMk/>
            <pc:sldMk cId="4087851929" sldId="3797"/>
            <ac:picMk id="7" creationId="{EFD7E663-DFD8-10DA-9224-426A44AE5612}"/>
          </ac:picMkLst>
        </pc:picChg>
      </pc:sldChg>
      <pc:sldChg chg="addSp delSp modSp new add del mod ord">
        <pc:chgData name="Leonardo Chiariglione" userId="03ff1134-c2b7-4932-850d-6529216fed29" providerId="ADAL" clId="{8D70B391-5803-482A-BA3E-252F4B7ECA22}" dt="2025-11-16T14:31:01.616" v="6826" actId="47"/>
        <pc:sldMkLst>
          <pc:docMk/>
          <pc:sldMk cId="2228370254" sldId="3798"/>
        </pc:sldMkLst>
        <pc:spChg chg="add del mod">
          <ac:chgData name="Leonardo Chiariglione" userId="03ff1134-c2b7-4932-850d-6529216fed29" providerId="ADAL" clId="{8D70B391-5803-482A-BA3E-252F4B7ECA22}" dt="2025-11-16T14:27:44.690" v="6660" actId="21"/>
          <ac:spMkLst>
            <pc:docMk/>
            <pc:sldMk cId="2228370254" sldId="3798"/>
            <ac:spMk id="3" creationId="{75426BCD-4C66-9E17-C531-803A82C44BA2}"/>
          </ac:spMkLst>
        </pc:spChg>
        <pc:spChg chg="add del mod">
          <ac:chgData name="Leonardo Chiariglione" userId="03ff1134-c2b7-4932-850d-6529216fed29" providerId="ADAL" clId="{8D70B391-5803-482A-BA3E-252F4B7ECA22}" dt="2025-11-16T14:27:15.474" v="6656" actId="21"/>
          <ac:spMkLst>
            <pc:docMk/>
            <pc:sldMk cId="2228370254" sldId="3798"/>
            <ac:spMk id="7" creationId="{FA8ADD1D-9BAA-6CB3-094E-80F12B2BD44E}"/>
          </ac:spMkLst>
        </pc:spChg>
      </pc:sldChg>
      <pc:sldChg chg="addSp delSp modSp new mod ord">
        <pc:chgData name="Leonardo Chiariglione" userId="03ff1134-c2b7-4932-850d-6529216fed29" providerId="ADAL" clId="{8D70B391-5803-482A-BA3E-252F4B7ECA22}" dt="2025-11-17T08:35:18.706" v="12685" actId="20577"/>
        <pc:sldMkLst>
          <pc:docMk/>
          <pc:sldMk cId="3451988089" sldId="3798"/>
        </pc:sldMkLst>
        <pc:spChg chg="mod">
          <ac:chgData name="Leonardo Chiariglione" userId="03ff1134-c2b7-4932-850d-6529216fed29" providerId="ADAL" clId="{8D70B391-5803-482A-BA3E-252F4B7ECA22}" dt="2025-11-16T15:07:54.584" v="7703" actId="6549"/>
          <ac:spMkLst>
            <pc:docMk/>
            <pc:sldMk cId="3451988089" sldId="3798"/>
            <ac:spMk id="2" creationId="{A218FD69-0A43-5453-7ECA-4EE527705686}"/>
          </ac:spMkLst>
        </pc:spChg>
        <pc:spChg chg="del">
          <ac:chgData name="Leonardo Chiariglione" userId="03ff1134-c2b7-4932-850d-6529216fed29" providerId="ADAL" clId="{8D70B391-5803-482A-BA3E-252F4B7ECA22}" dt="2025-11-16T15:05:27.116" v="7669" actId="3680"/>
          <ac:spMkLst>
            <pc:docMk/>
            <pc:sldMk cId="3451988089" sldId="3798"/>
            <ac:spMk id="3" creationId="{55748FB3-F51C-4C49-D53E-15D7C92311A6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7T08:35:18.706" v="12685" actId="20577"/>
          <ac:graphicFrameMkLst>
            <pc:docMk/>
            <pc:sldMk cId="3451988089" sldId="3798"/>
            <ac:graphicFrameMk id="6" creationId="{3344777D-FB3E-56AE-AF11-E496455DDE38}"/>
          </ac:graphicFrameMkLst>
        </pc:graphicFrameChg>
      </pc:sldChg>
      <pc:sldChg chg="modSp new mod">
        <pc:chgData name="Leonardo Chiariglione" userId="03ff1134-c2b7-4932-850d-6529216fed29" providerId="ADAL" clId="{8D70B391-5803-482A-BA3E-252F4B7ECA22}" dt="2025-11-17T17:12:57.248" v="13693" actId="20577"/>
        <pc:sldMkLst>
          <pc:docMk/>
          <pc:sldMk cId="2120173992" sldId="3799"/>
        </pc:sldMkLst>
        <pc:spChg chg="mod">
          <ac:chgData name="Leonardo Chiariglione" userId="03ff1134-c2b7-4932-850d-6529216fed29" providerId="ADAL" clId="{8D70B391-5803-482A-BA3E-252F4B7ECA22}" dt="2025-11-17T15:13:00.317" v="13296" actId="1076"/>
          <ac:spMkLst>
            <pc:docMk/>
            <pc:sldMk cId="2120173992" sldId="3799"/>
            <ac:spMk id="2" creationId="{70469D1B-C86B-AA94-1022-428916323CD5}"/>
          </ac:spMkLst>
        </pc:spChg>
        <pc:spChg chg="mod">
          <ac:chgData name="Leonardo Chiariglione" userId="03ff1134-c2b7-4932-850d-6529216fed29" providerId="ADAL" clId="{8D70B391-5803-482A-BA3E-252F4B7ECA22}" dt="2025-11-17T17:12:57.248" v="13693" actId="20577"/>
          <ac:spMkLst>
            <pc:docMk/>
            <pc:sldMk cId="2120173992" sldId="3799"/>
            <ac:spMk id="3" creationId="{6CD77A32-7164-F72C-D9BE-3C0248F886D3}"/>
          </ac:spMkLst>
        </pc:spChg>
      </pc:sldChg>
      <pc:sldChg chg="addSp delSp modSp new del mod">
        <pc:chgData name="Leonardo Chiariglione" userId="03ff1134-c2b7-4932-850d-6529216fed29" providerId="ADAL" clId="{8D70B391-5803-482A-BA3E-252F4B7ECA22}" dt="2025-11-17T15:34:18.161" v="13474" actId="47"/>
        <pc:sldMkLst>
          <pc:docMk/>
          <pc:sldMk cId="2405140116" sldId="3800"/>
        </pc:sldMkLst>
        <pc:spChg chg="mod">
          <ac:chgData name="Leonardo Chiariglione" userId="03ff1134-c2b7-4932-850d-6529216fed29" providerId="ADAL" clId="{8D70B391-5803-482A-BA3E-252F4B7ECA22}" dt="2025-11-16T16:06:22.086" v="9141" actId="14100"/>
          <ac:spMkLst>
            <pc:docMk/>
            <pc:sldMk cId="2405140116" sldId="3800"/>
            <ac:spMk id="2" creationId="{43FAFA64-9AA9-D77B-BF4C-C80D210FD297}"/>
          </ac:spMkLst>
        </pc:spChg>
        <pc:spChg chg="mod">
          <ac:chgData name="Leonardo Chiariglione" userId="03ff1134-c2b7-4932-850d-6529216fed29" providerId="ADAL" clId="{8D70B391-5803-482A-BA3E-252F4B7ECA22}" dt="2025-11-16T16:06:29.509" v="9142" actId="5793"/>
          <ac:spMkLst>
            <pc:docMk/>
            <pc:sldMk cId="2405140116" sldId="3800"/>
            <ac:spMk id="3" creationId="{C48E0670-57F1-094F-E925-F2FF4DA4C2AC}"/>
          </ac:spMkLst>
        </pc:spChg>
        <pc:spChg chg="add mod">
          <ac:chgData name="Leonardo Chiariglione" userId="03ff1134-c2b7-4932-850d-6529216fed29" providerId="ADAL" clId="{8D70B391-5803-482A-BA3E-252F4B7ECA22}" dt="2025-11-17T08:42:19.345" v="12826" actId="20577"/>
          <ac:spMkLst>
            <pc:docMk/>
            <pc:sldMk cId="2405140116" sldId="3800"/>
            <ac:spMk id="6" creationId="{CF030DD2-D12B-2C1F-41BA-7F12373D4B79}"/>
          </ac:spMkLst>
        </pc:spChg>
        <pc:spChg chg="add mod">
          <ac:chgData name="Leonardo Chiariglione" userId="03ff1134-c2b7-4932-850d-6529216fed29" providerId="ADAL" clId="{8D70B391-5803-482A-BA3E-252F4B7ECA22}" dt="2025-11-16T15:54:56.035" v="8955" actId="1035"/>
          <ac:spMkLst>
            <pc:docMk/>
            <pc:sldMk cId="2405140116" sldId="3800"/>
            <ac:spMk id="7" creationId="{EBD7E1CB-DEBE-4F23-6EE1-F49A4CA2F536}"/>
          </ac:spMkLst>
        </pc:spChg>
        <pc:spChg chg="add mod">
          <ac:chgData name="Leonardo Chiariglione" userId="03ff1134-c2b7-4932-850d-6529216fed29" providerId="ADAL" clId="{8D70B391-5803-482A-BA3E-252F4B7ECA22}" dt="2025-11-16T15:54:56.035" v="8955" actId="1035"/>
          <ac:spMkLst>
            <pc:docMk/>
            <pc:sldMk cId="2405140116" sldId="3800"/>
            <ac:spMk id="8" creationId="{0AB003D9-E8D6-E586-E121-C2846FE43150}"/>
          </ac:spMkLst>
        </pc:spChg>
        <pc:spChg chg="add mod">
          <ac:chgData name="Leonardo Chiariglione" userId="03ff1134-c2b7-4932-850d-6529216fed29" providerId="ADAL" clId="{8D70B391-5803-482A-BA3E-252F4B7ECA22}" dt="2025-11-16T15:54:56.035" v="8955" actId="1035"/>
          <ac:spMkLst>
            <pc:docMk/>
            <pc:sldMk cId="2405140116" sldId="3800"/>
            <ac:spMk id="9" creationId="{FDB3D485-D4C5-2872-6C0D-3EF994623821}"/>
          </ac:spMkLst>
        </pc:spChg>
        <pc:spChg chg="add mod">
          <ac:chgData name="Leonardo Chiariglione" userId="03ff1134-c2b7-4932-850d-6529216fed29" providerId="ADAL" clId="{8D70B391-5803-482A-BA3E-252F4B7ECA22}" dt="2025-11-16T15:54:56.035" v="8955" actId="1035"/>
          <ac:spMkLst>
            <pc:docMk/>
            <pc:sldMk cId="2405140116" sldId="3800"/>
            <ac:spMk id="10" creationId="{3FE29ABC-DCDB-393A-66EF-B23BE469AB16}"/>
          </ac:spMkLst>
        </pc:spChg>
        <pc:spChg chg="add mod">
          <ac:chgData name="Leonardo Chiariglione" userId="03ff1134-c2b7-4932-850d-6529216fed29" providerId="ADAL" clId="{8D70B391-5803-482A-BA3E-252F4B7ECA22}" dt="2025-11-16T15:54:56.035" v="8955" actId="1035"/>
          <ac:spMkLst>
            <pc:docMk/>
            <pc:sldMk cId="2405140116" sldId="3800"/>
            <ac:spMk id="16" creationId="{51B478A3-D247-E842-0484-D74FFC2FC17E}"/>
          </ac:spMkLst>
        </pc:spChg>
        <pc:spChg chg="add mod">
          <ac:chgData name="Leonardo Chiariglione" userId="03ff1134-c2b7-4932-850d-6529216fed29" providerId="ADAL" clId="{8D70B391-5803-482A-BA3E-252F4B7ECA22}" dt="2025-11-16T15:54:56.035" v="8955" actId="1035"/>
          <ac:spMkLst>
            <pc:docMk/>
            <pc:sldMk cId="2405140116" sldId="3800"/>
            <ac:spMk id="18" creationId="{0B5A9623-7D91-069F-8FBE-E71D8CC02077}"/>
          </ac:spMkLst>
        </pc:spChg>
        <pc:picChg chg="add del mod">
          <ac:chgData name="Leonardo Chiariglione" userId="03ff1134-c2b7-4932-850d-6529216fed29" providerId="ADAL" clId="{8D70B391-5803-482A-BA3E-252F4B7ECA22}" dt="2025-11-16T15:53:51.899" v="8910" actId="478"/>
          <ac:picMkLst>
            <pc:docMk/>
            <pc:sldMk cId="2405140116" sldId="3800"/>
            <ac:picMk id="1026" creationId="{22B7E3CE-322B-C65C-BE1C-25B919D10AB1}"/>
          </ac:picMkLst>
        </pc:picChg>
        <pc:cxnChg chg="add mod">
          <ac:chgData name="Leonardo Chiariglione" userId="03ff1134-c2b7-4932-850d-6529216fed29" providerId="ADAL" clId="{8D70B391-5803-482A-BA3E-252F4B7ECA22}" dt="2025-11-16T15:54:56.035" v="8955" actId="1035"/>
          <ac:cxnSpMkLst>
            <pc:docMk/>
            <pc:sldMk cId="2405140116" sldId="3800"/>
            <ac:cxnSpMk id="12" creationId="{EF4BDE74-CCAB-CBD7-47BD-67376BAE5AF6}"/>
          </ac:cxnSpMkLst>
        </pc:cxnChg>
        <pc:cxnChg chg="add mod">
          <ac:chgData name="Leonardo Chiariglione" userId="03ff1134-c2b7-4932-850d-6529216fed29" providerId="ADAL" clId="{8D70B391-5803-482A-BA3E-252F4B7ECA22}" dt="2025-11-16T15:54:56.035" v="8955" actId="1035"/>
          <ac:cxnSpMkLst>
            <pc:docMk/>
            <pc:sldMk cId="2405140116" sldId="3800"/>
            <ac:cxnSpMk id="13" creationId="{89B98D9B-45F1-DECB-CC71-CCA454EE1EA0}"/>
          </ac:cxnSpMkLst>
        </pc:cxnChg>
        <pc:cxnChg chg="add mod">
          <ac:chgData name="Leonardo Chiariglione" userId="03ff1134-c2b7-4932-850d-6529216fed29" providerId="ADAL" clId="{8D70B391-5803-482A-BA3E-252F4B7ECA22}" dt="2025-11-16T15:54:56.035" v="8955" actId="1035"/>
          <ac:cxnSpMkLst>
            <pc:docMk/>
            <pc:sldMk cId="2405140116" sldId="3800"/>
            <ac:cxnSpMk id="14" creationId="{23348396-9443-F425-BB03-104CFAA528F1}"/>
          </ac:cxnSpMkLst>
        </pc:cxnChg>
        <pc:cxnChg chg="add mod">
          <ac:chgData name="Leonardo Chiariglione" userId="03ff1134-c2b7-4932-850d-6529216fed29" providerId="ADAL" clId="{8D70B391-5803-482A-BA3E-252F4B7ECA22}" dt="2025-11-16T15:54:56.035" v="8955" actId="1035"/>
          <ac:cxnSpMkLst>
            <pc:docMk/>
            <pc:sldMk cId="2405140116" sldId="3800"/>
            <ac:cxnSpMk id="17" creationId="{100C9859-9ACC-5491-6645-7137B4487D6A}"/>
          </ac:cxnSpMkLst>
        </pc:cxnChg>
      </pc:sldChg>
      <pc:sldChg chg="addSp delSp modSp new del mod">
        <pc:chgData name="Leonardo Chiariglione" userId="03ff1134-c2b7-4932-850d-6529216fed29" providerId="ADAL" clId="{8D70B391-5803-482A-BA3E-252F4B7ECA22}" dt="2025-11-17T15:34:22.680" v="13475" actId="47"/>
        <pc:sldMkLst>
          <pc:docMk/>
          <pc:sldMk cId="247441160" sldId="3801"/>
        </pc:sldMkLst>
        <pc:spChg chg="mod">
          <ac:chgData name="Leonardo Chiariglione" userId="03ff1134-c2b7-4932-850d-6529216fed29" providerId="ADAL" clId="{8D70B391-5803-482A-BA3E-252F4B7ECA22}" dt="2025-11-16T16:07:01.623" v="9146" actId="14100"/>
          <ac:spMkLst>
            <pc:docMk/>
            <pc:sldMk cId="247441160" sldId="3801"/>
            <ac:spMk id="2" creationId="{1AE58736-3CD5-FF5F-3E9E-E4C287AF67D0}"/>
          </ac:spMkLst>
        </pc:spChg>
        <pc:spChg chg="del mod">
          <ac:chgData name="Leonardo Chiariglione" userId="03ff1134-c2b7-4932-850d-6529216fed29" providerId="ADAL" clId="{8D70B391-5803-482A-BA3E-252F4B7ECA22}" dt="2025-11-16T15:43:27.667" v="8806" actId="21"/>
          <ac:spMkLst>
            <pc:docMk/>
            <pc:sldMk cId="247441160" sldId="3801"/>
            <ac:spMk id="3" creationId="{CF030DD2-D12B-2C1F-41BA-7F12373D4B79}"/>
          </ac:spMkLst>
        </pc:spChg>
        <pc:spChg chg="add mod">
          <ac:chgData name="Leonardo Chiariglione" userId="03ff1134-c2b7-4932-850d-6529216fed29" providerId="ADAL" clId="{8D70B391-5803-482A-BA3E-252F4B7ECA22}" dt="2025-11-16T21:38:10.111" v="11206" actId="20577"/>
          <ac:spMkLst>
            <pc:docMk/>
            <pc:sldMk cId="247441160" sldId="3801"/>
            <ac:spMk id="7" creationId="{4A174EED-E0AD-4AC5-355E-70897047573C}"/>
          </ac:spMkLst>
        </pc:spChg>
        <pc:spChg chg="add mod">
          <ac:chgData name="Leonardo Chiariglione" userId="03ff1134-c2b7-4932-850d-6529216fed29" providerId="ADAL" clId="{8D70B391-5803-482A-BA3E-252F4B7ECA22}" dt="2025-11-16T16:07:15.111" v="9184" actId="20577"/>
          <ac:spMkLst>
            <pc:docMk/>
            <pc:sldMk cId="247441160" sldId="3801"/>
            <ac:spMk id="8" creationId="{BFACFB50-77F6-DFD2-E890-D071CB645ABF}"/>
          </ac:spMkLst>
        </pc:spChg>
      </pc:sldChg>
      <pc:sldChg chg="addSp delSp modSp new mod">
        <pc:chgData name="Leonardo Chiariglione" userId="03ff1134-c2b7-4932-850d-6529216fed29" providerId="ADAL" clId="{8D70B391-5803-482A-BA3E-252F4B7ECA22}" dt="2025-11-17T15:34:33.913" v="13477" actId="20577"/>
        <pc:sldMkLst>
          <pc:docMk/>
          <pc:sldMk cId="2033376973" sldId="3802"/>
        </pc:sldMkLst>
        <pc:spChg chg="mod">
          <ac:chgData name="Leonardo Chiariglione" userId="03ff1134-c2b7-4932-850d-6529216fed29" providerId="ADAL" clId="{8D70B391-5803-482A-BA3E-252F4B7ECA22}" dt="2025-11-17T15:34:33.913" v="13477" actId="20577"/>
          <ac:spMkLst>
            <pc:docMk/>
            <pc:sldMk cId="2033376973" sldId="3802"/>
            <ac:spMk id="2" creationId="{223321FA-CCDB-B037-E762-A7F951A722EA}"/>
          </ac:spMkLst>
        </pc:spChg>
        <pc:spChg chg="del">
          <ac:chgData name="Leonardo Chiariglione" userId="03ff1134-c2b7-4932-850d-6529216fed29" providerId="ADAL" clId="{8D70B391-5803-482A-BA3E-252F4B7ECA22}" dt="2025-11-16T16:02:32.478" v="9026" actId="3680"/>
          <ac:spMkLst>
            <pc:docMk/>
            <pc:sldMk cId="2033376973" sldId="3802"/>
            <ac:spMk id="3" creationId="{E1DF27E6-4C04-2214-D62E-3E1FE74D1718}"/>
          </ac:spMkLst>
        </pc:spChg>
        <pc:spChg chg="add mod">
          <ac:chgData name="Leonardo Chiariglione" userId="03ff1134-c2b7-4932-850d-6529216fed29" providerId="ADAL" clId="{8D70B391-5803-482A-BA3E-252F4B7ECA22}" dt="2025-11-16T16:07:36.073" v="9196" actId="1035"/>
          <ac:spMkLst>
            <pc:docMk/>
            <pc:sldMk cId="2033376973" sldId="3802"/>
            <ac:spMk id="7" creationId="{4AE1A860-5D3B-83AF-EBF5-4EFCE52EDFCB}"/>
          </ac:spMkLst>
        </pc:spChg>
        <pc:spChg chg="add mod">
          <ac:chgData name="Leonardo Chiariglione" userId="03ff1134-c2b7-4932-850d-6529216fed29" providerId="ADAL" clId="{8D70B391-5803-482A-BA3E-252F4B7ECA22}" dt="2025-11-16T16:09:52.906" v="9212"/>
          <ac:spMkLst>
            <pc:docMk/>
            <pc:sldMk cId="2033376973" sldId="3802"/>
            <ac:spMk id="8" creationId="{C3076633-C9F9-4124-F16B-A00E7DCECC38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7T08:44:17.705" v="12827" actId="207"/>
          <ac:graphicFrameMkLst>
            <pc:docMk/>
            <pc:sldMk cId="2033376973" sldId="3802"/>
            <ac:graphicFrameMk id="6" creationId="{F92A9EA8-420C-808A-972F-B70F19AF393F}"/>
          </ac:graphicFrameMkLst>
        </pc:graphicFrameChg>
      </pc:sldChg>
      <pc:sldChg chg="addSp delSp modSp new mod">
        <pc:chgData name="Leonardo Chiariglione" userId="03ff1134-c2b7-4932-850d-6529216fed29" providerId="ADAL" clId="{8D70B391-5803-482A-BA3E-252F4B7ECA22}" dt="2025-11-17T15:35:08.175" v="13481" actId="20577"/>
        <pc:sldMkLst>
          <pc:docMk/>
          <pc:sldMk cId="3134062232" sldId="3803"/>
        </pc:sldMkLst>
        <pc:spChg chg="mod">
          <ac:chgData name="Leonardo Chiariglione" userId="03ff1134-c2b7-4932-850d-6529216fed29" providerId="ADAL" clId="{8D70B391-5803-482A-BA3E-252F4B7ECA22}" dt="2025-11-17T15:35:08.175" v="13481" actId="20577"/>
          <ac:spMkLst>
            <pc:docMk/>
            <pc:sldMk cId="3134062232" sldId="3803"/>
            <ac:spMk id="2" creationId="{730742CB-5553-642B-90BB-66B44970597B}"/>
          </ac:spMkLst>
        </pc:spChg>
        <pc:spChg chg="del mod">
          <ac:chgData name="Leonardo Chiariglione" userId="03ff1134-c2b7-4932-850d-6529216fed29" providerId="ADAL" clId="{8D70B391-5803-482A-BA3E-252F4B7ECA22}" dt="2025-11-16T16:05:18.430" v="9099" actId="21"/>
          <ac:spMkLst>
            <pc:docMk/>
            <pc:sldMk cId="3134062232" sldId="3803"/>
            <ac:spMk id="3" creationId="{4AE1A860-5D3B-83AF-EBF5-4EFCE52EDFCB}"/>
          </ac:spMkLst>
        </pc:spChg>
        <pc:spChg chg="add del mod">
          <ac:chgData name="Leonardo Chiariglione" userId="03ff1134-c2b7-4932-850d-6529216fed29" providerId="ADAL" clId="{8D70B391-5803-482A-BA3E-252F4B7ECA22}" dt="2025-11-16T16:13:16.593" v="9279" actId="21"/>
          <ac:spMkLst>
            <pc:docMk/>
            <pc:sldMk cId="3134062232" sldId="3803"/>
            <ac:spMk id="7" creationId="{E103A53F-4936-4041-09B8-3D84CDEF4C18}"/>
          </ac:spMkLst>
        </pc:spChg>
        <pc:spChg chg="add del mod">
          <ac:chgData name="Leonardo Chiariglione" userId="03ff1134-c2b7-4932-850d-6529216fed29" providerId="ADAL" clId="{8D70B391-5803-482A-BA3E-252F4B7ECA22}" dt="2025-11-16T16:16:19.708" v="9442" actId="3680"/>
          <ac:spMkLst>
            <pc:docMk/>
            <pc:sldMk cId="3134062232" sldId="3803"/>
            <ac:spMk id="9" creationId="{D8910512-E617-8122-99C9-BF58F2D972BB}"/>
          </ac:spMkLst>
        </pc:spChg>
        <pc:spChg chg="add mod">
          <ac:chgData name="Leonardo Chiariglione" userId="03ff1134-c2b7-4932-850d-6529216fed29" providerId="ADAL" clId="{8D70B391-5803-482A-BA3E-252F4B7ECA22}" dt="2025-11-17T08:44:59.828" v="12846" actId="1035"/>
          <ac:spMkLst>
            <pc:docMk/>
            <pc:sldMk cId="3134062232" sldId="3803"/>
            <ac:spMk id="12" creationId="{7FC3B89A-22F9-47A8-417F-4BD167E561C8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7T08:45:45.851" v="12873" actId="20577"/>
          <ac:graphicFrameMkLst>
            <pc:docMk/>
            <pc:sldMk cId="3134062232" sldId="3803"/>
            <ac:graphicFrameMk id="10" creationId="{96450A1F-525E-C5AA-F9E2-910488CE85B9}"/>
          </ac:graphicFrameMkLst>
        </pc:graphicFrameChg>
        <pc:graphicFrameChg chg="add mod">
          <ac:chgData name="Leonardo Chiariglione" userId="03ff1134-c2b7-4932-850d-6529216fed29" providerId="ADAL" clId="{8D70B391-5803-482A-BA3E-252F4B7ECA22}" dt="2025-11-16T16:19:34.265" v="9507"/>
          <ac:graphicFrameMkLst>
            <pc:docMk/>
            <pc:sldMk cId="3134062232" sldId="3803"/>
            <ac:graphicFrameMk id="11" creationId="{22160808-16EB-F985-8919-4BEDBE6FB194}"/>
          </ac:graphicFrameMkLst>
        </pc:graphicFrameChg>
      </pc:sldChg>
      <pc:sldChg chg="addSp delSp modSp add mod">
        <pc:chgData name="Leonardo Chiariglione" userId="03ff1134-c2b7-4932-850d-6529216fed29" providerId="ADAL" clId="{8D70B391-5803-482A-BA3E-252F4B7ECA22}" dt="2025-11-17T15:34:40.737" v="13479" actId="20577"/>
        <pc:sldMkLst>
          <pc:docMk/>
          <pc:sldMk cId="2539624236" sldId="3804"/>
        </pc:sldMkLst>
        <pc:spChg chg="add mod">
          <ac:chgData name="Leonardo Chiariglione" userId="03ff1134-c2b7-4932-850d-6529216fed29" providerId="ADAL" clId="{8D70B391-5803-482A-BA3E-252F4B7ECA22}" dt="2025-11-16T16:12:14.505" v="9270"/>
          <ac:spMkLst>
            <pc:docMk/>
            <pc:sldMk cId="2539624236" sldId="3804"/>
            <ac:spMk id="2" creationId="{F225E9BC-8CD6-03E6-FF54-BB81EC58B498}"/>
          </ac:spMkLst>
        </pc:spChg>
        <pc:spChg chg="add mod">
          <ac:chgData name="Leonardo Chiariglione" userId="03ff1134-c2b7-4932-850d-6529216fed29" providerId="ADAL" clId="{8D70B391-5803-482A-BA3E-252F4B7ECA22}" dt="2025-11-16T21:39:22.277" v="11214"/>
          <ac:spMkLst>
            <pc:docMk/>
            <pc:sldMk cId="2539624236" sldId="3804"/>
            <ac:spMk id="3" creationId="{AFD5D778-BA7D-9770-890B-F75D70B8A2F4}"/>
          </ac:spMkLst>
        </pc:spChg>
        <pc:spChg chg="mod">
          <ac:chgData name="Leonardo Chiariglione" userId="03ff1134-c2b7-4932-850d-6529216fed29" providerId="ADAL" clId="{8D70B391-5803-482A-BA3E-252F4B7ECA22}" dt="2025-11-16T16:14:15.265" v="9373" actId="1038"/>
          <ac:spMkLst>
            <pc:docMk/>
            <pc:sldMk cId="2539624236" sldId="3804"/>
            <ac:spMk id="4" creationId="{CFC8A57B-B709-7EFD-752B-D91674714D23}"/>
          </ac:spMkLst>
        </pc:spChg>
        <pc:spChg chg="add mod">
          <ac:chgData name="Leonardo Chiariglione" userId="03ff1134-c2b7-4932-850d-6529216fed29" providerId="ADAL" clId="{8D70B391-5803-482A-BA3E-252F4B7ECA22}" dt="2025-11-16T21:41:41.041" v="11396" actId="20577"/>
          <ac:spMkLst>
            <pc:docMk/>
            <pc:sldMk cId="2539624236" sldId="3804"/>
            <ac:spMk id="5" creationId="{B54665AA-54FF-5819-73C4-94A0E183E5AF}"/>
          </ac:spMkLst>
        </pc:spChg>
        <pc:spChg chg="add mod">
          <ac:chgData name="Leonardo Chiariglione" userId="03ff1134-c2b7-4932-850d-6529216fed29" providerId="ADAL" clId="{8D70B391-5803-482A-BA3E-252F4B7ECA22}" dt="2025-11-16T16:20:51.699" v="9528" actId="14100"/>
          <ac:spMkLst>
            <pc:docMk/>
            <pc:sldMk cId="2539624236" sldId="3804"/>
            <ac:spMk id="7" creationId="{E103A53F-4936-4041-09B8-3D84CDEF4C18}"/>
          </ac:spMkLst>
        </pc:spChg>
        <pc:spChg chg="mod ord">
          <ac:chgData name="Leonardo Chiariglione" userId="03ff1134-c2b7-4932-850d-6529216fed29" providerId="ADAL" clId="{8D70B391-5803-482A-BA3E-252F4B7ECA22}" dt="2025-11-16T16:15:57.967" v="9440" actId="166"/>
          <ac:spMkLst>
            <pc:docMk/>
            <pc:sldMk cId="2539624236" sldId="3804"/>
            <ac:spMk id="8" creationId="{648550C9-0D5E-1E0A-07B2-438316D1D471}"/>
          </ac:spMkLst>
        </pc:spChg>
        <pc:spChg chg="mod ord">
          <ac:chgData name="Leonardo Chiariglione" userId="03ff1134-c2b7-4932-850d-6529216fed29" providerId="ADAL" clId="{8D70B391-5803-482A-BA3E-252F4B7ECA22}" dt="2025-11-16T16:16:03.679" v="9441" actId="166"/>
          <ac:spMkLst>
            <pc:docMk/>
            <pc:sldMk cId="2539624236" sldId="3804"/>
            <ac:spMk id="9" creationId="{D5AD42CE-AB33-36F5-AFC0-D7E2BCDD9FBE}"/>
          </ac:spMkLst>
        </pc:spChg>
        <pc:spChg chg="add mod">
          <ac:chgData name="Leonardo Chiariglione" userId="03ff1134-c2b7-4932-850d-6529216fed29" providerId="ADAL" clId="{8D70B391-5803-482A-BA3E-252F4B7ECA22}" dt="2025-11-16T21:41:28.883" v="11390" actId="1036"/>
          <ac:spMkLst>
            <pc:docMk/>
            <pc:sldMk cId="2539624236" sldId="3804"/>
            <ac:spMk id="10" creationId="{E6D9683F-B061-BFAE-4434-A830BA54FD58}"/>
          </ac:spMkLst>
        </pc:spChg>
        <pc:spChg chg="mod">
          <ac:chgData name="Leonardo Chiariglione" userId="03ff1134-c2b7-4932-850d-6529216fed29" providerId="ADAL" clId="{8D70B391-5803-482A-BA3E-252F4B7ECA22}" dt="2025-11-16T16:11:54.532" v="9267" actId="14100"/>
          <ac:spMkLst>
            <pc:docMk/>
            <pc:sldMk cId="2539624236" sldId="3804"/>
            <ac:spMk id="13" creationId="{E60B3CFC-F865-AE47-0A8D-84BFABA2BA8D}"/>
          </ac:spMkLst>
        </pc:spChg>
        <pc:spChg chg="mod">
          <ac:chgData name="Leonardo Chiariglione" userId="03ff1134-c2b7-4932-850d-6529216fed29" providerId="ADAL" clId="{8D70B391-5803-482A-BA3E-252F4B7ECA22}" dt="2025-11-16T16:12:01.445" v="9269" actId="14100"/>
          <ac:spMkLst>
            <pc:docMk/>
            <pc:sldMk cId="2539624236" sldId="3804"/>
            <ac:spMk id="16" creationId="{A7A1EEAB-4CFC-FF87-0323-ECCF3C839A8E}"/>
          </ac:spMkLst>
        </pc:spChg>
        <pc:spChg chg="mod">
          <ac:chgData name="Leonardo Chiariglione" userId="03ff1134-c2b7-4932-850d-6529216fed29" providerId="ADAL" clId="{8D70B391-5803-482A-BA3E-252F4B7ECA22}" dt="2025-11-16T16:14:15.265" v="9373" actId="1038"/>
          <ac:spMkLst>
            <pc:docMk/>
            <pc:sldMk cId="2539624236" sldId="3804"/>
            <ac:spMk id="18" creationId="{C98724C1-CB0F-4DE6-C340-49CC9FA978E1}"/>
          </ac:spMkLst>
        </pc:spChg>
        <pc:spChg chg="mod">
          <ac:chgData name="Leonardo Chiariglione" userId="03ff1134-c2b7-4932-850d-6529216fed29" providerId="ADAL" clId="{8D70B391-5803-482A-BA3E-252F4B7ECA22}" dt="2025-11-16T16:14:15.265" v="9373" actId="1038"/>
          <ac:spMkLst>
            <pc:docMk/>
            <pc:sldMk cId="2539624236" sldId="3804"/>
            <ac:spMk id="20" creationId="{1D503AD9-3EDC-1DFD-F092-91D18D055F64}"/>
          </ac:spMkLst>
        </pc:spChg>
        <pc:spChg chg="mod">
          <ac:chgData name="Leonardo Chiariglione" userId="03ff1134-c2b7-4932-850d-6529216fed29" providerId="ADAL" clId="{8D70B391-5803-482A-BA3E-252F4B7ECA22}" dt="2025-11-16T16:10:21.865" v="9214" actId="2711"/>
          <ac:spMkLst>
            <pc:docMk/>
            <pc:sldMk cId="2539624236" sldId="3804"/>
            <ac:spMk id="24" creationId="{C83DDFEB-95A2-1CA6-614D-31CC53AE0CE9}"/>
          </ac:spMkLst>
        </pc:spChg>
        <pc:spChg chg="mod">
          <ac:chgData name="Leonardo Chiariglione" userId="03ff1134-c2b7-4932-850d-6529216fed29" providerId="ADAL" clId="{8D70B391-5803-482A-BA3E-252F4B7ECA22}" dt="2025-11-16T16:14:01.765" v="9362" actId="1038"/>
          <ac:spMkLst>
            <pc:docMk/>
            <pc:sldMk cId="2539624236" sldId="3804"/>
            <ac:spMk id="27" creationId="{DBDBD4A7-134F-DAAF-A9F0-368183ED9FED}"/>
          </ac:spMkLst>
        </pc:spChg>
        <pc:spChg chg="mod">
          <ac:chgData name="Leonardo Chiariglione" userId="03ff1134-c2b7-4932-850d-6529216fed29" providerId="ADAL" clId="{8D70B391-5803-482A-BA3E-252F4B7ECA22}" dt="2025-11-16T16:10:21.865" v="9214" actId="2711"/>
          <ac:spMkLst>
            <pc:docMk/>
            <pc:sldMk cId="2539624236" sldId="3804"/>
            <ac:spMk id="29" creationId="{53EADBFE-B798-FE6A-0AF1-0913DDFBE760}"/>
          </ac:spMkLst>
        </pc:spChg>
        <pc:spChg chg="mod">
          <ac:chgData name="Leonardo Chiariglione" userId="03ff1134-c2b7-4932-850d-6529216fed29" providerId="ADAL" clId="{8D70B391-5803-482A-BA3E-252F4B7ECA22}" dt="2025-11-16T16:11:13.475" v="9239" actId="1036"/>
          <ac:spMkLst>
            <pc:docMk/>
            <pc:sldMk cId="2539624236" sldId="3804"/>
            <ac:spMk id="30" creationId="{0409C52D-4695-9616-D8EA-F394B1D3AB71}"/>
          </ac:spMkLst>
        </pc:spChg>
        <pc:spChg chg="del mod">
          <ac:chgData name="Leonardo Chiariglione" userId="03ff1134-c2b7-4932-850d-6529216fed29" providerId="ADAL" clId="{8D70B391-5803-482A-BA3E-252F4B7ECA22}" dt="2025-11-16T21:39:13.237" v="11207" actId="21"/>
          <ac:spMkLst>
            <pc:docMk/>
            <pc:sldMk cId="2539624236" sldId="3804"/>
            <ac:spMk id="34" creationId="{AFD5D778-BA7D-9770-890B-F75D70B8A2F4}"/>
          </ac:spMkLst>
        </pc:spChg>
        <pc:spChg chg="del mod">
          <ac:chgData name="Leonardo Chiariglione" userId="03ff1134-c2b7-4932-850d-6529216fed29" providerId="ADAL" clId="{8D70B391-5803-482A-BA3E-252F4B7ECA22}" dt="2025-11-16T21:41:14.453" v="11376" actId="21"/>
          <ac:spMkLst>
            <pc:docMk/>
            <pc:sldMk cId="2539624236" sldId="3804"/>
            <ac:spMk id="40" creationId="{E6D9683F-B061-BFAE-4434-A830BA54FD58}"/>
          </ac:spMkLst>
        </pc:spChg>
        <pc:spChg chg="mod">
          <ac:chgData name="Leonardo Chiariglione" userId="03ff1134-c2b7-4932-850d-6529216fed29" providerId="ADAL" clId="{8D70B391-5803-482A-BA3E-252F4B7ECA22}" dt="2025-11-16T16:10:21.865" v="9214" actId="2711"/>
          <ac:spMkLst>
            <pc:docMk/>
            <pc:sldMk cId="2539624236" sldId="3804"/>
            <ac:spMk id="49" creationId="{9EE8B6E7-8C49-8330-5948-D808D009E4F3}"/>
          </ac:spMkLst>
        </pc:spChg>
        <pc:spChg chg="mod">
          <ac:chgData name="Leonardo Chiariglione" userId="03ff1134-c2b7-4932-850d-6529216fed29" providerId="ADAL" clId="{8D70B391-5803-482A-BA3E-252F4B7ECA22}" dt="2025-11-16T16:11:13.475" v="9239" actId="1036"/>
          <ac:spMkLst>
            <pc:docMk/>
            <pc:sldMk cId="2539624236" sldId="3804"/>
            <ac:spMk id="52" creationId="{AB9B4317-7528-DF62-A29B-D9D77CCC7C04}"/>
          </ac:spMkLst>
        </pc:spChg>
        <pc:spChg chg="mod">
          <ac:chgData name="Leonardo Chiariglione" userId="03ff1134-c2b7-4932-850d-6529216fed29" providerId="ADAL" clId="{8D70B391-5803-482A-BA3E-252F4B7ECA22}" dt="2025-11-16T16:11:26.462" v="9249" actId="1035"/>
          <ac:spMkLst>
            <pc:docMk/>
            <pc:sldMk cId="2539624236" sldId="3804"/>
            <ac:spMk id="53" creationId="{F18DB155-A82A-C4D5-B631-CF7ADE59B114}"/>
          </ac:spMkLst>
        </pc:spChg>
        <pc:spChg chg="mod">
          <ac:chgData name="Leonardo Chiariglione" userId="03ff1134-c2b7-4932-850d-6529216fed29" providerId="ADAL" clId="{8D70B391-5803-482A-BA3E-252F4B7ECA22}" dt="2025-11-17T15:34:40.737" v="13479" actId="20577"/>
          <ac:spMkLst>
            <pc:docMk/>
            <pc:sldMk cId="2539624236" sldId="3804"/>
            <ac:spMk id="54" creationId="{3F0A1112-3808-5332-5046-EAE2178A65A2}"/>
          </ac:spMkLst>
        </pc:spChg>
        <pc:spChg chg="mod">
          <ac:chgData name="Leonardo Chiariglione" userId="03ff1134-c2b7-4932-850d-6529216fed29" providerId="ADAL" clId="{8D70B391-5803-482A-BA3E-252F4B7ECA22}" dt="2025-11-16T16:14:25.184" v="9390" actId="1038"/>
          <ac:spMkLst>
            <pc:docMk/>
            <pc:sldMk cId="2539624236" sldId="3804"/>
            <ac:spMk id="65" creationId="{CDA58E72-090F-ACDA-21A7-94DD8BA82A33}"/>
          </ac:spMkLst>
        </pc:spChg>
        <pc:spChg chg="add del mod">
          <ac:chgData name="Leonardo Chiariglione" userId="03ff1134-c2b7-4932-850d-6529216fed29" providerId="ADAL" clId="{8D70B391-5803-482A-BA3E-252F4B7ECA22}" dt="2025-11-16T21:40:57.131" v="11375" actId="21"/>
          <ac:spMkLst>
            <pc:docMk/>
            <pc:sldMk cId="2539624236" sldId="3804"/>
            <ac:spMk id="66" creationId="{8EF42800-83D2-7ACE-CE3C-CF20F0940F90}"/>
          </ac:spMkLst>
        </pc:spChg>
        <pc:spChg chg="mod">
          <ac:chgData name="Leonardo Chiariglione" userId="03ff1134-c2b7-4932-850d-6529216fed29" providerId="ADAL" clId="{8D70B391-5803-482A-BA3E-252F4B7ECA22}" dt="2025-11-16T16:14:25.184" v="9390" actId="1038"/>
          <ac:spMkLst>
            <pc:docMk/>
            <pc:sldMk cId="2539624236" sldId="3804"/>
            <ac:spMk id="67" creationId="{DD1A95BC-D491-2F99-21AB-C9E4830C94F7}"/>
          </ac:spMkLst>
        </pc:spChg>
        <pc:spChg chg="mod">
          <ac:chgData name="Leonardo Chiariglione" userId="03ff1134-c2b7-4932-850d-6529216fed29" providerId="ADAL" clId="{8D70B391-5803-482A-BA3E-252F4B7ECA22}" dt="2025-11-16T16:10:21.865" v="9214" actId="2711"/>
          <ac:spMkLst>
            <pc:docMk/>
            <pc:sldMk cId="2539624236" sldId="3804"/>
            <ac:spMk id="71" creationId="{B78A5A69-FFE6-7447-CC0F-9A271F5EC97C}"/>
          </ac:spMkLst>
        </pc:spChg>
        <pc:spChg chg="mod">
          <ac:chgData name="Leonardo Chiariglione" userId="03ff1134-c2b7-4932-850d-6529216fed29" providerId="ADAL" clId="{8D70B391-5803-482A-BA3E-252F4B7ECA22}" dt="2025-11-16T16:10:21.865" v="9214" actId="2711"/>
          <ac:spMkLst>
            <pc:docMk/>
            <pc:sldMk cId="2539624236" sldId="3804"/>
            <ac:spMk id="74" creationId="{93B575C8-3A84-525A-BDE3-233D1EBDC8A1}"/>
          </ac:spMkLst>
        </pc:spChg>
        <pc:cxnChg chg="add mod">
          <ac:chgData name="Leonardo Chiariglione" userId="03ff1134-c2b7-4932-850d-6529216fed29" providerId="ADAL" clId="{8D70B391-5803-482A-BA3E-252F4B7ECA22}" dt="2025-11-16T21:41:28.883" v="11390" actId="1036"/>
          <ac:cxnSpMkLst>
            <pc:docMk/>
            <pc:sldMk cId="2539624236" sldId="3804"/>
            <ac:cxnSpMk id="6" creationId="{B3C421A5-BD6F-2145-6C14-65AF6990D2B7}"/>
          </ac:cxnSpMkLst>
        </pc:cxnChg>
        <pc:cxnChg chg="mod">
          <ac:chgData name="Leonardo Chiariglione" userId="03ff1134-c2b7-4932-850d-6529216fed29" providerId="ADAL" clId="{8D70B391-5803-482A-BA3E-252F4B7ECA22}" dt="2025-11-16T16:14:15.265" v="9373" actId="1038"/>
          <ac:cxnSpMkLst>
            <pc:docMk/>
            <pc:sldMk cId="2539624236" sldId="3804"/>
            <ac:cxnSpMk id="14" creationId="{DEF3D201-A3AE-C5E5-9B3B-E61D76BD59FB}"/>
          </ac:cxnSpMkLst>
        </pc:cxnChg>
        <pc:cxnChg chg="mod">
          <ac:chgData name="Leonardo Chiariglione" userId="03ff1134-c2b7-4932-850d-6529216fed29" providerId="ADAL" clId="{8D70B391-5803-482A-BA3E-252F4B7ECA22}" dt="2025-11-16T16:14:15.265" v="9373" actId="1038"/>
          <ac:cxnSpMkLst>
            <pc:docMk/>
            <pc:sldMk cId="2539624236" sldId="3804"/>
            <ac:cxnSpMk id="19" creationId="{6694A2F9-EF6F-0E02-3794-1E06355868DC}"/>
          </ac:cxnSpMkLst>
        </pc:cxnChg>
        <pc:cxnChg chg="mod">
          <ac:chgData name="Leonardo Chiariglione" userId="03ff1134-c2b7-4932-850d-6529216fed29" providerId="ADAL" clId="{8D70B391-5803-482A-BA3E-252F4B7ECA22}" dt="2025-11-16T16:11:35.975" v="9264" actId="1035"/>
          <ac:cxnSpMkLst>
            <pc:docMk/>
            <pc:sldMk cId="2539624236" sldId="3804"/>
            <ac:cxnSpMk id="23" creationId="{294AA8EC-C73C-32F6-ADF9-6568784D4EAE}"/>
          </ac:cxnSpMkLst>
        </pc:cxnChg>
        <pc:cxnChg chg="mod">
          <ac:chgData name="Leonardo Chiariglione" userId="03ff1134-c2b7-4932-850d-6529216fed29" providerId="ADAL" clId="{8D70B391-5803-482A-BA3E-252F4B7ECA22}" dt="2025-11-16T16:11:13.475" v="9239" actId="1036"/>
          <ac:cxnSpMkLst>
            <pc:docMk/>
            <pc:sldMk cId="2539624236" sldId="3804"/>
            <ac:cxnSpMk id="28" creationId="{8CCE324C-B5C5-C02C-BBA8-12C5A3797FB3}"/>
          </ac:cxnSpMkLst>
        </pc:cxnChg>
        <pc:cxnChg chg="mod">
          <ac:chgData name="Leonardo Chiariglione" userId="03ff1134-c2b7-4932-850d-6529216fed29" providerId="ADAL" clId="{8D70B391-5803-482A-BA3E-252F4B7ECA22}" dt="2025-11-16T21:39:18.205" v="11213" actId="1038"/>
          <ac:cxnSpMkLst>
            <pc:docMk/>
            <pc:sldMk cId="2539624236" sldId="3804"/>
            <ac:cxnSpMk id="31" creationId="{F6354E47-F71A-38B4-60D7-2EA4F1E7180A}"/>
          </ac:cxnSpMkLst>
        </pc:cxnChg>
        <pc:cxnChg chg="mod">
          <ac:chgData name="Leonardo Chiariglione" userId="03ff1134-c2b7-4932-850d-6529216fed29" providerId="ADAL" clId="{8D70B391-5803-482A-BA3E-252F4B7ECA22}" dt="2025-11-16T21:41:28.883" v="11390" actId="1036"/>
          <ac:cxnSpMkLst>
            <pc:docMk/>
            <pc:sldMk cId="2539624236" sldId="3804"/>
            <ac:cxnSpMk id="35" creationId="{E66EBA66-97DF-EC63-7720-A78BB4FFB8FF}"/>
          </ac:cxnSpMkLst>
        </pc:cxnChg>
        <pc:cxnChg chg="mod">
          <ac:chgData name="Leonardo Chiariglione" userId="03ff1134-c2b7-4932-850d-6529216fed29" providerId="ADAL" clId="{8D70B391-5803-482A-BA3E-252F4B7ECA22}" dt="2025-11-16T16:11:13.475" v="9239" actId="1036"/>
          <ac:cxnSpMkLst>
            <pc:docMk/>
            <pc:sldMk cId="2539624236" sldId="3804"/>
            <ac:cxnSpMk id="50" creationId="{895F7A24-BAFF-E053-D75E-28CD5B17D6FB}"/>
          </ac:cxnSpMkLst>
        </pc:cxnChg>
        <pc:cxnChg chg="mod">
          <ac:chgData name="Leonardo Chiariglione" userId="03ff1134-c2b7-4932-850d-6529216fed29" providerId="ADAL" clId="{8D70B391-5803-482A-BA3E-252F4B7ECA22}" dt="2025-11-16T16:11:26.462" v="9249" actId="1035"/>
          <ac:cxnSpMkLst>
            <pc:docMk/>
            <pc:sldMk cId="2539624236" sldId="3804"/>
            <ac:cxnSpMk id="51" creationId="{5559A774-0445-6E36-1882-6755D50F6CDE}"/>
          </ac:cxnSpMkLst>
        </pc:cxnChg>
        <pc:cxnChg chg="mod">
          <ac:chgData name="Leonardo Chiariglione" userId="03ff1134-c2b7-4932-850d-6529216fed29" providerId="ADAL" clId="{8D70B391-5803-482A-BA3E-252F4B7ECA22}" dt="2025-11-16T16:14:47.076" v="9411" actId="1038"/>
          <ac:cxnSpMkLst>
            <pc:docMk/>
            <pc:sldMk cId="2539624236" sldId="3804"/>
            <ac:cxnSpMk id="55" creationId="{4ED3C559-8CC2-046C-02D5-628FAC72FB19}"/>
          </ac:cxnSpMkLst>
        </pc:cxnChg>
        <pc:cxnChg chg="mod">
          <ac:chgData name="Leonardo Chiariglione" userId="03ff1134-c2b7-4932-850d-6529216fed29" providerId="ADAL" clId="{8D70B391-5803-482A-BA3E-252F4B7ECA22}" dt="2025-11-16T16:14:54.202" v="9428" actId="1038"/>
          <ac:cxnSpMkLst>
            <pc:docMk/>
            <pc:sldMk cId="2539624236" sldId="3804"/>
            <ac:cxnSpMk id="58" creationId="{18F22B23-611F-A75C-173A-356CCD140F89}"/>
          </ac:cxnSpMkLst>
        </pc:cxnChg>
      </pc:sldChg>
      <pc:sldChg chg="addSp delSp modSp new mod">
        <pc:chgData name="Leonardo Chiariglione" userId="03ff1134-c2b7-4932-850d-6529216fed29" providerId="ADAL" clId="{8D70B391-5803-482A-BA3E-252F4B7ECA22}" dt="2025-11-17T15:35:16.296" v="13483" actId="20577"/>
        <pc:sldMkLst>
          <pc:docMk/>
          <pc:sldMk cId="753189019" sldId="3805"/>
        </pc:sldMkLst>
        <pc:spChg chg="mod">
          <ac:chgData name="Leonardo Chiariglione" userId="03ff1134-c2b7-4932-850d-6529216fed29" providerId="ADAL" clId="{8D70B391-5803-482A-BA3E-252F4B7ECA22}" dt="2025-11-17T15:35:16.296" v="13483" actId="20577"/>
          <ac:spMkLst>
            <pc:docMk/>
            <pc:sldMk cId="753189019" sldId="3805"/>
            <ac:spMk id="2" creationId="{835D8BCF-F7B7-5E50-8073-DA85B6F6FDA7}"/>
          </ac:spMkLst>
        </pc:spChg>
        <pc:spChg chg="del">
          <ac:chgData name="Leonardo Chiariglione" userId="03ff1134-c2b7-4932-850d-6529216fed29" providerId="ADAL" clId="{8D70B391-5803-482A-BA3E-252F4B7ECA22}" dt="2025-11-16T16:22:18.799" v="9600" actId="3680"/>
          <ac:spMkLst>
            <pc:docMk/>
            <pc:sldMk cId="753189019" sldId="3805"/>
            <ac:spMk id="3" creationId="{A960325A-7E35-48E2-4D2D-79625BDFDF49}"/>
          </ac:spMkLst>
        </pc:spChg>
        <pc:spChg chg="add mod">
          <ac:chgData name="Leonardo Chiariglione" userId="03ff1134-c2b7-4932-850d-6529216fed29" providerId="ADAL" clId="{8D70B391-5803-482A-BA3E-252F4B7ECA22}" dt="2025-11-16T16:26:07.982" v="9636" actId="2711"/>
          <ac:spMkLst>
            <pc:docMk/>
            <pc:sldMk cId="753189019" sldId="3805"/>
            <ac:spMk id="7" creationId="{A9C087FD-FD70-C2FC-0A7C-1AE4B833D0FB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7T08:46:44.235" v="12880" actId="20577"/>
          <ac:graphicFrameMkLst>
            <pc:docMk/>
            <pc:sldMk cId="753189019" sldId="3805"/>
            <ac:graphicFrameMk id="6" creationId="{D9A563BB-F815-C746-C9A7-5FB53883D21B}"/>
          </ac:graphicFrameMkLst>
        </pc:graphicFrameChg>
      </pc:sldChg>
      <pc:sldChg chg="addSp delSp modSp new del mod">
        <pc:chgData name="Leonardo Chiariglione" userId="03ff1134-c2b7-4932-850d-6529216fed29" providerId="ADAL" clId="{8D70B391-5803-482A-BA3E-252F4B7ECA22}" dt="2025-11-17T15:35:32.055" v="13485" actId="47"/>
        <pc:sldMkLst>
          <pc:docMk/>
          <pc:sldMk cId="76136357" sldId="3806"/>
        </pc:sldMkLst>
        <pc:spChg chg="mod">
          <ac:chgData name="Leonardo Chiariglione" userId="03ff1134-c2b7-4932-850d-6529216fed29" providerId="ADAL" clId="{8D70B391-5803-482A-BA3E-252F4B7ECA22}" dt="2025-11-17T15:35:26.896" v="13484" actId="6549"/>
          <ac:spMkLst>
            <pc:docMk/>
            <pc:sldMk cId="76136357" sldId="3806"/>
            <ac:spMk id="2" creationId="{9DD79F89-7682-1927-0433-A415DB53E4B9}"/>
          </ac:spMkLst>
        </pc:spChg>
        <pc:spChg chg="del">
          <ac:chgData name="Leonardo Chiariglione" userId="03ff1134-c2b7-4932-850d-6529216fed29" providerId="ADAL" clId="{8D70B391-5803-482A-BA3E-252F4B7ECA22}" dt="2025-11-16T16:27:12.733" v="9638" actId="3680"/>
          <ac:spMkLst>
            <pc:docMk/>
            <pc:sldMk cId="76136357" sldId="3806"/>
            <ac:spMk id="3" creationId="{8FF29F14-B954-51FC-AA94-DCF9E86DDD2A}"/>
          </ac:spMkLst>
        </pc:spChg>
        <pc:spChg chg="add mod">
          <ac:chgData name="Leonardo Chiariglione" userId="03ff1134-c2b7-4932-850d-6529216fed29" providerId="ADAL" clId="{8D70B391-5803-482A-BA3E-252F4B7ECA22}" dt="2025-11-16T16:36:43.476" v="9710"/>
          <ac:spMkLst>
            <pc:docMk/>
            <pc:sldMk cId="76136357" sldId="3806"/>
            <ac:spMk id="7" creationId="{FBE64A8C-EFC8-377C-2D4E-38537B988972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7T08:47:40.218" v="12882" actId="20577"/>
          <ac:graphicFrameMkLst>
            <pc:docMk/>
            <pc:sldMk cId="76136357" sldId="3806"/>
            <ac:graphicFrameMk id="6" creationId="{30D4F2CA-A090-8ECF-EEA8-941ADDF7835D}"/>
          </ac:graphicFrameMkLst>
        </pc:graphicFrameChg>
      </pc:sldChg>
      <pc:sldChg chg="addSp delSp modSp new del mod">
        <pc:chgData name="Leonardo Chiariglione" userId="03ff1134-c2b7-4932-850d-6529216fed29" providerId="ADAL" clId="{8D70B391-5803-482A-BA3E-252F4B7ECA22}" dt="2025-11-17T15:35:32.055" v="13485" actId="47"/>
        <pc:sldMkLst>
          <pc:docMk/>
          <pc:sldMk cId="2148374331" sldId="3807"/>
        </pc:sldMkLst>
        <pc:spChg chg="mod">
          <ac:chgData name="Leonardo Chiariglione" userId="03ff1134-c2b7-4932-850d-6529216fed29" providerId="ADAL" clId="{8D70B391-5803-482A-BA3E-252F4B7ECA22}" dt="2025-11-16T16:36:06.031" v="9705" actId="14100"/>
          <ac:spMkLst>
            <pc:docMk/>
            <pc:sldMk cId="2148374331" sldId="3807"/>
            <ac:spMk id="2" creationId="{D88A7F81-44D8-74A0-C7C0-EFC3F1D6B907}"/>
          </ac:spMkLst>
        </pc:spChg>
        <pc:spChg chg="del">
          <ac:chgData name="Leonardo Chiariglione" userId="03ff1134-c2b7-4932-850d-6529216fed29" providerId="ADAL" clId="{8D70B391-5803-482A-BA3E-252F4B7ECA22}" dt="2025-11-16T16:30:01.803" v="9672" actId="3680"/>
          <ac:spMkLst>
            <pc:docMk/>
            <pc:sldMk cId="2148374331" sldId="3807"/>
            <ac:spMk id="3" creationId="{A4F50486-77C7-52C2-87C0-8A2D4845B17A}"/>
          </ac:spMkLst>
        </pc:spChg>
        <pc:spChg chg="add mod">
          <ac:chgData name="Leonardo Chiariglione" userId="03ff1134-c2b7-4932-850d-6529216fed29" providerId="ADAL" clId="{8D70B391-5803-482A-BA3E-252F4B7ECA22}" dt="2025-11-16T16:36:30.364" v="9709" actId="2711"/>
          <ac:spMkLst>
            <pc:docMk/>
            <pc:sldMk cId="2148374331" sldId="3807"/>
            <ac:spMk id="7" creationId="{F7BF52B3-B065-222F-AF4B-AED1B4E0709F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6T21:43:21.801" v="11402" actId="122"/>
          <ac:graphicFrameMkLst>
            <pc:docMk/>
            <pc:sldMk cId="2148374331" sldId="3807"/>
            <ac:graphicFrameMk id="6" creationId="{57C883AB-6E8E-8331-5B28-3F8473BE2E8D}"/>
          </ac:graphicFrameMkLst>
        </pc:graphicFrameChg>
      </pc:sldChg>
      <pc:sldChg chg="modSp new mod">
        <pc:chgData name="Leonardo Chiariglione" userId="03ff1134-c2b7-4932-850d-6529216fed29" providerId="ADAL" clId="{8D70B391-5803-482A-BA3E-252F4B7ECA22}" dt="2025-11-17T07:55:46.627" v="11590" actId="207"/>
        <pc:sldMkLst>
          <pc:docMk/>
          <pc:sldMk cId="2505845462" sldId="3808"/>
        </pc:sldMkLst>
        <pc:spChg chg="mod">
          <ac:chgData name="Leonardo Chiariglione" userId="03ff1134-c2b7-4932-850d-6529216fed29" providerId="ADAL" clId="{8D70B391-5803-482A-BA3E-252F4B7ECA22}" dt="2025-11-16T17:04:14.134" v="9943" actId="20577"/>
          <ac:spMkLst>
            <pc:docMk/>
            <pc:sldMk cId="2505845462" sldId="3808"/>
            <ac:spMk id="2" creationId="{46A305BC-619C-1CDA-9A3B-3E8BF031DED8}"/>
          </ac:spMkLst>
        </pc:spChg>
        <pc:spChg chg="mod">
          <ac:chgData name="Leonardo Chiariglione" userId="03ff1134-c2b7-4932-850d-6529216fed29" providerId="ADAL" clId="{8D70B391-5803-482A-BA3E-252F4B7ECA22}" dt="2025-11-17T07:55:46.627" v="11590" actId="207"/>
          <ac:spMkLst>
            <pc:docMk/>
            <pc:sldMk cId="2505845462" sldId="3808"/>
            <ac:spMk id="3" creationId="{F489EACF-B750-D2F7-D5C7-202A314BE8F0}"/>
          </ac:spMkLst>
        </pc:spChg>
      </pc:sldChg>
      <pc:sldChg chg="addSp delSp modSp new del mod">
        <pc:chgData name="Leonardo Chiariglione" userId="03ff1134-c2b7-4932-850d-6529216fed29" providerId="ADAL" clId="{8D70B391-5803-482A-BA3E-252F4B7ECA22}" dt="2025-11-16T16:40:03.363" v="9721" actId="47"/>
        <pc:sldMkLst>
          <pc:docMk/>
          <pc:sldMk cId="4163900642" sldId="3808"/>
        </pc:sldMkLst>
        <pc:spChg chg="del">
          <ac:chgData name="Leonardo Chiariglione" userId="03ff1134-c2b7-4932-850d-6529216fed29" providerId="ADAL" clId="{8D70B391-5803-482A-BA3E-252F4B7ECA22}" dt="2025-11-16T16:38:33.406" v="9714" actId="3680"/>
          <ac:spMkLst>
            <pc:docMk/>
            <pc:sldMk cId="4163900642" sldId="3808"/>
            <ac:spMk id="3" creationId="{C4E0E536-0BB1-42BD-A775-C359D2CC167D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6T16:39:42.861" v="9720" actId="2711"/>
          <ac:graphicFrameMkLst>
            <pc:docMk/>
            <pc:sldMk cId="4163900642" sldId="3808"/>
            <ac:graphicFrameMk id="6" creationId="{B9E24DD3-9739-CA71-2E5A-99032D831BEB}"/>
          </ac:graphicFrameMkLst>
        </pc:graphicFrameChg>
      </pc:sldChg>
      <pc:sldChg chg="modSp new mod">
        <pc:chgData name="Leonardo Chiariglione" userId="03ff1134-c2b7-4932-850d-6529216fed29" providerId="ADAL" clId="{8D70B391-5803-482A-BA3E-252F4B7ECA22}" dt="2025-11-17T17:15:22.094" v="13695" actId="6549"/>
        <pc:sldMkLst>
          <pc:docMk/>
          <pc:sldMk cId="3332815083" sldId="3809"/>
        </pc:sldMkLst>
        <pc:spChg chg="mod">
          <ac:chgData name="Leonardo Chiariglione" userId="03ff1134-c2b7-4932-850d-6529216fed29" providerId="ADAL" clId="{8D70B391-5803-482A-BA3E-252F4B7ECA22}" dt="2025-11-17T17:15:22.094" v="13695" actId="6549"/>
          <ac:spMkLst>
            <pc:docMk/>
            <pc:sldMk cId="3332815083" sldId="3809"/>
            <ac:spMk id="2" creationId="{75DAB72F-1A3F-7E98-A07F-AFA0F8BBB47B}"/>
          </ac:spMkLst>
        </pc:spChg>
        <pc:spChg chg="mod">
          <ac:chgData name="Leonardo Chiariglione" userId="03ff1134-c2b7-4932-850d-6529216fed29" providerId="ADAL" clId="{8D70B391-5803-482A-BA3E-252F4B7ECA22}" dt="2025-11-16T21:47:40.651" v="11412" actId="27636"/>
          <ac:spMkLst>
            <pc:docMk/>
            <pc:sldMk cId="3332815083" sldId="3809"/>
            <ac:spMk id="3" creationId="{448CC54C-6011-FE67-6D5D-C9A7A51D5ACE}"/>
          </ac:spMkLst>
        </pc:spChg>
      </pc:sldChg>
      <pc:sldChg chg="modSp new del mod">
        <pc:chgData name="Leonardo Chiariglione" userId="03ff1134-c2b7-4932-850d-6529216fed29" providerId="ADAL" clId="{8D70B391-5803-482A-BA3E-252F4B7ECA22}" dt="2025-11-17T15:57:51.488" v="13648" actId="47"/>
        <pc:sldMkLst>
          <pc:docMk/>
          <pc:sldMk cId="3823420816" sldId="3810"/>
        </pc:sldMkLst>
        <pc:spChg chg="mod">
          <ac:chgData name="Leonardo Chiariglione" userId="03ff1134-c2b7-4932-850d-6529216fed29" providerId="ADAL" clId="{8D70B391-5803-482A-BA3E-252F4B7ECA22}" dt="2025-11-16T20:35:01.623" v="10498" actId="404"/>
          <ac:spMkLst>
            <pc:docMk/>
            <pc:sldMk cId="3823420816" sldId="3810"/>
            <ac:spMk id="2" creationId="{B1DF9AB6-CF16-5892-BE84-D808EEEDBDC5}"/>
          </ac:spMkLst>
        </pc:spChg>
        <pc:spChg chg="mod">
          <ac:chgData name="Leonardo Chiariglione" userId="03ff1134-c2b7-4932-850d-6529216fed29" providerId="ADAL" clId="{8D70B391-5803-482A-BA3E-252F4B7ECA22}" dt="2025-11-16T21:49:15.351" v="11434" actId="6549"/>
          <ac:spMkLst>
            <pc:docMk/>
            <pc:sldMk cId="3823420816" sldId="3810"/>
            <ac:spMk id="3" creationId="{84EFF4A1-28CD-C741-088E-4E9A710B1620}"/>
          </ac:spMkLst>
        </pc:spChg>
      </pc:sldChg>
      <pc:sldChg chg="addSp delSp modSp new mod">
        <pc:chgData name="Leonardo Chiariglione" userId="03ff1134-c2b7-4932-850d-6529216fed29" providerId="ADAL" clId="{8D70B391-5803-482A-BA3E-252F4B7ECA22}" dt="2025-11-17T17:15:26.223" v="13696" actId="6549"/>
        <pc:sldMkLst>
          <pc:docMk/>
          <pc:sldMk cId="3012110488" sldId="3811"/>
        </pc:sldMkLst>
        <pc:spChg chg="mod">
          <ac:chgData name="Leonardo Chiariglione" userId="03ff1134-c2b7-4932-850d-6529216fed29" providerId="ADAL" clId="{8D70B391-5803-482A-BA3E-252F4B7ECA22}" dt="2025-11-17T17:15:26.223" v="13696" actId="6549"/>
          <ac:spMkLst>
            <pc:docMk/>
            <pc:sldMk cId="3012110488" sldId="3811"/>
            <ac:spMk id="2" creationId="{A59CD508-50A9-32B3-57CF-B15FDC407BF5}"/>
          </ac:spMkLst>
        </pc:spChg>
        <pc:spChg chg="add del">
          <ac:chgData name="Leonardo Chiariglione" userId="03ff1134-c2b7-4932-850d-6529216fed29" providerId="ADAL" clId="{8D70B391-5803-482A-BA3E-252F4B7ECA22}" dt="2025-11-16T20:39:40.208" v="10580" actId="3680"/>
          <ac:spMkLst>
            <pc:docMk/>
            <pc:sldMk cId="3012110488" sldId="3811"/>
            <ac:spMk id="3" creationId="{848F7EBE-36F2-CF24-73F8-E7C7EEDA2348}"/>
          </ac:spMkLst>
        </pc:spChg>
        <pc:spChg chg="add mod">
          <ac:chgData name="Leonardo Chiariglione" userId="03ff1134-c2b7-4932-850d-6529216fed29" providerId="ADAL" clId="{8D70B391-5803-482A-BA3E-252F4B7ECA22}" dt="2025-11-16T21:50:20.711" v="11476" actId="403"/>
          <ac:spMkLst>
            <pc:docMk/>
            <pc:sldMk cId="3012110488" sldId="3811"/>
            <ac:spMk id="8" creationId="{E82D71BF-D5C3-5308-9E3A-CB90840A488F}"/>
          </ac:spMkLst>
        </pc:spChg>
        <pc:graphicFrameChg chg="add mod">
          <ac:chgData name="Leonardo Chiariglione" userId="03ff1134-c2b7-4932-850d-6529216fed29" providerId="ADAL" clId="{8D70B391-5803-482A-BA3E-252F4B7ECA22}" dt="2025-11-16T20:39:34.243" v="10579"/>
          <ac:graphicFrameMkLst>
            <pc:docMk/>
            <pc:sldMk cId="3012110488" sldId="3811"/>
            <ac:graphicFrameMk id="6" creationId="{575A2A53-10CF-01D3-AEE4-242457362868}"/>
          </ac:graphicFrameMkLst>
        </pc:graphicFrameChg>
        <pc:graphicFrameChg chg="add mod ord modGraphic">
          <ac:chgData name="Leonardo Chiariglione" userId="03ff1134-c2b7-4932-850d-6529216fed29" providerId="ADAL" clId="{8D70B391-5803-482A-BA3E-252F4B7ECA22}" dt="2025-11-16T20:52:39.748" v="10884" actId="1035"/>
          <ac:graphicFrameMkLst>
            <pc:docMk/>
            <pc:sldMk cId="3012110488" sldId="3811"/>
            <ac:graphicFrameMk id="7" creationId="{2DEBF611-EA40-2DF2-EAEE-5120F36F7895}"/>
          </ac:graphicFrameMkLst>
        </pc:graphicFrameChg>
      </pc:sldChg>
      <pc:sldChg chg="addSp delSp modSp new mod">
        <pc:chgData name="Leonardo Chiariglione" userId="03ff1134-c2b7-4932-850d-6529216fed29" providerId="ADAL" clId="{8D70B391-5803-482A-BA3E-252F4B7ECA22}" dt="2025-11-17T17:15:30.044" v="13697" actId="6549"/>
        <pc:sldMkLst>
          <pc:docMk/>
          <pc:sldMk cId="492450378" sldId="3812"/>
        </pc:sldMkLst>
        <pc:spChg chg="mod">
          <ac:chgData name="Leonardo Chiariglione" userId="03ff1134-c2b7-4932-850d-6529216fed29" providerId="ADAL" clId="{8D70B391-5803-482A-BA3E-252F4B7ECA22}" dt="2025-11-17T17:15:30.044" v="13697" actId="6549"/>
          <ac:spMkLst>
            <pc:docMk/>
            <pc:sldMk cId="492450378" sldId="3812"/>
            <ac:spMk id="2" creationId="{82ACA56C-037C-8D5D-0109-1851497BE0EC}"/>
          </ac:spMkLst>
        </pc:spChg>
        <pc:spChg chg="del">
          <ac:chgData name="Leonardo Chiariglione" userId="03ff1134-c2b7-4932-850d-6529216fed29" providerId="ADAL" clId="{8D70B391-5803-482A-BA3E-252F4B7ECA22}" dt="2025-11-16T20:41:46.503" v="10621" actId="3680"/>
          <ac:spMkLst>
            <pc:docMk/>
            <pc:sldMk cId="492450378" sldId="3812"/>
            <ac:spMk id="3" creationId="{9E8113E4-E4C1-5A4E-9597-42F82FA04636}"/>
          </ac:spMkLst>
        </pc:spChg>
        <pc:spChg chg="add del mod">
          <ac:chgData name="Leonardo Chiariglione" userId="03ff1134-c2b7-4932-850d-6529216fed29" providerId="ADAL" clId="{8D70B391-5803-482A-BA3E-252F4B7ECA22}" dt="2025-11-16T20:51:08.856" v="10808"/>
          <ac:spMkLst>
            <pc:docMk/>
            <pc:sldMk cId="492450378" sldId="3812"/>
            <ac:spMk id="7" creationId="{4D574973-905E-4FA9-E54E-1C9A04C7EE2E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6T21:51:00.827" v="11478" actId="113"/>
          <ac:graphicFrameMkLst>
            <pc:docMk/>
            <pc:sldMk cId="492450378" sldId="3812"/>
            <ac:graphicFrameMk id="6" creationId="{0F103717-8522-E5C2-3EAF-845ED084239C}"/>
          </ac:graphicFrameMkLst>
        </pc:graphicFrameChg>
      </pc:sldChg>
      <pc:sldChg chg="addSp delSp modSp new mod">
        <pc:chgData name="Leonardo Chiariglione" userId="03ff1134-c2b7-4932-850d-6529216fed29" providerId="ADAL" clId="{8D70B391-5803-482A-BA3E-252F4B7ECA22}" dt="2025-11-17T17:15:34.441" v="13698" actId="6549"/>
        <pc:sldMkLst>
          <pc:docMk/>
          <pc:sldMk cId="594238502" sldId="3813"/>
        </pc:sldMkLst>
        <pc:spChg chg="mod">
          <ac:chgData name="Leonardo Chiariglione" userId="03ff1134-c2b7-4932-850d-6529216fed29" providerId="ADAL" clId="{8D70B391-5803-482A-BA3E-252F4B7ECA22}" dt="2025-11-17T17:15:34.441" v="13698" actId="6549"/>
          <ac:spMkLst>
            <pc:docMk/>
            <pc:sldMk cId="594238502" sldId="3813"/>
            <ac:spMk id="2" creationId="{105EA78C-28F1-F4B0-170B-CC7B2A6DAE9A}"/>
          </ac:spMkLst>
        </pc:spChg>
        <pc:spChg chg="del">
          <ac:chgData name="Leonardo Chiariglione" userId="03ff1134-c2b7-4932-850d-6529216fed29" providerId="ADAL" clId="{8D70B391-5803-482A-BA3E-252F4B7ECA22}" dt="2025-11-16T20:47:05.592" v="10708" actId="3680"/>
          <ac:spMkLst>
            <pc:docMk/>
            <pc:sldMk cId="594238502" sldId="3813"/>
            <ac:spMk id="3" creationId="{A57F770A-3CC4-7EB0-9F60-C9E41AA2401B}"/>
          </ac:spMkLst>
        </pc:spChg>
        <pc:spChg chg="add del mod">
          <ac:chgData name="Leonardo Chiariglione" userId="03ff1134-c2b7-4932-850d-6529216fed29" providerId="ADAL" clId="{8D70B391-5803-482A-BA3E-252F4B7ECA22}" dt="2025-11-16T22:03:14.991" v="11573" actId="478"/>
          <ac:spMkLst>
            <pc:docMk/>
            <pc:sldMk cId="594238502" sldId="3813"/>
            <ac:spMk id="7" creationId="{883AB62D-8A81-470A-8ECD-7EA12365F0C5}"/>
          </ac:spMkLst>
        </pc:spChg>
        <pc:graphicFrameChg chg="add del mod ord modGraphic">
          <ac:chgData name="Leonardo Chiariglione" userId="03ff1134-c2b7-4932-850d-6529216fed29" providerId="ADAL" clId="{8D70B391-5803-482A-BA3E-252F4B7ECA22}" dt="2025-11-16T22:03:11.690" v="11572" actId="21"/>
          <ac:graphicFrameMkLst>
            <pc:docMk/>
            <pc:sldMk cId="594238502" sldId="3813"/>
            <ac:graphicFrameMk id="6" creationId="{2F70A116-DF36-F9CF-B2B3-FCEACA4027BB}"/>
          </ac:graphicFrameMkLst>
        </pc:graphicFrameChg>
        <pc:graphicFrameChg chg="add mod">
          <ac:chgData name="Leonardo Chiariglione" userId="03ff1134-c2b7-4932-850d-6529216fed29" providerId="ADAL" clId="{8D70B391-5803-482A-BA3E-252F4B7ECA22}" dt="2025-11-16T22:03:26.805" v="11589"/>
          <ac:graphicFrameMkLst>
            <pc:docMk/>
            <pc:sldMk cId="594238502" sldId="3813"/>
            <ac:graphicFrameMk id="8" creationId="{2F70A116-DF36-F9CF-B2B3-FCEACA4027BB}"/>
          </ac:graphicFrameMkLst>
        </pc:graphicFrameChg>
      </pc:sldChg>
      <pc:sldChg chg="addSp delSp modSp new mod">
        <pc:chgData name="Leonardo Chiariglione" userId="03ff1134-c2b7-4932-850d-6529216fed29" providerId="ADAL" clId="{8D70B391-5803-482A-BA3E-252F4B7ECA22}" dt="2025-11-17T10:01:33.387" v="13075" actId="14100"/>
        <pc:sldMkLst>
          <pc:docMk/>
          <pc:sldMk cId="3674754879" sldId="3814"/>
        </pc:sldMkLst>
        <pc:spChg chg="del mod">
          <ac:chgData name="Leonardo Chiariglione" userId="03ff1134-c2b7-4932-850d-6529216fed29" providerId="ADAL" clId="{8D70B391-5803-482A-BA3E-252F4B7ECA22}" dt="2025-11-17T08:22:18.756" v="12134" actId="21"/>
          <ac:spMkLst>
            <pc:docMk/>
            <pc:sldMk cId="3674754879" sldId="3814"/>
            <ac:spMk id="2" creationId="{5BE92D2A-3AF2-1993-C41C-8AF9C450F889}"/>
          </ac:spMkLst>
        </pc:spChg>
        <pc:spChg chg="del mod">
          <ac:chgData name="Leonardo Chiariglione" userId="03ff1134-c2b7-4932-850d-6529216fed29" providerId="ADAL" clId="{8D70B391-5803-482A-BA3E-252F4B7ECA22}" dt="2025-11-17T07:58:40.174" v="11607" actId="478"/>
          <ac:spMkLst>
            <pc:docMk/>
            <pc:sldMk cId="3674754879" sldId="3814"/>
            <ac:spMk id="3" creationId="{C32FACB0-7632-B919-64E1-131BB044E7C2}"/>
          </ac:spMkLst>
        </pc:spChg>
        <pc:spChg chg="add del">
          <ac:chgData name="Leonardo Chiariglione" userId="03ff1134-c2b7-4932-850d-6529216fed29" providerId="ADAL" clId="{8D70B391-5803-482A-BA3E-252F4B7ECA22}" dt="2025-11-17T08:00:00.417" v="11719" actId="478"/>
          <ac:spMkLst>
            <pc:docMk/>
            <pc:sldMk cId="3674754879" sldId="3814"/>
            <ac:spMk id="4" creationId="{F06297AA-F318-6E82-AE14-C8192612B530}"/>
          </ac:spMkLst>
        </pc:spChg>
        <pc:spChg chg="mod">
          <ac:chgData name="Leonardo Chiariglione" userId="03ff1134-c2b7-4932-850d-6529216fed29" providerId="ADAL" clId="{8D70B391-5803-482A-BA3E-252F4B7ECA22}" dt="2025-11-17T08:22:32.392" v="12199" actId="1037"/>
          <ac:spMkLst>
            <pc:docMk/>
            <pc:sldMk cId="3674754879" sldId="3814"/>
            <ac:spMk id="5" creationId="{8975AB20-9DBB-28F3-E02F-EDCCCE510DDE}"/>
          </ac:spMkLst>
        </pc:spChg>
        <pc:spChg chg="add del mod">
          <ac:chgData name="Leonardo Chiariglione" userId="03ff1134-c2b7-4932-850d-6529216fed29" providerId="ADAL" clId="{8D70B391-5803-482A-BA3E-252F4B7ECA22}" dt="2025-11-17T07:59:59.906" v="11718" actId="1076"/>
          <ac:spMkLst>
            <pc:docMk/>
            <pc:sldMk cId="3674754879" sldId="3814"/>
            <ac:spMk id="6" creationId="{1A7699FB-B1F0-C4AD-94D6-B530632B6C62}"/>
          </ac:spMkLst>
        </pc:spChg>
        <pc:spChg chg="add mod">
          <ac:chgData name="Leonardo Chiariglione" userId="03ff1134-c2b7-4932-850d-6529216fed29" providerId="ADAL" clId="{8D70B391-5803-482A-BA3E-252F4B7ECA22}" dt="2025-11-17T07:58:42.186" v="11608"/>
          <ac:spMkLst>
            <pc:docMk/>
            <pc:sldMk cId="3674754879" sldId="3814"/>
            <ac:spMk id="18" creationId="{F3D76FEC-612F-A411-5452-A91B2CFC82B5}"/>
          </ac:spMkLst>
        </pc:spChg>
        <pc:spChg chg="add mod">
          <ac:chgData name="Leonardo Chiariglione" userId="03ff1134-c2b7-4932-850d-6529216fed29" providerId="ADAL" clId="{8D70B391-5803-482A-BA3E-252F4B7ECA22}" dt="2025-11-17T07:58:42.186" v="11608"/>
          <ac:spMkLst>
            <pc:docMk/>
            <pc:sldMk cId="3674754879" sldId="3814"/>
            <ac:spMk id="28" creationId="{2CD74883-BDB4-8A04-BCBE-7413AFA86A62}"/>
          </ac:spMkLst>
        </pc:spChg>
        <pc:spChg chg="add mod">
          <ac:chgData name="Leonardo Chiariglione" userId="03ff1134-c2b7-4932-850d-6529216fed29" providerId="ADAL" clId="{8D70B391-5803-482A-BA3E-252F4B7ECA22}" dt="2025-11-17T07:58:42.186" v="11608"/>
          <ac:spMkLst>
            <pc:docMk/>
            <pc:sldMk cId="3674754879" sldId="3814"/>
            <ac:spMk id="30" creationId="{B5B8FBA6-3250-3F3E-6552-591B25190756}"/>
          </ac:spMkLst>
        </pc:spChg>
        <pc:spChg chg="add mod">
          <ac:chgData name="Leonardo Chiariglione" userId="03ff1134-c2b7-4932-850d-6529216fed29" providerId="ADAL" clId="{8D70B391-5803-482A-BA3E-252F4B7ECA22}" dt="2025-11-17T07:58:42.186" v="11608"/>
          <ac:spMkLst>
            <pc:docMk/>
            <pc:sldMk cId="3674754879" sldId="3814"/>
            <ac:spMk id="36" creationId="{5EB933A7-6F92-5B38-3249-BCCC7F117498}"/>
          </ac:spMkLst>
        </pc:spChg>
        <pc:spChg chg="add del mod">
          <ac:chgData name="Leonardo Chiariglione" userId="03ff1134-c2b7-4932-850d-6529216fed29" providerId="ADAL" clId="{8D70B391-5803-482A-BA3E-252F4B7ECA22}" dt="2025-11-17T07:59:59.347" v="11717" actId="1036"/>
          <ac:spMkLst>
            <pc:docMk/>
            <pc:sldMk cId="3674754879" sldId="3814"/>
            <ac:spMk id="44" creationId="{FEFDEC64-1C69-9733-612C-E2F61BF07483}"/>
          </ac:spMkLst>
        </pc:spChg>
        <pc:spChg chg="add del mod">
          <ac:chgData name="Leonardo Chiariglione" userId="03ff1134-c2b7-4932-850d-6529216fed29" providerId="ADAL" clId="{8D70B391-5803-482A-BA3E-252F4B7ECA22}" dt="2025-11-17T07:59:59.347" v="11717" actId="1036"/>
          <ac:spMkLst>
            <pc:docMk/>
            <pc:sldMk cId="3674754879" sldId="3814"/>
            <ac:spMk id="46" creationId="{9B16D3B7-0CF7-69C6-2EFB-793AF3FB1C05}"/>
          </ac:spMkLst>
        </pc:spChg>
        <pc:spChg chg="add del mod">
          <ac:chgData name="Leonardo Chiariglione" userId="03ff1134-c2b7-4932-850d-6529216fed29" providerId="ADAL" clId="{8D70B391-5803-482A-BA3E-252F4B7ECA22}" dt="2025-11-17T07:59:59.347" v="11717" actId="1036"/>
          <ac:spMkLst>
            <pc:docMk/>
            <pc:sldMk cId="3674754879" sldId="3814"/>
            <ac:spMk id="47" creationId="{DE58F7CE-6D5F-6796-A337-2B0A96C3227C}"/>
          </ac:spMkLst>
        </pc:spChg>
        <pc:spChg chg="add del mod">
          <ac:chgData name="Leonardo Chiariglione" userId="03ff1134-c2b7-4932-850d-6529216fed29" providerId="ADAL" clId="{8D70B391-5803-482A-BA3E-252F4B7ECA22}" dt="2025-11-17T07:59:59.347" v="11717" actId="1036"/>
          <ac:spMkLst>
            <pc:docMk/>
            <pc:sldMk cId="3674754879" sldId="3814"/>
            <ac:spMk id="48" creationId="{4EEE2782-1B67-479A-7A0E-F4950D9CA7D4}"/>
          </ac:spMkLst>
        </pc:spChg>
        <pc:spChg chg="add del">
          <ac:chgData name="Leonardo Chiariglione" userId="03ff1134-c2b7-4932-850d-6529216fed29" providerId="ADAL" clId="{8D70B391-5803-482A-BA3E-252F4B7ECA22}" dt="2025-11-17T08:00:00.417" v="11719" actId="478"/>
          <ac:spMkLst>
            <pc:docMk/>
            <pc:sldMk cId="3674754879" sldId="3814"/>
            <ac:spMk id="49" creationId="{7E5286F8-4451-DB42-D107-EA7EF7E524BA}"/>
          </ac:spMkLst>
        </pc:spChg>
        <pc:spChg chg="add del">
          <ac:chgData name="Leonardo Chiariglione" userId="03ff1134-c2b7-4932-850d-6529216fed29" providerId="ADAL" clId="{8D70B391-5803-482A-BA3E-252F4B7ECA22}" dt="2025-11-17T08:00:00.417" v="11719" actId="478"/>
          <ac:spMkLst>
            <pc:docMk/>
            <pc:sldMk cId="3674754879" sldId="3814"/>
            <ac:spMk id="50" creationId="{A37CE2D0-5595-4287-1987-A3574B2EFAA1}"/>
          </ac:spMkLst>
        </pc:spChg>
        <pc:spChg chg="add del">
          <ac:chgData name="Leonardo Chiariglione" userId="03ff1134-c2b7-4932-850d-6529216fed29" providerId="ADAL" clId="{8D70B391-5803-482A-BA3E-252F4B7ECA22}" dt="2025-11-17T08:00:00.826" v="11720" actId="478"/>
          <ac:spMkLst>
            <pc:docMk/>
            <pc:sldMk cId="3674754879" sldId="3814"/>
            <ac:spMk id="51" creationId="{72ACF50C-11B4-D409-7379-32352CACE3B7}"/>
          </ac:spMkLst>
        </pc:spChg>
        <pc:spChg chg="add del">
          <ac:chgData name="Leonardo Chiariglione" userId="03ff1134-c2b7-4932-850d-6529216fed29" providerId="ADAL" clId="{8D70B391-5803-482A-BA3E-252F4B7ECA22}" dt="2025-11-17T08:00:00.417" v="11719" actId="478"/>
          <ac:spMkLst>
            <pc:docMk/>
            <pc:sldMk cId="3674754879" sldId="3814"/>
            <ac:spMk id="52" creationId="{C9FA1D37-6E85-A4FC-FEBB-199140B38147}"/>
          </ac:spMkLst>
        </pc:spChg>
        <pc:spChg chg="add del">
          <ac:chgData name="Leonardo Chiariglione" userId="03ff1134-c2b7-4932-850d-6529216fed29" providerId="ADAL" clId="{8D70B391-5803-482A-BA3E-252F4B7ECA22}" dt="2025-11-17T08:00:00.826" v="11720" actId="478"/>
          <ac:spMkLst>
            <pc:docMk/>
            <pc:sldMk cId="3674754879" sldId="3814"/>
            <ac:spMk id="53" creationId="{B6AFE92F-5C64-1B3F-716E-E977313CC365}"/>
          </ac:spMkLst>
        </pc:spChg>
        <pc:spChg chg="add del">
          <ac:chgData name="Leonardo Chiariglione" userId="03ff1134-c2b7-4932-850d-6529216fed29" providerId="ADAL" clId="{8D70B391-5803-482A-BA3E-252F4B7ECA22}" dt="2025-11-17T08:00:00.826" v="11720" actId="478"/>
          <ac:spMkLst>
            <pc:docMk/>
            <pc:sldMk cId="3674754879" sldId="3814"/>
            <ac:spMk id="54" creationId="{E9AEF85B-FD23-DA0D-143E-269F58DFCBF7}"/>
          </ac:spMkLst>
        </pc:spChg>
        <pc:spChg chg="add del">
          <ac:chgData name="Leonardo Chiariglione" userId="03ff1134-c2b7-4932-850d-6529216fed29" providerId="ADAL" clId="{8D70B391-5803-482A-BA3E-252F4B7ECA22}" dt="2025-11-17T08:00:00.826" v="11720" actId="478"/>
          <ac:spMkLst>
            <pc:docMk/>
            <pc:sldMk cId="3674754879" sldId="3814"/>
            <ac:spMk id="59" creationId="{CC05F5CC-76AC-92BD-C48B-81C2ED66511C}"/>
          </ac:spMkLst>
        </pc:spChg>
        <pc:spChg chg="add del">
          <ac:chgData name="Leonardo Chiariglione" userId="03ff1134-c2b7-4932-850d-6529216fed29" providerId="ADAL" clId="{8D70B391-5803-482A-BA3E-252F4B7ECA22}" dt="2025-11-17T08:00:00.826" v="11720" actId="478"/>
          <ac:spMkLst>
            <pc:docMk/>
            <pc:sldMk cId="3674754879" sldId="3814"/>
            <ac:spMk id="60" creationId="{A34BA314-C6D8-49F7-8F64-AC78B5A99E58}"/>
          </ac:spMkLst>
        </pc:spChg>
        <pc:spChg chg="add del">
          <ac:chgData name="Leonardo Chiariglione" userId="03ff1134-c2b7-4932-850d-6529216fed29" providerId="ADAL" clId="{8D70B391-5803-482A-BA3E-252F4B7ECA22}" dt="2025-11-17T08:00:00.826" v="11720" actId="478"/>
          <ac:spMkLst>
            <pc:docMk/>
            <pc:sldMk cId="3674754879" sldId="3814"/>
            <ac:spMk id="61" creationId="{2C126EBF-E671-7FA4-481A-7FB5E155C9AE}"/>
          </ac:spMkLst>
        </pc:spChg>
        <pc:spChg chg="add del mod">
          <ac:chgData name="Leonardo Chiariglione" userId="03ff1134-c2b7-4932-850d-6529216fed29" providerId="ADAL" clId="{8D70B391-5803-482A-BA3E-252F4B7ECA22}" dt="2025-11-17T07:59:59.347" v="11717" actId="1036"/>
          <ac:spMkLst>
            <pc:docMk/>
            <pc:sldMk cId="3674754879" sldId="3814"/>
            <ac:spMk id="64" creationId="{87AC95D1-8E85-D396-AEAE-BB7FDA64287B}"/>
          </ac:spMkLst>
        </pc:spChg>
        <pc:spChg chg="add del mod">
          <ac:chgData name="Leonardo Chiariglione" userId="03ff1134-c2b7-4932-850d-6529216fed29" providerId="ADAL" clId="{8D70B391-5803-482A-BA3E-252F4B7ECA22}" dt="2025-11-17T07:59:59.347" v="11717" actId="1036"/>
          <ac:spMkLst>
            <pc:docMk/>
            <pc:sldMk cId="3674754879" sldId="3814"/>
            <ac:spMk id="65" creationId="{B2FA3962-73A3-6EDB-C01C-8F07CB4ED18F}"/>
          </ac:spMkLst>
        </pc:spChg>
        <pc:spChg chg="add mod">
          <ac:chgData name="Leonardo Chiariglione" userId="03ff1134-c2b7-4932-850d-6529216fed29" providerId="ADAL" clId="{8D70B391-5803-482A-BA3E-252F4B7ECA22}" dt="2025-11-17T07:58:42.186" v="11608"/>
          <ac:spMkLst>
            <pc:docMk/>
            <pc:sldMk cId="3674754879" sldId="3814"/>
            <ac:spMk id="72" creationId="{7EFA10A9-7C1C-5636-3880-38070162A32C}"/>
          </ac:spMkLst>
        </pc:spChg>
        <pc:spChg chg="add del mod">
          <ac:chgData name="Leonardo Chiariglione" userId="03ff1134-c2b7-4932-850d-6529216fed29" providerId="ADAL" clId="{8D70B391-5803-482A-BA3E-252F4B7ECA22}" dt="2025-11-17T07:59:59.347" v="11717" actId="1036"/>
          <ac:spMkLst>
            <pc:docMk/>
            <pc:sldMk cId="3674754879" sldId="3814"/>
            <ac:spMk id="75" creationId="{1C0B8040-A068-DB6F-99CD-7CAD8203839D}"/>
          </ac:spMkLst>
        </pc:spChg>
        <pc:spChg chg="add mod">
          <ac:chgData name="Leonardo Chiariglione" userId="03ff1134-c2b7-4932-850d-6529216fed29" providerId="ADAL" clId="{8D70B391-5803-482A-BA3E-252F4B7ECA22}" dt="2025-11-17T07:58:42.186" v="11608"/>
          <ac:spMkLst>
            <pc:docMk/>
            <pc:sldMk cId="3674754879" sldId="3814"/>
            <ac:spMk id="76" creationId="{DC54B6ED-5461-D80C-C2DE-4BF638CCDE70}"/>
          </ac:spMkLst>
        </pc:spChg>
        <pc:spChg chg="add del mod">
          <ac:chgData name="Leonardo Chiariglione" userId="03ff1134-c2b7-4932-850d-6529216fed29" providerId="ADAL" clId="{8D70B391-5803-482A-BA3E-252F4B7ECA22}" dt="2025-11-17T07:59:59.347" v="11717" actId="1036"/>
          <ac:spMkLst>
            <pc:docMk/>
            <pc:sldMk cId="3674754879" sldId="3814"/>
            <ac:spMk id="81" creationId="{2D280E04-149D-489C-80C0-AA675079BAFC}"/>
          </ac:spMkLst>
        </pc:spChg>
        <pc:spChg chg="add del mod">
          <ac:chgData name="Leonardo Chiariglione" userId="03ff1134-c2b7-4932-850d-6529216fed29" providerId="ADAL" clId="{8D70B391-5803-482A-BA3E-252F4B7ECA22}" dt="2025-11-17T07:59:59.347" v="11717" actId="1036"/>
          <ac:spMkLst>
            <pc:docMk/>
            <pc:sldMk cId="3674754879" sldId="3814"/>
            <ac:spMk id="85" creationId="{4CB229AE-ABF1-2D9D-4415-9D09936F2A25}"/>
          </ac:spMkLst>
        </pc:spChg>
        <pc:spChg chg="add mod">
          <ac:chgData name="Leonardo Chiariglione" userId="03ff1134-c2b7-4932-850d-6529216fed29" providerId="ADAL" clId="{8D70B391-5803-482A-BA3E-252F4B7ECA22}" dt="2025-11-17T07:58:42.186" v="11608"/>
          <ac:spMkLst>
            <pc:docMk/>
            <pc:sldMk cId="3674754879" sldId="3814"/>
            <ac:spMk id="88" creationId="{BFE5D163-0BFB-C08E-8C06-2E956874CF6B}"/>
          </ac:spMkLst>
        </pc:spChg>
        <pc:spChg chg="add del">
          <ac:chgData name="Leonardo Chiariglione" userId="03ff1134-c2b7-4932-850d-6529216fed29" providerId="ADAL" clId="{8D70B391-5803-482A-BA3E-252F4B7ECA22}" dt="2025-11-17T08:00:01.216" v="11721" actId="478"/>
          <ac:spMkLst>
            <pc:docMk/>
            <pc:sldMk cId="3674754879" sldId="3814"/>
            <ac:spMk id="92" creationId="{F37EC278-F4CA-480E-2EA6-74677562E15F}"/>
          </ac:spMkLst>
        </pc:spChg>
        <pc:spChg chg="mod">
          <ac:chgData name="Leonardo Chiariglione" userId="03ff1134-c2b7-4932-850d-6529216fed29" providerId="ADAL" clId="{8D70B391-5803-482A-BA3E-252F4B7ECA22}" dt="2025-11-17T08:01:29.572" v="11730"/>
          <ac:spMkLst>
            <pc:docMk/>
            <pc:sldMk cId="3674754879" sldId="3814"/>
            <ac:spMk id="98" creationId="{8636A8F7-2B09-E80E-A6FF-69916310414C}"/>
          </ac:spMkLst>
        </pc:spChg>
        <pc:spChg chg="mod">
          <ac:chgData name="Leonardo Chiariglione" userId="03ff1134-c2b7-4932-850d-6529216fed29" providerId="ADAL" clId="{8D70B391-5803-482A-BA3E-252F4B7ECA22}" dt="2025-11-17T08:23:33.226" v="12334" actId="1038"/>
          <ac:spMkLst>
            <pc:docMk/>
            <pc:sldMk cId="3674754879" sldId="3814"/>
            <ac:spMk id="101" creationId="{24ADF1D4-630A-0BA9-BEC2-606ECAF3C828}"/>
          </ac:spMkLst>
        </pc:spChg>
        <pc:spChg chg="mod">
          <ac:chgData name="Leonardo Chiariglione" userId="03ff1134-c2b7-4932-850d-6529216fed29" providerId="ADAL" clId="{8D70B391-5803-482A-BA3E-252F4B7ECA22}" dt="2025-11-17T08:02:49.806" v="11741" actId="207"/>
          <ac:spMkLst>
            <pc:docMk/>
            <pc:sldMk cId="3674754879" sldId="3814"/>
            <ac:spMk id="108" creationId="{35CBCF88-0387-EFAD-2712-22617CACC6DA}"/>
          </ac:spMkLst>
        </pc:spChg>
        <pc:spChg chg="mod">
          <ac:chgData name="Leonardo Chiariglione" userId="03ff1134-c2b7-4932-850d-6529216fed29" providerId="ADAL" clId="{8D70B391-5803-482A-BA3E-252F4B7ECA22}" dt="2025-11-17T08:23:23.576" v="12329" actId="14100"/>
          <ac:spMkLst>
            <pc:docMk/>
            <pc:sldMk cId="3674754879" sldId="3814"/>
            <ac:spMk id="110" creationId="{A7B8D87A-5CE3-0DFA-7A29-AEF54D2E658D}"/>
          </ac:spMkLst>
        </pc:spChg>
        <pc:spChg chg="mod">
          <ac:chgData name="Leonardo Chiariglione" userId="03ff1134-c2b7-4932-850d-6529216fed29" providerId="ADAL" clId="{8D70B391-5803-482A-BA3E-252F4B7ECA22}" dt="2025-11-17T08:01:29.572" v="11730"/>
          <ac:spMkLst>
            <pc:docMk/>
            <pc:sldMk cId="3674754879" sldId="3814"/>
            <ac:spMk id="136" creationId="{45124AF9-5958-9BB3-7F6D-9184BFE1A51C}"/>
          </ac:spMkLst>
        </pc:spChg>
        <pc:spChg chg="mod">
          <ac:chgData name="Leonardo Chiariglione" userId="03ff1134-c2b7-4932-850d-6529216fed29" providerId="ADAL" clId="{8D70B391-5803-482A-BA3E-252F4B7ECA22}" dt="2025-11-17T08:01:29.572" v="11730"/>
          <ac:spMkLst>
            <pc:docMk/>
            <pc:sldMk cId="3674754879" sldId="3814"/>
            <ac:spMk id="141" creationId="{F50A1A23-3552-A2FD-D4A7-2858A4604015}"/>
          </ac:spMkLst>
        </pc:spChg>
        <pc:spChg chg="mod">
          <ac:chgData name="Leonardo Chiariglione" userId="03ff1134-c2b7-4932-850d-6529216fed29" providerId="ADAL" clId="{8D70B391-5803-482A-BA3E-252F4B7ECA22}" dt="2025-11-17T08:01:29.572" v="11730"/>
          <ac:spMkLst>
            <pc:docMk/>
            <pc:sldMk cId="3674754879" sldId="3814"/>
            <ac:spMk id="156" creationId="{A125B016-F599-7DC4-783F-2AFD1D09CEA6}"/>
          </ac:spMkLst>
        </pc:spChg>
        <pc:spChg chg="mod">
          <ac:chgData name="Leonardo Chiariglione" userId="03ff1134-c2b7-4932-850d-6529216fed29" providerId="ADAL" clId="{8D70B391-5803-482A-BA3E-252F4B7ECA22}" dt="2025-11-17T08:23:55.442" v="12335" actId="14100"/>
          <ac:spMkLst>
            <pc:docMk/>
            <pc:sldMk cId="3674754879" sldId="3814"/>
            <ac:spMk id="157" creationId="{ACEEE889-65B1-803D-BDD7-22E0B81AB263}"/>
          </ac:spMkLst>
        </pc:spChg>
        <pc:spChg chg="mod">
          <ac:chgData name="Leonardo Chiariglione" userId="03ff1134-c2b7-4932-850d-6529216fed29" providerId="ADAL" clId="{8D70B391-5803-482A-BA3E-252F4B7ECA22}" dt="2025-11-17T08:01:29.572" v="11730"/>
          <ac:spMkLst>
            <pc:docMk/>
            <pc:sldMk cId="3674754879" sldId="3814"/>
            <ac:spMk id="164" creationId="{6EAA618D-1F1D-B310-9D0B-EC221BC83918}"/>
          </ac:spMkLst>
        </pc:spChg>
        <pc:spChg chg="mod">
          <ac:chgData name="Leonardo Chiariglione" userId="03ff1134-c2b7-4932-850d-6529216fed29" providerId="ADAL" clId="{8D70B391-5803-482A-BA3E-252F4B7ECA22}" dt="2025-11-17T08:01:29.572" v="11730"/>
          <ac:spMkLst>
            <pc:docMk/>
            <pc:sldMk cId="3674754879" sldId="3814"/>
            <ac:spMk id="167" creationId="{A01E291A-F2DD-CC8A-37D1-493025636E63}"/>
          </ac:spMkLst>
        </pc:spChg>
        <pc:spChg chg="mod">
          <ac:chgData name="Leonardo Chiariglione" userId="03ff1134-c2b7-4932-850d-6529216fed29" providerId="ADAL" clId="{8D70B391-5803-482A-BA3E-252F4B7ECA22}" dt="2025-11-17T08:01:29.572" v="11730"/>
          <ac:spMkLst>
            <pc:docMk/>
            <pc:sldMk cId="3674754879" sldId="3814"/>
            <ac:spMk id="183" creationId="{46D44344-AE29-F07E-2201-27A0BAF5812B}"/>
          </ac:spMkLst>
        </pc:spChg>
        <pc:spChg chg="mod">
          <ac:chgData name="Leonardo Chiariglione" userId="03ff1134-c2b7-4932-850d-6529216fed29" providerId="ADAL" clId="{8D70B391-5803-482A-BA3E-252F4B7ECA22}" dt="2025-11-17T08:01:29.572" v="11730"/>
          <ac:spMkLst>
            <pc:docMk/>
            <pc:sldMk cId="3674754879" sldId="3814"/>
            <ac:spMk id="185" creationId="{2C7A90CC-486D-6F56-FB01-A9F6DE2F2FD7}"/>
          </ac:spMkLst>
        </pc:spChg>
        <pc:spChg chg="add del mod">
          <ac:chgData name="Leonardo Chiariglione" userId="03ff1134-c2b7-4932-850d-6529216fed29" providerId="ADAL" clId="{8D70B391-5803-482A-BA3E-252F4B7ECA22}" dt="2025-11-17T08:22:23.126" v="12135" actId="478"/>
          <ac:spMkLst>
            <pc:docMk/>
            <pc:sldMk cId="3674754879" sldId="3814"/>
            <ac:spMk id="188" creationId="{3A61B1B0-B56C-3E42-119B-6AB058435719}"/>
          </ac:spMkLst>
        </pc:spChg>
        <pc:spChg chg="add mod">
          <ac:chgData name="Leonardo Chiariglione" userId="03ff1134-c2b7-4932-850d-6529216fed29" providerId="ADAL" clId="{8D70B391-5803-482A-BA3E-252F4B7ECA22}" dt="2025-11-17T08:22:59.697" v="12328" actId="1036"/>
          <ac:spMkLst>
            <pc:docMk/>
            <pc:sldMk cId="3674754879" sldId="3814"/>
            <ac:spMk id="189" creationId="{5BE92D2A-3AF2-1993-C41C-8AF9C450F889}"/>
          </ac:spMkLst>
        </pc:spChg>
        <pc:grpChg chg="del mod">
          <ac:chgData name="Leonardo Chiariglione" userId="03ff1134-c2b7-4932-850d-6529216fed29" providerId="ADAL" clId="{8D70B391-5803-482A-BA3E-252F4B7ECA22}" dt="2025-11-17T10:01:01.524" v="13046" actId="478"/>
          <ac:grpSpMkLst>
            <pc:docMk/>
            <pc:sldMk cId="3674754879" sldId="3814"/>
            <ac:grpSpMk id="97" creationId="{0E0A8110-7DCA-3D92-089F-29D1E5F5F057}"/>
          </ac:grpSpMkLst>
        </pc:grpChg>
        <pc:picChg chg="add mod">
          <ac:chgData name="Leonardo Chiariglione" userId="03ff1134-c2b7-4932-850d-6529216fed29" providerId="ADAL" clId="{8D70B391-5803-482A-BA3E-252F4B7ECA22}" dt="2025-11-17T10:01:33.387" v="13075" actId="14100"/>
          <ac:picMkLst>
            <pc:docMk/>
            <pc:sldMk cId="3674754879" sldId="3814"/>
            <ac:picMk id="192" creationId="{BF1260D8-8698-262C-3926-918E85ADBD73}"/>
          </ac:picMkLst>
        </pc:picChg>
        <pc:cxnChg chg="add del">
          <ac:chgData name="Leonardo Chiariglione" userId="03ff1134-c2b7-4932-850d-6529216fed29" providerId="ADAL" clId="{8D70B391-5803-482A-BA3E-252F4B7ECA22}" dt="2025-11-17T08:00:00.826" v="11720" actId="478"/>
          <ac:cxnSpMkLst>
            <pc:docMk/>
            <pc:sldMk cId="3674754879" sldId="3814"/>
            <ac:cxnSpMk id="55" creationId="{9C125A68-683C-3BB9-A455-F3DAB6B3C5E8}"/>
          </ac:cxnSpMkLst>
        </pc:cxnChg>
        <pc:cxnChg chg="add del">
          <ac:chgData name="Leonardo Chiariglione" userId="03ff1134-c2b7-4932-850d-6529216fed29" providerId="ADAL" clId="{8D70B391-5803-482A-BA3E-252F4B7ECA22}" dt="2025-11-17T08:00:00.826" v="11720" actId="478"/>
          <ac:cxnSpMkLst>
            <pc:docMk/>
            <pc:sldMk cId="3674754879" sldId="3814"/>
            <ac:cxnSpMk id="56" creationId="{36353A58-75FC-085B-FDA9-85CC3C9AA6AB}"/>
          </ac:cxnSpMkLst>
        </pc:cxnChg>
        <pc:cxnChg chg="add del">
          <ac:chgData name="Leonardo Chiariglione" userId="03ff1134-c2b7-4932-850d-6529216fed29" providerId="ADAL" clId="{8D70B391-5803-482A-BA3E-252F4B7ECA22}" dt="2025-11-17T08:00:00.826" v="11720" actId="478"/>
          <ac:cxnSpMkLst>
            <pc:docMk/>
            <pc:sldMk cId="3674754879" sldId="3814"/>
            <ac:cxnSpMk id="57" creationId="{BADE29DA-8A60-9821-052F-3A6753A6885E}"/>
          </ac:cxnSpMkLst>
        </pc:cxnChg>
        <pc:cxnChg chg="add del">
          <ac:chgData name="Leonardo Chiariglione" userId="03ff1134-c2b7-4932-850d-6529216fed29" providerId="ADAL" clId="{8D70B391-5803-482A-BA3E-252F4B7ECA22}" dt="2025-11-17T08:00:00.417" v="11719" actId="478"/>
          <ac:cxnSpMkLst>
            <pc:docMk/>
            <pc:sldMk cId="3674754879" sldId="3814"/>
            <ac:cxnSpMk id="58" creationId="{ED48E79D-2EEB-685F-66A0-385B3D016371}"/>
          </ac:cxnSpMkLst>
        </pc:cxnChg>
        <pc:cxnChg chg="add del">
          <ac:chgData name="Leonardo Chiariglione" userId="03ff1134-c2b7-4932-850d-6529216fed29" providerId="ADAL" clId="{8D70B391-5803-482A-BA3E-252F4B7ECA22}" dt="2025-11-17T08:00:00.826" v="11720" actId="478"/>
          <ac:cxnSpMkLst>
            <pc:docMk/>
            <pc:sldMk cId="3674754879" sldId="3814"/>
            <ac:cxnSpMk id="62" creationId="{11065616-1B2B-5688-551C-E594D8B731EE}"/>
          </ac:cxnSpMkLst>
        </pc:cxnChg>
        <pc:cxnChg chg="mod">
          <ac:chgData name="Leonardo Chiariglione" userId="03ff1134-c2b7-4932-850d-6529216fed29" providerId="ADAL" clId="{8D70B391-5803-482A-BA3E-252F4B7ECA22}" dt="2025-11-17T10:01:01.524" v="13046" actId="478"/>
          <ac:cxnSpMkLst>
            <pc:docMk/>
            <pc:sldMk cId="3674754879" sldId="3814"/>
            <ac:cxnSpMk id="134" creationId="{B1196952-6DFE-5158-D85E-D1367309373C}"/>
          </ac:cxnSpMkLst>
        </pc:cxnChg>
        <pc:cxnChg chg="mod">
          <ac:chgData name="Leonardo Chiariglione" userId="03ff1134-c2b7-4932-850d-6529216fed29" providerId="ADAL" clId="{8D70B391-5803-482A-BA3E-252F4B7ECA22}" dt="2025-11-17T10:01:01.524" v="13046" actId="478"/>
          <ac:cxnSpMkLst>
            <pc:docMk/>
            <pc:sldMk cId="3674754879" sldId="3814"/>
            <ac:cxnSpMk id="163" creationId="{B1073E15-9DEE-88BB-30C5-22C9DAA97EC6}"/>
          </ac:cxnSpMkLst>
        </pc:cxnChg>
      </pc:sldChg>
      <pc:sldChg chg="addSp modSp add del mod">
        <pc:chgData name="Leonardo Chiariglione" userId="03ff1134-c2b7-4932-850d-6529216fed29" providerId="ADAL" clId="{8D70B391-5803-482A-BA3E-252F4B7ECA22}" dt="2025-11-17T08:24:04.752" v="12336" actId="47"/>
        <pc:sldMkLst>
          <pc:docMk/>
          <pc:sldMk cId="1213918530" sldId="3815"/>
        </pc:sldMkLst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8" creationId="{297B3A53-FD4D-CC63-6678-85CDAF2A3648}"/>
          </ac:spMkLst>
        </pc:spChg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22" creationId="{DF79392F-E808-3F6B-B025-17FAA5F18F98}"/>
          </ac:spMkLst>
        </pc:spChg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41" creationId="{40AB1ACD-8E37-5923-F388-9791B97D72E5}"/>
          </ac:spMkLst>
        </pc:spChg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92" creationId="{6ACF3772-A4BD-2A96-1C1B-E112303C3A2B}"/>
          </ac:spMkLst>
        </pc:spChg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109" creationId="{59C930A3-0D2E-A619-8DED-F0ACFEEFFF1E}"/>
          </ac:spMkLst>
        </pc:spChg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117" creationId="{0FCEF3FF-BEFA-0236-30DE-7AE6C5C464B4}"/>
          </ac:spMkLst>
        </pc:spChg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118" creationId="{9C164375-DE8F-127D-20A9-44D312C9750B}"/>
          </ac:spMkLst>
        </pc:spChg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146" creationId="{60D9D7AA-49CB-90FC-2FBC-512C622E78F1}"/>
          </ac:spMkLst>
        </pc:spChg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147" creationId="{DD7A5D9B-75D5-9E9E-9BDE-CB3AFDF172A1}"/>
          </ac:spMkLst>
        </pc:spChg>
        <pc:spChg chg="mod">
          <ac:chgData name="Leonardo Chiariglione" userId="03ff1134-c2b7-4932-850d-6529216fed29" providerId="ADAL" clId="{8D70B391-5803-482A-BA3E-252F4B7ECA22}" dt="2025-11-17T08:01:08.966" v="11729" actId="404"/>
          <ac:spMkLst>
            <pc:docMk/>
            <pc:sldMk cId="1213918530" sldId="3815"/>
            <ac:spMk id="168" creationId="{714A490F-8351-3468-B24C-20FC5662404E}"/>
          </ac:spMkLst>
        </pc:spChg>
        <pc:grpChg chg="mod">
          <ac:chgData name="Leonardo Chiariglione" userId="03ff1134-c2b7-4932-850d-6529216fed29" providerId="ADAL" clId="{8D70B391-5803-482A-BA3E-252F4B7ECA22}" dt="2025-11-17T08:01:05.223" v="11727" actId="14100"/>
          <ac:grpSpMkLst>
            <pc:docMk/>
            <pc:sldMk cId="1213918530" sldId="3815"/>
            <ac:grpSpMk id="12" creationId="{4C3173BF-76EE-98B2-A601-0E889D797CA3}"/>
          </ac:grpSpMkLst>
        </pc:grpChg>
      </pc:sldChg>
      <pc:sldChg chg="addSp delSp modSp add mod">
        <pc:chgData name="Leonardo Chiariglione" userId="03ff1134-c2b7-4932-850d-6529216fed29" providerId="ADAL" clId="{8D70B391-5803-482A-BA3E-252F4B7ECA22}" dt="2025-11-17T10:03:16.384" v="13141" actId="14100"/>
        <pc:sldMkLst>
          <pc:docMk/>
          <pc:sldMk cId="2747770312" sldId="3816"/>
        </pc:sldMkLst>
        <pc:spChg chg="del mod">
          <ac:chgData name="Leonardo Chiariglione" userId="03ff1134-c2b7-4932-850d-6529216fed29" providerId="ADAL" clId="{8D70B391-5803-482A-BA3E-252F4B7ECA22}" dt="2025-11-17T08:20:30.507" v="11770" actId="21"/>
          <ac:spMkLst>
            <pc:docMk/>
            <pc:sldMk cId="2747770312" sldId="3816"/>
            <ac:spMk id="2" creationId="{0F5447A4-314E-5124-40F0-C7BC86FE48DE}"/>
          </ac:spMkLst>
        </pc:spChg>
        <pc:spChg chg="mod">
          <ac:chgData name="Leonardo Chiariglione" userId="03ff1134-c2b7-4932-850d-6529216fed29" providerId="ADAL" clId="{8D70B391-5803-482A-BA3E-252F4B7ECA22}" dt="2025-11-17T08:21:03.917" v="11893" actId="1037"/>
          <ac:spMkLst>
            <pc:docMk/>
            <pc:sldMk cId="2747770312" sldId="3816"/>
            <ac:spMk id="5" creationId="{CF63B976-49D4-1824-027F-45E908A05E72}"/>
          </ac:spMkLst>
        </pc:spChg>
        <pc:spChg chg="add del mod">
          <ac:chgData name="Leonardo Chiariglione" userId="03ff1134-c2b7-4932-850d-6529216fed29" providerId="ADAL" clId="{8D70B391-5803-482A-BA3E-252F4B7ECA22}" dt="2025-11-17T08:20:35.802" v="11771" actId="478"/>
          <ac:spMkLst>
            <pc:docMk/>
            <pc:sldMk cId="2747770312" sldId="3816"/>
            <ac:spMk id="6" creationId="{001AB62B-EFCA-0F2D-3B70-DF02C9B1AF3A}"/>
          </ac:spMkLst>
        </pc:spChg>
        <pc:spChg chg="add mod">
          <ac:chgData name="Leonardo Chiariglione" userId="03ff1134-c2b7-4932-850d-6529216fed29" providerId="ADAL" clId="{8D70B391-5803-482A-BA3E-252F4B7ECA22}" dt="2025-11-17T08:21:43.702" v="12133" actId="1035"/>
          <ac:spMkLst>
            <pc:docMk/>
            <pc:sldMk cId="2747770312" sldId="3816"/>
            <ac:spMk id="7" creationId="{0F5447A4-314E-5124-40F0-C7BC86FE48DE}"/>
          </ac:spMkLst>
        </pc:spChg>
        <pc:spChg chg="mod">
          <ac:chgData name="Leonardo Chiariglione" userId="03ff1134-c2b7-4932-850d-6529216fed29" providerId="ADAL" clId="{8D70B391-5803-482A-BA3E-252F4B7ECA22}" dt="2025-11-17T08:04:01.001" v="11768" actId="207"/>
          <ac:spMkLst>
            <pc:docMk/>
            <pc:sldMk cId="2747770312" sldId="3816"/>
            <ac:spMk id="104" creationId="{8C3CEE66-E5E0-B4CD-9724-3CEC3955E154}"/>
          </ac:spMkLst>
        </pc:spChg>
        <pc:spChg chg="mod">
          <ac:chgData name="Leonardo Chiariglione" userId="03ff1134-c2b7-4932-850d-6529216fed29" providerId="ADAL" clId="{8D70B391-5803-482A-BA3E-252F4B7ECA22}" dt="2025-11-17T08:04:07.605" v="11769" actId="207"/>
          <ac:spMkLst>
            <pc:docMk/>
            <pc:sldMk cId="2747770312" sldId="3816"/>
            <ac:spMk id="108" creationId="{321547C4-0CED-A948-3CCF-178A3A9AF35F}"/>
          </ac:spMkLst>
        </pc:spChg>
        <pc:spChg chg="mod">
          <ac:chgData name="Leonardo Chiariglione" userId="03ff1134-c2b7-4932-850d-6529216fed29" providerId="ADAL" clId="{8D70B391-5803-482A-BA3E-252F4B7ECA22}" dt="2025-11-17T08:03:47.959" v="11765" actId="207"/>
          <ac:spMkLst>
            <pc:docMk/>
            <pc:sldMk cId="2747770312" sldId="3816"/>
            <ac:spMk id="183" creationId="{E4AAEF28-6AB3-C330-8D17-F24E8C3B39BC}"/>
          </ac:spMkLst>
        </pc:spChg>
        <pc:grpChg chg="del mod">
          <ac:chgData name="Leonardo Chiariglione" userId="03ff1134-c2b7-4932-850d-6529216fed29" providerId="ADAL" clId="{8D70B391-5803-482A-BA3E-252F4B7ECA22}" dt="2025-11-17T10:02:05.704" v="13076" actId="478"/>
          <ac:grpSpMkLst>
            <pc:docMk/>
            <pc:sldMk cId="2747770312" sldId="3816"/>
            <ac:grpSpMk id="97" creationId="{7823ABFC-1EBC-0954-911D-1E32AAED8E18}"/>
          </ac:grpSpMkLst>
        </pc:grpChg>
        <pc:picChg chg="add mod">
          <ac:chgData name="Leonardo Chiariglione" userId="03ff1134-c2b7-4932-850d-6529216fed29" providerId="ADAL" clId="{8D70B391-5803-482A-BA3E-252F4B7ECA22}" dt="2025-11-17T10:03:16.384" v="13141" actId="14100"/>
          <ac:picMkLst>
            <pc:docMk/>
            <pc:sldMk cId="2747770312" sldId="3816"/>
            <ac:picMk id="9" creationId="{233809DC-CE21-827E-D405-981F7D9EC390}"/>
          </ac:picMkLst>
        </pc:picChg>
        <pc:cxnChg chg="mod">
          <ac:chgData name="Leonardo Chiariglione" userId="03ff1134-c2b7-4932-850d-6529216fed29" providerId="ADAL" clId="{8D70B391-5803-482A-BA3E-252F4B7ECA22}" dt="2025-11-17T10:02:05.704" v="13076" actId="478"/>
          <ac:cxnSpMkLst>
            <pc:docMk/>
            <pc:sldMk cId="2747770312" sldId="3816"/>
            <ac:cxnSpMk id="134" creationId="{1A1A7000-58BA-160E-5CF8-FC1B0F1C0175}"/>
          </ac:cxnSpMkLst>
        </pc:cxnChg>
        <pc:cxnChg chg="mod">
          <ac:chgData name="Leonardo Chiariglione" userId="03ff1134-c2b7-4932-850d-6529216fed29" providerId="ADAL" clId="{8D70B391-5803-482A-BA3E-252F4B7ECA22}" dt="2025-11-17T10:02:05.704" v="13076" actId="478"/>
          <ac:cxnSpMkLst>
            <pc:docMk/>
            <pc:sldMk cId="2747770312" sldId="3816"/>
            <ac:cxnSpMk id="163" creationId="{005BE2E0-7CA9-00A1-987F-117DE5FF423F}"/>
          </ac:cxnSpMkLst>
        </pc:cxnChg>
      </pc:sldChg>
      <pc:sldChg chg="delSp modSp new mod ord">
        <pc:chgData name="Leonardo Chiariglione" userId="03ff1134-c2b7-4932-850d-6529216fed29" providerId="ADAL" clId="{8D70B391-5803-482A-BA3E-252F4B7ECA22}" dt="2025-11-17T08:32:32.086" v="12651" actId="20577"/>
        <pc:sldMkLst>
          <pc:docMk/>
          <pc:sldMk cId="1721198594" sldId="3817"/>
        </pc:sldMkLst>
        <pc:spChg chg="mod">
          <ac:chgData name="Leonardo Chiariglione" userId="03ff1134-c2b7-4932-850d-6529216fed29" providerId="ADAL" clId="{8D70B391-5803-482A-BA3E-252F4B7ECA22}" dt="2025-11-17T08:32:32.086" v="12651" actId="20577"/>
          <ac:spMkLst>
            <pc:docMk/>
            <pc:sldMk cId="1721198594" sldId="3817"/>
            <ac:spMk id="2" creationId="{ADD1EB62-E42A-C061-DF87-1281F48695FA}"/>
          </ac:spMkLst>
        </pc:spChg>
        <pc:spChg chg="del mod">
          <ac:chgData name="Leonardo Chiariglione" userId="03ff1134-c2b7-4932-850d-6529216fed29" providerId="ADAL" clId="{8D70B391-5803-482A-BA3E-252F4B7ECA22}" dt="2025-11-17T08:31:19.098" v="12588" actId="478"/>
          <ac:spMkLst>
            <pc:docMk/>
            <pc:sldMk cId="1721198594" sldId="3817"/>
            <ac:spMk id="3" creationId="{230E0756-042D-C5F7-4BEB-8358276048B0}"/>
          </ac:spMkLst>
        </pc:spChg>
      </pc:sldChg>
      <pc:sldChg chg="modSp new mod ord">
        <pc:chgData name="Leonardo Chiariglione" userId="03ff1134-c2b7-4932-850d-6529216fed29" providerId="ADAL" clId="{8D70B391-5803-482A-BA3E-252F4B7ECA22}" dt="2025-11-17T08:28:35.096" v="12525" actId="20577"/>
        <pc:sldMkLst>
          <pc:docMk/>
          <pc:sldMk cId="1206030891" sldId="3818"/>
        </pc:sldMkLst>
        <pc:spChg chg="mod">
          <ac:chgData name="Leonardo Chiariglione" userId="03ff1134-c2b7-4932-850d-6529216fed29" providerId="ADAL" clId="{8D70B391-5803-482A-BA3E-252F4B7ECA22}" dt="2025-11-17T08:28:35.096" v="12525" actId="20577"/>
          <ac:spMkLst>
            <pc:docMk/>
            <pc:sldMk cId="1206030891" sldId="3818"/>
            <ac:spMk id="2" creationId="{2430AFAB-EA86-89EF-1ECC-7B0F3B755D2D}"/>
          </ac:spMkLst>
        </pc:spChg>
      </pc:sldChg>
      <pc:sldChg chg="modSp new mod">
        <pc:chgData name="Leonardo Chiariglione" userId="03ff1134-c2b7-4932-850d-6529216fed29" providerId="ADAL" clId="{8D70B391-5803-482A-BA3E-252F4B7ECA22}" dt="2025-11-17T08:29:31.107" v="12567" actId="20577"/>
        <pc:sldMkLst>
          <pc:docMk/>
          <pc:sldMk cId="1093336719" sldId="3819"/>
        </pc:sldMkLst>
        <pc:spChg chg="mod">
          <ac:chgData name="Leonardo Chiariglione" userId="03ff1134-c2b7-4932-850d-6529216fed29" providerId="ADAL" clId="{8D70B391-5803-482A-BA3E-252F4B7ECA22}" dt="2025-11-17T08:29:31.107" v="12567" actId="20577"/>
          <ac:spMkLst>
            <pc:docMk/>
            <pc:sldMk cId="1093336719" sldId="3819"/>
            <ac:spMk id="2" creationId="{229D8564-B60B-4D1D-47D9-D6714F9CB1E2}"/>
          </ac:spMkLst>
        </pc:spChg>
      </pc:sldChg>
      <pc:sldChg chg="new del">
        <pc:chgData name="Leonardo Chiariglione" userId="03ff1134-c2b7-4932-850d-6529216fed29" providerId="ADAL" clId="{8D70B391-5803-482A-BA3E-252F4B7ECA22}" dt="2025-11-17T15:36:21.604" v="13486" actId="47"/>
        <pc:sldMkLst>
          <pc:docMk/>
          <pc:sldMk cId="2057309138" sldId="3820"/>
        </pc:sldMkLst>
      </pc:sldChg>
      <pc:sldChg chg="modSp new mod">
        <pc:chgData name="Leonardo Chiariglione" userId="03ff1134-c2b7-4932-850d-6529216fed29" providerId="ADAL" clId="{8D70B391-5803-482A-BA3E-252F4B7ECA22}" dt="2025-11-17T08:56:10.375" v="12962" actId="20577"/>
        <pc:sldMkLst>
          <pc:docMk/>
          <pc:sldMk cId="1068287559" sldId="3821"/>
        </pc:sldMkLst>
        <pc:spChg chg="mod">
          <ac:chgData name="Leonardo Chiariglione" userId="03ff1134-c2b7-4932-850d-6529216fed29" providerId="ADAL" clId="{8D70B391-5803-482A-BA3E-252F4B7ECA22}" dt="2025-11-17T08:56:10.375" v="12962" actId="20577"/>
          <ac:spMkLst>
            <pc:docMk/>
            <pc:sldMk cId="1068287559" sldId="3821"/>
            <ac:spMk id="2" creationId="{282EF1E1-D893-80CA-9A31-6032446F5436}"/>
          </ac:spMkLst>
        </pc:spChg>
      </pc:sldChg>
      <pc:sldChg chg="addSp delSp modSp add mod modClrScheme chgLayout">
        <pc:chgData name="Leonardo Chiariglione" userId="03ff1134-c2b7-4932-850d-6529216fed29" providerId="ADAL" clId="{8D70B391-5803-482A-BA3E-252F4B7ECA22}" dt="2025-11-17T15:12:41.157" v="13294" actId="14100"/>
        <pc:sldMkLst>
          <pc:docMk/>
          <pc:sldMk cId="2708067437" sldId="3822"/>
        </pc:sldMkLst>
        <pc:spChg chg="mod ord">
          <ac:chgData name="Leonardo Chiariglione" userId="03ff1134-c2b7-4932-850d-6529216fed29" providerId="ADAL" clId="{8D70B391-5803-482A-BA3E-252F4B7ECA22}" dt="2025-11-17T15:11:22.824" v="13174" actId="700"/>
          <ac:spMkLst>
            <pc:docMk/>
            <pc:sldMk cId="2708067437" sldId="3822"/>
            <ac:spMk id="4" creationId="{A2782488-E234-3009-D7BE-434673642A2B}"/>
          </ac:spMkLst>
        </pc:spChg>
        <pc:spChg chg="mod ord">
          <ac:chgData name="Leonardo Chiariglione" userId="03ff1134-c2b7-4932-850d-6529216fed29" providerId="ADAL" clId="{8D70B391-5803-482A-BA3E-252F4B7ECA22}" dt="2025-11-17T15:11:22.824" v="13174" actId="700"/>
          <ac:spMkLst>
            <pc:docMk/>
            <pc:sldMk cId="2708067437" sldId="3822"/>
            <ac:spMk id="5" creationId="{B2933DBE-6C8A-4193-C6B9-014117F45CBB}"/>
          </ac:spMkLst>
        </pc:spChg>
        <pc:spChg chg="add del mod ord">
          <ac:chgData name="Leonardo Chiariglione" userId="03ff1134-c2b7-4932-850d-6529216fed29" providerId="ADAL" clId="{8D70B391-5803-482A-BA3E-252F4B7ECA22}" dt="2025-11-17T15:12:05.450" v="13260" actId="478"/>
          <ac:spMkLst>
            <pc:docMk/>
            <pc:sldMk cId="2708067437" sldId="3822"/>
            <ac:spMk id="6" creationId="{091E0212-974B-38EC-1539-2DD035156B7A}"/>
          </ac:spMkLst>
        </pc:spChg>
        <pc:spChg chg="mod ord">
          <ac:chgData name="Leonardo Chiariglione" userId="03ff1134-c2b7-4932-850d-6529216fed29" providerId="ADAL" clId="{8D70B391-5803-482A-BA3E-252F4B7ECA22}" dt="2025-11-17T15:12:41.157" v="13294" actId="14100"/>
          <ac:spMkLst>
            <pc:docMk/>
            <pc:sldMk cId="2708067437" sldId="3822"/>
            <ac:spMk id="189" creationId="{1C6AA81A-70D2-FB53-989D-BA866C12EEB2}"/>
          </ac:spMkLst>
        </pc:spChg>
        <pc:picChg chg="add mod">
          <ac:chgData name="Leonardo Chiariglione" userId="03ff1134-c2b7-4932-850d-6529216fed29" providerId="ADAL" clId="{8D70B391-5803-482A-BA3E-252F4B7ECA22}" dt="2025-11-17T15:12:28.335" v="13291" actId="1037"/>
          <ac:picMkLst>
            <pc:docMk/>
            <pc:sldMk cId="2708067437" sldId="3822"/>
            <ac:picMk id="3" creationId="{D5499567-2225-CA72-ACEB-FDF5C32D58FB}"/>
          </ac:picMkLst>
        </pc:picChg>
        <pc:picChg chg="del">
          <ac:chgData name="Leonardo Chiariglione" userId="03ff1134-c2b7-4932-850d-6529216fed29" providerId="ADAL" clId="{8D70B391-5803-482A-BA3E-252F4B7ECA22}" dt="2025-11-17T15:10:50.688" v="13170" actId="478"/>
          <ac:picMkLst>
            <pc:docMk/>
            <pc:sldMk cId="2708067437" sldId="3822"/>
            <ac:picMk id="192" creationId="{84A02807-A61A-0498-DA0C-18D0E7D58D36}"/>
          </ac:picMkLst>
        </pc:picChg>
      </pc:sldChg>
      <pc:sldChg chg="addSp delSp modSp new mod modClrScheme chgLayout">
        <pc:chgData name="Leonardo Chiariglione" userId="03ff1134-c2b7-4932-850d-6529216fed29" providerId="ADAL" clId="{8D70B391-5803-482A-BA3E-252F4B7ECA22}" dt="2025-11-17T16:59:16.320" v="13653" actId="20577"/>
        <pc:sldMkLst>
          <pc:docMk/>
          <pc:sldMk cId="1040291581" sldId="3823"/>
        </pc:sldMkLst>
        <pc:spChg chg="del mod ord">
          <ac:chgData name="Leonardo Chiariglione" userId="03ff1134-c2b7-4932-850d-6529216fed29" providerId="ADAL" clId="{8D70B391-5803-482A-BA3E-252F4B7ECA22}" dt="2025-11-17T15:13:19.211" v="13298" actId="700"/>
          <ac:spMkLst>
            <pc:docMk/>
            <pc:sldMk cId="1040291581" sldId="3823"/>
            <ac:spMk id="2" creationId="{5D427738-8996-EE36-8492-9901FDCCAB90}"/>
          </ac:spMkLst>
        </pc:spChg>
        <pc:spChg chg="del mod ord">
          <ac:chgData name="Leonardo Chiariglione" userId="03ff1134-c2b7-4932-850d-6529216fed29" providerId="ADAL" clId="{8D70B391-5803-482A-BA3E-252F4B7ECA22}" dt="2025-11-17T15:13:19.211" v="13298" actId="700"/>
          <ac:spMkLst>
            <pc:docMk/>
            <pc:sldMk cId="1040291581" sldId="3823"/>
            <ac:spMk id="3" creationId="{583907CD-6E07-50F3-3B8A-3299CB7AEBBF}"/>
          </ac:spMkLst>
        </pc:spChg>
        <pc:spChg chg="mod ord">
          <ac:chgData name="Leonardo Chiariglione" userId="03ff1134-c2b7-4932-850d-6529216fed29" providerId="ADAL" clId="{8D70B391-5803-482A-BA3E-252F4B7ECA22}" dt="2025-11-17T15:13:19.211" v="13298" actId="700"/>
          <ac:spMkLst>
            <pc:docMk/>
            <pc:sldMk cId="1040291581" sldId="3823"/>
            <ac:spMk id="4" creationId="{39319AC0-1D4A-415C-507A-EFFF87FAC100}"/>
          </ac:spMkLst>
        </pc:spChg>
        <pc:spChg chg="mod ord">
          <ac:chgData name="Leonardo Chiariglione" userId="03ff1134-c2b7-4932-850d-6529216fed29" providerId="ADAL" clId="{8D70B391-5803-482A-BA3E-252F4B7ECA22}" dt="2025-11-17T15:13:19.211" v="13298" actId="700"/>
          <ac:spMkLst>
            <pc:docMk/>
            <pc:sldMk cId="1040291581" sldId="3823"/>
            <ac:spMk id="5" creationId="{6CFC281E-5910-C3F4-511D-F4DF6A3DAE21}"/>
          </ac:spMkLst>
        </pc:spChg>
        <pc:spChg chg="add mod ord">
          <ac:chgData name="Leonardo Chiariglione" userId="03ff1134-c2b7-4932-850d-6529216fed29" providerId="ADAL" clId="{8D70B391-5803-482A-BA3E-252F4B7ECA22}" dt="2025-11-17T15:13:47.924" v="13316" actId="403"/>
          <ac:spMkLst>
            <pc:docMk/>
            <pc:sldMk cId="1040291581" sldId="3823"/>
            <ac:spMk id="6" creationId="{EA09190E-8C99-0694-3046-D8BF8C51C141}"/>
          </ac:spMkLst>
        </pc:spChg>
        <pc:spChg chg="add mod ord">
          <ac:chgData name="Leonardo Chiariglione" userId="03ff1134-c2b7-4932-850d-6529216fed29" providerId="ADAL" clId="{8D70B391-5803-482A-BA3E-252F4B7ECA22}" dt="2025-11-17T16:59:16.320" v="13653" actId="20577"/>
          <ac:spMkLst>
            <pc:docMk/>
            <pc:sldMk cId="1040291581" sldId="3823"/>
            <ac:spMk id="7" creationId="{F629088C-D6CE-15E9-991F-207EDD4E7162}"/>
          </ac:spMkLst>
        </pc:spChg>
      </pc:sldChg>
      <pc:sldChg chg="modSp add mod">
        <pc:chgData name="Leonardo Chiariglione" userId="03ff1134-c2b7-4932-850d-6529216fed29" providerId="ADAL" clId="{8D70B391-5803-482A-BA3E-252F4B7ECA22}" dt="2025-11-17T17:00:48.522" v="13680" actId="115"/>
        <pc:sldMkLst>
          <pc:docMk/>
          <pc:sldMk cId="2581251115" sldId="3824"/>
        </pc:sldMkLst>
        <pc:spChg chg="mod">
          <ac:chgData name="Leonardo Chiariglione" userId="03ff1134-c2b7-4932-850d-6529216fed29" providerId="ADAL" clId="{8D70B391-5803-482A-BA3E-252F4B7ECA22}" dt="2025-11-17T15:15:59.429" v="13376" actId="20577"/>
          <ac:spMkLst>
            <pc:docMk/>
            <pc:sldMk cId="2581251115" sldId="3824"/>
            <ac:spMk id="6" creationId="{AFBFDAE7-995F-D1E0-4C47-5176C88CD7F6}"/>
          </ac:spMkLst>
        </pc:spChg>
        <pc:spChg chg="mod">
          <ac:chgData name="Leonardo Chiariglione" userId="03ff1134-c2b7-4932-850d-6529216fed29" providerId="ADAL" clId="{8D70B391-5803-482A-BA3E-252F4B7ECA22}" dt="2025-11-17T17:00:48.522" v="13680" actId="115"/>
          <ac:spMkLst>
            <pc:docMk/>
            <pc:sldMk cId="2581251115" sldId="3824"/>
            <ac:spMk id="7" creationId="{3607DDEA-53B4-6D08-664B-6F583E7312FA}"/>
          </ac:spMkLst>
        </pc:spChg>
      </pc:sldChg>
      <pc:sldChg chg="addSp delSp modSp add mod">
        <pc:chgData name="Leonardo Chiariglione" userId="03ff1134-c2b7-4932-850d-6529216fed29" providerId="ADAL" clId="{8D70B391-5803-482A-BA3E-252F4B7ECA22}" dt="2025-11-17T17:14:50.322" v="13694" actId="207"/>
        <pc:sldMkLst>
          <pc:docMk/>
          <pc:sldMk cId="1366895742" sldId="3825"/>
        </pc:sldMkLst>
        <pc:spChg chg="mod">
          <ac:chgData name="Leonardo Chiariglione" userId="03ff1134-c2b7-4932-850d-6529216fed29" providerId="ADAL" clId="{8D70B391-5803-482A-BA3E-252F4B7ECA22}" dt="2025-11-17T15:22:24.970" v="13391" actId="20577"/>
          <ac:spMkLst>
            <pc:docMk/>
            <pc:sldMk cId="1366895742" sldId="3825"/>
            <ac:spMk id="6" creationId="{F0A84412-DBE4-10CE-EF87-9957C95CA7B2}"/>
          </ac:spMkLst>
        </pc:spChg>
        <pc:spChg chg="del mod">
          <ac:chgData name="Leonardo Chiariglione" userId="03ff1134-c2b7-4932-850d-6529216fed29" providerId="ADAL" clId="{8D70B391-5803-482A-BA3E-252F4B7ECA22}" dt="2025-11-17T15:22:35.914" v="13394" actId="3680"/>
          <ac:spMkLst>
            <pc:docMk/>
            <pc:sldMk cId="1366895742" sldId="3825"/>
            <ac:spMk id="7" creationId="{DB94E20A-4CCE-EEA1-32CA-F357C44E1154}"/>
          </ac:spMkLst>
        </pc:spChg>
        <pc:graphicFrameChg chg="add mod ord modGraphic">
          <ac:chgData name="Leonardo Chiariglione" userId="03ff1134-c2b7-4932-850d-6529216fed29" providerId="ADAL" clId="{8D70B391-5803-482A-BA3E-252F4B7ECA22}" dt="2025-11-17T17:14:50.322" v="13694" actId="207"/>
          <ac:graphicFrameMkLst>
            <pc:docMk/>
            <pc:sldMk cId="1366895742" sldId="3825"/>
            <ac:graphicFrameMk id="2" creationId="{CBF57399-3740-CD2E-28A6-BB3E773DD637}"/>
          </ac:graphicFrameMkLst>
        </pc:graphicFrameChg>
      </pc:sldChg>
      <pc:sldChg chg="modSp add mod">
        <pc:chgData name="Leonardo Chiariglione" userId="03ff1134-c2b7-4932-850d-6529216fed29" providerId="ADAL" clId="{8D70B391-5803-482A-BA3E-252F4B7ECA22}" dt="2025-11-17T15:32:29.627" v="13463" actId="20577"/>
        <pc:sldMkLst>
          <pc:docMk/>
          <pc:sldMk cId="1539982915" sldId="3826"/>
        </pc:sldMkLst>
        <pc:spChg chg="mod">
          <ac:chgData name="Leonardo Chiariglione" userId="03ff1134-c2b7-4932-850d-6529216fed29" providerId="ADAL" clId="{8D70B391-5803-482A-BA3E-252F4B7ECA22}" dt="2025-11-17T15:32:29.627" v="13463" actId="20577"/>
          <ac:spMkLst>
            <pc:docMk/>
            <pc:sldMk cId="1539982915" sldId="3826"/>
            <ac:spMk id="2" creationId="{8184786F-AB08-DB62-7AD7-6B7735F78A0D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3" creationId="{FD6A9FC7-9132-F9CC-5BC8-EC4B29F7D7D1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4" creationId="{607C2B0B-FD39-4760-062E-C4CAACDB0C71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5" creationId="{9559087B-5F8F-D6BA-2B9B-6826548EE1C3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7" creationId="{9F28C83A-5636-5DE9-2C70-44EE5167D767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35" creationId="{0C827E35-4BD1-152E-087E-B4EC39604945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51" creationId="{C5319B8B-DFA6-C468-DAFE-15ABE5EC5306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78" creationId="{C08227BE-1B58-D53A-E9B3-5111CD4AFE0C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86" creationId="{6D81A82E-66FA-7EAF-0536-0149E74FC301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88" creationId="{EC26EF36-94C1-0EEE-2D51-71142E0E26BC}"/>
          </ac:spMkLst>
        </pc:spChg>
        <pc:spChg chg="mod">
          <ac:chgData name="Leonardo Chiariglione" userId="03ff1134-c2b7-4932-850d-6529216fed29" providerId="ADAL" clId="{8D70B391-5803-482A-BA3E-252F4B7ECA22}" dt="2025-11-17T15:24:22.763" v="13430" actId="2711"/>
          <ac:spMkLst>
            <pc:docMk/>
            <pc:sldMk cId="1539982915" sldId="3826"/>
            <ac:spMk id="109" creationId="{D6B711CB-A562-BC34-A1FF-3E17D3567CBE}"/>
          </ac:spMkLst>
        </pc:spChg>
      </pc:sldChg>
      <pc:sldChg chg="addSp delSp modSp new mod modClrScheme chgLayout">
        <pc:chgData name="Leonardo Chiariglione" userId="03ff1134-c2b7-4932-850d-6529216fed29" providerId="ADAL" clId="{8D70B391-5803-482A-BA3E-252F4B7ECA22}" dt="2025-11-17T15:32:46.366" v="13470" actId="27636"/>
        <pc:sldMkLst>
          <pc:docMk/>
          <pc:sldMk cId="1899266355" sldId="3827"/>
        </pc:sldMkLst>
        <pc:spChg chg="del mod ord">
          <ac:chgData name="Leonardo Chiariglione" userId="03ff1134-c2b7-4932-850d-6529216fed29" providerId="ADAL" clId="{8D70B391-5803-482A-BA3E-252F4B7ECA22}" dt="2025-11-17T15:30:34.417" v="13432" actId="700"/>
          <ac:spMkLst>
            <pc:docMk/>
            <pc:sldMk cId="1899266355" sldId="3827"/>
            <ac:spMk id="2" creationId="{C0C6E7A4-376A-5070-BD7C-865FDA4E46DD}"/>
          </ac:spMkLst>
        </pc:spChg>
        <pc:spChg chg="mod ord">
          <ac:chgData name="Leonardo Chiariglione" userId="03ff1134-c2b7-4932-850d-6529216fed29" providerId="ADAL" clId="{8D70B391-5803-482A-BA3E-252F4B7ECA22}" dt="2025-11-17T15:30:34.417" v="13432" actId="700"/>
          <ac:spMkLst>
            <pc:docMk/>
            <pc:sldMk cId="1899266355" sldId="3827"/>
            <ac:spMk id="3" creationId="{A2A75B90-7BFE-2A32-129F-105DDD12A32E}"/>
          </ac:spMkLst>
        </pc:spChg>
        <pc:spChg chg="mod ord">
          <ac:chgData name="Leonardo Chiariglione" userId="03ff1134-c2b7-4932-850d-6529216fed29" providerId="ADAL" clId="{8D70B391-5803-482A-BA3E-252F4B7ECA22}" dt="2025-11-17T15:30:34.417" v="13432" actId="700"/>
          <ac:spMkLst>
            <pc:docMk/>
            <pc:sldMk cId="1899266355" sldId="3827"/>
            <ac:spMk id="4" creationId="{26472DFD-DA79-C435-7714-7A3A44C17D0B}"/>
          </ac:spMkLst>
        </pc:spChg>
        <pc:spChg chg="add mod ord">
          <ac:chgData name="Leonardo Chiariglione" userId="03ff1134-c2b7-4932-850d-6529216fed29" providerId="ADAL" clId="{8D70B391-5803-482A-BA3E-252F4B7ECA22}" dt="2025-11-17T15:32:43.527" v="13468" actId="14100"/>
          <ac:spMkLst>
            <pc:docMk/>
            <pc:sldMk cId="1899266355" sldId="3827"/>
            <ac:spMk id="5" creationId="{C8ADA517-027C-BA31-6DE1-CBF9732B7319}"/>
          </ac:spMkLst>
        </pc:spChg>
        <pc:spChg chg="add mod ord">
          <ac:chgData name="Leonardo Chiariglione" userId="03ff1134-c2b7-4932-850d-6529216fed29" providerId="ADAL" clId="{8D70B391-5803-482A-BA3E-252F4B7ECA22}" dt="2025-11-17T15:32:46.366" v="13470" actId="27636"/>
          <ac:spMkLst>
            <pc:docMk/>
            <pc:sldMk cId="1899266355" sldId="3827"/>
            <ac:spMk id="6" creationId="{9207F8BA-500E-1CF8-CC93-C26C01AA799B}"/>
          </ac:spMkLst>
        </pc:spChg>
      </pc:sldChg>
      <pc:sldChg chg="modSp new mod">
        <pc:chgData name="Leonardo Chiariglione" userId="03ff1134-c2b7-4932-850d-6529216fed29" providerId="ADAL" clId="{8D70B391-5803-482A-BA3E-252F4B7ECA22}" dt="2025-11-17T15:56:41.215" v="13644" actId="27636"/>
        <pc:sldMkLst>
          <pc:docMk/>
          <pc:sldMk cId="4290652909" sldId="3828"/>
        </pc:sldMkLst>
        <pc:spChg chg="mod">
          <ac:chgData name="Leonardo Chiariglione" userId="03ff1134-c2b7-4932-850d-6529216fed29" providerId="ADAL" clId="{8D70B391-5803-482A-BA3E-252F4B7ECA22}" dt="2025-11-17T15:33:13.469" v="13473" actId="20577"/>
          <ac:spMkLst>
            <pc:docMk/>
            <pc:sldMk cId="4290652909" sldId="3828"/>
            <ac:spMk id="2" creationId="{BADFFE32-94F9-CB33-3853-940628FDACE3}"/>
          </ac:spMkLst>
        </pc:spChg>
        <pc:spChg chg="mod">
          <ac:chgData name="Leonardo Chiariglione" userId="03ff1134-c2b7-4932-850d-6529216fed29" providerId="ADAL" clId="{8D70B391-5803-482A-BA3E-252F4B7ECA22}" dt="2025-11-17T15:56:41.215" v="13644" actId="27636"/>
          <ac:spMkLst>
            <pc:docMk/>
            <pc:sldMk cId="4290652909" sldId="3828"/>
            <ac:spMk id="3" creationId="{911D35A2-C487-F535-4596-393BA211AC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17/11/2025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1123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8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772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6F66B-7790-5671-278C-FB0F2EFA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6DFDD90-BC2F-F641-012F-1CAFD0972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78095AC-0BF9-7F76-DA8C-C7944F9DC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Processes of an M-Instance may be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Services providing specific functionalities, such as content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Devices connecting the universe to the M-Instance and the M-Instance to the universe.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Apps running on Devices.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Users representing and acting on behalf of human entities residing in the universe and possibly rendered as a Persona, i.e., an avatar animated directly by a human or indirectly by an autonomous process.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M-Instance Processes perform Actions on Items either on their own initiative or driven by the actions of humans or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 in the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table in this slide lists the 28 Actions that a Process can perform in an M-Instance that complies with MPAI-MMM-TEC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241341-EBDD-7D83-EB27-70254BB77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69728-9B60-42C1-A98C-DBA6F53268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84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7EDA2-4A6F-18C4-C5FC-0CE98846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49A785-DA17-FA0D-685F-81AEB0E3A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9F996-F9A7-8EF7-7150-2F44E13F5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E38EB-2AE2-42FC-3138-1E902CB94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21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0660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32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7472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17-Nov-25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17-Nov-25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1/process-actions/hide" TargetMode="External"/><Relationship Id="rId13" Type="http://schemas.openxmlformats.org/officeDocument/2006/relationships/hyperlink" Target="https://mpai.community/standards/mpai-mmm/tec/v2-1/process-actions/mm-animate/" TargetMode="External"/><Relationship Id="rId18" Type="http://schemas.openxmlformats.org/officeDocument/2006/relationships/hyperlink" Target="https://mpai.community/standards/mpai-mmm/tec/v2-1/process-actions/mu-add" TargetMode="External"/><Relationship Id="rId26" Type="http://schemas.openxmlformats.org/officeDocument/2006/relationships/hyperlink" Target="https://mpai.community/standards/mpai-mmm/tec/v2-1/process-actions/rights-change" TargetMode="External"/><Relationship Id="rId3" Type="http://schemas.openxmlformats.org/officeDocument/2006/relationships/hyperlink" Target="https://mpai.community/standards/mpai-mmm/tec/v2-1/process-actions/authenticate" TargetMode="External"/><Relationship Id="rId21" Type="http://schemas.openxmlformats.org/officeDocument/2006/relationships/hyperlink" Target="https://mpai.community/standards/mpai-mmm/tec/v2-1/process-actions/mu-send" TargetMode="External"/><Relationship Id="rId7" Type="http://schemas.openxmlformats.org/officeDocument/2006/relationships/hyperlink" Target="https://mpai.community/standards/mpai-mmm/tec/v2-1/process-actions/execute" TargetMode="External"/><Relationship Id="rId12" Type="http://schemas.openxmlformats.org/officeDocument/2006/relationships/hyperlink" Target="https://mpai.community/standards/mpai-mmm/tec/v2-1/process-actions/mm-add" TargetMode="External"/><Relationship Id="rId17" Type="http://schemas.openxmlformats.org/officeDocument/2006/relationships/hyperlink" Target="https://mpai.community/standards/mpai-mmm/tec/v2-1/process-actions/mu-actuate/" TargetMode="External"/><Relationship Id="rId25" Type="http://schemas.openxmlformats.org/officeDocument/2006/relationships/hyperlink" Target="https://mpai.community/standards/mpai-mmm/tec/v2-1/process-actions/resolve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mpai.community/standards/mpai-mmm/tec/v2-1/process-actions/modify" TargetMode="External"/><Relationship Id="rId20" Type="http://schemas.openxmlformats.org/officeDocument/2006/relationships/hyperlink" Target="https://mpai.community/standards/mpai-mmm/tec/v2-1/process-actions/mu-move" TargetMode="External"/><Relationship Id="rId29" Type="http://schemas.openxmlformats.org/officeDocument/2006/relationships/hyperlink" Target="https://mpai.community/standards/mpai-mmm/tec/v2-1/process-actions/um-se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1/process-actions/discover" TargetMode="External"/><Relationship Id="rId11" Type="http://schemas.openxmlformats.org/officeDocument/2006/relationships/hyperlink" Target="https://mpai.community/standards/mpai-mmm/tec/v2-1/process-actions/interpret" TargetMode="External"/><Relationship Id="rId24" Type="http://schemas.openxmlformats.org/officeDocument/2006/relationships/hyperlink" Target="https://mpai.community/standards/mpai-mmm/tec/v2-1/process-actions/register" TargetMode="External"/><Relationship Id="rId5" Type="http://schemas.openxmlformats.org/officeDocument/2006/relationships/hyperlink" Target="https://mpai.community/standards/mpai-mmm/tec/v2-1/process-actions/convert" TargetMode="External"/><Relationship Id="rId15" Type="http://schemas.openxmlformats.org/officeDocument/2006/relationships/hyperlink" Target="https://mpai.community/standards/mpai-mmm/tec/v2-1/process-actions/mm-send" TargetMode="External"/><Relationship Id="rId23" Type="http://schemas.openxmlformats.org/officeDocument/2006/relationships/hyperlink" Target="https://mpai.community/standards/mpai-mmm/tec/v2-1/process-actions/property-change" TargetMode="External"/><Relationship Id="rId28" Type="http://schemas.openxmlformats.org/officeDocument/2006/relationships/hyperlink" Target="https://mpai.community/standards/mpai-mmm/tec/v2-1/process-actions/um-capture" TargetMode="External"/><Relationship Id="rId10" Type="http://schemas.openxmlformats.org/officeDocument/2006/relationships/hyperlink" Target="https://mpai.community/standards/mpai-mmm/tec/v2-1/process-actions/inform" TargetMode="External"/><Relationship Id="rId19" Type="http://schemas.openxmlformats.org/officeDocument/2006/relationships/hyperlink" Target="https://mpai.community/standards/mpai-mmm/tec/v2-1/process-actions/mu-animate/" TargetMode="External"/><Relationship Id="rId4" Type="http://schemas.openxmlformats.org/officeDocument/2006/relationships/hyperlink" Target="https://mpai.community/standards/mpai-mmm/tec/v2-1/process-actions/author" TargetMode="External"/><Relationship Id="rId9" Type="http://schemas.openxmlformats.org/officeDocument/2006/relationships/hyperlink" Target="https://mpai.community/standards/mpai-mmm/tec/v2-1/process-actions/identify" TargetMode="External"/><Relationship Id="rId14" Type="http://schemas.openxmlformats.org/officeDocument/2006/relationships/hyperlink" Target="https://mpai.community/standards/mpai-mmm/tec/v2-1/process-actions/mm-move" TargetMode="External"/><Relationship Id="rId22" Type="http://schemas.openxmlformats.org/officeDocument/2006/relationships/hyperlink" Target="https://mpai.community/standards/mpai-mmm/tec/v2-1/process-actions/post" TargetMode="External"/><Relationship Id="rId27" Type="http://schemas.openxmlformats.org/officeDocument/2006/relationships/hyperlink" Target="https://mpai.community/standards/mpai-mmm/tec/v2-1/process-actions/transact" TargetMode="External"/><Relationship Id="rId30" Type="http://schemas.openxmlformats.org/officeDocument/2006/relationships/hyperlink" Target="https://mpai.community/standards/mpai-mmm/tec/v2-1/process-actions/validat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pgm/aua/v1-0/data-types/context-capture-status/" TargetMode="External"/><Relationship Id="rId3" Type="http://schemas.openxmlformats.org/officeDocument/2006/relationships/hyperlink" Target="https://mpai.community/standards/mpai-osd/v1-4/data-types/audio-object/" TargetMode="External"/><Relationship Id="rId7" Type="http://schemas.openxmlformats.org/officeDocument/2006/relationships/hyperlink" Target="https://mpai.community/standards/mpai-pgm/aua/v1-0/data-types/context" TargetMode="External"/><Relationship Id="rId2" Type="http://schemas.openxmlformats.org/officeDocument/2006/relationships/hyperlink" Target="https://mpai.community/standards/mpai-osd/v1-4/data-types/text-obj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pgm/aua/v1-0/data-types/context-capture-directive/" TargetMode="External"/><Relationship Id="rId5" Type="http://schemas.openxmlformats.org/officeDocument/2006/relationships/hyperlink" Target="https://mpai.community/standards/mpai-osd/v1-4/data-types/visual-object/" TargetMode="External"/><Relationship Id="rId4" Type="http://schemas.openxmlformats.org/officeDocument/2006/relationships/hyperlink" Target="https://mpai.community/standards/mpai-osd/v1-4/data-types/3d-model-object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pgm/aua/v1-0/data-types/visual-spatial-directive" TargetMode="External"/><Relationship Id="rId2" Type="http://schemas.openxmlformats.org/officeDocument/2006/relationships/hyperlink" Target="https://mpai.community/standards/mpai-pgm/aua/v1-0/data-types/con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pgm/aua/v1-0/data-types/visual-action-status/" TargetMode="External"/><Relationship Id="rId5" Type="http://schemas.openxmlformats.org/officeDocument/2006/relationships/hyperlink" Target="https://mpai.community/standards/mpai-pgm/aua/v1-0/data-types/visual-spatial-output/" TargetMode="External"/><Relationship Id="rId4" Type="http://schemas.openxmlformats.org/officeDocument/2006/relationships/hyperlink" Target="https://mpai.community/standards/mpai-pgm/aua/v1-0/data-types/visual-action-directiv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osd/v1-5/data-types/audio-scene-descriptors/" TargetMode="External"/><Relationship Id="rId7" Type="http://schemas.openxmlformats.org/officeDocument/2006/relationships/hyperlink" Target="https://mpai.community/standards/mpai-osd/v1-5/data-types/prompt-creation-status" TargetMode="External"/><Relationship Id="rId2" Type="http://schemas.openxmlformats.org/officeDocument/2006/relationships/hyperlink" Target="https://mpai.community/standards/mpai-pgm/aua/v1-0/data-types/con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5/data-types/text-object/" TargetMode="External"/><Relationship Id="rId5" Type="http://schemas.openxmlformats.org/officeDocument/2006/relationships/hyperlink" Target="https://mpai.community/standards/mpai-osd/v1-5/data-types/prompt-creation-directive" TargetMode="External"/><Relationship Id="rId4" Type="http://schemas.openxmlformats.org/officeDocument/2006/relationships/hyperlink" Target="https://mpai.community/standards/mpai-osd/v1-5/data-types/visual-scene-descriptors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pai.community/standards/mpai-pgm/aua/v1-0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evc/ufv/v1-0/" TargetMode="External"/><Relationship Id="rId13" Type="http://schemas.openxmlformats.org/officeDocument/2006/relationships/hyperlink" Target="https://mpai.community/standards/mpai-nnw/" TargetMode="External"/><Relationship Id="rId3" Type="http://schemas.openxmlformats.org/officeDocument/2006/relationships/hyperlink" Target="https://mpai.community/standards/mpai-prf/v1-0/" TargetMode="External"/><Relationship Id="rId7" Type="http://schemas.openxmlformats.org/officeDocument/2006/relationships/hyperlink" Target="https://mpai.community/standards/mpai-tfa/v1-3/" TargetMode="External"/><Relationship Id="rId12" Type="http://schemas.openxmlformats.org/officeDocument/2006/relationships/hyperlink" Target="https://mpai.community/standards/mpai-mmc/v2-3/" TargetMode="External"/><Relationship Id="rId2" Type="http://schemas.openxmlformats.org/officeDocument/2006/relationships/hyperlink" Target="https://mpai.community/standards/mpai-aif/v2-1/" TargetMode="External"/><Relationship Id="rId16" Type="http://schemas.openxmlformats.org/officeDocument/2006/relationships/hyperlink" Target="https://mpai.community/standards/mpai-spg/mdl/v1-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cae/usc/v2-3/" TargetMode="External"/><Relationship Id="rId11" Type="http://schemas.openxmlformats.org/officeDocument/2006/relationships/hyperlink" Target="https://mpai.community/standards/mpai-mmm/tec/v2-0/" TargetMode="External"/><Relationship Id="rId5" Type="http://schemas.openxmlformats.org/officeDocument/2006/relationships/hyperlink" Target="https://mpai.community/standards/mpai-cav/tec/v1-0/" TargetMode="External"/><Relationship Id="rId15" Type="http://schemas.openxmlformats.org/officeDocument/2006/relationships/hyperlink" Target="https://mpai.community/standards/mpai-paf/v1-4/" TargetMode="External"/><Relationship Id="rId10" Type="http://schemas.openxmlformats.org/officeDocument/2006/relationships/hyperlink" Target="https://mpai.community/standards/mpai-hmc/v2-0/" TargetMode="External"/><Relationship Id="rId4" Type="http://schemas.openxmlformats.org/officeDocument/2006/relationships/hyperlink" Target="https://mpai.community/standards/mpai-cui/v1-1/" TargetMode="External"/><Relationship Id="rId9" Type="http://schemas.openxmlformats.org/officeDocument/2006/relationships/hyperlink" Target="https://mpai.community/standards/mpai-gme/mpai-gme-specification/" TargetMode="External"/><Relationship Id="rId14" Type="http://schemas.openxmlformats.org/officeDocument/2006/relationships/hyperlink" Target="https://mpai.community/standards/mpai-osd/v1-3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pai.community/standards/mpai-aif/v2-2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aiws-aims-data-typ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294" y="2894853"/>
            <a:ext cx="10033552" cy="188979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for Technologies: 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Pursuing Goals in metaverse (MPAI-PGM) – 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Autonomous User Architecture (PGM-AUA)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1562987" y="5103631"/>
            <a:ext cx="9477392" cy="944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Online 2025/11/17T09 and 16 UTC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17-Nov-25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769AA-F0E5-5BC5-433A-DBF286BAA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73A7-C917-F6B9-B6C8-1638FA25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MPAI-MMM-TEC - Processes </a:t>
            </a:r>
            <a:endParaRPr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0E90-4DD8-FDD5-094F-BAE9F6BF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71073"/>
            <a:ext cx="10202586" cy="4953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Processes of an M-Instance may be </a:t>
            </a:r>
            <a:r>
              <a:rPr lang="en-US" sz="2400" dirty="0" err="1"/>
              <a:t>characterised</a:t>
            </a:r>
            <a:r>
              <a:rPr lang="en-US" sz="2400" dirty="0"/>
              <a:t> as:</a:t>
            </a:r>
          </a:p>
          <a:p>
            <a:r>
              <a:rPr lang="en-US" sz="2200" b="1" dirty="0"/>
              <a:t>Services</a:t>
            </a:r>
            <a:r>
              <a:rPr lang="en-US" sz="2200" dirty="0"/>
              <a:t>, </a:t>
            </a:r>
            <a:r>
              <a:rPr lang="en-US" sz="2200" b="1" dirty="0"/>
              <a:t>Devices</a:t>
            </a:r>
            <a:r>
              <a:rPr lang="en-US" sz="2200" dirty="0"/>
              <a:t>, </a:t>
            </a:r>
            <a:r>
              <a:rPr lang="en-US" sz="2200" b="1" dirty="0"/>
              <a:t>Apps</a:t>
            </a:r>
            <a:r>
              <a:rPr lang="en-US" sz="2200" dirty="0"/>
              <a:t>, and</a:t>
            </a:r>
            <a:endParaRPr lang="it-IT" sz="2200" dirty="0"/>
          </a:p>
          <a:p>
            <a:r>
              <a:rPr lang="en-US" sz="2200" b="1" dirty="0"/>
              <a:t>Users</a:t>
            </a:r>
            <a:r>
              <a:rPr lang="en-US" sz="2200" dirty="0"/>
              <a:t> representing and acting on behalf of human entities possibly rendered as a Persona (avatar) </a:t>
            </a:r>
          </a:p>
          <a:p>
            <a:r>
              <a:rPr lang="en-US" sz="2200" dirty="0"/>
              <a:t>A human controls a User directly (</a:t>
            </a:r>
            <a:r>
              <a:rPr lang="en-US" sz="2200" b="1" dirty="0"/>
              <a:t>H-User</a:t>
            </a:r>
            <a:r>
              <a:rPr lang="en-US" sz="2200" dirty="0"/>
              <a:t>) or</a:t>
            </a:r>
            <a:r>
              <a:rPr lang="en-US" sz="2000" dirty="0"/>
              <a:t> indirectly (</a:t>
            </a:r>
            <a:r>
              <a:rPr lang="en-US" sz="2000" b="1" dirty="0"/>
              <a:t>A-User</a:t>
            </a:r>
            <a:r>
              <a:rPr lang="en-US" sz="2000" dirty="0"/>
              <a:t>).</a:t>
            </a:r>
          </a:p>
          <a:p>
            <a:r>
              <a:rPr lang="en-GB" sz="2000" dirty="0"/>
              <a:t>M-Instance Processes perform </a:t>
            </a:r>
            <a:r>
              <a:rPr lang="en-GB" sz="2000" b="1" dirty="0"/>
              <a:t>Actions</a:t>
            </a:r>
            <a:r>
              <a:rPr lang="en-GB" sz="2000" dirty="0"/>
              <a:t> on </a:t>
            </a:r>
            <a:r>
              <a:rPr lang="en-GB" sz="2000" b="1" dirty="0"/>
              <a:t>Items </a:t>
            </a:r>
            <a:r>
              <a:rPr lang="en-GB" sz="2000" dirty="0"/>
              <a:t>(things in the metaverse)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1248C03-1C03-B606-A542-249FAA224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490347"/>
              </p:ext>
            </p:extLst>
          </p:nvPr>
        </p:nvGraphicFramePr>
        <p:xfrm>
          <a:off x="2126507" y="4338080"/>
          <a:ext cx="8066567" cy="218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656">
                  <a:extLst>
                    <a:ext uri="{9D8B030D-6E8A-4147-A177-3AD203B41FA5}">
                      <a16:colId xmlns:a16="http://schemas.microsoft.com/office/drawing/2014/main" val="3118830037"/>
                    </a:ext>
                  </a:extLst>
                </a:gridCol>
                <a:gridCol w="1242737">
                  <a:extLst>
                    <a:ext uri="{9D8B030D-6E8A-4147-A177-3AD203B41FA5}">
                      <a16:colId xmlns:a16="http://schemas.microsoft.com/office/drawing/2014/main" val="2081410935"/>
                    </a:ext>
                  </a:extLst>
                </a:gridCol>
                <a:gridCol w="1616766">
                  <a:extLst>
                    <a:ext uri="{9D8B030D-6E8A-4147-A177-3AD203B41FA5}">
                      <a16:colId xmlns:a16="http://schemas.microsoft.com/office/drawing/2014/main" val="3189173239"/>
                    </a:ext>
                  </a:extLst>
                </a:gridCol>
                <a:gridCol w="1049692">
                  <a:extLst>
                    <a:ext uri="{9D8B030D-6E8A-4147-A177-3AD203B41FA5}">
                      <a16:colId xmlns:a16="http://schemas.microsoft.com/office/drawing/2014/main" val="3590292829"/>
                    </a:ext>
                  </a:extLst>
                </a:gridCol>
                <a:gridCol w="1375459">
                  <a:extLst>
                    <a:ext uri="{9D8B030D-6E8A-4147-A177-3AD203B41FA5}">
                      <a16:colId xmlns:a16="http://schemas.microsoft.com/office/drawing/2014/main" val="1768163352"/>
                    </a:ext>
                  </a:extLst>
                </a:gridCol>
                <a:gridCol w="1520257">
                  <a:extLst>
                    <a:ext uri="{9D8B030D-6E8A-4147-A177-3AD203B41FA5}">
                      <a16:colId xmlns:a16="http://schemas.microsoft.com/office/drawing/2014/main" val="1363691070"/>
                    </a:ext>
                  </a:extLst>
                </a:gridCol>
              </a:tblGrid>
              <a:tr h="276919"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5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Authenticate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Author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Convert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Discover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Execute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Hide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0269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Inform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Interpret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MM-Add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MM-Animate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MM-Move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2495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MM-Send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Modify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MU-Actuate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MU-Add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MU-Animate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MU-Move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5027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MU-Send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Property Change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Resolve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Rights Change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1377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Transact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UM-Capture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UM-Send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Validate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326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EB62-E42A-C061-DF87-1281F486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303298"/>
            <a:ext cx="10023681" cy="2162375"/>
          </a:xfrm>
        </p:spPr>
        <p:txBody>
          <a:bodyPr/>
          <a:lstStyle/>
          <a:p>
            <a:r>
              <a:rPr lang="en-GB" dirty="0"/>
              <a:t>The PGM-AUA standard project </a:t>
            </a:r>
            <a:br>
              <a:rPr lang="en-GB" dirty="0"/>
            </a:br>
            <a:r>
              <a:rPr lang="en-GB" dirty="0"/>
              <a:t>Use Cases and Functional Requirements</a:t>
            </a:r>
            <a:br>
              <a:rPr lang="en-GB" dirty="0"/>
            </a:br>
            <a:r>
              <a:rPr lang="en-GB" dirty="0"/>
              <a:t>Call – Review – standard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A2C1-8664-A9D5-E9FF-D5B7FDC4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D8832-C377-0883-6CCF-2C3E2073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9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9BBA-2612-A069-E758-3D4F35C6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GB" dirty="0"/>
              <a:t>Pursuing Goals in metaverse (MPAI-PGM) – Autonomous User Architecture (PGM-AUA) </a:t>
            </a:r>
          </a:p>
        </p:txBody>
      </p:sp>
      <p:pic>
        <p:nvPicPr>
          <p:cNvPr id="7" name="Picture 6" descr="Blue blocks and networks technology background">
            <a:extLst>
              <a:ext uri="{FF2B5EF4-FFF2-40B4-BE49-F238E27FC236}">
                <a16:creationId xmlns:a16="http://schemas.microsoft.com/office/drawing/2014/main" id="{EFD7E663-DFD8-10DA-9224-426A44AE5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7" r="34206" b="-449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6AAA-D245-0789-36D6-9A0A78AE6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PGM-AUA project intends to:</a:t>
            </a:r>
          </a:p>
          <a:p>
            <a:r>
              <a:rPr lang="en-GB" dirty="0"/>
              <a:t>Specify </a:t>
            </a:r>
          </a:p>
          <a:p>
            <a:pPr lvl="1"/>
            <a:r>
              <a:rPr lang="en-GB" sz="2400" dirty="0"/>
              <a:t>The </a:t>
            </a:r>
            <a:r>
              <a:rPr lang="en-GB" sz="2400" b="1" dirty="0"/>
              <a:t>Architecture</a:t>
            </a:r>
            <a:r>
              <a:rPr lang="en-GB" sz="2400" dirty="0"/>
              <a:t> of an A-User (an AI-Workflow) and</a:t>
            </a:r>
          </a:p>
          <a:p>
            <a:pPr lvl="1"/>
            <a:r>
              <a:rPr lang="en-GB" sz="2400" dirty="0"/>
              <a:t>The components (AI Modules) in terms of </a:t>
            </a:r>
            <a:r>
              <a:rPr lang="en-GB" sz="2400" b="1" dirty="0"/>
              <a:t>functions</a:t>
            </a:r>
            <a:r>
              <a:rPr lang="en-GB" sz="2400" dirty="0"/>
              <a:t> and </a:t>
            </a:r>
            <a:r>
              <a:rPr lang="en-GB" sz="2400" b="1" dirty="0"/>
              <a:t>data types </a:t>
            </a:r>
            <a:r>
              <a:rPr lang="en-GB" sz="2400" dirty="0"/>
              <a:t>exchanged between AIMs. </a:t>
            </a:r>
          </a:p>
          <a:p>
            <a:r>
              <a:rPr lang="en-GB" dirty="0"/>
              <a:t>Give the means to an A-User to “</a:t>
            </a:r>
            <a:r>
              <a:rPr lang="en-GB" b="1" dirty="0"/>
              <a:t>decide</a:t>
            </a:r>
            <a:r>
              <a:rPr lang="en-GB" dirty="0"/>
              <a:t>” what to do (in a metaverse).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CDB6-D4B0-899F-8390-56A88CAD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17-Nov-25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7A8-0B8A-5193-B64D-D76D7BFD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408785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4F4E-1C80-95DB-8B97-E6CDA2D5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Use Case – Buying eye wear in metaverse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4567B1-8788-6A94-297A-759CF3211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324410"/>
              </p:ext>
            </p:extLst>
          </p:nvPr>
        </p:nvGraphicFramePr>
        <p:xfrm>
          <a:off x="1301750" y="1458432"/>
          <a:ext cx="10202862" cy="469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36">
                  <a:extLst>
                    <a:ext uri="{9D8B030D-6E8A-4147-A177-3AD203B41FA5}">
                      <a16:colId xmlns:a16="http://schemas.microsoft.com/office/drawing/2014/main" val="3340145983"/>
                    </a:ext>
                  </a:extLst>
                </a:gridCol>
                <a:gridCol w="9027226">
                  <a:extLst>
                    <a:ext uri="{9D8B030D-6E8A-4147-A177-3AD203B41FA5}">
                      <a16:colId xmlns:a16="http://schemas.microsoft.com/office/drawing/2014/main" val="363465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78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Entities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H-Kate is a human wishing to buy eyewear.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A-Liam is a User acting as a sales agent in an optical store.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H-Mary is a human taking over customer interaction when requested by A-Liam.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4094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Goals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H-Kate: to buy eyewear that suits her face in outdoor conditions.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A-Liam: to sell high-priced eyewear rather than discounted eyewear.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H-Mary: to take over and conclude the sale if A-Liam fails at the highest price.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1925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Workflow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H-Kate explains her needs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A-Liam places samples on the counter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H-Kate tries on various samples in different lights and observes the effect.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A-Liam assesses and comments on Kate’s appearance.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H-Kate negotiates the cost of selected eyewear.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A-Liam applies negotiation training but fails.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A-Liam calls H-Mary when the negotiation fails.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H-Mary closes the sale with Kate.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6724268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6C188-8F0D-B71A-BD35-C76D9A6E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0D8B0-B9EA-BE38-D4FB-23E6FED5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656F-2E27-BB4D-B909-4EFCDB7C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A-Avatar Follows a Walking Avatar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6C6C46-0921-8930-0EE6-8670F28E2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197229"/>
              </p:ext>
            </p:extLst>
          </p:nvPr>
        </p:nvGraphicFramePr>
        <p:xfrm>
          <a:off x="1301750" y="1905000"/>
          <a:ext cx="10202862" cy="382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655">
                  <a:extLst>
                    <a:ext uri="{9D8B030D-6E8A-4147-A177-3AD203B41FA5}">
                      <a16:colId xmlns:a16="http://schemas.microsoft.com/office/drawing/2014/main" val="2877653423"/>
                    </a:ext>
                  </a:extLst>
                </a:gridCol>
                <a:gridCol w="8825207">
                  <a:extLst>
                    <a:ext uri="{9D8B030D-6E8A-4147-A177-3AD203B41FA5}">
                      <a16:colId xmlns:a16="http://schemas.microsoft.com/office/drawing/2014/main" val="2119762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5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Context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A-User is rendered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As A-Persona MM-Added at an M-Location with a Spatial Attitude.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In a portion of the M-Instance occupied by randomly walking Personae.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Following an H-Persona walking in the M-Location.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5148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Goal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A-Users drives its A-Persona to follow the H-Persona.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5599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Constraints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A-Persona shall: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 Stay at distance d from H-Persona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a tolerance of ±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A-Persona shall not:</a:t>
                      </a:r>
                    </a:p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Intrude upon the personal space D of any other Persona in the M-Location.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Collide with any moving or static Object.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 Exceed assigned maximum velocity and acceleration.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9366524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A178E-2058-3517-6088-3363F9ED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37CE1-705A-918F-7F50-B919E4A7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2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FD69-0A43-5453-7ECA-4EE52770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in metaverse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344777D-FB3E-56AE-AF11-E496455DD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9397"/>
              </p:ext>
            </p:extLst>
          </p:nvPr>
        </p:nvGraphicFramePr>
        <p:xfrm>
          <a:off x="1301750" y="1181978"/>
          <a:ext cx="10202862" cy="533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659">
                  <a:extLst>
                    <a:ext uri="{9D8B030D-6E8A-4147-A177-3AD203B41FA5}">
                      <a16:colId xmlns:a16="http://schemas.microsoft.com/office/drawing/2014/main" val="675957946"/>
                    </a:ext>
                  </a:extLst>
                </a:gridCol>
                <a:gridCol w="9346203">
                  <a:extLst>
                    <a:ext uri="{9D8B030D-6E8A-4147-A177-3AD203B41FA5}">
                      <a16:colId xmlns:a16="http://schemas.microsoft.com/office/drawing/2014/main" val="1323982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8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Entities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H-Fiona walks around the M-Instance, possibly meeting friends.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A-Gary has the goal of promoting a product.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H-Henry walks around the M-Instance to meet friends.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A-Ian has the Goal of ensuring that H-Users are not disturbed by impertinent A-Users/H-Users.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H-John takes over A-Ian’s role in difficult situations.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6550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Goals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 u="sng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A-Gary has the following Goals</a:t>
                      </a: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Attract H-Users, e.g., by topping passers-by, attracting attention, intruding conversations, etc.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Acknowledge its artificiality.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Determine conversation opener by detecting availability of passers-by.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Determine how to try again after a first unsuccessful approach.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Determine when to give up to avoid security action.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Keep an eye on the surroundings to check for approaching security A-Users (mall cops).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Sustain conversation to convince H-User by changing words, intonation, face, and gestures.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u="sng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A-Ian has the following Goals</a:t>
                      </a: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Detect gatherings of people that look “suspicious” (e.g., A-Users bothering H-Users).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Apply convincing arguments to desist.</a:t>
                      </a:r>
                      <a:b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Refer to higher-level security if convincing fails.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0895839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D367-67EF-3008-83F6-CAE7CED1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A42FC-971D-ABC4-D668-06C30E5A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88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29F6-8761-7E82-8A91-000D18DC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419190"/>
            <a:ext cx="10202586" cy="837224"/>
          </a:xfrm>
        </p:spPr>
        <p:txBody>
          <a:bodyPr/>
          <a:lstStyle/>
          <a:p>
            <a:r>
              <a:rPr lang="en-GB" dirty="0"/>
              <a:t>Functional Requirements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572EC7-8A91-15CB-F4A1-8D93D633C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71565"/>
              </p:ext>
            </p:extLst>
          </p:nvPr>
        </p:nvGraphicFramePr>
        <p:xfrm>
          <a:off x="1301750" y="1139454"/>
          <a:ext cx="10202863" cy="565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2863">
                  <a:extLst>
                    <a:ext uri="{9D8B030D-6E8A-4147-A177-3AD203B41FA5}">
                      <a16:colId xmlns:a16="http://schemas.microsoft.com/office/drawing/2014/main" val="955485123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3966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 The A-User shall be implementable with limited computing resources.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12688215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 The A-User shall be able to: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40914066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</a:t>
                      </a:r>
                      <a:r>
                        <a:rPr lang="it-IT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 Understand its surroundings including Audio, Visual, Text.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218785805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2. Converse with one User (either A-User and H-User) in contexts relevant to an M-Instance.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226055735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3. Move in space in a human fashion understanding its constraints.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378488898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4. Assume Personality: coherent Ethics, Commun. style, Appearance, Personal Status.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308612866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 The A-User shall be implementable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175005226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1. For operation in an MMM-TEC M-Instance.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7414411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2. With relatively small Language Models.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279541751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3. Assuming access to the features available in MPAI standards.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5862278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4. Assuming access to domain knowledge.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137956049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 The A-User should: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162223836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1. Rely on existing MPAI standards or extensions thereof.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246461914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  2. Be able to deal with &gt;1 User at a time in contexts likely to be relevant to an M-Instance.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28675497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3</a:t>
                      </a:r>
                      <a:r>
                        <a:rPr lang="en-GB" sz="2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B</a:t>
                      </a:r>
                      <a:r>
                        <a:rPr lang="en-US" sz="2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able to handle haptic information.</a:t>
                      </a:r>
                      <a:endParaRPr lang="en-GB" sz="21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240239468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1" marR="8501" marT="8501" marB="8501" anchor="ctr"/>
                </a:tc>
                <a:extLst>
                  <a:ext uri="{0D108BD9-81ED-4DB2-BD59-A6C34878D82A}">
                    <a16:rowId xmlns:a16="http://schemas.microsoft.com/office/drawing/2014/main" val="39751879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B0F7B-34BE-8CCE-E8BE-7504D5A9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53A35-D1CC-7EE0-8A78-4EA2B955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AC5A-D87F-487C-3ED8-D079AB1D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use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A7C51-DDB0-E4BB-AFE8-09685EA83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2171250"/>
            <a:ext cx="10202586" cy="4239488"/>
          </a:xfrm>
        </p:spPr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b="1" dirty="0"/>
              <a:t>virtual space </a:t>
            </a:r>
            <a:r>
              <a:rPr lang="en-GB" dirty="0"/>
              <a:t>(M-Instance) with audio-visual properties.</a:t>
            </a:r>
          </a:p>
          <a:p>
            <a:r>
              <a:rPr lang="en-GB" dirty="0"/>
              <a:t>Including at least an </a:t>
            </a:r>
            <a:r>
              <a:rPr lang="en-GB" b="1" dirty="0"/>
              <a:t>A-User</a:t>
            </a:r>
            <a:r>
              <a:rPr lang="en-GB" dirty="0"/>
              <a:t> and a </a:t>
            </a:r>
            <a:r>
              <a:rPr lang="en-GB" b="1" dirty="0"/>
              <a:t>User </a:t>
            </a:r>
            <a:r>
              <a:rPr lang="en-GB" dirty="0"/>
              <a:t>(that can be an A-User or an H-User).</a:t>
            </a:r>
          </a:p>
          <a:p>
            <a:r>
              <a:rPr lang="en-GB" dirty="0"/>
              <a:t>A-User deals with </a:t>
            </a:r>
            <a:r>
              <a:rPr lang="en-GB" b="1" dirty="0"/>
              <a:t>one User at a time</a:t>
            </a:r>
            <a:r>
              <a:rPr lang="en-GB" dirty="0"/>
              <a:t>, but </a:t>
            </a:r>
            <a:r>
              <a:rPr lang="en-GB" b="1" dirty="0"/>
              <a:t>may switch to another User</a:t>
            </a:r>
            <a:r>
              <a:rPr lang="en-GB" dirty="0"/>
              <a:t>.</a:t>
            </a:r>
          </a:p>
          <a:p>
            <a:r>
              <a:rPr lang="en-GB" dirty="0"/>
              <a:t>The two Users</a:t>
            </a:r>
          </a:p>
          <a:p>
            <a:pPr lvl="1"/>
            <a:r>
              <a:rPr lang="en-GB" dirty="0"/>
              <a:t>Are engaged in a conversation, e.g., to solve a problem. </a:t>
            </a:r>
          </a:p>
          <a:p>
            <a:pPr lvl="1"/>
            <a:r>
              <a:rPr lang="en-GB" dirty="0"/>
              <a:t>Can </a:t>
            </a:r>
            <a:r>
              <a:rPr lang="en-GB" b="1" dirty="0"/>
              <a:t>perform Actions </a:t>
            </a:r>
            <a:r>
              <a:rPr lang="en-GB" dirty="0"/>
              <a:t>or </a:t>
            </a:r>
            <a:r>
              <a:rPr lang="en-GB" b="1" dirty="0"/>
              <a:t>Process Actions </a:t>
            </a:r>
            <a:r>
              <a:rPr lang="en-GB" dirty="0"/>
              <a:t>based on their </a:t>
            </a:r>
            <a:r>
              <a:rPr lang="en-GB" b="1" dirty="0"/>
              <a:t>Rights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Can </a:t>
            </a:r>
            <a:r>
              <a:rPr lang="en-GB" b="1" dirty="0"/>
              <a:t>access M-Instance </a:t>
            </a:r>
            <a:r>
              <a:rPr lang="en-GB" dirty="0"/>
              <a:t>Services based on its Rights e.g., a Discover Service.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28FDA-8883-93FE-5E86-59EE2905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77D55-B254-BEB0-19AB-AA9859D3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9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4746-5E73-66D1-946A-5C1E88E0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49066"/>
            <a:ext cx="10202586" cy="1101270"/>
          </a:xfrm>
        </p:spPr>
        <p:txBody>
          <a:bodyPr/>
          <a:lstStyle/>
          <a:p>
            <a:r>
              <a:rPr lang="en-GB" dirty="0"/>
              <a:t>The PGM-AUA Call for Technologies and its processing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B481C1-CEF1-EB06-82A2-02BA0EA69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4210"/>
              </p:ext>
            </p:extLst>
          </p:nvPr>
        </p:nvGraphicFramePr>
        <p:xfrm>
          <a:off x="1301750" y="1224503"/>
          <a:ext cx="1020286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0138">
                  <a:extLst>
                    <a:ext uri="{9D8B030D-6E8A-4147-A177-3AD203B41FA5}">
                      <a16:colId xmlns:a16="http://schemas.microsoft.com/office/drawing/2014/main" val="1240897723"/>
                    </a:ext>
                  </a:extLst>
                </a:gridCol>
                <a:gridCol w="1839433">
                  <a:extLst>
                    <a:ext uri="{9D8B030D-6E8A-4147-A177-3AD203B41FA5}">
                      <a16:colId xmlns:a16="http://schemas.microsoft.com/office/drawing/2014/main" val="1478714918"/>
                    </a:ext>
                  </a:extLst>
                </a:gridCol>
                <a:gridCol w="1733291">
                  <a:extLst>
                    <a:ext uri="{9D8B030D-6E8A-4147-A177-3AD203B41FA5}">
                      <a16:colId xmlns:a16="http://schemas.microsoft.com/office/drawing/2014/main" val="191731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5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Call issued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2025/10/29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endParaRPr lang="en-GB" sz="2400" kern="1200">
                        <a:solidFill>
                          <a:schemeClr val="accent3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1089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Notification of intention to submit a Response 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2025/12/29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23.59 UTC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82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Imperative deadline for submission of Responses 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2026/01/19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23.59 UTC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78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Evaluation of Responses starts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2026/01/21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 3" charset="2"/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(MPAI-64)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95123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7EF6F-0B3B-FA7C-01E1-E0014275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5EE3A-1D70-070F-8F97-1F5FBDCF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8DFCDE-B0CE-858E-CC29-2A8611EC2849}"/>
              </a:ext>
            </a:extLst>
          </p:cNvPr>
          <p:cNvSpPr txBox="1">
            <a:spLocks/>
          </p:cNvSpPr>
          <p:nvPr/>
        </p:nvSpPr>
        <p:spPr>
          <a:xfrm>
            <a:off x="1301750" y="3625702"/>
            <a:ext cx="10202862" cy="3113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MPAI working groups will thoroughly </a:t>
            </a:r>
            <a:r>
              <a:rPr lang="en-GB" b="1" dirty="0"/>
              <a:t>review the Responses </a:t>
            </a:r>
            <a:r>
              <a:rPr lang="en-GB" dirty="0"/>
              <a:t>and </a:t>
            </a:r>
            <a:r>
              <a:rPr lang="en-GB" b="1" dirty="0"/>
              <a:t>retain those appropriate </a:t>
            </a:r>
            <a:r>
              <a:rPr lang="en-GB" dirty="0"/>
              <a:t>for the future PGM-AUA standard. </a:t>
            </a:r>
          </a:p>
          <a:p>
            <a:pPr>
              <a:lnSpc>
                <a:spcPct val="150000"/>
              </a:lnSpc>
            </a:pPr>
            <a:r>
              <a:rPr lang="en-GB" dirty="0"/>
              <a:t>MPAI </a:t>
            </a:r>
            <a:r>
              <a:rPr lang="en-GB" b="1" dirty="0"/>
              <a:t>will select suitable technologies from those submitted </a:t>
            </a:r>
            <a:r>
              <a:rPr lang="en-GB" dirty="0"/>
              <a:t>in Responses. Not obligated to select a particular proposal, or any proposal. </a:t>
            </a:r>
          </a:p>
          <a:p>
            <a:pPr>
              <a:lnSpc>
                <a:spcPct val="150000"/>
              </a:lnSpc>
            </a:pPr>
            <a:r>
              <a:rPr lang="en-GB" dirty="0"/>
              <a:t>Respondents </a:t>
            </a:r>
            <a:r>
              <a:rPr lang="en-GB" b="1" dirty="0"/>
              <a:t>will be encouraged </a:t>
            </a:r>
            <a:r>
              <a:rPr lang="en-GB" dirty="0"/>
              <a:t>to join MPAI and those with accepted Responses, </a:t>
            </a:r>
            <a:r>
              <a:rPr lang="en-GB" b="1" dirty="0"/>
              <a:t>shall join MPAI </a:t>
            </a:r>
            <a:r>
              <a:rPr lang="en-GB" dirty="0"/>
              <a:t>or their proposals will be discarded.</a:t>
            </a:r>
          </a:p>
        </p:txBody>
      </p:sp>
    </p:spTree>
    <p:extLst>
      <p:ext uri="{BB962C8B-B14F-4D97-AF65-F5344CB8AC3E}">
        <p14:creationId xmlns:p14="http://schemas.microsoft.com/office/powerpoint/2010/main" val="425236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AFAB-EA86-89EF-1ECC-7B0F3B75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Tentative Technical Specification (TTS)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0B4E8-8BC5-1B65-5727-CC5E85601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E1AD8-0EAA-BFB6-C142-38E22AF8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4F28E-3AC8-6D95-38A0-DC5912C0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3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86F5-F361-D7E7-F44D-6CFB4902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Autonomous Agents in metaverse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E2B2-1D00-165F-A305-7184DE55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5000"/>
            <a:ext cx="10287461" cy="4703935"/>
          </a:xfrm>
        </p:spPr>
        <p:txBody>
          <a:bodyPr>
            <a:normAutofit/>
          </a:bodyPr>
          <a:lstStyle/>
          <a:p>
            <a:r>
              <a:rPr lang="en-GB" dirty="0"/>
              <a:t>Metaverses can host a variety of different “societies”, populated by “humans” and non-humans (NPCs,…).</a:t>
            </a:r>
          </a:p>
          <a:p>
            <a:r>
              <a:rPr lang="en-GB" dirty="0"/>
              <a:t>Not a lot of autonomous agents around, though…</a:t>
            </a:r>
          </a:p>
          <a:p>
            <a:r>
              <a:rPr lang="en-GB" dirty="0"/>
              <a:t>Interesting opportunities if autonomous agents are:</a:t>
            </a:r>
          </a:p>
          <a:p>
            <a:pPr lvl="1"/>
            <a:r>
              <a:rPr lang="en-US" b="1" dirty="0"/>
              <a:t>Affordable</a:t>
            </a:r>
            <a:r>
              <a:rPr lang="en-US" dirty="0"/>
              <a:t> – as product and operation.</a:t>
            </a:r>
            <a:endParaRPr lang="en-GB" dirty="0"/>
          </a:p>
          <a:p>
            <a:pPr lvl="1"/>
            <a:r>
              <a:rPr lang="en-US" b="1" dirty="0"/>
              <a:t>Reconfigurable</a:t>
            </a:r>
            <a:r>
              <a:rPr lang="en-US" dirty="0"/>
              <a:t> – can swap/update modules independently from other modules.</a:t>
            </a:r>
            <a:endParaRPr lang="en-GB" dirty="0"/>
          </a:p>
          <a:p>
            <a:pPr lvl="1"/>
            <a:r>
              <a:rPr lang="en-US" b="1" dirty="0"/>
              <a:t>Extensible</a:t>
            </a:r>
            <a:r>
              <a:rPr lang="en-US" dirty="0"/>
              <a:t> – can add/replace specific competences as needed.</a:t>
            </a:r>
          </a:p>
          <a:p>
            <a:r>
              <a:rPr lang="en-GB" dirty="0"/>
              <a:t>Autonomous agents are complex systems integrating various technologies.</a:t>
            </a:r>
          </a:p>
          <a:p>
            <a:r>
              <a:rPr lang="en-GB" dirty="0"/>
              <a:t>Standards can facilitate the integration of independently developed technologies into cohesive Autonomous Agents.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4FBA-9639-60AB-F8F0-186D6A2F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F56B2-07DA-02DA-701C-1DEE67A4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4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ABCE-3C79-4595-1987-BD482756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GB" dirty="0"/>
              <a:t>Tentative Technical Specification (TTS)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F81E91-A8D5-891F-3E4F-24D2AFD57F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503" b="-2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C57ED2-8F5E-0D10-AAD6-73FA9FF0A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5000"/>
            <a:ext cx="5123689" cy="463535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 TTS is </a:t>
            </a:r>
            <a:r>
              <a:rPr lang="en-GB" b="1" dirty="0"/>
              <a:t>part of the package </a:t>
            </a:r>
            <a:r>
              <a:rPr lang="en-GB" dirty="0"/>
              <a:t>of Call for Technologies documents.</a:t>
            </a:r>
          </a:p>
          <a:p>
            <a:pPr>
              <a:lnSpc>
                <a:spcPct val="90000"/>
              </a:lnSpc>
            </a:pPr>
            <a:r>
              <a:rPr lang="en-GB" dirty="0"/>
              <a:t>TTS uses the style but</a:t>
            </a:r>
            <a:r>
              <a:rPr lang="en-GB" b="1" dirty="0"/>
              <a:t> is NOT </a:t>
            </a:r>
            <a:r>
              <a:rPr lang="en-GB" dirty="0"/>
              <a:t>an MPAI Technical Specification. </a:t>
            </a:r>
          </a:p>
          <a:p>
            <a:pPr>
              <a:lnSpc>
                <a:spcPct val="90000"/>
              </a:lnSpc>
            </a:pPr>
            <a:r>
              <a:rPr lang="en-GB" dirty="0"/>
              <a:t>Developed as </a:t>
            </a:r>
            <a:r>
              <a:rPr lang="en-GB" b="1" dirty="0"/>
              <a:t>an example </a:t>
            </a:r>
            <a:r>
              <a:rPr lang="en-GB" dirty="0"/>
              <a:t>of the result MPAI intends to achieve  with The PGM-AUA Call for Technologies. </a:t>
            </a:r>
          </a:p>
          <a:p>
            <a:pPr>
              <a:lnSpc>
                <a:spcPct val="90000"/>
              </a:lnSpc>
            </a:pPr>
            <a:r>
              <a:rPr lang="en-GB" dirty="0"/>
              <a:t>But it has </a:t>
            </a:r>
            <a:r>
              <a:rPr lang="en-GB" b="1" dirty="0"/>
              <a:t>no formal status </a:t>
            </a:r>
            <a:r>
              <a:rPr lang="en-GB" dirty="0"/>
              <a:t>otherwise. </a:t>
            </a:r>
          </a:p>
          <a:p>
            <a:pPr>
              <a:lnSpc>
                <a:spcPct val="90000"/>
              </a:lnSpc>
            </a:pPr>
            <a:r>
              <a:rPr lang="en-GB" dirty="0"/>
              <a:t>Respondents are free to:</a:t>
            </a:r>
          </a:p>
          <a:p>
            <a:pPr lvl="1">
              <a:lnSpc>
                <a:spcPct val="90000"/>
              </a:lnSpc>
            </a:pPr>
            <a:r>
              <a:rPr lang="en-GB" b="1" dirty="0"/>
              <a:t>Comment on/change/extend</a:t>
            </a:r>
            <a:r>
              <a:rPr lang="en-GB" dirty="0"/>
              <a:t> TTS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Make </a:t>
            </a:r>
            <a:r>
              <a:rPr lang="en-GB" b="1" dirty="0"/>
              <a:t>proposals unrelated </a:t>
            </a:r>
            <a:r>
              <a:rPr lang="en-GB" dirty="0"/>
              <a:t>to TTS.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4B6F6-1ED2-A790-7CB7-A3E10577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17-Nov-25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A8849-275D-6CB6-ED02-42550177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559039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3673D-702E-2656-C5C6-A9E94F63A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0416-ECB2-D27B-F239-EB17BF3E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0037"/>
            <a:ext cx="11377585" cy="663301"/>
          </a:xfrm>
        </p:spPr>
        <p:txBody>
          <a:bodyPr>
            <a:normAutofit/>
          </a:bodyPr>
          <a:lstStyle/>
          <a:p>
            <a:r>
              <a:rPr lang="en-GB" dirty="0"/>
              <a:t>A PGM-AUA V1.0 Reference Model (Tentative  Model in TTS)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C7AFA-5E05-0BA0-6615-E2EB0E762772}"/>
              </a:ext>
            </a:extLst>
          </p:cNvPr>
          <p:cNvSpPr/>
          <p:nvPr/>
        </p:nvSpPr>
        <p:spPr>
          <a:xfrm>
            <a:off x="1813302" y="1061435"/>
            <a:ext cx="8943222" cy="4481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AE1D04-84DC-5B19-84B2-28FC5D98E29C}"/>
              </a:ext>
            </a:extLst>
          </p:cNvPr>
          <p:cNvSpPr/>
          <p:nvPr/>
        </p:nvSpPr>
        <p:spPr>
          <a:xfrm>
            <a:off x="4460049" y="4679874"/>
            <a:ext cx="6185218" cy="76581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Knowledge (LLM)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DB7B88-3F06-BE99-60CB-C1A4A445F466}"/>
              </a:ext>
            </a:extLst>
          </p:cNvPr>
          <p:cNvCxnSpPr>
            <a:cxnSpLocks/>
          </p:cNvCxnSpPr>
          <p:nvPr/>
        </p:nvCxnSpPr>
        <p:spPr>
          <a:xfrm flipH="1">
            <a:off x="7990869" y="4055029"/>
            <a:ext cx="17297" cy="62484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7E6A231-8D55-5BF1-6A47-B792319AB0F1}"/>
              </a:ext>
            </a:extLst>
          </p:cNvPr>
          <p:cNvSpPr/>
          <p:nvPr/>
        </p:nvSpPr>
        <p:spPr>
          <a:xfrm>
            <a:off x="7878623" y="3024428"/>
            <a:ext cx="990644" cy="103060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Personality Alignment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864F7B-7CBF-CDED-4CB6-60A174EF9066}"/>
              </a:ext>
            </a:extLst>
          </p:cNvPr>
          <p:cNvSpPr/>
          <p:nvPr/>
        </p:nvSpPr>
        <p:spPr>
          <a:xfrm>
            <a:off x="9542841" y="3026331"/>
            <a:ext cx="949468" cy="1038228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A-User Rendering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899A4E-78CE-9841-B2D4-425B19283A36}"/>
              </a:ext>
            </a:extLst>
          </p:cNvPr>
          <p:cNvCxnSpPr>
            <a:cxnSpLocks/>
          </p:cNvCxnSpPr>
          <p:nvPr/>
        </p:nvCxnSpPr>
        <p:spPr>
          <a:xfrm flipH="1">
            <a:off x="4656668" y="4064559"/>
            <a:ext cx="3854" cy="6172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4ACB83-10EF-D827-96D0-9EA4853D253E}"/>
              </a:ext>
            </a:extLst>
          </p:cNvPr>
          <p:cNvSpPr/>
          <p:nvPr/>
        </p:nvSpPr>
        <p:spPr>
          <a:xfrm>
            <a:off x="4460048" y="3024429"/>
            <a:ext cx="936295" cy="106108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Domain Access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0A0E5B-6CA9-8722-1DF4-9D1B2FA84142}"/>
              </a:ext>
            </a:extLst>
          </p:cNvPr>
          <p:cNvSpPr/>
          <p:nvPr/>
        </p:nvSpPr>
        <p:spPr>
          <a:xfrm>
            <a:off x="1994819" y="3024430"/>
            <a:ext cx="523185" cy="244221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 Capture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100A87-E0BE-768E-D04E-1B516E885153}"/>
              </a:ext>
            </a:extLst>
          </p:cNvPr>
          <p:cNvCxnSpPr>
            <a:cxnSpLocks/>
          </p:cNvCxnSpPr>
          <p:nvPr/>
        </p:nvCxnSpPr>
        <p:spPr>
          <a:xfrm>
            <a:off x="7103890" y="3632124"/>
            <a:ext cx="79073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C8EC51E-70A8-07CE-9538-3A1B24ACAE30}"/>
              </a:ext>
            </a:extLst>
          </p:cNvPr>
          <p:cNvCxnSpPr>
            <a:cxnSpLocks/>
          </p:cNvCxnSpPr>
          <p:nvPr/>
        </p:nvCxnSpPr>
        <p:spPr>
          <a:xfrm>
            <a:off x="2548011" y="3578784"/>
            <a:ext cx="67656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5CCD7172-87B4-C8FB-C055-1FAC61CB1E4D}"/>
              </a:ext>
            </a:extLst>
          </p:cNvPr>
          <p:cNvSpPr/>
          <p:nvPr/>
        </p:nvSpPr>
        <p:spPr>
          <a:xfrm>
            <a:off x="3111757" y="3033954"/>
            <a:ext cx="620760" cy="106108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Reasoning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6A0A86-B3B8-D89E-C616-4E9B43E67CF5}"/>
              </a:ext>
            </a:extLst>
          </p:cNvPr>
          <p:cNvCxnSpPr>
            <a:cxnSpLocks/>
          </p:cNvCxnSpPr>
          <p:nvPr/>
        </p:nvCxnSpPr>
        <p:spPr>
          <a:xfrm>
            <a:off x="2526819" y="5093259"/>
            <a:ext cx="67656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11A18BC-7D1E-B57B-219A-C494D9F85B8B}"/>
              </a:ext>
            </a:extLst>
          </p:cNvPr>
          <p:cNvSpPr/>
          <p:nvPr/>
        </p:nvSpPr>
        <p:spPr>
          <a:xfrm>
            <a:off x="6034728" y="3293034"/>
            <a:ext cx="1059637" cy="77343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State Refinement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AB401D1-B8B1-D15D-63B0-246C5153A716}"/>
              </a:ext>
            </a:extLst>
          </p:cNvPr>
          <p:cNvCxnSpPr>
            <a:cxnSpLocks/>
          </p:cNvCxnSpPr>
          <p:nvPr/>
        </p:nvCxnSpPr>
        <p:spPr>
          <a:xfrm>
            <a:off x="5401609" y="3683559"/>
            <a:ext cx="64069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B829832-58B0-F204-BE13-86482DEE5339}"/>
              </a:ext>
            </a:extLst>
          </p:cNvPr>
          <p:cNvCxnSpPr>
            <a:cxnSpLocks/>
          </p:cNvCxnSpPr>
          <p:nvPr/>
        </p:nvCxnSpPr>
        <p:spPr>
          <a:xfrm>
            <a:off x="3776297" y="5074209"/>
            <a:ext cx="67656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3DB806C-9664-164D-B24B-8927E03359F1}"/>
              </a:ext>
            </a:extLst>
          </p:cNvPr>
          <p:cNvCxnSpPr>
            <a:cxnSpLocks/>
          </p:cNvCxnSpPr>
          <p:nvPr/>
        </p:nvCxnSpPr>
        <p:spPr>
          <a:xfrm>
            <a:off x="3732517" y="3950259"/>
            <a:ext cx="7203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D60EC92-52DA-6E99-9A2D-AF93D8B01B9C}"/>
              </a:ext>
            </a:extLst>
          </p:cNvPr>
          <p:cNvCxnSpPr>
            <a:cxnSpLocks/>
          </p:cNvCxnSpPr>
          <p:nvPr/>
        </p:nvCxnSpPr>
        <p:spPr>
          <a:xfrm flipH="1">
            <a:off x="3430973" y="4083609"/>
            <a:ext cx="3854" cy="6172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B0F5AC3-2083-E98C-13E4-D8D274F9B8DE}"/>
              </a:ext>
            </a:extLst>
          </p:cNvPr>
          <p:cNvSpPr txBox="1"/>
          <p:nvPr/>
        </p:nvSpPr>
        <p:spPr>
          <a:xfrm>
            <a:off x="2441558" y="3276647"/>
            <a:ext cx="754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C99213-0F81-8B4D-20F0-223984CDA71A}"/>
              </a:ext>
            </a:extLst>
          </p:cNvPr>
          <p:cNvSpPr txBox="1"/>
          <p:nvPr/>
        </p:nvSpPr>
        <p:spPr>
          <a:xfrm>
            <a:off x="2446133" y="4785482"/>
            <a:ext cx="754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5C7F526-BAB1-BA82-6CDD-DF4CFB2B73B0}"/>
              </a:ext>
            </a:extLst>
          </p:cNvPr>
          <p:cNvCxnSpPr>
            <a:cxnSpLocks/>
          </p:cNvCxnSpPr>
          <p:nvPr/>
        </p:nvCxnSpPr>
        <p:spPr>
          <a:xfrm flipV="1">
            <a:off x="3732517" y="3178734"/>
            <a:ext cx="728840" cy="6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C39DBC9-4926-2BC7-6DFB-0E65E334A1F1}"/>
              </a:ext>
            </a:extLst>
          </p:cNvPr>
          <p:cNvSpPr txBox="1"/>
          <p:nvPr/>
        </p:nvSpPr>
        <p:spPr>
          <a:xfrm>
            <a:off x="3789106" y="4822124"/>
            <a:ext cx="729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PC-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76B3CC5-BF79-CD18-7376-26C6858BDE2C}"/>
              </a:ext>
            </a:extLst>
          </p:cNvPr>
          <p:cNvCxnSpPr>
            <a:cxnSpLocks/>
          </p:cNvCxnSpPr>
          <p:nvPr/>
        </p:nvCxnSpPr>
        <p:spPr>
          <a:xfrm>
            <a:off x="5401609" y="3185101"/>
            <a:ext cx="249301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428BABB-E8F7-7AF1-FBD7-EEBB97A46FAA}"/>
              </a:ext>
            </a:extLst>
          </p:cNvPr>
          <p:cNvSpPr txBox="1"/>
          <p:nvPr/>
        </p:nvSpPr>
        <p:spPr>
          <a:xfrm>
            <a:off x="5617841" y="3373044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BCECCEC-CEAA-933E-9883-C9A1502133C8}"/>
              </a:ext>
            </a:extLst>
          </p:cNvPr>
          <p:cNvSpPr txBox="1"/>
          <p:nvPr/>
        </p:nvSpPr>
        <p:spPr>
          <a:xfrm>
            <a:off x="6605541" y="2871017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59C976-2E73-E677-26DD-D683BC08179A}"/>
              </a:ext>
            </a:extLst>
          </p:cNvPr>
          <p:cNvSpPr txBox="1"/>
          <p:nvPr/>
        </p:nvSpPr>
        <p:spPr>
          <a:xfrm>
            <a:off x="7492314" y="3336670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6BA122-C7F3-6AC8-51AE-91BD02D824A8}"/>
              </a:ext>
            </a:extLst>
          </p:cNvPr>
          <p:cNvCxnSpPr>
            <a:cxnSpLocks/>
          </p:cNvCxnSpPr>
          <p:nvPr/>
        </p:nvCxnSpPr>
        <p:spPr>
          <a:xfrm flipH="1">
            <a:off x="5232073" y="4074084"/>
            <a:ext cx="3854" cy="6172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ECCD9E-1192-80D0-698D-F50F710624B0}"/>
              </a:ext>
            </a:extLst>
          </p:cNvPr>
          <p:cNvCxnSpPr/>
          <p:nvPr/>
        </p:nvCxnSpPr>
        <p:spPr>
          <a:xfrm flipH="1">
            <a:off x="6256684" y="4055034"/>
            <a:ext cx="3854" cy="6172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D8C0C21-287F-5D3E-AE25-C3E8C71C4410}"/>
              </a:ext>
            </a:extLst>
          </p:cNvPr>
          <p:cNvCxnSpPr/>
          <p:nvPr/>
        </p:nvCxnSpPr>
        <p:spPr>
          <a:xfrm flipH="1">
            <a:off x="6918043" y="4055034"/>
            <a:ext cx="3854" cy="6172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8855511-69A3-3D3E-D4FA-0D2DA8DF87A6}"/>
              </a:ext>
            </a:extLst>
          </p:cNvPr>
          <p:cNvSpPr txBox="1"/>
          <p:nvPr/>
        </p:nvSpPr>
        <p:spPr>
          <a:xfrm>
            <a:off x="8288205" y="4129537"/>
            <a:ext cx="729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PA-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3374792-B3F4-6B9F-1C5A-E1DD9099DD69}"/>
              </a:ext>
            </a:extLst>
          </p:cNvPr>
          <p:cNvSpPr txBox="1"/>
          <p:nvPr/>
        </p:nvSpPr>
        <p:spPr>
          <a:xfrm>
            <a:off x="4148279" y="4120012"/>
            <a:ext cx="88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</a:t>
            </a:r>
            <a:b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BAE1BAF-2947-00C9-D8EF-CEAC34555A10}"/>
              </a:ext>
            </a:extLst>
          </p:cNvPr>
          <p:cNvSpPr txBox="1"/>
          <p:nvPr/>
        </p:nvSpPr>
        <p:spPr>
          <a:xfrm>
            <a:off x="7532506" y="4129984"/>
            <a:ext cx="88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Refined</a:t>
            </a:r>
            <a:b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1F1D940-CD24-082B-31F4-2AD2EC34E574}"/>
              </a:ext>
            </a:extLst>
          </p:cNvPr>
          <p:cNvSpPr txBox="1"/>
          <p:nvPr/>
        </p:nvSpPr>
        <p:spPr>
          <a:xfrm>
            <a:off x="6571902" y="4102659"/>
            <a:ext cx="729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UR-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F73CB2A-D690-E945-519B-4C0F8A67E59E}"/>
              </a:ext>
            </a:extLst>
          </p:cNvPr>
          <p:cNvCxnSpPr>
            <a:cxnSpLocks/>
          </p:cNvCxnSpPr>
          <p:nvPr/>
        </p:nvCxnSpPr>
        <p:spPr>
          <a:xfrm>
            <a:off x="8796175" y="4055029"/>
            <a:ext cx="0" cy="6153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C2FCADD4-31C8-C1F1-742C-8E5CD3471516}"/>
              </a:ext>
            </a:extLst>
          </p:cNvPr>
          <p:cNvSpPr txBox="1"/>
          <p:nvPr/>
        </p:nvSpPr>
        <p:spPr>
          <a:xfrm>
            <a:off x="1248281" y="3681118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4C20B5C-1143-0D72-DC13-9C0C1E3310DA}"/>
              </a:ext>
            </a:extLst>
          </p:cNvPr>
          <p:cNvSpPr txBox="1"/>
          <p:nvPr/>
        </p:nvSpPr>
        <p:spPr>
          <a:xfrm>
            <a:off x="1248281" y="478220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0AA78-D0E0-A49A-7D4E-412E60A358BC}"/>
              </a:ext>
            </a:extLst>
          </p:cNvPr>
          <p:cNvSpPr txBox="1"/>
          <p:nvPr/>
        </p:nvSpPr>
        <p:spPr>
          <a:xfrm>
            <a:off x="5834072" y="41200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</a:t>
            </a:r>
            <a:b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D01F785-0937-D36A-7746-8E60AF7ABFF1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0017575" y="4064559"/>
            <a:ext cx="0" cy="62674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32FC2E1-AA1A-ECB4-B46C-15F410D2C7FF}"/>
              </a:ext>
            </a:extLst>
          </p:cNvPr>
          <p:cNvCxnSpPr>
            <a:cxnSpLocks/>
          </p:cNvCxnSpPr>
          <p:nvPr/>
        </p:nvCxnSpPr>
        <p:spPr>
          <a:xfrm>
            <a:off x="8880565" y="3544494"/>
            <a:ext cx="66204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32F2DAE-F1B3-989D-AC36-E645DE41B7F2}"/>
              </a:ext>
            </a:extLst>
          </p:cNvPr>
          <p:cNvSpPr txBox="1"/>
          <p:nvPr/>
        </p:nvSpPr>
        <p:spPr>
          <a:xfrm>
            <a:off x="8792424" y="3272226"/>
            <a:ext cx="8512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A-User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E4D3DA7-7039-DE3A-3E18-BBADFB1D48CB}"/>
              </a:ext>
            </a:extLst>
          </p:cNvPr>
          <p:cNvSpPr txBox="1"/>
          <p:nvPr/>
        </p:nvSpPr>
        <p:spPr>
          <a:xfrm>
            <a:off x="5330209" y="3397809"/>
            <a:ext cx="8097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Refined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78AB0AF-EBEC-4701-64AB-DE724D491A62}"/>
              </a:ext>
            </a:extLst>
          </p:cNvPr>
          <p:cNvSpPr txBox="1"/>
          <p:nvPr/>
        </p:nvSpPr>
        <p:spPr>
          <a:xfrm>
            <a:off x="5589397" y="2874365"/>
            <a:ext cx="217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Personality  Context Guide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E44041-2590-1CFB-C9A3-8C52792E7E8E}"/>
              </a:ext>
            </a:extLst>
          </p:cNvPr>
          <p:cNvSpPr txBox="1"/>
          <p:nvPr/>
        </p:nvSpPr>
        <p:spPr>
          <a:xfrm>
            <a:off x="7028979" y="3380202"/>
            <a:ext cx="948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Expressive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225321D-5D02-C535-873C-BAF7D3B69FC9}"/>
              </a:ext>
            </a:extLst>
          </p:cNvPr>
          <p:cNvSpPr txBox="1"/>
          <p:nvPr/>
        </p:nvSpPr>
        <p:spPr>
          <a:xfrm>
            <a:off x="4895021" y="4121709"/>
            <a:ext cx="72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DA-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</a:t>
            </a:r>
          </a:p>
        </p:txBody>
      </p:sp>
      <p:sp>
        <p:nvSpPr>
          <p:cNvPr id="117" name="Rectangle 56">
            <a:extLst>
              <a:ext uri="{FF2B5EF4-FFF2-40B4-BE49-F238E27FC236}">
                <a16:creationId xmlns:a16="http://schemas.microsoft.com/office/drawing/2014/main" id="{49956A47-5264-0207-D997-CE08DAA5CD90}"/>
              </a:ext>
            </a:extLst>
          </p:cNvPr>
          <p:cNvSpPr/>
          <p:nvPr/>
        </p:nvSpPr>
        <p:spPr>
          <a:xfrm>
            <a:off x="255952" y="5748970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 (Non-secure/Secure) 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Straight Connector 57">
            <a:extLst>
              <a:ext uri="{FF2B5EF4-FFF2-40B4-BE49-F238E27FC236}">
                <a16:creationId xmlns:a16="http://schemas.microsoft.com/office/drawing/2014/main" id="{3D3D28E3-4D75-EF7C-0481-2E140EEEBC5C}"/>
              </a:ext>
            </a:extLst>
          </p:cNvPr>
          <p:cNvSpPr/>
          <p:nvPr/>
        </p:nvSpPr>
        <p:spPr>
          <a:xfrm>
            <a:off x="271342" y="5651017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51">
            <a:extLst>
              <a:ext uri="{FF2B5EF4-FFF2-40B4-BE49-F238E27FC236}">
                <a16:creationId xmlns:a16="http://schemas.microsoft.com/office/drawing/2014/main" id="{EE50DE34-E638-22FD-F858-AD48E04BF631}"/>
              </a:ext>
            </a:extLst>
          </p:cNvPr>
          <p:cNvSpPr/>
          <p:nvPr/>
        </p:nvSpPr>
        <p:spPr>
          <a:xfrm>
            <a:off x="2423185" y="6333036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Rectangle 1">
            <a:extLst>
              <a:ext uri="{FF2B5EF4-FFF2-40B4-BE49-F238E27FC236}">
                <a16:creationId xmlns:a16="http://schemas.microsoft.com/office/drawing/2014/main" id="{8BD1067B-220D-7D24-CFF3-0674BF22D53F}"/>
              </a:ext>
            </a:extLst>
          </p:cNvPr>
          <p:cNvSpPr/>
          <p:nvPr/>
        </p:nvSpPr>
        <p:spPr>
          <a:xfrm>
            <a:off x="269396" y="6331037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MPAI Store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Rectangle 52">
            <a:extLst>
              <a:ext uri="{FF2B5EF4-FFF2-40B4-BE49-F238E27FC236}">
                <a16:creationId xmlns:a16="http://schemas.microsoft.com/office/drawing/2014/main" id="{89242791-ACFB-C41F-5FDF-D40729ADDD84}"/>
              </a:ext>
            </a:extLst>
          </p:cNvPr>
          <p:cNvSpPr/>
          <p:nvPr/>
        </p:nvSpPr>
        <p:spPr>
          <a:xfrm>
            <a:off x="3275781" y="6332514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Rectangle 5">
            <a:extLst>
              <a:ext uri="{FF2B5EF4-FFF2-40B4-BE49-F238E27FC236}">
                <a16:creationId xmlns:a16="http://schemas.microsoft.com/office/drawing/2014/main" id="{2C357071-B6CD-EF37-425A-C4B2F906A75A}"/>
              </a:ext>
            </a:extLst>
          </p:cNvPr>
          <p:cNvSpPr/>
          <p:nvPr/>
        </p:nvSpPr>
        <p:spPr>
          <a:xfrm>
            <a:off x="1017516" y="6331037"/>
            <a:ext cx="1326542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7D5880D-7AE7-DB84-7DB2-CFA919308439}"/>
              </a:ext>
            </a:extLst>
          </p:cNvPr>
          <p:cNvCxnSpPr>
            <a:cxnSpLocks/>
          </p:cNvCxnSpPr>
          <p:nvPr/>
        </p:nvCxnSpPr>
        <p:spPr>
          <a:xfrm>
            <a:off x="1017516" y="6246456"/>
            <a:ext cx="129420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365C21A-CBB9-986F-8302-C3893EA77F2C}"/>
              </a:ext>
            </a:extLst>
          </p:cNvPr>
          <p:cNvCxnSpPr/>
          <p:nvPr/>
        </p:nvCxnSpPr>
        <p:spPr>
          <a:xfrm flipV="1">
            <a:off x="2465230" y="6247063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C3807A3-6D53-E5EA-8246-1CAE1615B145}"/>
              </a:ext>
            </a:extLst>
          </p:cNvPr>
          <p:cNvCxnSpPr/>
          <p:nvPr/>
        </p:nvCxnSpPr>
        <p:spPr>
          <a:xfrm flipV="1">
            <a:off x="3303437" y="6247065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E038666-B26D-8DF1-0AAD-0ACFB9DA6898}"/>
              </a:ext>
            </a:extLst>
          </p:cNvPr>
          <p:cNvCxnSpPr/>
          <p:nvPr/>
        </p:nvCxnSpPr>
        <p:spPr>
          <a:xfrm flipV="1">
            <a:off x="266207" y="6247062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B1101D9-C06B-FCD1-D618-38DDF58BAC6F}"/>
              </a:ext>
            </a:extLst>
          </p:cNvPr>
          <p:cNvSpPr/>
          <p:nvPr/>
        </p:nvSpPr>
        <p:spPr>
          <a:xfrm>
            <a:off x="6865523" y="6316264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E02839D-A3CD-77AD-6E8F-528F0BBF339D}"/>
              </a:ext>
            </a:extLst>
          </p:cNvPr>
          <p:cNvSpPr/>
          <p:nvPr/>
        </p:nvSpPr>
        <p:spPr>
          <a:xfrm>
            <a:off x="5603918" y="6327697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4">
            <a:extLst>
              <a:ext uri="{FF2B5EF4-FFF2-40B4-BE49-F238E27FC236}">
                <a16:creationId xmlns:a16="http://schemas.microsoft.com/office/drawing/2014/main" id="{1B5AF953-0942-E11A-8F48-419584BE096D}"/>
              </a:ext>
            </a:extLst>
          </p:cNvPr>
          <p:cNvSpPr/>
          <p:nvPr/>
        </p:nvSpPr>
        <p:spPr>
          <a:xfrm>
            <a:off x="4036722" y="6330074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14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70B83E7-9454-EC5B-EFAB-D2E2E8B62A20}"/>
              </a:ext>
            </a:extLst>
          </p:cNvPr>
          <p:cNvCxnSpPr>
            <a:cxnSpLocks/>
          </p:cNvCxnSpPr>
          <p:nvPr/>
        </p:nvCxnSpPr>
        <p:spPr>
          <a:xfrm flipV="1">
            <a:off x="4018114" y="6247077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9A68C7E5-F9A7-236F-0922-C6BA8EDF4D21}"/>
              </a:ext>
            </a:extLst>
          </p:cNvPr>
          <p:cNvSpPr txBox="1"/>
          <p:nvPr/>
        </p:nvSpPr>
        <p:spPr>
          <a:xfrm>
            <a:off x="9851339" y="2584224"/>
            <a:ext cx="657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27E7CA6-4C07-82A5-7834-F2A7CD6D4403}"/>
              </a:ext>
            </a:extLst>
          </p:cNvPr>
          <p:cNvSpPr/>
          <p:nvPr/>
        </p:nvSpPr>
        <p:spPr>
          <a:xfrm>
            <a:off x="1994819" y="1290100"/>
            <a:ext cx="8626971" cy="1140402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A-User Control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DE5B542-C9FD-6EBB-E9B2-C73B65D112E2}"/>
              </a:ext>
            </a:extLst>
          </p:cNvPr>
          <p:cNvSpPr txBox="1"/>
          <p:nvPr/>
        </p:nvSpPr>
        <p:spPr>
          <a:xfrm>
            <a:off x="2809171" y="4227764"/>
            <a:ext cx="148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Scene Descriptors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6B25C3B-BCD0-F82C-23F7-2993CA02537F}"/>
              </a:ext>
            </a:extLst>
          </p:cNvPr>
          <p:cNvCxnSpPr>
            <a:cxnSpLocks/>
          </p:cNvCxnSpPr>
          <p:nvPr/>
        </p:nvCxnSpPr>
        <p:spPr>
          <a:xfrm>
            <a:off x="10135304" y="2420976"/>
            <a:ext cx="0" cy="615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6D038F5-A517-6E1C-FDE0-7BDF42AC413B}"/>
              </a:ext>
            </a:extLst>
          </p:cNvPr>
          <p:cNvCxnSpPr>
            <a:cxnSpLocks/>
          </p:cNvCxnSpPr>
          <p:nvPr/>
        </p:nvCxnSpPr>
        <p:spPr>
          <a:xfrm>
            <a:off x="8377075" y="2416729"/>
            <a:ext cx="0" cy="615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D54F7F0-DBDD-D005-4954-B946FAC78086}"/>
              </a:ext>
            </a:extLst>
          </p:cNvPr>
          <p:cNvCxnSpPr>
            <a:cxnSpLocks/>
          </p:cNvCxnSpPr>
          <p:nvPr/>
        </p:nvCxnSpPr>
        <p:spPr>
          <a:xfrm>
            <a:off x="4938550" y="2426254"/>
            <a:ext cx="0" cy="615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BB9C751-6D4D-15F8-68D9-04CE778FC0EA}"/>
              </a:ext>
            </a:extLst>
          </p:cNvPr>
          <p:cNvCxnSpPr>
            <a:cxnSpLocks/>
          </p:cNvCxnSpPr>
          <p:nvPr/>
        </p:nvCxnSpPr>
        <p:spPr>
          <a:xfrm>
            <a:off x="3441570" y="2426254"/>
            <a:ext cx="0" cy="615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FD30F8CC-07DD-08A2-1ACE-2AA391D3E4B3}"/>
              </a:ext>
            </a:extLst>
          </p:cNvPr>
          <p:cNvCxnSpPr>
            <a:cxnSpLocks/>
          </p:cNvCxnSpPr>
          <p:nvPr/>
        </p:nvCxnSpPr>
        <p:spPr>
          <a:xfrm>
            <a:off x="2271550" y="2426254"/>
            <a:ext cx="0" cy="6153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31BE664-EDDA-3D6B-5D80-DB18E0A1EFF9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6564546" y="2440493"/>
            <a:ext cx="1" cy="85254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28F0CDED-7DA8-03DA-170D-0649F34C57BB}"/>
              </a:ext>
            </a:extLst>
          </p:cNvPr>
          <p:cNvSpPr txBox="1"/>
          <p:nvPr/>
        </p:nvSpPr>
        <p:spPr>
          <a:xfrm>
            <a:off x="9598952" y="4112184"/>
            <a:ext cx="88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</a:t>
            </a:r>
            <a:b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1637C55-737C-F078-8CA7-7763CDEF7895}"/>
              </a:ext>
            </a:extLst>
          </p:cNvPr>
          <p:cNvCxnSpPr/>
          <p:nvPr/>
        </p:nvCxnSpPr>
        <p:spPr>
          <a:xfrm>
            <a:off x="10574165" y="2426254"/>
            <a:ext cx="0" cy="225308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BDA59B5-49D9-F2A5-C877-5796011CB2D1}"/>
              </a:ext>
            </a:extLst>
          </p:cNvPr>
          <p:cNvCxnSpPr>
            <a:cxnSpLocks/>
          </p:cNvCxnSpPr>
          <p:nvPr/>
        </p:nvCxnSpPr>
        <p:spPr>
          <a:xfrm>
            <a:off x="9760766" y="2435779"/>
            <a:ext cx="0" cy="6153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DE6ABC47-800E-F524-9C57-AB831798F15B}"/>
              </a:ext>
            </a:extLst>
          </p:cNvPr>
          <p:cNvSpPr txBox="1"/>
          <p:nvPr/>
        </p:nvSpPr>
        <p:spPr>
          <a:xfrm>
            <a:off x="10756524" y="1976567"/>
            <a:ext cx="134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Action </a:t>
            </a: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2729EEE-06E7-8CB6-3810-089D94BCF787}"/>
              </a:ext>
            </a:extLst>
          </p:cNvPr>
          <p:cNvSpPr txBox="1"/>
          <p:nvPr/>
        </p:nvSpPr>
        <p:spPr>
          <a:xfrm>
            <a:off x="-116958" y="1705589"/>
            <a:ext cx="200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Action  response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2F6FBF5-3DF8-0ACC-49EE-A758ED7E8EC7}"/>
              </a:ext>
            </a:extLst>
          </p:cNvPr>
          <p:cNvSpPr txBox="1"/>
          <p:nvPr/>
        </p:nvSpPr>
        <p:spPr>
          <a:xfrm>
            <a:off x="10756524" y="1655300"/>
            <a:ext cx="123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FF447BC-8D7F-6A9F-61C9-FFEA14FE4C5F}"/>
              </a:ext>
            </a:extLst>
          </p:cNvPr>
          <p:cNvSpPr txBox="1"/>
          <p:nvPr/>
        </p:nvSpPr>
        <p:spPr>
          <a:xfrm>
            <a:off x="956325" y="4235325"/>
            <a:ext cx="901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3D Model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B97FF8F-78CA-D1CC-E2D2-F68B093383E9}"/>
              </a:ext>
            </a:extLst>
          </p:cNvPr>
          <p:cNvCxnSpPr>
            <a:cxnSpLocks/>
          </p:cNvCxnSpPr>
          <p:nvPr/>
        </p:nvCxnSpPr>
        <p:spPr>
          <a:xfrm>
            <a:off x="1114218" y="3988895"/>
            <a:ext cx="88857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A82C7256-47C2-F1F9-92AE-B5CDB77332D1}"/>
              </a:ext>
            </a:extLst>
          </p:cNvPr>
          <p:cNvCxnSpPr>
            <a:cxnSpLocks/>
          </p:cNvCxnSpPr>
          <p:nvPr/>
        </p:nvCxnSpPr>
        <p:spPr>
          <a:xfrm>
            <a:off x="1125333" y="3475961"/>
            <a:ext cx="88857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A2B11E1-4E96-03D0-A413-EEA9BF007716}"/>
              </a:ext>
            </a:extLst>
          </p:cNvPr>
          <p:cNvSpPr txBox="1"/>
          <p:nvPr/>
        </p:nvSpPr>
        <p:spPr>
          <a:xfrm>
            <a:off x="1325298" y="3170578"/>
            <a:ext cx="48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44E09C2-C681-F489-FAD4-24C9E90C91DC}"/>
              </a:ext>
            </a:extLst>
          </p:cNvPr>
          <p:cNvCxnSpPr>
            <a:cxnSpLocks/>
          </p:cNvCxnSpPr>
          <p:nvPr/>
        </p:nvCxnSpPr>
        <p:spPr>
          <a:xfrm>
            <a:off x="1129458" y="4541345"/>
            <a:ext cx="88857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DF25D41-DFB0-A461-2B71-FF43473B8381}"/>
              </a:ext>
            </a:extLst>
          </p:cNvPr>
          <p:cNvCxnSpPr>
            <a:cxnSpLocks/>
          </p:cNvCxnSpPr>
          <p:nvPr/>
        </p:nvCxnSpPr>
        <p:spPr>
          <a:xfrm>
            <a:off x="1121838" y="5082365"/>
            <a:ext cx="88857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0ACE29-5DC8-4A1C-1AD0-976FC0764A3B}"/>
              </a:ext>
            </a:extLst>
          </p:cNvPr>
          <p:cNvCxnSpPr>
            <a:cxnSpLocks/>
          </p:cNvCxnSpPr>
          <p:nvPr/>
        </p:nvCxnSpPr>
        <p:spPr>
          <a:xfrm>
            <a:off x="373471" y="1625121"/>
            <a:ext cx="162674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3BB137D-C66F-B506-D833-EF682F0A319D}"/>
              </a:ext>
            </a:extLst>
          </p:cNvPr>
          <p:cNvSpPr txBox="1"/>
          <p:nvPr/>
        </p:nvSpPr>
        <p:spPr>
          <a:xfrm>
            <a:off x="319750" y="1319218"/>
            <a:ext cx="155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Command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8EECF9-E30F-1AA6-B0FF-27DDE338966E}"/>
              </a:ext>
            </a:extLst>
          </p:cNvPr>
          <p:cNvCxnSpPr>
            <a:cxnSpLocks/>
          </p:cNvCxnSpPr>
          <p:nvPr/>
        </p:nvCxnSpPr>
        <p:spPr>
          <a:xfrm>
            <a:off x="381490" y="2008527"/>
            <a:ext cx="162674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8011F4-498F-6698-DED3-18CDD5E5D1F3}"/>
              </a:ext>
            </a:extLst>
          </p:cNvPr>
          <p:cNvCxnSpPr>
            <a:cxnSpLocks/>
          </p:cNvCxnSpPr>
          <p:nvPr/>
        </p:nvCxnSpPr>
        <p:spPr>
          <a:xfrm>
            <a:off x="10615525" y="1491771"/>
            <a:ext cx="162674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C2F7BA-40B1-585A-FD94-CB6EFF231D06}"/>
              </a:ext>
            </a:extLst>
          </p:cNvPr>
          <p:cNvSpPr txBox="1"/>
          <p:nvPr/>
        </p:nvSpPr>
        <p:spPr>
          <a:xfrm>
            <a:off x="10760158" y="1241781"/>
            <a:ext cx="1612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Command Status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9C957-BDD5-DA20-A85E-301997B52E52}"/>
              </a:ext>
            </a:extLst>
          </p:cNvPr>
          <p:cNvCxnSpPr>
            <a:cxnSpLocks/>
          </p:cNvCxnSpPr>
          <p:nvPr/>
        </p:nvCxnSpPr>
        <p:spPr>
          <a:xfrm>
            <a:off x="10607905" y="1952781"/>
            <a:ext cx="162674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531B1B-6F58-40B3-BC89-1447B0A8057F}"/>
              </a:ext>
            </a:extLst>
          </p:cNvPr>
          <p:cNvCxnSpPr>
            <a:cxnSpLocks/>
          </p:cNvCxnSpPr>
          <p:nvPr/>
        </p:nvCxnSpPr>
        <p:spPr>
          <a:xfrm>
            <a:off x="10596475" y="2249961"/>
            <a:ext cx="162674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82C48AE-5516-FF34-36C8-BEEC04C6A17C}"/>
              </a:ext>
            </a:extLst>
          </p:cNvPr>
          <p:cNvSpPr/>
          <p:nvPr/>
        </p:nvSpPr>
        <p:spPr>
          <a:xfrm>
            <a:off x="3111757" y="4697019"/>
            <a:ext cx="601026" cy="77343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 Creation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7A24978-5E68-7982-0AA4-0B28E75928E9}"/>
              </a:ext>
            </a:extLst>
          </p:cNvPr>
          <p:cNvSpPr/>
          <p:nvPr/>
        </p:nvSpPr>
        <p:spPr>
          <a:xfrm>
            <a:off x="203693" y="2440493"/>
            <a:ext cx="733224" cy="3103269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Agent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07142F57-A959-544E-423F-E4278461D9FF}"/>
              </a:ext>
            </a:extLst>
          </p:cNvPr>
          <p:cNvSpPr/>
          <p:nvPr/>
        </p:nvSpPr>
        <p:spPr>
          <a:xfrm>
            <a:off x="3631110" y="2920809"/>
            <a:ext cx="93629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Directive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48EF59-A15C-110E-8597-B0A203565F2A}"/>
              </a:ext>
            </a:extLst>
          </p:cNvPr>
          <p:cNvSpPr txBox="1"/>
          <p:nvPr/>
        </p:nvSpPr>
        <p:spPr>
          <a:xfrm>
            <a:off x="3695187" y="3680041"/>
            <a:ext cx="834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Scene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Descript.</a:t>
            </a:r>
          </a:p>
        </p:txBody>
      </p:sp>
    </p:spTree>
    <p:extLst>
      <p:ext uri="{BB962C8B-B14F-4D97-AF65-F5344CB8AC3E}">
        <p14:creationId xmlns:p14="http://schemas.microsoft.com/office/powerpoint/2010/main" val="250355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1775A-B2F9-D9F9-6744-257EBD8DC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>
            <a:extLst>
              <a:ext uri="{FF2B5EF4-FFF2-40B4-BE49-F238E27FC236}">
                <a16:creationId xmlns:a16="http://schemas.microsoft.com/office/drawing/2014/main" id="{1C6AA81A-70D2-FB53-989D-BA866C12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050" y="4179974"/>
            <a:ext cx="4043499" cy="1987362"/>
          </a:xfrm>
        </p:spPr>
        <p:txBody>
          <a:bodyPr anchor="t">
            <a:normAutofit/>
          </a:bodyPr>
          <a:lstStyle/>
          <a:p>
            <a:r>
              <a:rPr lang="en-GB" dirty="0"/>
              <a:t>An example AIM specification: Context Capture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82488-E234-3009-D7BE-43467364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17-Nov-25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33DBE-6C8A-4193-C6B9-014117F4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99567-2225-CA72-ACEB-FDF5C32D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" y="2297106"/>
            <a:ext cx="9356760" cy="449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06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09190E-8C99-0694-3046-D8BF8C51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example AIM specification: Context Capture/1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29088C-D6CE-15E9-991F-207EDD4E7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Receives</a:t>
            </a:r>
            <a:endParaRPr lang="en-GB" dirty="0"/>
          </a:p>
          <a:p>
            <a:pPr lvl="1"/>
            <a:r>
              <a:rPr lang="en-GB" dirty="0"/>
              <a:t>Text Objects, Audio Objects, Visual Objects, 3D Model Objects.</a:t>
            </a:r>
          </a:p>
          <a:p>
            <a:pPr lvl="1"/>
            <a:r>
              <a:rPr lang="en-GB" dirty="0"/>
              <a:t>Context Capture Directives from A‑User Control guiding modality prioritization and acquisition strategy.</a:t>
            </a:r>
          </a:p>
          <a:p>
            <a:r>
              <a:rPr lang="en-GB" b="1" dirty="0"/>
              <a:t>Extracts, refines, and interprets</a:t>
            </a:r>
            <a:r>
              <a:rPr lang="en-GB" dirty="0"/>
              <a:t> multimodal signals to construct </a:t>
            </a:r>
            <a:r>
              <a:rPr lang="en-GB" b="1" u="sng" dirty="0"/>
              <a:t>Context</a:t>
            </a:r>
            <a:r>
              <a:rPr lang="en-GB" dirty="0"/>
              <a:t>, a </a:t>
            </a:r>
            <a:r>
              <a:rPr lang="en-GB" b="1" dirty="0"/>
              <a:t>representation of the User environment and User State</a:t>
            </a:r>
            <a:r>
              <a:rPr lang="en-GB" dirty="0"/>
              <a:t>, including:</a:t>
            </a:r>
          </a:p>
          <a:p>
            <a:pPr lvl="1"/>
            <a:r>
              <a:rPr lang="en-GB" dirty="0"/>
              <a:t>Scene grounding in </a:t>
            </a:r>
            <a:r>
              <a:rPr lang="en-GB" dirty="0" err="1"/>
              <a:t>spatio</a:t>
            </a:r>
            <a:r>
              <a:rPr lang="en-GB" dirty="0"/>
              <a:t>‑temporal coordinates.</a:t>
            </a:r>
          </a:p>
          <a:p>
            <a:pPr lvl="1"/>
            <a:r>
              <a:rPr lang="en-GB" dirty="0"/>
              <a:t>User localization (position, orientation, posture).</a:t>
            </a:r>
          </a:p>
          <a:p>
            <a:pPr lvl="1"/>
            <a:r>
              <a:rPr lang="en-GB" dirty="0"/>
              <a:t>Semantic tagging of objects, actions, and environmental features.</a:t>
            </a:r>
          </a:p>
          <a:p>
            <a:pPr lvl="1"/>
            <a:r>
              <a:rPr lang="en-GB" dirty="0"/>
              <a:t>Framing of cognitive, emotional, attentional, and temporal states.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9AC0-1D4A-415C-507A-EFFF87FA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C281E-5910-C3F4-511D-F4DF6A3D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9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7F07F-0884-809C-8EB0-36A1F8F9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BFDAE7-995F-D1E0-4C47-5176C88C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example AIM specification: Context Capture/2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07DDEA-53B4-6D08-664B-6F583E73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Sends Context to</a:t>
            </a:r>
            <a:endParaRPr lang="en-GB" dirty="0"/>
          </a:p>
          <a:p>
            <a:pPr lvl="1"/>
            <a:r>
              <a:rPr lang="en-GB" dirty="0"/>
              <a:t>Prompt Creation as Contextual Guide for multimodal prompt generation.</a:t>
            </a:r>
          </a:p>
          <a:p>
            <a:pPr lvl="1"/>
            <a:r>
              <a:rPr lang="en-GB" dirty="0"/>
              <a:t>Spatial Reasoning as for situational awareness and environment alignment.</a:t>
            </a:r>
          </a:p>
          <a:p>
            <a:pPr lvl="1"/>
            <a:r>
              <a:rPr lang="en-GB" dirty="0"/>
              <a:t>A‑User Control as Contextual Status in response to Context Capture Directives.</a:t>
            </a:r>
          </a:p>
          <a:p>
            <a:r>
              <a:rPr lang="en-GB" b="1" dirty="0"/>
              <a:t>Enables</a:t>
            </a:r>
            <a:endParaRPr lang="en-GB" dirty="0"/>
          </a:p>
          <a:p>
            <a:pPr lvl="1"/>
            <a:r>
              <a:rPr lang="en-GB" u="sng" dirty="0"/>
              <a:t>Spatial Reasoning and Prompt Creation </a:t>
            </a:r>
            <a:r>
              <a:rPr lang="en-GB" dirty="0"/>
              <a:t>to operate with full awareness of the multimodal environment, supporting perception‑aligned interactions, context‑sensitive orchestration of AIMs</a:t>
            </a:r>
          </a:p>
          <a:p>
            <a:pPr lvl="1"/>
            <a:r>
              <a:rPr lang="en-GB" u="sng" dirty="0"/>
              <a:t>A‑User Control</a:t>
            </a:r>
            <a:r>
              <a:rPr lang="en-GB" dirty="0"/>
              <a:t> to keep it informed about the implementation of Context Capture Directives.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45285-919D-5E6C-41EB-F4320B46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E8E6C-6A63-E992-18AE-B27AF0B2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51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94A74-F549-7F0F-F57B-AD0EE24F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A84412-DBE4-10CE-EF87-9957C95C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example AIM specification: Context Capture/3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BF57399-3740-CD2E-28A6-BB3E773DD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889976"/>
              </p:ext>
            </p:extLst>
          </p:nvPr>
        </p:nvGraphicFramePr>
        <p:xfrm>
          <a:off x="1301750" y="1232645"/>
          <a:ext cx="10202862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356">
                  <a:extLst>
                    <a:ext uri="{9D8B030D-6E8A-4147-A177-3AD203B41FA5}">
                      <a16:colId xmlns:a16="http://schemas.microsoft.com/office/drawing/2014/main" val="2710356319"/>
                    </a:ext>
                  </a:extLst>
                </a:gridCol>
                <a:gridCol w="8483506">
                  <a:extLst>
                    <a:ext uri="{9D8B030D-6E8A-4147-A177-3AD203B41FA5}">
                      <a16:colId xmlns:a16="http://schemas.microsoft.com/office/drawing/2014/main" val="765660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9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377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Text Object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 input expressed in structured text form, including written or transcribed utterances.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8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 Object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Captured audio signals from the scene, covering speech, environmental sounds, and paralinguistic cues.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8976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3D Model Object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Geometric and spatial data describing the environment, including structures, surfaces, and volumetric features.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23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Object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 signals from the scene, encompassing gestures, facial expressions, and environmental imagery.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1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Context Capture Directive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 instructions specifying modality prioritization, acquisition parameters, or framing rules to guide M‑Location perceptual processing.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88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01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Context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structured, time‑stamped snapshot integrating multimodal inputs into an initial situational model of the environment and user posture.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586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Context Capture Status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Scene‑level metadata describing user presence, environmental conditions, and confidence measures for contextual framing.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6296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79B51-B11A-BA7C-01AC-A1DC2929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E5279-14F2-52F8-41F3-6062CEDC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95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786F-AB08-DB62-7AD7-6B7735F7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65126"/>
            <a:ext cx="10515600" cy="852403"/>
          </a:xfrm>
        </p:spPr>
        <p:txBody>
          <a:bodyPr/>
          <a:lstStyle/>
          <a:p>
            <a:r>
              <a:rPr lang="en-GB" dirty="0"/>
              <a:t>An example AIM specification: Context Capture/4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C25BAC-5565-B5B0-AC1B-34939FF37D3D}"/>
              </a:ext>
            </a:extLst>
          </p:cNvPr>
          <p:cNvCxnSpPr>
            <a:cxnSpLocks/>
          </p:cNvCxnSpPr>
          <p:nvPr/>
        </p:nvCxnSpPr>
        <p:spPr>
          <a:xfrm>
            <a:off x="6386266" y="2940478"/>
            <a:ext cx="191747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C827E35-4BD1-152E-087E-B4EC39604945}"/>
              </a:ext>
            </a:extLst>
          </p:cNvPr>
          <p:cNvSpPr txBox="1"/>
          <p:nvPr/>
        </p:nvSpPr>
        <p:spPr>
          <a:xfrm>
            <a:off x="4514946" y="4667787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2A7CE70-1BDD-96E4-287B-A0874B611D04}"/>
              </a:ext>
            </a:extLst>
          </p:cNvPr>
          <p:cNvCxnSpPr>
            <a:cxnSpLocks/>
          </p:cNvCxnSpPr>
          <p:nvPr/>
        </p:nvCxnSpPr>
        <p:spPr>
          <a:xfrm>
            <a:off x="1893548" y="4950339"/>
            <a:ext cx="158205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A731B45-F343-FEB1-542E-81B0747AFC0E}"/>
              </a:ext>
            </a:extLst>
          </p:cNvPr>
          <p:cNvSpPr txBox="1"/>
          <p:nvPr/>
        </p:nvSpPr>
        <p:spPr>
          <a:xfrm>
            <a:off x="2028207" y="293309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9C764C3-B8D8-0092-BB3F-0B6B1196D549}"/>
              </a:ext>
            </a:extLst>
          </p:cNvPr>
          <p:cNvCxnSpPr>
            <a:cxnSpLocks/>
          </p:cNvCxnSpPr>
          <p:nvPr/>
        </p:nvCxnSpPr>
        <p:spPr>
          <a:xfrm>
            <a:off x="1893548" y="3302428"/>
            <a:ext cx="158205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F42BE14-00D4-50EF-7729-84D92387834B}"/>
              </a:ext>
            </a:extLst>
          </p:cNvPr>
          <p:cNvSpPr txBox="1"/>
          <p:nvPr/>
        </p:nvSpPr>
        <p:spPr>
          <a:xfrm>
            <a:off x="2028207" y="458092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319B8B-DFA6-C468-DAFE-15ABE5EC5306}"/>
              </a:ext>
            </a:extLst>
          </p:cNvPr>
          <p:cNvSpPr txBox="1"/>
          <p:nvPr/>
        </p:nvSpPr>
        <p:spPr>
          <a:xfrm>
            <a:off x="4499905" y="2981862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0E3E5F0-A017-C2DE-3A0B-41DEC2C26E41}"/>
              </a:ext>
            </a:extLst>
          </p:cNvPr>
          <p:cNvCxnSpPr>
            <a:cxnSpLocks/>
          </p:cNvCxnSpPr>
          <p:nvPr/>
        </p:nvCxnSpPr>
        <p:spPr>
          <a:xfrm flipV="1">
            <a:off x="4210579" y="3292903"/>
            <a:ext cx="1685602" cy="114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5FF02A6-4A65-8E1E-A263-BDC04860FD6E}"/>
              </a:ext>
            </a:extLst>
          </p:cNvPr>
          <p:cNvSpPr txBox="1"/>
          <p:nvPr/>
        </p:nvSpPr>
        <p:spPr>
          <a:xfrm>
            <a:off x="6926433" y="5153025"/>
            <a:ext cx="136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Descriptors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E00FCC8-C1FD-DAD7-C58E-3D686B23DB8E}"/>
              </a:ext>
            </a:extLst>
          </p:cNvPr>
          <p:cNvCxnSpPr>
            <a:cxnSpLocks/>
          </p:cNvCxnSpPr>
          <p:nvPr/>
        </p:nvCxnSpPr>
        <p:spPr>
          <a:xfrm>
            <a:off x="6376741" y="5464603"/>
            <a:ext cx="191747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4EB7D50-9E46-7FEB-79F9-6F73CB49C512}"/>
              </a:ext>
            </a:extLst>
          </p:cNvPr>
          <p:cNvSpPr txBox="1"/>
          <p:nvPr/>
        </p:nvSpPr>
        <p:spPr>
          <a:xfrm>
            <a:off x="6935958" y="2628900"/>
            <a:ext cx="135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Descriptors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08227BE-1B58-D53A-E9B3-5111CD4AFE0C}"/>
              </a:ext>
            </a:extLst>
          </p:cNvPr>
          <p:cNvSpPr/>
          <p:nvPr/>
        </p:nvSpPr>
        <p:spPr>
          <a:xfrm>
            <a:off x="8286257" y="2597127"/>
            <a:ext cx="1020726" cy="32131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State Extraction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89851FD-F451-57F8-CC4D-1BBDA3965B3B}"/>
              </a:ext>
            </a:extLst>
          </p:cNvPr>
          <p:cNvCxnSpPr>
            <a:cxnSpLocks/>
          </p:cNvCxnSpPr>
          <p:nvPr/>
        </p:nvCxnSpPr>
        <p:spPr>
          <a:xfrm>
            <a:off x="6505016" y="2362906"/>
            <a:ext cx="371394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C1AC070-E1A3-3553-ED9F-B6445950B1D4}"/>
              </a:ext>
            </a:extLst>
          </p:cNvPr>
          <p:cNvCxnSpPr>
            <a:cxnSpLocks/>
          </p:cNvCxnSpPr>
          <p:nvPr/>
        </p:nvCxnSpPr>
        <p:spPr>
          <a:xfrm>
            <a:off x="9306983" y="3547632"/>
            <a:ext cx="94212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8A12D75-D4CE-1485-F75D-B22838B0D46A}"/>
              </a:ext>
            </a:extLst>
          </p:cNvPr>
          <p:cNvCxnSpPr>
            <a:cxnSpLocks/>
          </p:cNvCxnSpPr>
          <p:nvPr/>
        </p:nvCxnSpPr>
        <p:spPr>
          <a:xfrm flipV="1">
            <a:off x="4220104" y="4978828"/>
            <a:ext cx="1685602" cy="114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8200B50-0C27-7238-06A5-2343EB4DA4CC}"/>
              </a:ext>
            </a:extLst>
          </p:cNvPr>
          <p:cNvSpPr txBox="1"/>
          <p:nvPr/>
        </p:nvSpPr>
        <p:spPr>
          <a:xfrm>
            <a:off x="7703245" y="1990725"/>
            <a:ext cx="247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Descriptors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D81A82E-66FA-7EAF-0536-0149E74FC301}"/>
              </a:ext>
            </a:extLst>
          </p:cNvPr>
          <p:cNvSpPr txBox="1"/>
          <p:nvPr/>
        </p:nvSpPr>
        <p:spPr>
          <a:xfrm>
            <a:off x="7410450" y="5816134"/>
            <a:ext cx="29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 Scene Descriptors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15906CA-D704-04FA-F020-FE7B2F9B5DBA}"/>
              </a:ext>
            </a:extLst>
          </p:cNvPr>
          <p:cNvCxnSpPr>
            <a:cxnSpLocks/>
          </p:cNvCxnSpPr>
          <p:nvPr/>
        </p:nvCxnSpPr>
        <p:spPr>
          <a:xfrm flipV="1">
            <a:off x="1741148" y="2400300"/>
            <a:ext cx="4163330" cy="476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C26EF36-94C1-0EEE-2D51-71142E0E26BC}"/>
              </a:ext>
            </a:extLst>
          </p:cNvPr>
          <p:cNvSpPr txBox="1"/>
          <p:nvPr/>
        </p:nvSpPr>
        <p:spPr>
          <a:xfrm>
            <a:off x="3438525" y="2026701"/>
            <a:ext cx="24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Descriptors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24033E5-7062-5A04-5416-75F45982E52D}"/>
              </a:ext>
            </a:extLst>
          </p:cNvPr>
          <p:cNvCxnSpPr>
            <a:cxnSpLocks/>
          </p:cNvCxnSpPr>
          <p:nvPr/>
        </p:nvCxnSpPr>
        <p:spPr>
          <a:xfrm flipV="1">
            <a:off x="1731623" y="6181725"/>
            <a:ext cx="4163330" cy="476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4FF2A11-4F43-0C3B-FAAE-20974073ED03}"/>
              </a:ext>
            </a:extLst>
          </p:cNvPr>
          <p:cNvSpPr txBox="1"/>
          <p:nvPr/>
        </p:nvSpPr>
        <p:spPr>
          <a:xfrm>
            <a:off x="3419475" y="5808126"/>
            <a:ext cx="246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Descriptors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5369397-39B3-5723-133C-1CF4F16314A5}"/>
              </a:ext>
            </a:extLst>
          </p:cNvPr>
          <p:cNvCxnSpPr>
            <a:cxnSpLocks/>
          </p:cNvCxnSpPr>
          <p:nvPr/>
        </p:nvCxnSpPr>
        <p:spPr>
          <a:xfrm flipV="1">
            <a:off x="-3705" y="4087944"/>
            <a:ext cx="5917535" cy="1100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D6A9FC7-9132-F9CC-5BC8-EC4B29F7D7D1}"/>
              </a:ext>
            </a:extLst>
          </p:cNvPr>
          <p:cNvSpPr/>
          <p:nvPr/>
        </p:nvSpPr>
        <p:spPr>
          <a:xfrm>
            <a:off x="1037203" y="2141000"/>
            <a:ext cx="1020726" cy="18393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Description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C2B0B-FD39-4760-062E-C4CAACDB0C71}"/>
              </a:ext>
            </a:extLst>
          </p:cNvPr>
          <p:cNvSpPr/>
          <p:nvPr/>
        </p:nvSpPr>
        <p:spPr>
          <a:xfrm>
            <a:off x="1017720" y="4197487"/>
            <a:ext cx="1020726" cy="2117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 Description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9087B-5F8F-D6BA-2B9B-6826548EE1C3}"/>
              </a:ext>
            </a:extLst>
          </p:cNvPr>
          <p:cNvSpPr/>
          <p:nvPr/>
        </p:nvSpPr>
        <p:spPr>
          <a:xfrm>
            <a:off x="3466078" y="2597126"/>
            <a:ext cx="1020726" cy="13726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 Identification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86B0B-BBFD-9BFF-FD41-D8C9121BDED6}"/>
              </a:ext>
            </a:extLst>
          </p:cNvPr>
          <p:cNvSpPr/>
          <p:nvPr/>
        </p:nvSpPr>
        <p:spPr>
          <a:xfrm>
            <a:off x="3475603" y="4208763"/>
            <a:ext cx="1020726" cy="14835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Identification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F940EE9-9D87-F5A8-84E4-297BE19028E4}"/>
              </a:ext>
            </a:extLst>
          </p:cNvPr>
          <p:cNvCxnSpPr>
            <a:cxnSpLocks/>
          </p:cNvCxnSpPr>
          <p:nvPr/>
        </p:nvCxnSpPr>
        <p:spPr>
          <a:xfrm flipV="1">
            <a:off x="6617786" y="3557186"/>
            <a:ext cx="1685602" cy="114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90A3CC0-892E-9F8A-761C-1BCAF9FBB0FD}"/>
              </a:ext>
            </a:extLst>
          </p:cNvPr>
          <p:cNvSpPr txBox="1"/>
          <p:nvPr/>
        </p:nvSpPr>
        <p:spPr>
          <a:xfrm>
            <a:off x="7010400" y="3217326"/>
            <a:ext cx="101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Capture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Directive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665706D-32C6-F8CF-F018-EADB2B17B5B0}"/>
              </a:ext>
            </a:extLst>
          </p:cNvPr>
          <p:cNvCxnSpPr>
            <a:cxnSpLocks/>
          </p:cNvCxnSpPr>
          <p:nvPr/>
        </p:nvCxnSpPr>
        <p:spPr>
          <a:xfrm flipV="1">
            <a:off x="6598736" y="4509686"/>
            <a:ext cx="1685602" cy="114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0F1D70C-407F-6033-13CB-A3FA9C9F340E}"/>
              </a:ext>
            </a:extLst>
          </p:cNvPr>
          <p:cNvSpPr txBox="1"/>
          <p:nvPr/>
        </p:nvSpPr>
        <p:spPr>
          <a:xfrm>
            <a:off x="6991350" y="4169826"/>
            <a:ext cx="101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Capture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4487E8E-2068-B8D8-5B8A-98EE0AF3BBC2}"/>
              </a:ext>
            </a:extLst>
          </p:cNvPr>
          <p:cNvSpPr txBox="1"/>
          <p:nvPr/>
        </p:nvSpPr>
        <p:spPr>
          <a:xfrm>
            <a:off x="9268443" y="3217326"/>
            <a:ext cx="101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Capture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1F1C43-98B4-2346-6D6D-7C8F2B399F98}"/>
              </a:ext>
            </a:extLst>
          </p:cNvPr>
          <p:cNvSpPr txBox="1"/>
          <p:nvPr/>
        </p:nvSpPr>
        <p:spPr>
          <a:xfrm>
            <a:off x="-3705" y="3778469"/>
            <a:ext cx="101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Capture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Directive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B68B820-84B9-8F83-1E42-E464754C184C}"/>
              </a:ext>
            </a:extLst>
          </p:cNvPr>
          <p:cNvCxnSpPr>
            <a:cxnSpLocks/>
          </p:cNvCxnSpPr>
          <p:nvPr/>
        </p:nvCxnSpPr>
        <p:spPr>
          <a:xfrm>
            <a:off x="6495491" y="6182431"/>
            <a:ext cx="371394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C7F0293-D24C-3667-0AD5-15DE77925C23}"/>
              </a:ext>
            </a:extLst>
          </p:cNvPr>
          <p:cNvCxnSpPr>
            <a:cxnSpLocks/>
          </p:cNvCxnSpPr>
          <p:nvPr/>
        </p:nvCxnSpPr>
        <p:spPr>
          <a:xfrm>
            <a:off x="9287933" y="4528707"/>
            <a:ext cx="94212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515695B-64D4-8E4A-AD69-C9D0D76AF9F9}"/>
              </a:ext>
            </a:extLst>
          </p:cNvPr>
          <p:cNvSpPr txBox="1"/>
          <p:nvPr/>
        </p:nvSpPr>
        <p:spPr>
          <a:xfrm>
            <a:off x="9391650" y="4219575"/>
            <a:ext cx="66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A898D74-A286-12AB-80E5-17D463858278}"/>
              </a:ext>
            </a:extLst>
          </p:cNvPr>
          <p:cNvSpPr/>
          <p:nvPr/>
        </p:nvSpPr>
        <p:spPr>
          <a:xfrm>
            <a:off x="10206601" y="1990725"/>
            <a:ext cx="1020726" cy="4391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 Capture Output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8C83A-5636-5DE9-2C70-44EE5167D767}"/>
              </a:ext>
            </a:extLst>
          </p:cNvPr>
          <p:cNvSpPr/>
          <p:nvPr/>
        </p:nvSpPr>
        <p:spPr>
          <a:xfrm>
            <a:off x="5894953" y="2022434"/>
            <a:ext cx="1020726" cy="4359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Audio-Visual Alignment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F3E36C8-82F3-1D1D-E87E-B90FFD40A5FB}"/>
              </a:ext>
            </a:extLst>
          </p:cNvPr>
          <p:cNvCxnSpPr>
            <a:cxnSpLocks/>
          </p:cNvCxnSpPr>
          <p:nvPr/>
        </p:nvCxnSpPr>
        <p:spPr>
          <a:xfrm>
            <a:off x="11240558" y="3519057"/>
            <a:ext cx="94212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D6B711CB-A562-BC34-A1FF-3E17D3567CBE}"/>
              </a:ext>
            </a:extLst>
          </p:cNvPr>
          <p:cNvSpPr txBox="1"/>
          <p:nvPr/>
        </p:nvSpPr>
        <p:spPr>
          <a:xfrm>
            <a:off x="11202018" y="3188751"/>
            <a:ext cx="101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Capture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CCAE322-2442-A180-C48C-0FC33C2C857A}"/>
              </a:ext>
            </a:extLst>
          </p:cNvPr>
          <p:cNvCxnSpPr>
            <a:cxnSpLocks/>
          </p:cNvCxnSpPr>
          <p:nvPr/>
        </p:nvCxnSpPr>
        <p:spPr>
          <a:xfrm>
            <a:off x="11240558" y="5176407"/>
            <a:ext cx="94212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F7E135F-9398-57EC-0319-F3DAD753ED24}"/>
              </a:ext>
            </a:extLst>
          </p:cNvPr>
          <p:cNvSpPr txBox="1"/>
          <p:nvPr/>
        </p:nvSpPr>
        <p:spPr>
          <a:xfrm>
            <a:off x="11237020" y="4800600"/>
            <a:ext cx="101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97BE3CD-D393-2AC8-3F7D-F3F13C93B448}"/>
              </a:ext>
            </a:extLst>
          </p:cNvPr>
          <p:cNvCxnSpPr>
            <a:cxnSpLocks/>
          </p:cNvCxnSpPr>
          <p:nvPr/>
        </p:nvCxnSpPr>
        <p:spPr>
          <a:xfrm>
            <a:off x="105833" y="3061857"/>
            <a:ext cx="94212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7B56F84-B6B3-C1EC-3EA8-B7CBEF3E5FC1}"/>
              </a:ext>
            </a:extLst>
          </p:cNvPr>
          <p:cNvSpPr txBox="1"/>
          <p:nvPr/>
        </p:nvSpPr>
        <p:spPr>
          <a:xfrm>
            <a:off x="16570" y="2714625"/>
            <a:ext cx="101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CFCAB98-B782-748F-93E3-14A81C464E06}"/>
              </a:ext>
            </a:extLst>
          </p:cNvPr>
          <p:cNvCxnSpPr>
            <a:cxnSpLocks/>
          </p:cNvCxnSpPr>
          <p:nvPr/>
        </p:nvCxnSpPr>
        <p:spPr>
          <a:xfrm>
            <a:off x="86783" y="5243082"/>
            <a:ext cx="94212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8E341CEC-8990-76A3-9D03-F2798A2F8340}"/>
              </a:ext>
            </a:extLst>
          </p:cNvPr>
          <p:cNvSpPr txBox="1"/>
          <p:nvPr/>
        </p:nvSpPr>
        <p:spPr>
          <a:xfrm>
            <a:off x="-2480" y="4895850"/>
            <a:ext cx="101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</a:t>
            </a:r>
          </a:p>
        </p:txBody>
      </p:sp>
    </p:spTree>
    <p:extLst>
      <p:ext uri="{BB962C8B-B14F-4D97-AF65-F5344CB8AC3E}">
        <p14:creationId xmlns:p14="http://schemas.microsoft.com/office/powerpoint/2010/main" val="153998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ADA517-027C-BA31-6DE1-CBF9732B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6" y="249065"/>
            <a:ext cx="10202586" cy="952206"/>
          </a:xfrm>
        </p:spPr>
        <p:txBody>
          <a:bodyPr/>
          <a:lstStyle/>
          <a:p>
            <a:r>
              <a:rPr lang="en-GB" dirty="0"/>
              <a:t>An example AIM specification: Context Capture/5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7F8BA-500E-1CF8-CC93-C26C01AA7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120589"/>
            <a:ext cx="10202586" cy="56567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1. Audio Scene Description (ASD)</a:t>
            </a:r>
            <a:endParaRPr lang="en-GB" dirty="0"/>
          </a:p>
          <a:p>
            <a:pPr lvl="0"/>
            <a:r>
              <a:rPr lang="en-GB" b="1" dirty="0"/>
              <a:t>Is produced</a:t>
            </a:r>
            <a:r>
              <a:rPr lang="en-GB" dirty="0"/>
              <a:t> by parsing raw </a:t>
            </a:r>
            <a:r>
              <a:rPr lang="en-GB" b="1" dirty="0"/>
              <a:t>Audio Objects</a:t>
            </a:r>
            <a:r>
              <a:rPr lang="en-GB" dirty="0"/>
              <a:t>.</a:t>
            </a:r>
          </a:p>
          <a:p>
            <a:pPr lvl="0"/>
            <a:r>
              <a:rPr lang="en-GB" b="1" dirty="0"/>
              <a:t>Serves</a:t>
            </a:r>
            <a:r>
              <a:rPr lang="en-GB" dirty="0"/>
              <a:t> to generate </a:t>
            </a:r>
            <a:r>
              <a:rPr lang="en-GB" b="1" dirty="0"/>
              <a:t>Audio Scene Descriptors</a:t>
            </a:r>
            <a:r>
              <a:rPr lang="en-GB" dirty="0"/>
              <a:t> (structured representation of ambient sounds, speech, and spatial audio sources).</a:t>
            </a:r>
          </a:p>
          <a:p>
            <a:pPr lvl="0"/>
            <a:r>
              <a:rPr lang="en-GB" b="1" dirty="0"/>
              <a:t>Enables</a:t>
            </a:r>
            <a:r>
              <a:rPr lang="en-GB" dirty="0"/>
              <a:t> downstream modules (AOI, AVA) to work with semantically enriched audio data.</a:t>
            </a:r>
          </a:p>
          <a:p>
            <a:pPr marL="0" indent="0">
              <a:buNone/>
            </a:pPr>
            <a:r>
              <a:rPr lang="en-GB" b="1" dirty="0"/>
              <a:t>2. Visual Scene Description (VSD)</a:t>
            </a:r>
            <a:endParaRPr lang="en-GB" dirty="0"/>
          </a:p>
          <a:p>
            <a:pPr lvl="0"/>
            <a:r>
              <a:rPr lang="en-GB" b="1" dirty="0"/>
              <a:t>Is produced</a:t>
            </a:r>
            <a:r>
              <a:rPr lang="en-GB" dirty="0"/>
              <a:t> by parsing raw </a:t>
            </a:r>
            <a:r>
              <a:rPr lang="en-GB" b="1" dirty="0"/>
              <a:t>Visual Objects</a:t>
            </a:r>
            <a:r>
              <a:rPr lang="en-GB" dirty="0"/>
              <a:t> and </a:t>
            </a:r>
            <a:r>
              <a:rPr lang="en-GB" b="1" dirty="0"/>
              <a:t>3D Model Objects</a:t>
            </a:r>
            <a:r>
              <a:rPr lang="en-GB" dirty="0"/>
              <a:t>.</a:t>
            </a:r>
          </a:p>
          <a:p>
            <a:pPr lvl="0"/>
            <a:r>
              <a:rPr lang="en-GB" b="1" dirty="0"/>
              <a:t>Serves</a:t>
            </a:r>
            <a:r>
              <a:rPr lang="en-GB" dirty="0"/>
              <a:t> to generate </a:t>
            </a:r>
            <a:r>
              <a:rPr lang="en-GB" b="1" dirty="0"/>
              <a:t>Visual Scene Descriptors</a:t>
            </a:r>
            <a:r>
              <a:rPr lang="en-GB" dirty="0"/>
              <a:t> (structured representation of geometry, objects, and layout).</a:t>
            </a:r>
          </a:p>
          <a:p>
            <a:pPr lvl="0"/>
            <a:r>
              <a:rPr lang="en-GB" b="1" dirty="0"/>
              <a:t>Enables</a:t>
            </a:r>
            <a:r>
              <a:rPr lang="en-GB" dirty="0"/>
              <a:t> VOI and AVA to reason over spatial and visual features.</a:t>
            </a:r>
          </a:p>
          <a:p>
            <a:pPr marL="0" indent="0">
              <a:buNone/>
            </a:pPr>
            <a:r>
              <a:rPr lang="en-GB" b="1" dirty="0"/>
              <a:t>3. Audio Object Identification (AOI)</a:t>
            </a:r>
            <a:endParaRPr lang="en-GB" dirty="0"/>
          </a:p>
          <a:p>
            <a:pPr lvl="0"/>
            <a:r>
              <a:rPr lang="en-GB" b="1" dirty="0"/>
              <a:t>Is produced</a:t>
            </a:r>
            <a:r>
              <a:rPr lang="en-GB" dirty="0"/>
              <a:t> by analysing </a:t>
            </a:r>
            <a:r>
              <a:rPr lang="en-GB" b="1" dirty="0"/>
              <a:t>Audio Scene Descriptors</a:t>
            </a:r>
            <a:r>
              <a:rPr lang="en-GB" dirty="0"/>
              <a:t>.</a:t>
            </a:r>
          </a:p>
          <a:p>
            <a:pPr lvl="0"/>
            <a:r>
              <a:rPr lang="en-GB" b="1" dirty="0"/>
              <a:t>Serves</a:t>
            </a:r>
            <a:r>
              <a:rPr lang="en-GB" dirty="0"/>
              <a:t> to classify discrete </a:t>
            </a:r>
            <a:r>
              <a:rPr lang="en-GB" b="1" dirty="0"/>
              <a:t>Audio Object Types</a:t>
            </a:r>
            <a:r>
              <a:rPr lang="en-GB" dirty="0"/>
              <a:t> (speech segments, sound events, environmental cues).</a:t>
            </a:r>
          </a:p>
          <a:p>
            <a:pPr lvl="0"/>
            <a:r>
              <a:rPr lang="en-GB" b="1" dirty="0"/>
              <a:t>Enables</a:t>
            </a:r>
            <a:r>
              <a:rPr lang="en-GB" dirty="0"/>
              <a:t> AVA and USE to align audio semantics with visual and contextual data.</a:t>
            </a:r>
          </a:p>
          <a:p>
            <a:pPr marL="0" indent="0">
              <a:buNone/>
            </a:pPr>
            <a:r>
              <a:rPr lang="en-GB" b="1" dirty="0"/>
              <a:t>4. Visual Object Identification (VOI)</a:t>
            </a:r>
            <a:endParaRPr lang="en-GB" dirty="0"/>
          </a:p>
          <a:p>
            <a:pPr lvl="0"/>
            <a:r>
              <a:rPr lang="en-GB" b="1" dirty="0"/>
              <a:t>Is produced</a:t>
            </a:r>
            <a:r>
              <a:rPr lang="en-GB" dirty="0"/>
              <a:t> by analysing </a:t>
            </a:r>
            <a:r>
              <a:rPr lang="en-GB" b="1" dirty="0"/>
              <a:t>Visual Scene Descriptors</a:t>
            </a:r>
            <a:r>
              <a:rPr lang="en-GB" dirty="0"/>
              <a:t>.</a:t>
            </a:r>
          </a:p>
          <a:p>
            <a:pPr lvl="0"/>
            <a:r>
              <a:rPr lang="en-GB" b="1" dirty="0"/>
              <a:t>Serves</a:t>
            </a:r>
            <a:r>
              <a:rPr lang="en-GB" dirty="0"/>
              <a:t> to classify discrete </a:t>
            </a:r>
            <a:r>
              <a:rPr lang="en-GB" b="1" dirty="0"/>
              <a:t>Visual Object Types</a:t>
            </a:r>
            <a:r>
              <a:rPr lang="en-GB" dirty="0"/>
              <a:t> (gestures, facial expressions, environmental objects).</a:t>
            </a:r>
          </a:p>
          <a:p>
            <a:pPr lvl="0"/>
            <a:r>
              <a:rPr lang="en-GB" b="1" dirty="0"/>
              <a:t>Enables</a:t>
            </a:r>
            <a:r>
              <a:rPr lang="en-GB" dirty="0"/>
              <a:t> AVA and USE to integrate visual semantics into context framing.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75B90-7BFE-2A32-129F-105DDD12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72DFD-DA79-C435-7714-7A3A44C1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66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FE32-94F9-CB33-3853-940628FD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AIM specification: Context Capture/6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D35A2-C487-F535-4596-393BA211A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59859"/>
            <a:ext cx="10202586" cy="51547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  <a:r>
              <a:rPr lang="en-GB" b="1" dirty="0"/>
              <a:t>5. Audio‑Visual Alignment (AVA)</a:t>
            </a:r>
            <a:endParaRPr lang="en-GB" dirty="0"/>
          </a:p>
          <a:p>
            <a:pPr lvl="0"/>
            <a:r>
              <a:rPr lang="en-GB" b="1" dirty="0"/>
              <a:t>Is produced</a:t>
            </a:r>
            <a:r>
              <a:rPr lang="en-GB" dirty="0"/>
              <a:t> by combining </a:t>
            </a:r>
            <a:r>
              <a:rPr lang="en-GB" b="1" dirty="0"/>
              <a:t>Audio Scene Descriptors, Audio Object Types, Visual Object Types, Visual Scene Descriptors</a:t>
            </a:r>
            <a:r>
              <a:rPr lang="en-GB" dirty="0"/>
              <a:t>, and </a:t>
            </a:r>
            <a:r>
              <a:rPr lang="en-GB" b="1" dirty="0"/>
              <a:t>Context Capture Directive</a:t>
            </a:r>
            <a:r>
              <a:rPr lang="en-GB" dirty="0"/>
              <a:t>.</a:t>
            </a:r>
          </a:p>
          <a:p>
            <a:pPr lvl="0"/>
            <a:r>
              <a:rPr lang="en-GB" b="1" dirty="0"/>
              <a:t>Serves</a:t>
            </a:r>
            <a:r>
              <a:rPr lang="en-GB" dirty="0"/>
              <a:t> to synchronise audio and visual streams into </a:t>
            </a:r>
            <a:r>
              <a:rPr lang="en-GB" b="1" dirty="0"/>
              <a:t>Aligned Audio Scene Descriptors</a:t>
            </a:r>
            <a:r>
              <a:rPr lang="en-GB" dirty="0"/>
              <a:t> and </a:t>
            </a:r>
            <a:r>
              <a:rPr lang="en-GB" b="1" dirty="0"/>
              <a:t>Aligned Visual Scene Descriptors</a:t>
            </a:r>
            <a:r>
              <a:rPr lang="en-GB" dirty="0"/>
              <a:t>.</a:t>
            </a:r>
          </a:p>
          <a:p>
            <a:pPr lvl="0"/>
            <a:r>
              <a:rPr lang="en-GB" b="1" dirty="0"/>
              <a:t>Enables</a:t>
            </a:r>
            <a:r>
              <a:rPr lang="en-GB" dirty="0"/>
              <a:t> directive‑aware reasoning by generating </a:t>
            </a:r>
            <a:r>
              <a:rPr lang="en-GB" b="1" dirty="0"/>
              <a:t>Context Capture State</a:t>
            </a:r>
            <a:r>
              <a:rPr lang="en-GB" dirty="0"/>
              <a:t> (metadata on synchronisation, directive compliance, anchoring).</a:t>
            </a:r>
          </a:p>
          <a:p>
            <a:pPr marL="0" indent="0">
              <a:buNone/>
            </a:pPr>
            <a:r>
              <a:rPr lang="en-GB" b="1" dirty="0"/>
              <a:t>6. User State Extraction (USE)</a:t>
            </a:r>
            <a:endParaRPr lang="en-GB" dirty="0"/>
          </a:p>
          <a:p>
            <a:pPr lvl="0"/>
            <a:r>
              <a:rPr lang="en-GB" b="1" dirty="0"/>
              <a:t>Is produced</a:t>
            </a:r>
            <a:r>
              <a:rPr lang="en-GB" dirty="0"/>
              <a:t> by integrating </a:t>
            </a:r>
            <a:r>
              <a:rPr lang="en-GB" b="1" dirty="0"/>
              <a:t>Aligned Audio Scene Descriptors, Aligned Visual Scene Descriptors, Context Capture Directive, Context Capture State</a:t>
            </a:r>
            <a:r>
              <a:rPr lang="en-GB" dirty="0"/>
              <a:t>, and </a:t>
            </a:r>
            <a:r>
              <a:rPr lang="en-GB" b="1" dirty="0"/>
              <a:t>Personal Status</a:t>
            </a:r>
            <a:r>
              <a:rPr lang="en-GB" dirty="0"/>
              <a:t> (via internal PSE).</a:t>
            </a:r>
          </a:p>
          <a:p>
            <a:pPr lvl="0"/>
            <a:r>
              <a:rPr lang="en-GB" b="1" dirty="0"/>
              <a:t>Serves</a:t>
            </a:r>
            <a:r>
              <a:rPr lang="en-GB" dirty="0"/>
              <a:t> to generate the </a:t>
            </a:r>
            <a:r>
              <a:rPr lang="en-GB" b="1" dirty="0"/>
              <a:t>User State</a:t>
            </a:r>
            <a:r>
              <a:rPr lang="en-GB" dirty="0"/>
              <a:t> (engagement, focus, temporal cues, intent, motivation, personal status).</a:t>
            </a:r>
          </a:p>
          <a:p>
            <a:pPr lvl="0"/>
            <a:r>
              <a:rPr lang="en-GB" b="1" dirty="0"/>
              <a:t>Enables</a:t>
            </a:r>
            <a:r>
              <a:rPr lang="en-GB" dirty="0"/>
              <a:t> downstream AIMs to adapt reasoning and expressive stance based on the User’s posture.</a:t>
            </a:r>
          </a:p>
          <a:p>
            <a:pPr marL="0" indent="0">
              <a:buNone/>
            </a:pPr>
            <a:r>
              <a:rPr lang="en-GB" b="1" dirty="0"/>
              <a:t>7. Context Capture Output (CCO)</a:t>
            </a:r>
            <a:endParaRPr lang="en-GB" dirty="0"/>
          </a:p>
          <a:p>
            <a:pPr lvl="0"/>
            <a:r>
              <a:rPr lang="en-GB" b="1" dirty="0"/>
              <a:t>Is produced</a:t>
            </a:r>
            <a:r>
              <a:rPr lang="en-GB" dirty="0"/>
              <a:t> by consolidating </a:t>
            </a:r>
            <a:r>
              <a:rPr lang="en-GB" b="1" dirty="0"/>
              <a:t>User State</a:t>
            </a:r>
            <a:r>
              <a:rPr lang="en-GB" dirty="0"/>
              <a:t> and </a:t>
            </a:r>
            <a:r>
              <a:rPr lang="en-GB" b="1" dirty="0"/>
              <a:t>Context Capture State</a:t>
            </a:r>
            <a:r>
              <a:rPr lang="en-GB" dirty="0"/>
              <a:t> with aligned descriptors.</a:t>
            </a:r>
          </a:p>
          <a:p>
            <a:pPr lvl="0"/>
            <a:r>
              <a:rPr lang="en-GB" b="1" dirty="0"/>
              <a:t>Serves</a:t>
            </a:r>
            <a:r>
              <a:rPr lang="en-GB" dirty="0"/>
              <a:t> as the final structured output of the CXC AIM.</a:t>
            </a:r>
          </a:p>
          <a:p>
            <a:pPr lvl="0"/>
            <a:r>
              <a:rPr lang="en-GB" b="1" dirty="0"/>
              <a:t>Enables</a:t>
            </a:r>
            <a:r>
              <a:rPr lang="en-GB" dirty="0"/>
              <a:t> external AIMs (Prompt Creation, Domain Access, A‑User Control) to consume directive‑aware context frames.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06120-EB22-8CF2-9F31-EE946928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86EAC-8B0B-854D-E54A-67C0D426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52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297AA-F318-6E82-AE14-C8192612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5AB20-9DBB-28F3-E02F-EDCCCE51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904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89" name="Title 1">
            <a:extLst>
              <a:ext uri="{FF2B5EF4-FFF2-40B4-BE49-F238E27FC236}">
                <a16:creationId xmlns:a16="http://schemas.microsoft.com/office/drawing/2014/main" id="{5BE92D2A-3AF2-1993-C41C-8AF9C450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280" y="3710767"/>
            <a:ext cx="4270719" cy="2073349"/>
          </a:xfrm>
        </p:spPr>
        <p:txBody>
          <a:bodyPr>
            <a:normAutofit/>
          </a:bodyPr>
          <a:lstStyle/>
          <a:p>
            <a:r>
              <a:rPr lang="en-GB" dirty="0"/>
              <a:t>An example AIM specification: Visual Spatial Reasoning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BF1260D8-8698-262C-3926-918E85AD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13001"/>
            <a:ext cx="9175818" cy="43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5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02E9-E293-5303-790C-809D8EDA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85214" cy="793824"/>
          </a:xfrm>
        </p:spPr>
        <p:txBody>
          <a:bodyPr>
            <a:normAutofit/>
          </a:bodyPr>
          <a:lstStyle/>
          <a:p>
            <a:r>
              <a:rPr lang="en-US" dirty="0"/>
              <a:t>         : what it is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C925C-6FF2-F963-7830-38AA4E05A5B0}"/>
              </a:ext>
            </a:extLst>
          </p:cNvPr>
          <p:cNvSpPr/>
          <p:nvPr/>
        </p:nvSpPr>
        <p:spPr>
          <a:xfrm>
            <a:off x="4722659" y="1118977"/>
            <a:ext cx="7462265" cy="11396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International, unaffiliated, non-profit SDO.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A00117-ABF3-1BB7-FC78-9CF62AFC4AAD}"/>
              </a:ext>
            </a:extLst>
          </p:cNvPr>
          <p:cNvSpPr/>
          <p:nvPr/>
        </p:nvSpPr>
        <p:spPr>
          <a:xfrm>
            <a:off x="2977116" y="3193505"/>
            <a:ext cx="9218429" cy="11396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Develops AI-based data coding standards.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B9721F-751B-49F4-C4B7-DF5F7E06C518}"/>
              </a:ext>
            </a:extLst>
          </p:cNvPr>
          <p:cNvSpPr/>
          <p:nvPr/>
        </p:nvSpPr>
        <p:spPr>
          <a:xfrm>
            <a:off x="1319132" y="5250346"/>
            <a:ext cx="10855211" cy="11396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rgbClr val="002060"/>
                </a:solidFill>
              </a:rPr>
              <a:t>Within clear Intellectual Property Rights licensing frameworks.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8BD7E-CB50-76F3-52AE-3284CE5C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612" y="6586076"/>
            <a:ext cx="994520" cy="365125"/>
          </a:xfrm>
        </p:spPr>
        <p:txBody>
          <a:bodyPr/>
          <a:lstStyle/>
          <a:p>
            <a:fld id="{42AC49D9-311B-4A4C-B975-9A6E535768C4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50DC1A-266C-33DB-F209-0544F5DC378C}"/>
              </a:ext>
            </a:extLst>
          </p:cNvPr>
          <p:cNvSpPr txBox="1">
            <a:spLocks/>
          </p:cNvSpPr>
          <p:nvPr/>
        </p:nvSpPr>
        <p:spPr>
          <a:xfrm>
            <a:off x="852371" y="2282529"/>
            <a:ext cx="3870288" cy="79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        : what it does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B1E213-64AF-2FAD-7EAB-772DA4E1068C}"/>
              </a:ext>
            </a:extLst>
          </p:cNvPr>
          <p:cNvSpPr txBox="1">
            <a:spLocks/>
          </p:cNvSpPr>
          <p:nvPr/>
        </p:nvSpPr>
        <p:spPr>
          <a:xfrm>
            <a:off x="838200" y="4601806"/>
            <a:ext cx="3999614" cy="79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       : how it does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E580F7-DA5F-91B7-66FA-B781CCA9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9" y="524968"/>
            <a:ext cx="1346426" cy="657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6E2EA1-B8CE-62A1-5C50-3864709F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82" y="2418467"/>
            <a:ext cx="1346426" cy="6578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71A5DA-CBA0-BC7A-E0E4-AEF4D343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17" y="4724729"/>
            <a:ext cx="1346426" cy="657886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3226810-3F1C-55DA-BB92-55DCB29B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9D1B-C86B-AA94-1022-42891632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6" y="624110"/>
            <a:ext cx="10361889" cy="758123"/>
          </a:xfrm>
        </p:spPr>
        <p:txBody>
          <a:bodyPr>
            <a:normAutofit/>
          </a:bodyPr>
          <a:lstStyle/>
          <a:p>
            <a:r>
              <a:rPr lang="en-GB" sz="3200" dirty="0"/>
              <a:t>An example AIM specification: Visual Spatial Reasoning/1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77A32-7164-F72C-D9BE-3C0248F8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382233"/>
            <a:ext cx="10202586" cy="5316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Function</a:t>
            </a:r>
          </a:p>
          <a:p>
            <a:r>
              <a:rPr lang="en-GB" b="1" dirty="0"/>
              <a:t>Receives</a:t>
            </a:r>
          </a:p>
          <a:p>
            <a:pPr lvl="1"/>
            <a:r>
              <a:rPr lang="en-GB" dirty="0"/>
              <a:t>Context (Visual Scene Descriptors + User State) from Context Capture.</a:t>
            </a:r>
          </a:p>
          <a:p>
            <a:pPr lvl="1"/>
            <a:r>
              <a:rPr lang="en-GB" dirty="0"/>
              <a:t>Visual Spatial Directives from Domain Access</a:t>
            </a:r>
          </a:p>
          <a:p>
            <a:pPr lvl="1"/>
            <a:r>
              <a:rPr lang="en-GB" dirty="0"/>
              <a:t>Visual Action Directives from the A-User Control</a:t>
            </a:r>
          </a:p>
          <a:p>
            <a:r>
              <a:rPr lang="en-GB" b="1" dirty="0"/>
              <a:t>Extracts, refines, interprets, and sends </a:t>
            </a:r>
            <a:r>
              <a:rPr lang="en-GB" dirty="0"/>
              <a:t>(to Prompt Creation and Domain Access) the Visual Scene Descriptors representing the environment and  objects in it.</a:t>
            </a:r>
          </a:p>
          <a:p>
            <a:r>
              <a:rPr lang="en-GB" b="1" dirty="0"/>
              <a:t>Enables</a:t>
            </a:r>
            <a:r>
              <a:rPr lang="en-GB" dirty="0"/>
              <a:t>  Prompt Creation and Domain Access to operate in full awareness of the visual environment:</a:t>
            </a:r>
          </a:p>
          <a:p>
            <a:pPr lvl="1"/>
            <a:r>
              <a:rPr lang="en-GB" dirty="0"/>
              <a:t>Supporting location-aware interactions, alignment with User perception, and AIM coordination.</a:t>
            </a:r>
          </a:p>
          <a:p>
            <a:pPr lvl="1"/>
            <a:r>
              <a:rPr lang="en-GB" dirty="0"/>
              <a:t>Keeping A-User Control informed about Visual Action Directives implementation.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13EE-3E11-9FEC-725D-07F170D6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5728A-FC6F-D142-094F-1BC55DF0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7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21FA-CCDB-B037-E762-A7F951A7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26394"/>
            <a:ext cx="10202586" cy="800657"/>
          </a:xfrm>
        </p:spPr>
        <p:txBody>
          <a:bodyPr>
            <a:normAutofit/>
          </a:bodyPr>
          <a:lstStyle/>
          <a:p>
            <a:r>
              <a:rPr lang="en-GB" sz="3200" dirty="0"/>
              <a:t>An example AIM specification: Visual Spatial Reasoning/2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2A9EA8-420C-808A-972F-B70F19AF3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04445"/>
              </p:ext>
            </p:extLst>
          </p:nvPr>
        </p:nvGraphicFramePr>
        <p:xfrm>
          <a:off x="1301750" y="1330818"/>
          <a:ext cx="10202862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734">
                  <a:extLst>
                    <a:ext uri="{9D8B030D-6E8A-4147-A177-3AD203B41FA5}">
                      <a16:colId xmlns:a16="http://schemas.microsoft.com/office/drawing/2014/main" val="1346724530"/>
                    </a:ext>
                  </a:extLst>
                </a:gridCol>
                <a:gridCol w="8538128">
                  <a:extLst>
                    <a:ext uri="{9D8B030D-6E8A-4147-A177-3AD203B41FA5}">
                      <a16:colId xmlns:a16="http://schemas.microsoft.com/office/drawing/2014/main" val="3940636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8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7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Context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structured and time-stamped snapshot representing the initial understanding that the A-User achieves of environment and of User posture.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04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Spatial Directive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dynamic modifier provided by the Domain Access AIM to help the interpretation of the Visual Scene by injecting constraints, priorities, and refinement logic.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7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Action Directive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Visual-related actions and process sequences from PGM-AUC.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634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20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Scene Descriptors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structured, analytical representation of the Visual Scene with object geometry, 3D positions, depth, occlusion, and affordance data. It highlights salient objects, normalised positions, proximity, and interaction cues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67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Action Status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 spatial constraints and scene anchoring from PGM-AUC.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40059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457C9-96C0-C39C-34D9-58CF417A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47C8-C0F9-B132-5A68-B5A7BE9E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E1A860-5D3B-83AF-EBF5-4EFCE52EDFCB}"/>
              </a:ext>
            </a:extLst>
          </p:cNvPr>
          <p:cNvSpPr txBox="1">
            <a:spLocks/>
          </p:cNvSpPr>
          <p:nvPr/>
        </p:nvSpPr>
        <p:spPr>
          <a:xfrm>
            <a:off x="1302026" y="1043755"/>
            <a:ext cx="10202586" cy="52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b="1" dirty="0"/>
              <a:t>Input/Output Data</a:t>
            </a:r>
          </a:p>
          <a:p>
            <a:pPr marL="0" indent="0">
              <a:buFont typeface="Wingdings 3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376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F3D201-A3AE-C5E5-9B3B-E61D76BD59FB}"/>
              </a:ext>
            </a:extLst>
          </p:cNvPr>
          <p:cNvCxnSpPr>
            <a:cxnSpLocks/>
          </p:cNvCxnSpPr>
          <p:nvPr/>
        </p:nvCxnSpPr>
        <p:spPr>
          <a:xfrm>
            <a:off x="1690975" y="2980356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B7FDAC-CA53-6248-130F-98F914165B5D}"/>
              </a:ext>
            </a:extLst>
          </p:cNvPr>
          <p:cNvCxnSpPr>
            <a:cxnSpLocks/>
          </p:cNvCxnSpPr>
          <p:nvPr/>
        </p:nvCxnSpPr>
        <p:spPr>
          <a:xfrm>
            <a:off x="4572846" y="2248836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7A1EEAB-4CFC-FF87-0323-ECCF3C839A8E}"/>
              </a:ext>
            </a:extLst>
          </p:cNvPr>
          <p:cNvSpPr/>
          <p:nvPr/>
        </p:nvSpPr>
        <p:spPr>
          <a:xfrm>
            <a:off x="10194538" y="1714503"/>
            <a:ext cx="1020726" cy="4548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Output Construction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A4FD0-42B7-AC74-D9B7-F10012C868E1}"/>
              </a:ext>
            </a:extLst>
          </p:cNvPr>
          <p:cNvCxnSpPr>
            <a:cxnSpLocks/>
          </p:cNvCxnSpPr>
          <p:nvPr/>
        </p:nvCxnSpPr>
        <p:spPr>
          <a:xfrm>
            <a:off x="7890485" y="2656506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8724C1-CB0F-4DE6-C340-49CC9FA978E1}"/>
              </a:ext>
            </a:extLst>
          </p:cNvPr>
          <p:cNvSpPr txBox="1"/>
          <p:nvPr/>
        </p:nvSpPr>
        <p:spPr>
          <a:xfrm>
            <a:off x="2084781" y="2617470"/>
            <a:ext cx="19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Objects +SA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94A2F9-EF6F-0E02-3794-1E06355868DC}"/>
              </a:ext>
            </a:extLst>
          </p:cNvPr>
          <p:cNvCxnSpPr>
            <a:cxnSpLocks/>
          </p:cNvCxnSpPr>
          <p:nvPr/>
        </p:nvCxnSpPr>
        <p:spPr>
          <a:xfrm>
            <a:off x="1717645" y="4938696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D503AD9-3EDC-1DFD-F092-91D18D055F64}"/>
              </a:ext>
            </a:extLst>
          </p:cNvPr>
          <p:cNvSpPr txBox="1"/>
          <p:nvPr/>
        </p:nvSpPr>
        <p:spPr>
          <a:xfrm>
            <a:off x="2077161" y="4564380"/>
            <a:ext cx="19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Objects +SA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6A7B2C-3A59-CDCA-426C-FED290A0A2A9}"/>
              </a:ext>
            </a:extLst>
          </p:cNvPr>
          <p:cNvCxnSpPr>
            <a:cxnSpLocks/>
          </p:cNvCxnSpPr>
          <p:nvPr/>
        </p:nvCxnSpPr>
        <p:spPr>
          <a:xfrm>
            <a:off x="4572846" y="3018456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D2384F-A86B-CFD2-E2BD-2BD15E8700C7}"/>
              </a:ext>
            </a:extLst>
          </p:cNvPr>
          <p:cNvCxnSpPr>
            <a:cxnSpLocks/>
          </p:cNvCxnSpPr>
          <p:nvPr/>
        </p:nvCxnSpPr>
        <p:spPr>
          <a:xfrm>
            <a:off x="4588086" y="5121576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4AA8EC-C73C-32F6-ADF9-6568784D4EAE}"/>
              </a:ext>
            </a:extLst>
          </p:cNvPr>
          <p:cNvCxnSpPr>
            <a:cxnSpLocks/>
          </p:cNvCxnSpPr>
          <p:nvPr/>
        </p:nvCxnSpPr>
        <p:spPr>
          <a:xfrm>
            <a:off x="4588086" y="5848395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3DDFEB-95A2-1CA6-614D-31CC53AE0CE9}"/>
              </a:ext>
            </a:extLst>
          </p:cNvPr>
          <p:cNvSpPr txBox="1"/>
          <p:nvPr/>
        </p:nvSpPr>
        <p:spPr>
          <a:xfrm>
            <a:off x="5006340" y="1885950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Depths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CE27D7-23E0-799C-DB6C-DD2979054699}"/>
              </a:ext>
            </a:extLst>
          </p:cNvPr>
          <p:cNvSpPr txBox="1"/>
          <p:nvPr/>
        </p:nvSpPr>
        <p:spPr>
          <a:xfrm>
            <a:off x="5052060" y="265176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Occlusion flags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223C0-1E5C-1071-0228-8F23B28DB938}"/>
              </a:ext>
            </a:extLst>
          </p:cNvPr>
          <p:cNvSpPr txBox="1"/>
          <p:nvPr/>
        </p:nvSpPr>
        <p:spPr>
          <a:xfrm>
            <a:off x="5017770" y="4755816"/>
            <a:ext cx="16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Affordance tags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DBD4A7-134F-DAAF-A9F0-368183ED9FED}"/>
              </a:ext>
            </a:extLst>
          </p:cNvPr>
          <p:cNvSpPr txBox="1"/>
          <p:nvPr/>
        </p:nvSpPr>
        <p:spPr>
          <a:xfrm>
            <a:off x="5191760" y="5535242"/>
            <a:ext cx="1262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CE324C-B5C5-C02C-BBA8-12C5A3797FB3}"/>
              </a:ext>
            </a:extLst>
          </p:cNvPr>
          <p:cNvCxnSpPr>
            <a:cxnSpLocks/>
          </p:cNvCxnSpPr>
          <p:nvPr/>
        </p:nvCxnSpPr>
        <p:spPr>
          <a:xfrm>
            <a:off x="7913345" y="5306273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3EADBFE-B798-FE6A-0AF1-0913DDFBE760}"/>
              </a:ext>
            </a:extLst>
          </p:cNvPr>
          <p:cNvSpPr txBox="1"/>
          <p:nvPr/>
        </p:nvSpPr>
        <p:spPr>
          <a:xfrm>
            <a:off x="7920990" y="2286000"/>
            <a:ext cx="224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Ranked Visual Objects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09C52D-4695-9616-D8EA-F394B1D3AB71}"/>
              </a:ext>
            </a:extLst>
          </p:cNvPr>
          <p:cNvSpPr txBox="1"/>
          <p:nvPr/>
        </p:nvSpPr>
        <p:spPr>
          <a:xfrm>
            <a:off x="7955280" y="4934831"/>
            <a:ext cx="21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Salient Visual Objects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354E47-F71A-38B4-60D7-2EA4F1E7180A}"/>
              </a:ext>
            </a:extLst>
          </p:cNvPr>
          <p:cNvCxnSpPr>
            <a:cxnSpLocks/>
          </p:cNvCxnSpPr>
          <p:nvPr/>
        </p:nvCxnSpPr>
        <p:spPr>
          <a:xfrm>
            <a:off x="244559" y="4765335"/>
            <a:ext cx="853289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6EBA66-97DF-EC63-7720-A78BB4FFB8FF}"/>
              </a:ext>
            </a:extLst>
          </p:cNvPr>
          <p:cNvCxnSpPr>
            <a:cxnSpLocks/>
          </p:cNvCxnSpPr>
          <p:nvPr/>
        </p:nvCxnSpPr>
        <p:spPr>
          <a:xfrm flipV="1">
            <a:off x="11215264" y="4950927"/>
            <a:ext cx="976736" cy="2636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395AF40-8017-D9D1-F673-E49DDA2AADB8}"/>
              </a:ext>
            </a:extLst>
          </p:cNvPr>
          <p:cNvCxnSpPr>
            <a:cxnSpLocks/>
          </p:cNvCxnSpPr>
          <p:nvPr/>
        </p:nvCxnSpPr>
        <p:spPr>
          <a:xfrm>
            <a:off x="7879926" y="2275506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89360D3-92BB-16CB-FDE2-D1C0E8EE630A}"/>
              </a:ext>
            </a:extLst>
          </p:cNvPr>
          <p:cNvSpPr txBox="1"/>
          <p:nvPr/>
        </p:nvSpPr>
        <p:spPr>
          <a:xfrm>
            <a:off x="8244840" y="1901190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Depths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7233025-BE46-0324-472F-14DBE27A1ABD}"/>
              </a:ext>
            </a:extLst>
          </p:cNvPr>
          <p:cNvCxnSpPr>
            <a:cxnSpLocks/>
          </p:cNvCxnSpPr>
          <p:nvPr/>
        </p:nvCxnSpPr>
        <p:spPr>
          <a:xfrm>
            <a:off x="7891356" y="3033696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EE8B6E7-8C49-8330-5948-D808D009E4F3}"/>
              </a:ext>
            </a:extLst>
          </p:cNvPr>
          <p:cNvSpPr txBox="1"/>
          <p:nvPr/>
        </p:nvSpPr>
        <p:spPr>
          <a:xfrm>
            <a:off x="8370570" y="26670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Occlusion flags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5F7A24-BAFF-E053-D75E-28CD5B17D6FB}"/>
              </a:ext>
            </a:extLst>
          </p:cNvPr>
          <p:cNvCxnSpPr>
            <a:cxnSpLocks/>
          </p:cNvCxnSpPr>
          <p:nvPr/>
        </p:nvCxnSpPr>
        <p:spPr>
          <a:xfrm>
            <a:off x="7895166" y="4859567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559A774-0445-6E36-1882-6755D50F6CDE}"/>
              </a:ext>
            </a:extLst>
          </p:cNvPr>
          <p:cNvCxnSpPr>
            <a:cxnSpLocks/>
          </p:cNvCxnSpPr>
          <p:nvPr/>
        </p:nvCxnSpPr>
        <p:spPr>
          <a:xfrm>
            <a:off x="7895166" y="5831467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B9B4317-7528-DF62-A29B-D9D77CCC7C04}"/>
              </a:ext>
            </a:extLst>
          </p:cNvPr>
          <p:cNvSpPr txBox="1"/>
          <p:nvPr/>
        </p:nvSpPr>
        <p:spPr>
          <a:xfrm>
            <a:off x="8256270" y="4482377"/>
            <a:ext cx="16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Affordance tags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8DB155-A82A-C4D5-B631-CF7ADE59B114}"/>
              </a:ext>
            </a:extLst>
          </p:cNvPr>
          <p:cNvSpPr txBox="1"/>
          <p:nvPr/>
        </p:nvSpPr>
        <p:spPr>
          <a:xfrm>
            <a:off x="8015583" y="5454516"/>
            <a:ext cx="210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 Potential</a:t>
            </a:r>
          </a:p>
        </p:txBody>
      </p:sp>
      <p:sp>
        <p:nvSpPr>
          <p:cNvPr id="54" name="Title 53">
            <a:extLst>
              <a:ext uri="{FF2B5EF4-FFF2-40B4-BE49-F238E27FC236}">
                <a16:creationId xmlns:a16="http://schemas.microsoft.com/office/drawing/2014/main" id="{3F0A1112-3808-5332-5046-EAE2178A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4"/>
            <a:ext cx="10515600" cy="914686"/>
          </a:xfrm>
        </p:spPr>
        <p:txBody>
          <a:bodyPr>
            <a:normAutofit/>
          </a:bodyPr>
          <a:lstStyle/>
          <a:p>
            <a:r>
              <a:rPr lang="en-GB" sz="3200" dirty="0"/>
              <a:t>An example AIM specification: Visual Spatial Reasoning/3</a:t>
            </a:r>
            <a:endParaRPr lang="en-GB" sz="3200" dirty="0">
              <a:ea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ED3C559-8CC2-046C-02D5-628FAC72FB19}"/>
              </a:ext>
            </a:extLst>
          </p:cNvPr>
          <p:cNvCxnSpPr>
            <a:cxnSpLocks/>
          </p:cNvCxnSpPr>
          <p:nvPr/>
        </p:nvCxnSpPr>
        <p:spPr>
          <a:xfrm>
            <a:off x="233925" y="2370756"/>
            <a:ext cx="3775559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8F22B23-611F-A75C-173A-356CCD140F89}"/>
              </a:ext>
            </a:extLst>
          </p:cNvPr>
          <p:cNvCxnSpPr>
            <a:cxnSpLocks/>
          </p:cNvCxnSpPr>
          <p:nvPr/>
        </p:nvCxnSpPr>
        <p:spPr>
          <a:xfrm>
            <a:off x="236137" y="5826426"/>
            <a:ext cx="3775559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816720C-DEF2-F749-C4DC-518DD8666CA7}"/>
              </a:ext>
            </a:extLst>
          </p:cNvPr>
          <p:cNvCxnSpPr>
            <a:cxnSpLocks/>
          </p:cNvCxnSpPr>
          <p:nvPr/>
        </p:nvCxnSpPr>
        <p:spPr>
          <a:xfrm>
            <a:off x="-19050" y="3986196"/>
            <a:ext cx="6918809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DA58E72-090F-ACDA-21A7-94DD8BA82A33}"/>
              </a:ext>
            </a:extLst>
          </p:cNvPr>
          <p:cNvSpPr txBox="1"/>
          <p:nvPr/>
        </p:nvSpPr>
        <p:spPr>
          <a:xfrm>
            <a:off x="72286" y="2025909"/>
            <a:ext cx="101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Directive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EF42800-83D2-7ACE-CE3C-CF20F0940F90}"/>
              </a:ext>
            </a:extLst>
          </p:cNvPr>
          <p:cNvSpPr txBox="1"/>
          <p:nvPr/>
        </p:nvSpPr>
        <p:spPr>
          <a:xfrm>
            <a:off x="78917" y="3391816"/>
            <a:ext cx="101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Directive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1A95BC-D491-2F99-21AB-C9E4830C94F7}"/>
              </a:ext>
            </a:extLst>
          </p:cNvPr>
          <p:cNvSpPr txBox="1"/>
          <p:nvPr/>
        </p:nvSpPr>
        <p:spPr>
          <a:xfrm>
            <a:off x="57046" y="5531109"/>
            <a:ext cx="101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8A57B-B709-7EFD-752B-D91674714D23}"/>
              </a:ext>
            </a:extLst>
          </p:cNvPr>
          <p:cNvSpPr/>
          <p:nvPr/>
        </p:nvSpPr>
        <p:spPr>
          <a:xfrm>
            <a:off x="1081729" y="1714503"/>
            <a:ext cx="1020726" cy="4548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Descriptor Parsing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997BBA6-2A6D-78EC-EAA2-99F02729A60D}"/>
              </a:ext>
            </a:extLst>
          </p:cNvPr>
          <p:cNvCxnSpPr>
            <a:cxnSpLocks/>
          </p:cNvCxnSpPr>
          <p:nvPr/>
        </p:nvCxnSpPr>
        <p:spPr>
          <a:xfrm>
            <a:off x="4777083" y="4434840"/>
            <a:ext cx="5445104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59DD849-5712-BBE8-1643-A05EBB19C5D1}"/>
              </a:ext>
            </a:extLst>
          </p:cNvPr>
          <p:cNvCxnSpPr>
            <a:cxnSpLocks/>
          </p:cNvCxnSpPr>
          <p:nvPr/>
        </p:nvCxnSpPr>
        <p:spPr>
          <a:xfrm>
            <a:off x="4761735" y="3499366"/>
            <a:ext cx="5445104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B3CFC-F865-AE47-0A8D-84BFABA2BA8D}"/>
              </a:ext>
            </a:extLst>
          </p:cNvPr>
          <p:cNvSpPr/>
          <p:nvPr/>
        </p:nvSpPr>
        <p:spPr>
          <a:xfrm>
            <a:off x="6876028" y="1714501"/>
            <a:ext cx="1020726" cy="4548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Salience Mapping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8A5A69-FFE6-7447-CC0F-9A271F5EC97C}"/>
              </a:ext>
            </a:extLst>
          </p:cNvPr>
          <p:cNvSpPr txBox="1"/>
          <p:nvPr/>
        </p:nvSpPr>
        <p:spPr>
          <a:xfrm>
            <a:off x="8012212" y="3126999"/>
            <a:ext cx="205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Spatial Status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CED600F-8D0F-9CB8-2386-1CC1C758B77D}"/>
              </a:ext>
            </a:extLst>
          </p:cNvPr>
          <p:cNvCxnSpPr>
            <a:cxnSpLocks/>
          </p:cNvCxnSpPr>
          <p:nvPr/>
        </p:nvCxnSpPr>
        <p:spPr>
          <a:xfrm>
            <a:off x="7898976" y="3974766"/>
            <a:ext cx="2304053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A8FE0D8-D301-F49D-668F-321698DA2B91}"/>
              </a:ext>
            </a:extLst>
          </p:cNvPr>
          <p:cNvSpPr txBox="1"/>
          <p:nvPr/>
        </p:nvSpPr>
        <p:spPr>
          <a:xfrm>
            <a:off x="8027452" y="3610869"/>
            <a:ext cx="205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Spatial Status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B575C8-3A84-525A-BDE3-233D1EBDC8A1}"/>
              </a:ext>
            </a:extLst>
          </p:cNvPr>
          <p:cNvSpPr txBox="1"/>
          <p:nvPr/>
        </p:nvSpPr>
        <p:spPr>
          <a:xfrm>
            <a:off x="8031262" y="4060449"/>
            <a:ext cx="205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Spatial Status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225E9BC-8CD6-03E6-FF54-BB81EC58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03A53F-4936-4041-09B8-3D84CDEF4C18}"/>
              </a:ext>
            </a:extLst>
          </p:cNvPr>
          <p:cNvSpPr txBox="1">
            <a:spLocks/>
          </p:cNvSpPr>
          <p:nvPr/>
        </p:nvSpPr>
        <p:spPr>
          <a:xfrm>
            <a:off x="855456" y="820476"/>
            <a:ext cx="1802684" cy="5160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b="1" dirty="0" err="1"/>
              <a:t>SubAIMs</a:t>
            </a:r>
            <a:r>
              <a:rPr lang="en-GB" b="1" dirty="0"/>
              <a:t>/1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8550C9-0D5E-1E0A-07B2-438316D1D471}"/>
              </a:ext>
            </a:extLst>
          </p:cNvPr>
          <p:cNvSpPr/>
          <p:nvPr/>
        </p:nvSpPr>
        <p:spPr>
          <a:xfrm>
            <a:off x="3990981" y="1714502"/>
            <a:ext cx="1020726" cy="21389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Depth &amp; Occlusion Estimation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D42CE-AB33-36F5-AFC0-D7E2BCDD9FBE}"/>
              </a:ext>
            </a:extLst>
          </p:cNvPr>
          <p:cNvSpPr/>
          <p:nvPr/>
        </p:nvSpPr>
        <p:spPr>
          <a:xfrm>
            <a:off x="3990981" y="4115736"/>
            <a:ext cx="1020726" cy="21468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Affordance Inference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5D778-BA7D-9770-890B-F75D70B8A2F4}"/>
              </a:ext>
            </a:extLst>
          </p:cNvPr>
          <p:cNvSpPr txBox="1"/>
          <p:nvPr/>
        </p:nvSpPr>
        <p:spPr>
          <a:xfrm>
            <a:off x="77891" y="4434840"/>
            <a:ext cx="1018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Scene</a:t>
            </a:r>
          </a:p>
          <a:p>
            <a:pPr algn="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665AA-54FF-5819-73C4-94A0E183E5AF}"/>
              </a:ext>
            </a:extLst>
          </p:cNvPr>
          <p:cNvSpPr txBox="1"/>
          <p:nvPr/>
        </p:nvSpPr>
        <p:spPr>
          <a:xfrm>
            <a:off x="11218792" y="2465390"/>
            <a:ext cx="814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C421A5-BD6F-2145-6C14-65AF6990D2B7}"/>
              </a:ext>
            </a:extLst>
          </p:cNvPr>
          <p:cNvCxnSpPr>
            <a:cxnSpLocks/>
          </p:cNvCxnSpPr>
          <p:nvPr/>
        </p:nvCxnSpPr>
        <p:spPr>
          <a:xfrm flipV="1">
            <a:off x="11215264" y="2774655"/>
            <a:ext cx="976736" cy="2636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6D9683F-B061-BFAE-4434-A830BA54FD58}"/>
              </a:ext>
            </a:extLst>
          </p:cNvPr>
          <p:cNvSpPr txBox="1"/>
          <p:nvPr/>
        </p:nvSpPr>
        <p:spPr>
          <a:xfrm>
            <a:off x="11224260" y="4631737"/>
            <a:ext cx="1018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Scene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Descript.</a:t>
            </a:r>
          </a:p>
        </p:txBody>
      </p:sp>
    </p:spTree>
    <p:extLst>
      <p:ext uri="{BB962C8B-B14F-4D97-AF65-F5344CB8AC3E}">
        <p14:creationId xmlns:p14="http://schemas.microsoft.com/office/powerpoint/2010/main" val="2539624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42CB-5553-642B-90BB-66B44970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An example AIM specification: Visual Spatial Reasoning/4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0B068-6501-0123-3D76-0AF31335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F8FFC-CD86-DE52-F9FF-7892371A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6450A1F-525E-C5AA-F9E2-910488CE8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482835"/>
              </p:ext>
            </p:extLst>
          </p:nvPr>
        </p:nvGraphicFramePr>
        <p:xfrm>
          <a:off x="1301750" y="2149557"/>
          <a:ext cx="10202861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71">
                  <a:extLst>
                    <a:ext uri="{9D8B030D-6E8A-4147-A177-3AD203B41FA5}">
                      <a16:colId xmlns:a16="http://schemas.microsoft.com/office/drawing/2014/main" val="621073507"/>
                    </a:ext>
                  </a:extLst>
                </a:gridCol>
                <a:gridCol w="2892056">
                  <a:extLst>
                    <a:ext uri="{9D8B030D-6E8A-4147-A177-3AD203B41FA5}">
                      <a16:colId xmlns:a16="http://schemas.microsoft.com/office/drawing/2014/main" val="447591587"/>
                    </a:ext>
                  </a:extLst>
                </a:gridCol>
                <a:gridCol w="6156434">
                  <a:extLst>
                    <a:ext uri="{9D8B030D-6E8A-4147-A177-3AD203B41FA5}">
                      <a16:colId xmlns:a16="http://schemas.microsoft.com/office/drawing/2014/main" val="12582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Sub-AIM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5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 Descriptor Parsing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Decomposes VSD into structured components: Visual Objects (VIO) and Spatial Attitudes (OSA)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64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Depth &amp; Occlusion Estimation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Computes relative depth and occlusion flags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38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Affordance Inference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Determines actionable properties and interaction potential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6940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Salience Mapping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Ranks objects by prominence and filters salient objects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59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 Output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Builds output Visual Scene Descriptors from salient and full descriptors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760124"/>
                  </a:ext>
                </a:extLst>
              </a:tr>
            </a:tbl>
          </a:graphicData>
        </a:graphic>
      </p:graphicFrame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FC3B89A-22F9-47A8-417F-4BD167E561C8}"/>
              </a:ext>
            </a:extLst>
          </p:cNvPr>
          <p:cNvSpPr txBox="1">
            <a:spLocks/>
          </p:cNvSpPr>
          <p:nvPr/>
        </p:nvSpPr>
        <p:spPr>
          <a:xfrm>
            <a:off x="1333925" y="1511597"/>
            <a:ext cx="1802684" cy="5160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b="1" dirty="0" err="1"/>
              <a:t>SubAIMs</a:t>
            </a:r>
            <a:r>
              <a:rPr lang="en-GB" b="1" dirty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134062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8BCF-F7B7-5E50-8073-DA85B6F6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651797"/>
          </a:xfrm>
        </p:spPr>
        <p:txBody>
          <a:bodyPr>
            <a:normAutofit/>
          </a:bodyPr>
          <a:lstStyle/>
          <a:p>
            <a:r>
              <a:rPr lang="en-GB" sz="3200" dirty="0"/>
              <a:t>An example AIM specification: Visual Spatial Reasoning/5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A563BB-F815-C746-C9A7-5FB53883D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3002"/>
              </p:ext>
            </p:extLst>
          </p:nvPr>
        </p:nvGraphicFramePr>
        <p:xfrm>
          <a:off x="1301750" y="1905000"/>
          <a:ext cx="1020286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250">
                  <a:extLst>
                    <a:ext uri="{9D8B030D-6E8A-4147-A177-3AD203B41FA5}">
                      <a16:colId xmlns:a16="http://schemas.microsoft.com/office/drawing/2014/main" val="934227694"/>
                    </a:ext>
                  </a:extLst>
                </a:gridCol>
                <a:gridCol w="1807535">
                  <a:extLst>
                    <a:ext uri="{9D8B030D-6E8A-4147-A177-3AD203B41FA5}">
                      <a16:colId xmlns:a16="http://schemas.microsoft.com/office/drawing/2014/main" val="2575739272"/>
                    </a:ext>
                  </a:extLst>
                </a:gridCol>
                <a:gridCol w="3870251">
                  <a:extLst>
                    <a:ext uri="{9D8B030D-6E8A-4147-A177-3AD203B41FA5}">
                      <a16:colId xmlns:a16="http://schemas.microsoft.com/office/drawing/2014/main" val="2547155652"/>
                    </a:ext>
                  </a:extLst>
                </a:gridCol>
                <a:gridCol w="2371061">
                  <a:extLst>
                    <a:ext uri="{9D8B030D-6E8A-4147-A177-3AD203B41FA5}">
                      <a16:colId xmlns:a16="http://schemas.microsoft.com/office/drawing/2014/main" val="1436921906"/>
                    </a:ext>
                  </a:extLst>
                </a:gridCol>
                <a:gridCol w="1169763">
                  <a:extLst>
                    <a:ext uri="{9D8B030D-6E8A-4147-A177-3AD203B41FA5}">
                      <a16:colId xmlns:a16="http://schemas.microsoft.com/office/drawing/2014/main" val="3645032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Sub-AIM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0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 Descriptor Parsing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VisualSceneDescriptors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VisualObjects, SpatialAttitudes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DOE, AFI, SMP, VOC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22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Depth &amp; Occlusion Estimation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VisualObjects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SpatialAttitudes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VisualSpatialDirective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RelativeDepth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OcclusionFlags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VisualSpatialStatus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SMP, VOC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78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Affordance Inference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VisualObjects, SpatialAttitudes, VisualSpatialDirective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AffordanceTags, InteractionPotential, VisualSpatialStatus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SMP, VOC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Salience Mapping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RelativeDepth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OcclusionFlags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AffordanceTags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InteractionPotential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SpatialAttitudes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VisualSpatialDirective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RankedVisualObject, SalientVisualObjects, VisualSpatialStatus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05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 Output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RankedObjectList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SalientVisualObjects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RelativeDepth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OcclusionFlags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AffordanceTags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InteractionPotential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VisualObjects</a:t>
                      </a: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SpatialAttitudes</a:t>
                      </a:r>
                      <a:endParaRPr lang="en-GB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VisualSceneDescriptors, VisualSpatialStatus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42861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B6671-25EE-98E7-A53D-35008946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F58C-07CE-0B95-2BC2-FB7C4200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087FD-FD70-C2FC-0A7C-1AE4B833D0FB}"/>
              </a:ext>
            </a:extLst>
          </p:cNvPr>
          <p:cNvSpPr txBox="1"/>
          <p:nvPr/>
        </p:nvSpPr>
        <p:spPr>
          <a:xfrm>
            <a:off x="3710763" y="1405787"/>
            <a:ext cx="517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Functions Performed by Visual Spatial Reasoning AIM</a:t>
            </a:r>
          </a:p>
        </p:txBody>
      </p:sp>
    </p:spTree>
    <p:extLst>
      <p:ext uri="{BB962C8B-B14F-4D97-AF65-F5344CB8AC3E}">
        <p14:creationId xmlns:p14="http://schemas.microsoft.com/office/powerpoint/2010/main" val="753189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9B0D-CF81-633D-5213-BC3346DC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B9884-597E-6C01-AF8D-82FDBE55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3B976-49D4-1824-027F-45E908A0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240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5447A4-314E-5124-40F0-C7BC86FE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488" y="3965943"/>
            <a:ext cx="4334512" cy="1860707"/>
          </a:xfrm>
        </p:spPr>
        <p:txBody>
          <a:bodyPr>
            <a:normAutofit fontScale="90000"/>
          </a:bodyPr>
          <a:lstStyle/>
          <a:p>
            <a:r>
              <a:rPr lang="en-GB" dirty="0"/>
              <a:t>An example AIM specification: Prompt Creation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809DC-CE21-827E-D405-981F7D9E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" y="2342124"/>
            <a:ext cx="9021334" cy="43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70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B72F-1A3F-7E98-A07F-AFA0F8BB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An AIM specification example: Prompt Creation/1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CC54C-6011-FE67-6D5D-C9A7A51D5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32089"/>
            <a:ext cx="10202586" cy="5130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Function</a:t>
            </a:r>
          </a:p>
          <a:p>
            <a:r>
              <a:rPr lang="en-GB" dirty="0"/>
              <a:t>Receives</a:t>
            </a:r>
          </a:p>
          <a:p>
            <a:pPr lvl="1"/>
            <a:r>
              <a:rPr lang="en-GB" b="1" dirty="0"/>
              <a:t>Text input</a:t>
            </a:r>
            <a:r>
              <a:rPr lang="en-GB" dirty="0"/>
              <a:t> and </a:t>
            </a:r>
            <a:r>
              <a:rPr lang="en-GB" b="1" dirty="0"/>
              <a:t>Audio and Visual Scene Descriptors from Spatial Reasoning AIMs</a:t>
            </a:r>
            <a:endParaRPr lang="en-GB" dirty="0"/>
          </a:p>
          <a:p>
            <a:pPr lvl="1"/>
            <a:r>
              <a:rPr lang="en-GB" b="1" dirty="0"/>
              <a:t>Visual Scene Descriptors</a:t>
            </a:r>
            <a:r>
              <a:rPr lang="en-GB" dirty="0"/>
              <a:t> from </a:t>
            </a:r>
            <a:r>
              <a:rPr lang="en-GB" b="1" dirty="0"/>
              <a:t>Visual Spatial Reasoning</a:t>
            </a:r>
            <a:r>
              <a:rPr lang="en-GB" dirty="0"/>
              <a:t> and, indirectly, </a:t>
            </a:r>
            <a:r>
              <a:rPr lang="en-GB" b="1" dirty="0"/>
              <a:t>Domain Access (PGM-DAC)</a:t>
            </a:r>
            <a:r>
              <a:rPr lang="en-GB" dirty="0"/>
              <a:t>.</a:t>
            </a:r>
          </a:p>
          <a:p>
            <a:r>
              <a:rPr lang="en-GB" dirty="0"/>
              <a:t>Synthesises multimodal and contextual signals into natural language prompts describing User’s interaction, clarifying intent, and confirming inferred goals.</a:t>
            </a:r>
          </a:p>
          <a:p>
            <a:r>
              <a:rPr lang="en-GB" dirty="0"/>
              <a:t>Provides textual </a:t>
            </a:r>
            <a:r>
              <a:rPr lang="en-GB" b="1" dirty="0"/>
              <a:t>PC-Prompt</a:t>
            </a:r>
            <a:r>
              <a:rPr lang="en-GB" dirty="0"/>
              <a:t> to </a:t>
            </a:r>
            <a:r>
              <a:rPr lang="en-GB" b="1" dirty="0"/>
              <a:t>Basic Knowledge</a:t>
            </a:r>
            <a:r>
              <a:rPr lang="en-GB" dirty="0"/>
              <a:t> LLM.</a:t>
            </a:r>
          </a:p>
          <a:p>
            <a:pPr marL="0" indent="0">
              <a:buNone/>
            </a:pPr>
            <a:r>
              <a:rPr lang="en-GB" dirty="0"/>
              <a:t>The outputs enable A-User Control, Personality Alignment, and Rendering AIMs to operate fully aware of the User’s communicative intent, supporting expressive coherence, goal-driven orchestration, and context-sensitive interaction.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79340-A4DF-0274-9DA7-3394CA4D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78664-0B5A-314B-A539-DE0C2E83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1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D508-50A9-32B3-57CF-B15FDC40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485890"/>
            <a:ext cx="10202586" cy="1280890"/>
          </a:xfrm>
        </p:spPr>
        <p:txBody>
          <a:bodyPr>
            <a:normAutofit/>
          </a:bodyPr>
          <a:lstStyle/>
          <a:p>
            <a:r>
              <a:rPr lang="en-GB" sz="3200" dirty="0"/>
              <a:t>An AIM specification example: Prompt Creation/3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DEBF611-EA40-2DF2-EAEE-5120F36F7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957390"/>
              </p:ext>
            </p:extLst>
          </p:nvPr>
        </p:nvGraphicFramePr>
        <p:xfrm>
          <a:off x="1301750" y="1373368"/>
          <a:ext cx="10202862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752">
                  <a:extLst>
                    <a:ext uri="{9D8B030D-6E8A-4147-A177-3AD203B41FA5}">
                      <a16:colId xmlns:a16="http://schemas.microsoft.com/office/drawing/2014/main" val="2076734879"/>
                    </a:ext>
                  </a:extLst>
                </a:gridCol>
                <a:gridCol w="8336110">
                  <a:extLst>
                    <a:ext uri="{9D8B030D-6E8A-4147-A177-3AD203B41FA5}">
                      <a16:colId xmlns:a16="http://schemas.microsoft.com/office/drawing/2014/main" val="365873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322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Context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structured and time-stamped snapshot representing the initial understanding that the A-User achieves of the environment and of the User posture.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63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 Scene Descriptors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Data Type that conveys spatially grounded semantic audio data from the Spatial Reasoning AIM that enables the Prompt Construction AIM to generate context-aware and referentially precise prompts.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93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Scene Descriptors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Data Type that conveys spatially grounded semantic visual data from the Spatial Reasoning AIM that enables the Prompt Construction AIM to generate context-aware and referentially precise prompts.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55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Prompt Creation Directive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Trigger to initiates prompt generation or refinement from PGM-AUC.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66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PC-Prompt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Prompt to Basic Knowledge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889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Prompt Creation Status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Prompt readiness, alignment status, and semantic goal framing to PGM-AUA.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1313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26EF1-95E0-7BB0-2374-8516545D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CFCB1-912C-FA69-D507-45452D73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D71BF-D5C3-5308-9E3A-CB90840A488F}"/>
              </a:ext>
            </a:extLst>
          </p:cNvPr>
          <p:cNvSpPr txBox="1"/>
          <p:nvPr/>
        </p:nvSpPr>
        <p:spPr>
          <a:xfrm>
            <a:off x="1329066" y="1265270"/>
            <a:ext cx="218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Input/Output Data</a:t>
            </a:r>
          </a:p>
        </p:txBody>
      </p:sp>
    </p:spTree>
    <p:extLst>
      <p:ext uri="{BB962C8B-B14F-4D97-AF65-F5344CB8AC3E}">
        <p14:creationId xmlns:p14="http://schemas.microsoft.com/office/powerpoint/2010/main" val="3012110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A56C-037C-8D5D-0109-1851497B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An AIM specification example: Prompt</a:t>
            </a:r>
            <a:r>
              <a:rPr lang="en-GB" dirty="0"/>
              <a:t> </a:t>
            </a:r>
            <a:r>
              <a:rPr lang="en-GB" sz="3200" dirty="0"/>
              <a:t>Creation/4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103717-8522-E5C2-3EAF-845ED0842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384393"/>
              </p:ext>
            </p:extLst>
          </p:nvPr>
        </p:nvGraphicFramePr>
        <p:xfrm>
          <a:off x="1301750" y="1394634"/>
          <a:ext cx="1020286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69">
                  <a:extLst>
                    <a:ext uri="{9D8B030D-6E8A-4147-A177-3AD203B41FA5}">
                      <a16:colId xmlns:a16="http://schemas.microsoft.com/office/drawing/2014/main" val="1506046261"/>
                    </a:ext>
                  </a:extLst>
                </a:gridCol>
                <a:gridCol w="3753293">
                  <a:extLst>
                    <a:ext uri="{9D8B030D-6E8A-4147-A177-3AD203B41FA5}">
                      <a16:colId xmlns:a16="http://schemas.microsoft.com/office/drawing/2014/main" val="2419261766"/>
                    </a:ext>
                  </a:extLst>
                </a:gridCol>
                <a:gridCol w="1998921">
                  <a:extLst>
                    <a:ext uri="{9D8B030D-6E8A-4147-A177-3AD203B41FA5}">
                      <a16:colId xmlns:a16="http://schemas.microsoft.com/office/drawing/2014/main" val="2350275306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4265629588"/>
                    </a:ext>
                  </a:extLst>
                </a:gridCol>
                <a:gridCol w="1222926">
                  <a:extLst>
                    <a:ext uri="{9D8B030D-6E8A-4147-A177-3AD203B41FA5}">
                      <a16:colId xmlns:a16="http://schemas.microsoft.com/office/drawing/2014/main" val="3081891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Potential </a:t>
                      </a:r>
                      <a:r>
                        <a:rPr lang="en-GB" sz="20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SubAIMs</a:t>
                      </a:r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PGM-PRC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7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Sub-AIM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3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PTA – Prompt Token Analyser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Parses and sequences user-generated tokens from multimodal input 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Text, Audio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Token 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INF, RFR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4906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 – Intent Inference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Ranks candidate intents based on context and scene descriptors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Token Stream, Audio Scene Descriptors, Visual Scene Descriptors, User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Intent Candidates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USA, GCD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26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 – User State Adaptation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Modulates prompt tone and complexity based on cognitive/emotional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 State, Intent Candidates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Tone Profile, Phrasing Hints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PFT, GCD, SCT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9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RFR – Referent Resolution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Resolves ambiguous expressions to scene entities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Token Stream, Audio Scene Descriptors, Visual Scene Descriptors, Spatial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Resolved Referents, Resolution Confidence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PFT, SPE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872746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BD60-16FA-7BD5-1B74-209D25CF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AAAB2-782D-ADCC-E801-3C76928D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50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A78C-28F1-F4B0-170B-CC7B2A6D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7409"/>
            <a:ext cx="10202586" cy="560366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An AIM specification example: Prompt Creation/5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2D593-A675-73F2-5B33-411C1848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28B45-1DAB-4C94-79ED-0F6A053D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F70A116-DF36-F9CF-B2B3-FCEACA402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131351"/>
              </p:ext>
            </p:extLst>
          </p:nvPr>
        </p:nvGraphicFramePr>
        <p:xfrm>
          <a:off x="1301750" y="520979"/>
          <a:ext cx="1020286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22">
                  <a:extLst>
                    <a:ext uri="{9D8B030D-6E8A-4147-A177-3AD203B41FA5}">
                      <a16:colId xmlns:a16="http://schemas.microsoft.com/office/drawing/2014/main" val="1325024313"/>
                    </a:ext>
                  </a:extLst>
                </a:gridCol>
                <a:gridCol w="2466754">
                  <a:extLst>
                    <a:ext uri="{9D8B030D-6E8A-4147-A177-3AD203B41FA5}">
                      <a16:colId xmlns:a16="http://schemas.microsoft.com/office/drawing/2014/main" val="2387061616"/>
                    </a:ext>
                  </a:extLst>
                </a:gridCol>
                <a:gridCol w="3498111">
                  <a:extLst>
                    <a:ext uri="{9D8B030D-6E8A-4147-A177-3AD203B41FA5}">
                      <a16:colId xmlns:a16="http://schemas.microsoft.com/office/drawing/2014/main" val="4229569167"/>
                    </a:ext>
                  </a:extLst>
                </a:gridCol>
                <a:gridCol w="1690577">
                  <a:extLst>
                    <a:ext uri="{9D8B030D-6E8A-4147-A177-3AD203B41FA5}">
                      <a16:colId xmlns:a16="http://schemas.microsoft.com/office/drawing/2014/main" val="1136555906"/>
                    </a:ext>
                  </a:extLst>
                </a:gridCol>
                <a:gridCol w="723196">
                  <a:extLst>
                    <a:ext uri="{9D8B030D-6E8A-4147-A177-3AD203B41FA5}">
                      <a16:colId xmlns:a16="http://schemas.microsoft.com/office/drawing/2014/main" val="1325934548"/>
                    </a:ext>
                  </a:extLst>
                </a:gridCol>
              </a:tblGrid>
              <a:tr h="2981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Sub-AIM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36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 – Spatial Primitive Extraction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Extracts spatial relationships for grounded phrasing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VisualSpatialGuide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AudioSpatialGuide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 Primitives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PFT, GCD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6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GCD – Goal Constraint Derivation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Infers spatial goals and behavioral triggers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SpatialGuide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UserState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IntentCandidates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Goal Constraints, Prompt Triggers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05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SCT – Scene Context Tagging</a:t>
                      </a:r>
                      <a:endParaRPr lang="en-GB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Annotates User posture, gaze, and engagement for prompt timing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SpatialGuide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UserState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Scene Context Tags, Timing Hints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833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PFT – Prompt Planner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Aggregates semantic inputs into a structured PC-Prompt Plan (JSON)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IntentCandidates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ToneProfile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PhrasingHints,ResolvedReferents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ResolutionConfidence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SpatialPrimitives,GoalConstraints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PromptTriggers,SceneContextTags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TimingHints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TextFromContext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PC-Prompt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70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PFT – Prompt Formatter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Converts PC-Prompt Plan into a prompt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PC-Prompt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PC-Prompt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BKN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7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PFT – Prompt Formatter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Reports the outcome of Prompt Creation for lifecycle coordination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PromptPlanDirective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PC-Prompt,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GoalConstraints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ToneProfile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ResolutionConfidence</a:t>
                      </a:r>
                      <a:endParaRPr lang="en-GB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Prompt Plan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12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23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F8FD41-C8F5-4AE7-AB16-B989AEFD7EAA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460914" y="2793412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18DA545-103A-A047-574C-BE00098B999B}"/>
              </a:ext>
            </a:extLst>
          </p:cNvPr>
          <p:cNvSpPr/>
          <p:nvPr/>
        </p:nvSpPr>
        <p:spPr>
          <a:xfrm>
            <a:off x="2067525" y="2108089"/>
            <a:ext cx="1395872" cy="1382813"/>
          </a:xfrm>
          <a:prstGeom prst="ellipse">
            <a:avLst/>
          </a:prstGeom>
          <a:solidFill>
            <a:srgbClr val="CDFF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A11A8B-194F-3059-5097-691CEC482CA7}"/>
              </a:ext>
            </a:extLst>
          </p:cNvPr>
          <p:cNvSpPr/>
          <p:nvPr/>
        </p:nvSpPr>
        <p:spPr>
          <a:xfrm>
            <a:off x="8761000" y="4190330"/>
            <a:ext cx="1395872" cy="1382813"/>
          </a:xfrm>
          <a:prstGeom prst="ellipse">
            <a:avLst/>
          </a:prstGeom>
          <a:solidFill>
            <a:srgbClr val="00D6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B1B2FA-DBFA-3F3A-403E-1E13724AB94F}"/>
              </a:ext>
            </a:extLst>
          </p:cNvPr>
          <p:cNvSpPr/>
          <p:nvPr/>
        </p:nvSpPr>
        <p:spPr>
          <a:xfrm>
            <a:off x="6514744" y="4198158"/>
            <a:ext cx="1395872" cy="1382813"/>
          </a:xfrm>
          <a:prstGeom prst="ellipse">
            <a:avLst/>
          </a:prstGeom>
          <a:solidFill>
            <a:srgbClr val="00F6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93DAD-7253-1EAD-E6E4-E723A5D7C689}"/>
              </a:ext>
            </a:extLst>
          </p:cNvPr>
          <p:cNvSpPr txBox="1"/>
          <p:nvPr/>
        </p:nvSpPr>
        <p:spPr>
          <a:xfrm>
            <a:off x="8769282" y="4559366"/>
            <a:ext cx="139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for</a:t>
            </a:r>
          </a:p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A8D736-B90C-6656-C046-636628E9E85A}"/>
              </a:ext>
            </a:extLst>
          </p:cNvPr>
          <p:cNvSpPr/>
          <p:nvPr/>
        </p:nvSpPr>
        <p:spPr>
          <a:xfrm>
            <a:off x="2077857" y="3581265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3D44C-252B-6556-5659-BD336B94F6CA}"/>
              </a:ext>
            </a:extLst>
          </p:cNvPr>
          <p:cNvSpPr txBox="1"/>
          <p:nvPr/>
        </p:nvSpPr>
        <p:spPr>
          <a:xfrm>
            <a:off x="6491559" y="4564216"/>
            <a:ext cx="1451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B511A-E0A4-7C82-26DC-736525DB0B33}"/>
              </a:ext>
            </a:extLst>
          </p:cNvPr>
          <p:cNvSpPr txBox="1"/>
          <p:nvPr/>
        </p:nvSpPr>
        <p:spPr>
          <a:xfrm>
            <a:off x="2147902" y="3590955"/>
            <a:ext cx="1243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0544F1-CEB4-56EC-42BC-8D10CF64C130}"/>
              </a:ext>
            </a:extLst>
          </p:cNvPr>
          <p:cNvCxnSpPr>
            <a:endCxn id="4" idx="1"/>
          </p:cNvCxnSpPr>
          <p:nvPr/>
        </p:nvCxnSpPr>
        <p:spPr>
          <a:xfrm>
            <a:off x="8615631" y="3942467"/>
            <a:ext cx="349789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9F109F-B16E-42B9-DA72-79791C2F78B0}"/>
              </a:ext>
            </a:extLst>
          </p:cNvPr>
          <p:cNvCxnSpPr>
            <a:cxnSpLocks/>
          </p:cNvCxnSpPr>
          <p:nvPr/>
        </p:nvCxnSpPr>
        <p:spPr>
          <a:xfrm flipH="1">
            <a:off x="9940752" y="3979445"/>
            <a:ext cx="361488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FAC428-8422-3B34-1611-749E0D29D57E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8583235" y="5370637"/>
            <a:ext cx="382187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8F6C2F-61BE-F1D4-5CB0-5A1D8546A53C}"/>
              </a:ext>
            </a:extLst>
          </p:cNvPr>
          <p:cNvCxnSpPr>
            <a:stCxn id="4" idx="5"/>
          </p:cNvCxnSpPr>
          <p:nvPr/>
        </p:nvCxnSpPr>
        <p:spPr>
          <a:xfrm>
            <a:off x="9952451" y="5370637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9E3D24-1331-0BA9-F76F-71734B864274}"/>
              </a:ext>
            </a:extLst>
          </p:cNvPr>
          <p:cNvCxnSpPr>
            <a:endCxn id="5" idx="1"/>
          </p:cNvCxnSpPr>
          <p:nvPr/>
        </p:nvCxnSpPr>
        <p:spPr>
          <a:xfrm>
            <a:off x="6369376" y="3950295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B9EC9B-3D9A-7991-D4A1-B5B9450758F8}"/>
              </a:ext>
            </a:extLst>
          </p:cNvPr>
          <p:cNvCxnSpPr>
            <a:cxnSpLocks/>
          </p:cNvCxnSpPr>
          <p:nvPr/>
        </p:nvCxnSpPr>
        <p:spPr>
          <a:xfrm flipH="1">
            <a:off x="7705996" y="3975531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4E3DCB-7FAA-4A5C-B25E-B3EF771E0177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6336978" y="5378463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096AAE-BF80-A485-3CFA-47A278145305}"/>
              </a:ext>
            </a:extLst>
          </p:cNvPr>
          <p:cNvCxnSpPr>
            <a:stCxn id="5" idx="5"/>
          </p:cNvCxnSpPr>
          <p:nvPr/>
        </p:nvCxnSpPr>
        <p:spPr>
          <a:xfrm>
            <a:off x="7706194" y="5378463"/>
            <a:ext cx="349789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897AC8D3-C987-18CD-F364-AAA184D8F5A7}"/>
              </a:ext>
            </a:extLst>
          </p:cNvPr>
          <p:cNvSpPr/>
          <p:nvPr/>
        </p:nvSpPr>
        <p:spPr>
          <a:xfrm rot="16200000">
            <a:off x="8181861" y="4647172"/>
            <a:ext cx="305696" cy="3644326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CEC1A-6D70-A913-70F2-90FF2A026872}"/>
              </a:ext>
            </a:extLst>
          </p:cNvPr>
          <p:cNvSpPr txBox="1"/>
          <p:nvPr/>
        </p:nvSpPr>
        <p:spPr>
          <a:xfrm>
            <a:off x="7515036" y="6478934"/>
            <a:ext cx="176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Members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444E3-3405-A220-B01F-5B98194BB174}"/>
              </a:ext>
            </a:extLst>
          </p:cNvPr>
          <p:cNvSpPr txBox="1"/>
          <p:nvPr/>
        </p:nvSpPr>
        <p:spPr>
          <a:xfrm>
            <a:off x="6740026" y="5987811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249AA3-E689-0302-24A8-8B0CEF227F54}"/>
              </a:ext>
            </a:extLst>
          </p:cNvPr>
          <p:cNvSpPr/>
          <p:nvPr/>
        </p:nvSpPr>
        <p:spPr>
          <a:xfrm>
            <a:off x="4305216" y="4185879"/>
            <a:ext cx="1395872" cy="1382813"/>
          </a:xfrm>
          <a:prstGeom prst="ellipse">
            <a:avLst/>
          </a:prstGeom>
          <a:solidFill>
            <a:srgbClr val="00B4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7C8915-900F-FA09-069A-2C902B3622EA}"/>
              </a:ext>
            </a:extLst>
          </p:cNvPr>
          <p:cNvSpPr txBox="1"/>
          <p:nvPr/>
        </p:nvSpPr>
        <p:spPr>
          <a:xfrm>
            <a:off x="4368989" y="4562085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4FCE01-5BAB-488B-CBCB-A8BC1378B4CA}"/>
              </a:ext>
            </a:extLst>
          </p:cNvPr>
          <p:cNvCxnSpPr>
            <a:endCxn id="21" idx="1"/>
          </p:cNvCxnSpPr>
          <p:nvPr/>
        </p:nvCxnSpPr>
        <p:spPr>
          <a:xfrm>
            <a:off x="4159848" y="3938015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DE05D3-53E3-3A24-9D9B-295EC0A8C155}"/>
              </a:ext>
            </a:extLst>
          </p:cNvPr>
          <p:cNvCxnSpPr>
            <a:cxnSpLocks/>
          </p:cNvCxnSpPr>
          <p:nvPr/>
        </p:nvCxnSpPr>
        <p:spPr>
          <a:xfrm flipH="1">
            <a:off x="5484968" y="3974993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4C1299-86E3-DF0F-3B04-6785DEF239E1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4127451" y="5366185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7C70CA-B99D-C244-8D37-BC8376D18DB7}"/>
              </a:ext>
            </a:extLst>
          </p:cNvPr>
          <p:cNvCxnSpPr>
            <a:stCxn id="21" idx="5"/>
          </p:cNvCxnSpPr>
          <p:nvPr/>
        </p:nvCxnSpPr>
        <p:spPr>
          <a:xfrm>
            <a:off x="5496667" y="5366185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92B9AB-DDFD-FC20-6AA7-5617BDAA8EEE}"/>
              </a:ext>
            </a:extLst>
          </p:cNvPr>
          <p:cNvSpPr/>
          <p:nvPr/>
        </p:nvSpPr>
        <p:spPr>
          <a:xfrm rot="16200000">
            <a:off x="2641841" y="5738862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F9740-7283-8120-28C0-75CF0093F51D}"/>
              </a:ext>
            </a:extLst>
          </p:cNvPr>
          <p:cNvSpPr txBox="1"/>
          <p:nvPr/>
        </p:nvSpPr>
        <p:spPr>
          <a:xfrm>
            <a:off x="1811608" y="6460719"/>
            <a:ext cx="200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Members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62020E96-36B8-3806-843B-F57501CB3D8B}"/>
              </a:ext>
            </a:extLst>
          </p:cNvPr>
          <p:cNvSpPr/>
          <p:nvPr/>
        </p:nvSpPr>
        <p:spPr>
          <a:xfrm rot="16200000">
            <a:off x="4934712" y="5750006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27D5A7-8453-EE86-0085-F845B2EE18C2}"/>
              </a:ext>
            </a:extLst>
          </p:cNvPr>
          <p:cNvSpPr txBox="1"/>
          <p:nvPr/>
        </p:nvSpPr>
        <p:spPr>
          <a:xfrm>
            <a:off x="4889778" y="646170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5B8EB3-947A-860A-CBE4-53262E9A9430}"/>
              </a:ext>
            </a:extLst>
          </p:cNvPr>
          <p:cNvSpPr txBox="1"/>
          <p:nvPr/>
        </p:nvSpPr>
        <p:spPr>
          <a:xfrm>
            <a:off x="4647436" y="5991798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9212CA-2D13-C39A-0C00-34380908A793}"/>
              </a:ext>
            </a:extLst>
          </p:cNvPr>
          <p:cNvSpPr/>
          <p:nvPr/>
        </p:nvSpPr>
        <p:spPr>
          <a:xfrm>
            <a:off x="4296087" y="2103947"/>
            <a:ext cx="1395872" cy="1382813"/>
          </a:xfrm>
          <a:prstGeom prst="ellipse">
            <a:avLst/>
          </a:prstGeom>
          <a:solidFill>
            <a:srgbClr val="8BF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Cases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BF8CFA-9361-1321-D3DC-878AD4998998}"/>
              </a:ext>
            </a:extLst>
          </p:cNvPr>
          <p:cNvSpPr/>
          <p:nvPr/>
        </p:nvSpPr>
        <p:spPr>
          <a:xfrm>
            <a:off x="6524649" y="2107010"/>
            <a:ext cx="1395872" cy="1382813"/>
          </a:xfrm>
          <a:prstGeom prst="ellipse">
            <a:avLst/>
          </a:prstGeom>
          <a:solidFill>
            <a:srgbClr val="57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4C4700-DAB9-E393-D420-FCF41795E150}"/>
              </a:ext>
            </a:extLst>
          </p:cNvPr>
          <p:cNvSpPr/>
          <p:nvPr/>
        </p:nvSpPr>
        <p:spPr>
          <a:xfrm>
            <a:off x="8753213" y="2110583"/>
            <a:ext cx="1395872" cy="1382813"/>
          </a:xfrm>
          <a:prstGeom prst="ellipse">
            <a:avLst/>
          </a:prstGeom>
          <a:solidFill>
            <a:srgbClr val="21FF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8066E4-E033-CB2F-BB48-F84504246D0D}"/>
              </a:ext>
            </a:extLst>
          </p:cNvPr>
          <p:cNvSpPr txBox="1"/>
          <p:nvPr/>
        </p:nvSpPr>
        <p:spPr>
          <a:xfrm>
            <a:off x="6492441" y="2479959"/>
            <a:ext cx="1496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Functional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714490-C30B-9B2E-CCBB-B761B900FD11}"/>
              </a:ext>
            </a:extLst>
          </p:cNvPr>
          <p:cNvSpPr txBox="1"/>
          <p:nvPr/>
        </p:nvSpPr>
        <p:spPr>
          <a:xfrm>
            <a:off x="8702788" y="2355589"/>
            <a:ext cx="1496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(FWL)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5446CA2-F984-E5A3-AA60-FD0DCB9701E6}"/>
              </a:ext>
            </a:extLst>
          </p:cNvPr>
          <p:cNvCxnSpPr>
            <a:endCxn id="3" idx="1"/>
          </p:cNvCxnSpPr>
          <p:nvPr/>
        </p:nvCxnSpPr>
        <p:spPr>
          <a:xfrm>
            <a:off x="1922158" y="1860225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761789-201F-0601-DCCE-47B2299A1D0F}"/>
              </a:ext>
            </a:extLst>
          </p:cNvPr>
          <p:cNvCxnSpPr>
            <a:cxnSpLocks/>
          </p:cNvCxnSpPr>
          <p:nvPr/>
        </p:nvCxnSpPr>
        <p:spPr>
          <a:xfrm flipH="1">
            <a:off x="3247277" y="1897202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B7A14E-B7F1-B018-BE4D-321CF492A8F6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1889760" y="3288394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25D201-AB6C-D356-8013-71667335A6E4}"/>
              </a:ext>
            </a:extLst>
          </p:cNvPr>
          <p:cNvCxnSpPr>
            <a:stCxn id="3" idx="5"/>
          </p:cNvCxnSpPr>
          <p:nvPr/>
        </p:nvCxnSpPr>
        <p:spPr>
          <a:xfrm>
            <a:off x="3258976" y="3288394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Left Brace 40">
            <a:extLst>
              <a:ext uri="{FF2B5EF4-FFF2-40B4-BE49-F238E27FC236}">
                <a16:creationId xmlns:a16="http://schemas.microsoft.com/office/drawing/2014/main" id="{9856B418-4C45-6273-60F8-DA5899F20BB7}"/>
              </a:ext>
            </a:extLst>
          </p:cNvPr>
          <p:cNvSpPr/>
          <p:nvPr/>
        </p:nvSpPr>
        <p:spPr>
          <a:xfrm rot="16200000" flipH="1">
            <a:off x="4798747" y="-1532245"/>
            <a:ext cx="305698" cy="5852997"/>
          </a:xfrm>
          <a:prstGeom prst="leftBrace">
            <a:avLst>
              <a:gd name="adj1" fmla="val 0"/>
              <a:gd name="adj2" fmla="val 5218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1BAAB368-0387-8100-7EE6-328F8FC745AD}"/>
              </a:ext>
            </a:extLst>
          </p:cNvPr>
          <p:cNvSpPr/>
          <p:nvPr/>
        </p:nvSpPr>
        <p:spPr>
          <a:xfrm rot="16200000" flipH="1">
            <a:off x="9290286" y="698437"/>
            <a:ext cx="32137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888242-89E8-FC97-6A61-1F77AABEADD2}"/>
              </a:ext>
            </a:extLst>
          </p:cNvPr>
          <p:cNvSpPr txBox="1"/>
          <p:nvPr/>
        </p:nvSpPr>
        <p:spPr>
          <a:xfrm>
            <a:off x="2197053" y="1360456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4FBB24-D1B7-232F-30D2-95C547643A77}"/>
              </a:ext>
            </a:extLst>
          </p:cNvPr>
          <p:cNvSpPr txBox="1"/>
          <p:nvPr/>
        </p:nvSpPr>
        <p:spPr>
          <a:xfrm>
            <a:off x="4577943" y="1360456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946406-2054-678E-6271-1E18A220C505}"/>
              </a:ext>
            </a:extLst>
          </p:cNvPr>
          <p:cNvSpPr txBox="1"/>
          <p:nvPr/>
        </p:nvSpPr>
        <p:spPr>
          <a:xfrm>
            <a:off x="6786423" y="1360456"/>
            <a:ext cx="86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3E3D73-5DA6-3154-E07A-71CC5FE280F0}"/>
              </a:ext>
            </a:extLst>
          </p:cNvPr>
          <p:cNvSpPr txBox="1"/>
          <p:nvPr/>
        </p:nvSpPr>
        <p:spPr>
          <a:xfrm>
            <a:off x="8941319" y="1394252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769AB9-0BD5-85F0-C4B7-5E65D9743BBF}"/>
              </a:ext>
            </a:extLst>
          </p:cNvPr>
          <p:cNvCxnSpPr>
            <a:stCxn id="34" idx="4"/>
            <a:endCxn id="4" idx="0"/>
          </p:cNvCxnSpPr>
          <p:nvPr/>
        </p:nvCxnSpPr>
        <p:spPr>
          <a:xfrm>
            <a:off x="9451149" y="3493396"/>
            <a:ext cx="7787" cy="6969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812DA28-FB9E-F244-09CA-64E2E541E0FF}"/>
              </a:ext>
            </a:extLst>
          </p:cNvPr>
          <p:cNvSpPr txBox="1"/>
          <p:nvPr/>
        </p:nvSpPr>
        <p:spPr>
          <a:xfrm>
            <a:off x="8913953" y="5987811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46F8D7-B58D-24A8-B696-971A8A768B94}"/>
              </a:ext>
            </a:extLst>
          </p:cNvPr>
          <p:cNvSpPr txBox="1"/>
          <p:nvPr/>
        </p:nvSpPr>
        <p:spPr>
          <a:xfrm>
            <a:off x="2136269" y="2470246"/>
            <a:ext cx="132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Interest</a:t>
            </a:r>
          </a:p>
          <a:p>
            <a:pPr algn="ctr"/>
            <a:r>
              <a:rPr lang="en-GB" sz="18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04A836-4451-611B-AC96-2825343C83D1}"/>
              </a:ext>
            </a:extLst>
          </p:cNvPr>
          <p:cNvCxnSpPr>
            <a:cxnSpLocks/>
          </p:cNvCxnSpPr>
          <p:nvPr/>
        </p:nvCxnSpPr>
        <p:spPr>
          <a:xfrm flipV="1">
            <a:off x="1066800" y="2793526"/>
            <a:ext cx="985520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881AE11-482A-7A46-A02A-4497B871B1E5}"/>
              </a:ext>
            </a:extLst>
          </p:cNvPr>
          <p:cNvCxnSpPr>
            <a:cxnSpLocks/>
          </p:cNvCxnSpPr>
          <p:nvPr/>
        </p:nvCxnSpPr>
        <p:spPr>
          <a:xfrm>
            <a:off x="5685954" y="2793412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BC94744-56BA-2BD2-5988-CEC4FA1BE594}"/>
              </a:ext>
            </a:extLst>
          </p:cNvPr>
          <p:cNvCxnSpPr>
            <a:cxnSpLocks/>
          </p:cNvCxnSpPr>
          <p:nvPr/>
        </p:nvCxnSpPr>
        <p:spPr>
          <a:xfrm>
            <a:off x="7921154" y="2793412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298ECE-F051-0E5C-9E37-BD7090528949}"/>
              </a:ext>
            </a:extLst>
          </p:cNvPr>
          <p:cNvCxnSpPr>
            <a:cxnSpLocks/>
          </p:cNvCxnSpPr>
          <p:nvPr/>
        </p:nvCxnSpPr>
        <p:spPr>
          <a:xfrm>
            <a:off x="7910994" y="4886764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515F4DF-870B-54AB-1D8E-076587D6C2BC}"/>
              </a:ext>
            </a:extLst>
          </p:cNvPr>
          <p:cNvCxnSpPr>
            <a:cxnSpLocks/>
          </p:cNvCxnSpPr>
          <p:nvPr/>
        </p:nvCxnSpPr>
        <p:spPr>
          <a:xfrm>
            <a:off x="5685954" y="4886764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4446DD0-BC7D-4735-6024-43A53E5D25B0}"/>
              </a:ext>
            </a:extLst>
          </p:cNvPr>
          <p:cNvCxnSpPr>
            <a:cxnSpLocks/>
            <a:stCxn id="57" idx="6"/>
            <a:endCxn id="21" idx="2"/>
          </p:cNvCxnSpPr>
          <p:nvPr/>
        </p:nvCxnSpPr>
        <p:spPr>
          <a:xfrm>
            <a:off x="3492779" y="4503224"/>
            <a:ext cx="812437" cy="37406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257A39-5467-E715-9ED3-8BBAF5DB11C0}"/>
              </a:ext>
            </a:extLst>
          </p:cNvPr>
          <p:cNvCxnSpPr>
            <a:cxnSpLocks/>
          </p:cNvCxnSpPr>
          <p:nvPr/>
        </p:nvCxnSpPr>
        <p:spPr>
          <a:xfrm flipV="1">
            <a:off x="1066800" y="3849946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988FD34-990A-B5BC-57D6-7725927EFFE7}"/>
              </a:ext>
            </a:extLst>
          </p:cNvPr>
          <p:cNvSpPr/>
          <p:nvPr/>
        </p:nvSpPr>
        <p:spPr>
          <a:xfrm>
            <a:off x="2096907" y="4200390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454BC4-5E9F-6A57-FBB5-C85A60F5A10F}"/>
              </a:ext>
            </a:extLst>
          </p:cNvPr>
          <p:cNvSpPr txBox="1"/>
          <p:nvPr/>
        </p:nvSpPr>
        <p:spPr>
          <a:xfrm>
            <a:off x="2277531" y="4222193"/>
            <a:ext cx="102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E2C154C-C7A4-4605-EA51-B720A8A6F8A9}"/>
              </a:ext>
            </a:extLst>
          </p:cNvPr>
          <p:cNvCxnSpPr>
            <a:cxnSpLocks/>
          </p:cNvCxnSpPr>
          <p:nvPr/>
        </p:nvCxnSpPr>
        <p:spPr>
          <a:xfrm flipV="1">
            <a:off x="1085850" y="4469071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5949246-8DFB-2B52-38DC-D0E70DE8653D}"/>
              </a:ext>
            </a:extLst>
          </p:cNvPr>
          <p:cNvCxnSpPr>
            <a:cxnSpLocks/>
            <a:stCxn id="7" idx="6"/>
            <a:endCxn id="21" idx="2"/>
          </p:cNvCxnSpPr>
          <p:nvPr/>
        </p:nvCxnSpPr>
        <p:spPr>
          <a:xfrm>
            <a:off x="3473729" y="3884099"/>
            <a:ext cx="831487" cy="99318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891F1F0-8759-B5ED-25A6-FADCD6D1F674}"/>
              </a:ext>
            </a:extLst>
          </p:cNvPr>
          <p:cNvSpPr txBox="1"/>
          <p:nvPr/>
        </p:nvSpPr>
        <p:spPr>
          <a:xfrm>
            <a:off x="2244516" y="4958206"/>
            <a:ext cx="1126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F5DAABE-3E98-627D-46FA-1223EBBE536A}"/>
              </a:ext>
            </a:extLst>
          </p:cNvPr>
          <p:cNvSpPr/>
          <p:nvPr/>
        </p:nvSpPr>
        <p:spPr>
          <a:xfrm>
            <a:off x="2105971" y="4816737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AE69FD-A6B1-CF6A-02B6-FED44275325F}"/>
              </a:ext>
            </a:extLst>
          </p:cNvPr>
          <p:cNvSpPr txBox="1"/>
          <p:nvPr/>
        </p:nvSpPr>
        <p:spPr>
          <a:xfrm>
            <a:off x="2121644" y="4844183"/>
            <a:ext cx="1352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Conformance 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C2B412-84E3-7BA6-63E1-D72BB94D00C1}"/>
              </a:ext>
            </a:extLst>
          </p:cNvPr>
          <p:cNvCxnSpPr>
            <a:cxnSpLocks/>
          </p:cNvCxnSpPr>
          <p:nvPr/>
        </p:nvCxnSpPr>
        <p:spPr>
          <a:xfrm flipV="1">
            <a:off x="1094914" y="5085418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63E930B8-305E-9E43-49DE-B7D99CC1E61C}"/>
              </a:ext>
            </a:extLst>
          </p:cNvPr>
          <p:cNvSpPr/>
          <p:nvPr/>
        </p:nvSpPr>
        <p:spPr>
          <a:xfrm>
            <a:off x="2125021" y="5435862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B412FD-E5DB-49FA-93A3-890948A61B71}"/>
              </a:ext>
            </a:extLst>
          </p:cNvPr>
          <p:cNvSpPr txBox="1"/>
          <p:nvPr/>
        </p:nvSpPr>
        <p:spPr>
          <a:xfrm>
            <a:off x="2187826" y="5457665"/>
            <a:ext cx="125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FC7FC4-4D8A-962A-2D29-CD9A640FF805}"/>
              </a:ext>
            </a:extLst>
          </p:cNvPr>
          <p:cNvCxnSpPr>
            <a:cxnSpLocks/>
          </p:cNvCxnSpPr>
          <p:nvPr/>
        </p:nvCxnSpPr>
        <p:spPr>
          <a:xfrm flipV="1">
            <a:off x="1113964" y="5704543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175E34A-C51E-86E7-A571-6EE1E651A2A7}"/>
              </a:ext>
            </a:extLst>
          </p:cNvPr>
          <p:cNvSpPr txBox="1"/>
          <p:nvPr/>
        </p:nvSpPr>
        <p:spPr>
          <a:xfrm>
            <a:off x="2364979" y="5987811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7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5AC832-3C60-828B-2AA7-02B64B35E2CE}"/>
              </a:ext>
            </a:extLst>
          </p:cNvPr>
          <p:cNvCxnSpPr>
            <a:cxnSpLocks/>
            <a:stCxn id="62" idx="6"/>
            <a:endCxn id="21" idx="2"/>
          </p:cNvCxnSpPr>
          <p:nvPr/>
        </p:nvCxnSpPr>
        <p:spPr>
          <a:xfrm flipV="1">
            <a:off x="3501843" y="4877286"/>
            <a:ext cx="803373" cy="24228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2A7ED02-4EFB-83B6-DD61-4FB1C7F8CDA5}"/>
              </a:ext>
            </a:extLst>
          </p:cNvPr>
          <p:cNvCxnSpPr>
            <a:cxnSpLocks/>
            <a:stCxn id="65" idx="6"/>
            <a:endCxn id="21" idx="2"/>
          </p:cNvCxnSpPr>
          <p:nvPr/>
        </p:nvCxnSpPr>
        <p:spPr>
          <a:xfrm flipV="1">
            <a:off x="3520893" y="4877286"/>
            <a:ext cx="784323" cy="86141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itle 70">
            <a:extLst>
              <a:ext uri="{FF2B5EF4-FFF2-40B4-BE49-F238E27FC236}">
                <a16:creationId xmlns:a16="http://schemas.microsoft.com/office/drawing/2014/main" id="{3AC42566-DDD3-F88B-654A-7F17682F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959"/>
          </a:xfrm>
        </p:spPr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How MPAI develops standards</a:t>
            </a:r>
            <a:endParaRPr lang="en-150" dirty="0">
              <a:ea typeface="Calibri" panose="020F0502020204030204" pitchFamily="34" charset="0"/>
            </a:endParaRPr>
          </a:p>
        </p:txBody>
      </p:sp>
      <p:sp>
        <p:nvSpPr>
          <p:cNvPr id="72" name="Slide Number Placeholder 4">
            <a:extLst>
              <a:ext uri="{FF2B5EF4-FFF2-40B4-BE49-F238E27FC236}">
                <a16:creationId xmlns:a16="http://schemas.microsoft.com/office/drawing/2014/main" id="{F29145EB-3C2E-57AC-36CA-B95819CE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/>
      <p:bldP spid="9" grpId="0"/>
      <p:bldP spid="18" grpId="0" animBg="1"/>
      <p:bldP spid="19" grpId="0"/>
      <p:bldP spid="20" grpId="0"/>
      <p:bldP spid="21" grpId="0" animBg="1"/>
      <p:bldP spid="22" grpId="0"/>
      <p:bldP spid="27" grpId="0" animBg="1"/>
      <p:bldP spid="28" grpId="0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7" grpId="0" animBg="1"/>
      <p:bldP spid="58" grpId="0"/>
      <p:bldP spid="61" grpId="0"/>
      <p:bldP spid="62" grpId="0" animBg="1"/>
      <p:bldP spid="63" grpId="0"/>
      <p:bldP spid="65" grpId="0" animBg="1"/>
      <p:bldP spid="66" grpId="0"/>
      <p:bldP spid="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F1E1-D893-80CA-9A31-6032446F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invitation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DFCE6-FC6B-E7B6-0429-57D5DB6B9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4889-4833-E4C5-1834-CB6897C4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E73B6-FF7A-484F-D83B-5728CA5A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87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05BC-619C-1CDA-9A3B-3E8BF031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9EACF-B750-D2F7-D5C7-202A314BE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MPAI is </a:t>
            </a:r>
            <a:r>
              <a:rPr lang="en-GB" b="1" dirty="0"/>
              <a:t>well equipped </a:t>
            </a:r>
            <a:r>
              <a:rPr lang="en-GB" dirty="0"/>
              <a:t>to handle this PGM-AUA standard project:</a:t>
            </a:r>
          </a:p>
          <a:p>
            <a:pPr lvl="1"/>
            <a:r>
              <a:rPr lang="en-GB" dirty="0"/>
              <a:t>AI Frameworks</a:t>
            </a:r>
          </a:p>
          <a:p>
            <a:pPr lvl="1"/>
            <a:r>
              <a:rPr lang="en-GB" dirty="0"/>
              <a:t>Context-based Audio Enhancement</a:t>
            </a:r>
          </a:p>
          <a:p>
            <a:pPr lvl="1"/>
            <a:r>
              <a:rPr lang="en-GB" dirty="0"/>
              <a:t>Multimodal Conversation</a:t>
            </a:r>
          </a:p>
          <a:p>
            <a:pPr lvl="1"/>
            <a:r>
              <a:rPr lang="en-GB" dirty="0"/>
              <a:t>Object and Scene Description</a:t>
            </a:r>
          </a:p>
          <a:p>
            <a:pPr lvl="1"/>
            <a:r>
              <a:rPr lang="en-GB" dirty="0"/>
              <a:t>Portable Avatar Format</a:t>
            </a:r>
          </a:p>
          <a:p>
            <a:r>
              <a:rPr lang="en-GB" dirty="0">
                <a:solidFill>
                  <a:srgbClr val="FF0000"/>
                </a:solidFill>
              </a:rPr>
              <a:t>But</a:t>
            </a:r>
            <a:r>
              <a:rPr lang="en-GB" dirty="0"/>
              <a:t> MPAI is </a:t>
            </a:r>
            <a:r>
              <a:rPr lang="en-GB" b="1" dirty="0"/>
              <a:t>keen to receive </a:t>
            </a:r>
            <a:r>
              <a:rPr lang="en-GB" dirty="0"/>
              <a:t>your proposals in the different technology areas required by PGM-AUA</a:t>
            </a:r>
          </a:p>
          <a:p>
            <a:r>
              <a:rPr lang="en-GB" dirty="0"/>
              <a:t>Yearly membership fees : 2400 EUR (Principal) 480 EUR (Associate)</a:t>
            </a:r>
          </a:p>
          <a:p>
            <a:r>
              <a:rPr lang="en-GB" dirty="0"/>
              <a:t>Join now – your membership will last until 31</a:t>
            </a:r>
            <a:r>
              <a:rPr lang="en-GB" baseline="30000" dirty="0"/>
              <a:t>st</a:t>
            </a:r>
            <a:r>
              <a:rPr lang="en-GB" dirty="0"/>
              <a:t> December 2026!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E3D08-4040-1482-1469-EE3BCC19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74883-0C23-F12A-9050-F5A784A2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45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166732" y="2788707"/>
            <a:ext cx="73981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forward to welcoming you in this exciting MPAI project!</a:t>
            </a: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https://mpai.community/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standards</a:t>
            </a:r>
            <a:r>
              <a:rPr lang="en-150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mpai-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pgm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/aua/v1-0/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endParaRPr lang="en-150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17-Nov-25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42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42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42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42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5AB9DD-D65A-A139-ED86-BFAEB8AF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171" y="0"/>
            <a:ext cx="10202586" cy="798260"/>
          </a:xfrm>
        </p:spPr>
        <p:txBody>
          <a:bodyPr/>
          <a:lstStyle/>
          <a:p>
            <a:r>
              <a:rPr lang="en-US" dirty="0"/>
              <a:t>The MPAI standards portfolio (as of 2025/11/17)</a:t>
            </a:r>
            <a:endParaRPr lang="en-15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0386FEF-A52B-02BE-46C2-120C61A35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037494"/>
              </p:ext>
            </p:extLst>
          </p:nvPr>
        </p:nvGraphicFramePr>
        <p:xfrm>
          <a:off x="1244009" y="798260"/>
          <a:ext cx="1032274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671">
                  <a:extLst>
                    <a:ext uri="{9D8B030D-6E8A-4147-A177-3AD203B41FA5}">
                      <a16:colId xmlns:a16="http://schemas.microsoft.com/office/drawing/2014/main" val="1751869416"/>
                    </a:ext>
                  </a:extLst>
                </a:gridCol>
                <a:gridCol w="8752077">
                  <a:extLst>
                    <a:ext uri="{9D8B030D-6E8A-4147-A177-3AD203B41FA5}">
                      <a16:colId xmlns:a16="http://schemas.microsoft.com/office/drawing/2014/main" val="829508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Acronym</a:t>
                      </a:r>
                      <a:endParaRPr lang="en-150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Title</a:t>
                      </a:r>
                      <a:endParaRPr lang="en-150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MPAI-AIF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/>
                        </a:rPr>
                        <a:t>AI Framework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022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MPAI-PRF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"/>
                        </a:rPr>
                        <a:t>AI Module Profiles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001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MPAI-CUI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"/>
                        </a:rPr>
                        <a:t>Compression and Understanding of Industrial Data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163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CAV-TEC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"/>
                        </a:rPr>
                        <a:t>Connected Autonomous Vehicle - Technologies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088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CAE-USC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Context-based Audio Enhancement</a:t>
                      </a:r>
                      <a:r>
                        <a:rPr lang="en-GB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 – Use Cases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106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MPAI-TFA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Data Types, Formats, </a:t>
                      </a:r>
                      <a:r>
                        <a:rPr lang="en-US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and</a:t>
                      </a: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 Attributes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452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EVC-UFV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8"/>
                        </a:rPr>
                        <a:t>AI-Enhanced Video Coding – Up-sampling Filter for Video applications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0272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MPAI-GME</a:t>
                      </a:r>
                      <a:endParaRPr lang="en-150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9"/>
                        </a:rPr>
                        <a:t>Governance of the MPAI Ecosystem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134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MPAI-HMC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0"/>
                        </a:rPr>
                        <a:t>Human and Machine Communication</a:t>
                      </a:r>
                      <a:endParaRPr lang="en-150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331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MMM-TEC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1"/>
                        </a:rPr>
                        <a:t>MPAI Metaverse Model - Technologies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272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MPAI-MMC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2"/>
                        </a:rPr>
                        <a:t>Multimodal Conversation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431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NNW-NNT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3"/>
                        </a:rPr>
                        <a:t>Neural Network Watermarking - Traceability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6525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MPAI-OSD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4"/>
                        </a:rPr>
                        <a:t>Object and Scene Description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425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MPAI-PAF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5"/>
                        </a:rPr>
                        <a:t>Portable Avatar Format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365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MPAI-SPG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6"/>
                        </a:rPr>
                        <a:t>Server-based Predictive multiplayer Gaming</a:t>
                      </a:r>
                      <a:endParaRPr lang="en-150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829207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F6AAC-E581-97FD-7665-2B4BF637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1E575-DB61-B83A-F4FF-0F2C4066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4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8564-B60B-4D1D-47D9-D6714F9C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foundational standards – AIF and MMM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BDB85-4EEC-DAB4-42A6-1089F563C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A352A-D11C-8707-5DEF-7D3AF9E7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B318C-A393-22D1-FE31-158291C3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3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7933-546A-31FF-40B4-1F47077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864448"/>
          </a:xfrm>
        </p:spPr>
        <p:txBody>
          <a:bodyPr anchor="t">
            <a:normAutofit/>
          </a:bodyPr>
          <a:lstStyle/>
          <a:p>
            <a:r>
              <a:rPr lang="en-US" dirty="0"/>
              <a:t>What is the MPAI AI Framework?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7466-6280-408B-B61C-797B8D7F1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732" y="1584252"/>
            <a:ext cx="5214189" cy="3333512"/>
          </a:xfrm>
        </p:spPr>
        <p:txBody>
          <a:bodyPr>
            <a:normAutofit/>
          </a:bodyPr>
          <a:lstStyle/>
          <a:p>
            <a:r>
              <a:rPr lang="en-US" sz="2200" b="1" i="1" dirty="0"/>
              <a:t>Technical Specification: </a:t>
            </a:r>
            <a:r>
              <a:rPr lang="en-US" sz="2200" b="1" i="1" dirty="0">
                <a:hlinkClick r:id="rId2"/>
              </a:rPr>
              <a:t>AI Framework</a:t>
            </a:r>
            <a:r>
              <a:rPr lang="en-US" sz="2200" b="1" i="1" dirty="0"/>
              <a:t> </a:t>
            </a:r>
            <a:r>
              <a:rPr lang="en-US" sz="2200" b="1" dirty="0"/>
              <a:t>(MPAI-AIF) V2.2</a:t>
            </a:r>
            <a:r>
              <a:rPr lang="en-US" sz="2200" dirty="0"/>
              <a:t>  specifies Architecture, Interfaces, Protocols, and API of the AI Framework.</a:t>
            </a:r>
          </a:p>
          <a:p>
            <a:r>
              <a:rPr lang="en-GB" sz="2200" dirty="0"/>
              <a:t>Enables seamless integration of AI Modules (AIM) with known interfaces into modular AI Workflows (AIW) executed in the standard AI Framework (AIF).</a:t>
            </a:r>
          </a:p>
          <a:p>
            <a:pPr marL="0" indent="0">
              <a:buNone/>
            </a:pPr>
            <a:endParaRPr lang="en-150" sz="2200" dirty="0"/>
          </a:p>
        </p:txBody>
      </p:sp>
      <p:pic>
        <p:nvPicPr>
          <p:cNvPr id="7" name="Content Placeholder 6" descr="Abstract smoke background">
            <a:extLst>
              <a:ext uri="{FF2B5EF4-FFF2-40B4-BE49-F238E27FC236}">
                <a16:creationId xmlns:a16="http://schemas.microsoft.com/office/drawing/2014/main" id="{B64E28F7-4B3D-FB16-99E2-76E1D3B637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0921" y="1191530"/>
            <a:ext cx="5123689" cy="3407253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F8C41-C75E-927E-9A70-260EF29E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17-Nov-25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1FECF-74C5-AD44-37B0-59BC758F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308033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40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FC689E6-E8B9-55BB-7DBF-64ADA900CD35}"/>
              </a:ext>
            </a:extLst>
          </p:cNvPr>
          <p:cNvSpPr txBox="1">
            <a:spLocks/>
          </p:cNvSpPr>
          <p:nvPr/>
        </p:nvSpPr>
        <p:spPr>
          <a:xfrm>
            <a:off x="10223945" y="6460433"/>
            <a:ext cx="558914" cy="457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D6B7DA-D1A5-74B9-AD03-0715C7330C1B}"/>
              </a:ext>
            </a:extLst>
          </p:cNvPr>
          <p:cNvSpPr txBox="1">
            <a:spLocks/>
          </p:cNvSpPr>
          <p:nvPr/>
        </p:nvSpPr>
        <p:spPr>
          <a:xfrm>
            <a:off x="1142535" y="4807687"/>
            <a:ext cx="10202586" cy="189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A “smart” autonomous agent is composed of “black boxes”</a:t>
            </a:r>
          </a:p>
          <a:p>
            <a:pPr lvl="1"/>
            <a:r>
              <a:rPr lang="en-GB" sz="2000" dirty="0"/>
              <a:t>With known interfaces. </a:t>
            </a:r>
          </a:p>
          <a:p>
            <a:pPr lvl="1"/>
            <a:r>
              <a:rPr lang="en-GB" sz="2000" dirty="0"/>
              <a:t>Including technologies from different fields.</a:t>
            </a:r>
          </a:p>
          <a:p>
            <a:r>
              <a:rPr lang="en-GB" sz="2200" dirty="0"/>
              <a:t>A new standard for the industry of autonomous </a:t>
            </a:r>
            <a:r>
              <a:rPr lang="en-GB" dirty="0"/>
              <a:t>agents in virtual spaces.</a:t>
            </a:r>
          </a:p>
        </p:txBody>
      </p:sp>
    </p:spTree>
    <p:extLst>
      <p:ext uri="{BB962C8B-B14F-4D97-AF65-F5344CB8AC3E}">
        <p14:creationId xmlns:p14="http://schemas.microsoft.com/office/powerpoint/2010/main" val="302342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5">
            <a:extLst>
              <a:ext uri="{FF2B5EF4-FFF2-40B4-BE49-F238E27FC236}">
                <a16:creationId xmlns:a16="http://schemas.microsoft.com/office/drawing/2014/main" id="{68245913-A600-252F-723A-F18CD74E981E}"/>
              </a:ext>
            </a:extLst>
          </p:cNvPr>
          <p:cNvSpPr/>
          <p:nvPr/>
        </p:nvSpPr>
        <p:spPr>
          <a:xfrm>
            <a:off x="4158360" y="1735483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6" name="Rectangle 3"/>
          <p:cNvSpPr/>
          <p:nvPr/>
        </p:nvSpPr>
        <p:spPr>
          <a:xfrm>
            <a:off x="2045520" y="1756357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6" name="Right Brace 40"/>
          <p:cNvSpPr/>
          <p:nvPr/>
        </p:nvSpPr>
        <p:spPr>
          <a:xfrm>
            <a:off x="10142305" y="1756357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2" name="Right Brace 72"/>
          <p:cNvSpPr/>
          <p:nvPr/>
        </p:nvSpPr>
        <p:spPr>
          <a:xfrm rot="10800000">
            <a:off x="3440989" y="1760677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E1BFE89-B432-4D77-DE1F-58AA932B1E86}"/>
              </a:ext>
            </a:extLst>
          </p:cNvPr>
          <p:cNvGrpSpPr/>
          <p:nvPr/>
        </p:nvGrpSpPr>
        <p:grpSpPr>
          <a:xfrm>
            <a:off x="5806574" y="1971574"/>
            <a:ext cx="1660358" cy="615204"/>
            <a:chOff x="1478768" y="3118317"/>
            <a:chExt cx="5014301" cy="1870924"/>
          </a:xfrm>
        </p:grpSpPr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92FF3A85-BE8A-412D-49AE-F4C077FBE9E3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06F85B7-6307-060D-1BDD-73D7C64BC1A2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651A35-6A1B-56CC-1577-527A27CF9E30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CB68A6-E471-BF25-CFD6-CF717DC25EAD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708EE2C-E5EA-2D7D-06FB-6B04F78D3219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A0F89A7-2E6B-73F4-F2FA-854F1E8A2A9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AD92BF-0786-E2AD-9D01-A0A601D80327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B57BE5-0CD2-7859-5764-33B0F6E01016}"/>
              </a:ext>
            </a:extLst>
          </p:cNvPr>
          <p:cNvGrpSpPr/>
          <p:nvPr/>
        </p:nvGrpSpPr>
        <p:grpSpPr>
          <a:xfrm>
            <a:off x="7596767" y="2075269"/>
            <a:ext cx="1660358" cy="615204"/>
            <a:chOff x="1478768" y="3118317"/>
            <a:chExt cx="5014301" cy="1870924"/>
          </a:xfrm>
        </p:grpSpPr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C6AD18C5-2A24-BEF6-1559-59D2DCF63086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AEFD8C-1EC0-32EF-8AA7-8F3898C374E0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45350D-421E-7F92-D578-ADA3E8F76327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0478A9-7167-F45C-5BEA-A8871731F13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5F56B76-C2EC-6046-F26F-E8CA84D8CA6F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32F7864-E3D4-7521-0762-9556CC3C3D4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3998989-7F21-C414-8952-04452ED1F2DF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CA9EF4-A18C-CD64-D0C0-A269ED52C541}"/>
              </a:ext>
            </a:extLst>
          </p:cNvPr>
          <p:cNvGrpSpPr/>
          <p:nvPr/>
        </p:nvGrpSpPr>
        <p:grpSpPr>
          <a:xfrm>
            <a:off x="5810078" y="2865504"/>
            <a:ext cx="1660358" cy="615204"/>
            <a:chOff x="1478768" y="3118317"/>
            <a:chExt cx="5014301" cy="1870924"/>
          </a:xfrm>
        </p:grpSpPr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id="{97B12765-1638-A384-AC7C-71490F65E82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308A6-E8EF-AE65-7D46-742BE21802D8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E9F09FC-1517-DC58-967C-C4400C1B79F2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C8FF422-FF58-8C48-9D33-19E9EEE85EC6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04522B2-9D5E-C130-51F9-32C7CEB02933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F4DE31-737F-9DE8-9CF2-FAE17042833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644B87-049F-2A7F-6454-0D0E9F813A14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A9AC18-0C47-A63D-4357-C45A04CB23C3}"/>
              </a:ext>
            </a:extLst>
          </p:cNvPr>
          <p:cNvGrpSpPr/>
          <p:nvPr/>
        </p:nvGrpSpPr>
        <p:grpSpPr>
          <a:xfrm>
            <a:off x="7615621" y="3215915"/>
            <a:ext cx="1660358" cy="615204"/>
            <a:chOff x="1478768" y="3118317"/>
            <a:chExt cx="5014301" cy="1870924"/>
          </a:xfrm>
        </p:grpSpPr>
        <p:sp>
          <p:nvSpPr>
            <p:cNvPr id="89" name="Rectangle 42">
              <a:extLst>
                <a:ext uri="{FF2B5EF4-FFF2-40B4-BE49-F238E27FC236}">
                  <a16:creationId xmlns:a16="http://schemas.microsoft.com/office/drawing/2014/main" id="{0D4D5387-D051-E9C2-94BC-D1E24BEEF55A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89806C3-0E17-7184-8868-A1E3052D5373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0B42C12-D361-F98B-1D7B-903E1122AF5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9446AB6-8FD9-7C1E-50FA-68FA2E861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514B853-B2DB-5634-84E2-8F996A882A02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05D4E03-45BB-EF44-3348-8A2ABC16287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37445A6-E706-03E5-F5B0-490F382526B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2C6A39-3A0C-B998-188F-5A3B0833A0F6}"/>
              </a:ext>
            </a:extLst>
          </p:cNvPr>
          <p:cNvGrpSpPr/>
          <p:nvPr/>
        </p:nvGrpSpPr>
        <p:grpSpPr>
          <a:xfrm>
            <a:off x="9539599" y="1866865"/>
            <a:ext cx="582135" cy="1952367"/>
            <a:chOff x="2969117" y="1271600"/>
            <a:chExt cx="582135" cy="2163463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B9C26E5-76C1-7525-21CE-125CA5D51D1B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EAFF65-42ED-11B2-A94F-C96595FC7D7C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B586E65-F605-36DB-900C-D4EE3AE4A318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06DD847-AF2C-46F4-1ADD-25A9C6263B73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83119FD-A468-259F-E822-A16BF8029624}"/>
              </a:ext>
            </a:extLst>
          </p:cNvPr>
          <p:cNvGrpSpPr/>
          <p:nvPr/>
        </p:nvGrpSpPr>
        <p:grpSpPr>
          <a:xfrm>
            <a:off x="3581862" y="1866865"/>
            <a:ext cx="582135" cy="1952367"/>
            <a:chOff x="2969117" y="1271600"/>
            <a:chExt cx="582135" cy="2163463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1321E63-654F-95B1-1250-06A6F901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7BB4282-D550-AA7E-79AC-B3BBA7C85C00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4E7A7B-BD74-62CE-C634-9D32DADF24CC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F6F5C5C-90B3-DF30-28BF-14655009278E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1452" name="Rectangle 56"/>
          <p:cNvSpPr/>
          <p:nvPr/>
        </p:nvSpPr>
        <p:spPr>
          <a:xfrm>
            <a:off x="2045520" y="4157675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 (Non-secure/Secure)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3" name="Straight Connector 57"/>
          <p:cNvSpPr/>
          <p:nvPr/>
        </p:nvSpPr>
        <p:spPr>
          <a:xfrm>
            <a:off x="2060910" y="4059722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9" name="Rectangle 51"/>
          <p:cNvSpPr/>
          <p:nvPr/>
        </p:nvSpPr>
        <p:spPr>
          <a:xfrm>
            <a:off x="3992001" y="4741749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4" name="Rectangle 1"/>
          <p:cNvSpPr/>
          <p:nvPr/>
        </p:nvSpPr>
        <p:spPr>
          <a:xfrm>
            <a:off x="2116114" y="4739750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MPAI Store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52">
            <a:extLst>
              <a:ext uri="{FF2B5EF4-FFF2-40B4-BE49-F238E27FC236}">
                <a16:creationId xmlns:a16="http://schemas.microsoft.com/office/drawing/2014/main" id="{EF61BAF6-8C44-DDD4-A2A9-8EB100D9D468}"/>
              </a:ext>
            </a:extLst>
          </p:cNvPr>
          <p:cNvSpPr/>
          <p:nvPr/>
        </p:nvSpPr>
        <p:spPr>
          <a:xfrm>
            <a:off x="4844597" y="4741227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:a16="http://schemas.microsoft.com/office/drawing/2014/main" id="{2AD0D662-38E8-F224-EAF2-553674FE64AE}"/>
              </a:ext>
            </a:extLst>
          </p:cNvPr>
          <p:cNvSpPr/>
          <p:nvPr/>
        </p:nvSpPr>
        <p:spPr>
          <a:xfrm>
            <a:off x="2952453" y="2510331"/>
            <a:ext cx="461665" cy="68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53">
            <a:extLst>
              <a:ext uri="{FF2B5EF4-FFF2-40B4-BE49-F238E27FC236}">
                <a16:creationId xmlns:a16="http://schemas.microsoft.com/office/drawing/2014/main" id="{A0094F44-BAB3-4A4F-F33B-0F4F9B8EBCAC}"/>
              </a:ext>
            </a:extLst>
          </p:cNvPr>
          <p:cNvSpPr/>
          <p:nvPr/>
        </p:nvSpPr>
        <p:spPr>
          <a:xfrm>
            <a:off x="10180196" y="2371854"/>
            <a:ext cx="461665" cy="85376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7" name="Rectangle 5"/>
          <p:cNvSpPr/>
          <p:nvPr/>
        </p:nvSpPr>
        <p:spPr>
          <a:xfrm>
            <a:off x="2864234" y="4739750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054054-E634-E6BF-5387-FE299909A551}"/>
              </a:ext>
            </a:extLst>
          </p:cNvPr>
          <p:cNvCxnSpPr>
            <a:cxnSpLocks/>
          </p:cNvCxnSpPr>
          <p:nvPr/>
        </p:nvCxnSpPr>
        <p:spPr>
          <a:xfrm>
            <a:off x="2864234" y="4655161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C66B4E-5DB3-B066-1F0E-0D6C28D6C07A}"/>
              </a:ext>
            </a:extLst>
          </p:cNvPr>
          <p:cNvCxnSpPr/>
          <p:nvPr/>
        </p:nvCxnSpPr>
        <p:spPr>
          <a:xfrm flipV="1">
            <a:off x="4034046" y="4655768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6F429C-36CA-0611-B302-C548CCE3F847}"/>
              </a:ext>
            </a:extLst>
          </p:cNvPr>
          <p:cNvCxnSpPr/>
          <p:nvPr/>
        </p:nvCxnSpPr>
        <p:spPr>
          <a:xfrm flipV="1">
            <a:off x="4872253" y="4655770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D0C320-D5F3-A080-68F3-66BE64C9507B}"/>
              </a:ext>
            </a:extLst>
          </p:cNvPr>
          <p:cNvCxnSpPr/>
          <p:nvPr/>
        </p:nvCxnSpPr>
        <p:spPr>
          <a:xfrm flipV="1">
            <a:off x="2144552" y="4655767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645D80-977F-8FC9-6CE6-E5BAFF0E22F4}"/>
              </a:ext>
            </a:extLst>
          </p:cNvPr>
          <p:cNvCxnSpPr>
            <a:cxnSpLocks/>
          </p:cNvCxnSpPr>
          <p:nvPr/>
        </p:nvCxnSpPr>
        <p:spPr>
          <a:xfrm>
            <a:off x="4481986" y="2769273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4A1A3B5-7F94-50D7-C946-6AB540CE9253}"/>
              </a:ext>
            </a:extLst>
          </p:cNvPr>
          <p:cNvGrpSpPr/>
          <p:nvPr/>
        </p:nvGrpSpPr>
        <p:grpSpPr>
          <a:xfrm>
            <a:off x="4347978" y="2865504"/>
            <a:ext cx="1333370" cy="951798"/>
            <a:chOff x="4347978" y="2661733"/>
            <a:chExt cx="1333370" cy="711130"/>
          </a:xfrm>
        </p:grpSpPr>
        <p:sp>
          <p:nvSpPr>
            <p:cNvPr id="1497" name="Rectangle 58"/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(non-secure)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  <p:sp>
          <p:nvSpPr>
            <p:cNvPr id="16" name="Rectangle 58">
              <a:extLst>
                <a:ext uri="{FF2B5EF4-FFF2-40B4-BE49-F238E27FC236}">
                  <a16:creationId xmlns:a16="http://schemas.microsoft.com/office/drawing/2014/main" id="{04C1C8EA-078A-E682-5548-22FFD5848D0C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6C21DE-61B3-8D84-F6CD-C72395FAFB81}"/>
              </a:ext>
            </a:extLst>
          </p:cNvPr>
          <p:cNvSpPr txBox="1"/>
          <p:nvPr/>
        </p:nvSpPr>
        <p:spPr>
          <a:xfrm>
            <a:off x="9629866" y="4490142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03762-3DC8-66D4-6A34-F4493D7ACD84}"/>
              </a:ext>
            </a:extLst>
          </p:cNvPr>
          <p:cNvSpPr/>
          <p:nvPr/>
        </p:nvSpPr>
        <p:spPr>
          <a:xfrm>
            <a:off x="8434339" y="4724969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203465-ABCE-E7E4-6668-7CD33B3AED2F}"/>
              </a:ext>
            </a:extLst>
          </p:cNvPr>
          <p:cNvSpPr/>
          <p:nvPr/>
        </p:nvSpPr>
        <p:spPr>
          <a:xfrm>
            <a:off x="7172734" y="4736410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A6CF585-008A-2446-D7AA-C3B2B7B9CE01}"/>
              </a:ext>
            </a:extLst>
          </p:cNvPr>
          <p:cNvSpPr/>
          <p:nvPr/>
        </p:nvSpPr>
        <p:spPr>
          <a:xfrm>
            <a:off x="5605538" y="4738787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7D91E5-C78C-7E6C-D2AC-8F59B320238A}"/>
              </a:ext>
            </a:extLst>
          </p:cNvPr>
          <p:cNvCxnSpPr>
            <a:cxnSpLocks/>
          </p:cNvCxnSpPr>
          <p:nvPr/>
        </p:nvCxnSpPr>
        <p:spPr>
          <a:xfrm flipV="1">
            <a:off x="5586930" y="4655782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73024A-63D4-A241-A250-2807BB131530}"/>
              </a:ext>
            </a:extLst>
          </p:cNvPr>
          <p:cNvSpPr txBox="1"/>
          <p:nvPr/>
        </p:nvSpPr>
        <p:spPr>
          <a:xfrm>
            <a:off x="4518149" y="1825092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Workflow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(AIW)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2344-023E-0D3D-44C6-43A137A8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 Framework (MPAI-AIF V2.2)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7EF65DD-E0F6-E84E-895C-3C3ED9E8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63764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180B4-B307-88D7-3F02-75586B3DC760}"/>
              </a:ext>
            </a:extLst>
          </p:cNvPr>
          <p:cNvSpPr txBox="1"/>
          <p:nvPr/>
        </p:nvSpPr>
        <p:spPr>
          <a:xfrm>
            <a:off x="3024974" y="5391446"/>
            <a:ext cx="6025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portfolio of AIWs, AIMs, and Data Types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AIWs, AIMs, and Data Types - MPAI community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5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8126-4F80-B0A1-65A9-EC58DB18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681131"/>
          </a:xfrm>
        </p:spPr>
        <p:txBody>
          <a:bodyPr/>
          <a:lstStyle/>
          <a:p>
            <a:r>
              <a:rPr lang="en-GB" dirty="0"/>
              <a:t>MPAI Metaverse Model – Technologies (MMM-TEC)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0AD6-E512-DB5C-7F37-6D354D76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073" y="1479866"/>
            <a:ext cx="10202586" cy="1143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MPAI Metaverse Model – Technologies (MMM-TEC) specifies an environment where </a:t>
            </a:r>
            <a:r>
              <a:rPr lang="en-GB" b="1" dirty="0"/>
              <a:t>Processes </a:t>
            </a:r>
            <a:r>
              <a:rPr lang="en-GB" dirty="0"/>
              <a:t>perform </a:t>
            </a:r>
            <a:r>
              <a:rPr lang="en-GB" b="1" dirty="0"/>
              <a:t>Actions</a:t>
            </a:r>
            <a:r>
              <a:rPr lang="en-GB" dirty="0"/>
              <a:t> on </a:t>
            </a:r>
            <a:r>
              <a:rPr lang="en-GB" b="1" dirty="0"/>
              <a:t>Processes</a:t>
            </a:r>
            <a:r>
              <a:rPr lang="en-GB" dirty="0"/>
              <a:t> and things called </a:t>
            </a:r>
            <a:r>
              <a:rPr lang="en-GB" b="1" dirty="0"/>
              <a:t>Items</a:t>
            </a:r>
            <a:r>
              <a:rPr lang="en-GB" dirty="0"/>
              <a:t> or request other Processes to perform Actions on their behalf (</a:t>
            </a:r>
            <a:r>
              <a:rPr lang="en-GB" b="1" dirty="0"/>
              <a:t>Process Actions</a:t>
            </a:r>
            <a:r>
              <a:rPr lang="en-GB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9F005-DE10-527F-3715-4A44C34F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17-Nov-25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F86C1-9AE9-0F42-B2C4-1C69F063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55405-2038-40B0-82EC-A39EA8F0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88" y="3202124"/>
            <a:ext cx="5474967" cy="3678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137561-B7C2-EE5E-5D66-4BDF1FFBF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7" y="3204028"/>
            <a:ext cx="5563522" cy="3844291"/>
          </a:xfrm>
          <a:prstGeom prst="rect">
            <a:avLst/>
          </a:prstGeom>
          <a:ln>
            <a:headEnd type="arrow" w="med" len="med"/>
            <a:tailEnd type="arrow" w="med" len="med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7BF063-FBC1-95D8-CC4D-D4E935EA7DF3}"/>
              </a:ext>
            </a:extLst>
          </p:cNvPr>
          <p:cNvSpPr/>
          <p:nvPr/>
        </p:nvSpPr>
        <p:spPr>
          <a:xfrm>
            <a:off x="840202" y="4737246"/>
            <a:ext cx="912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CE513-C647-C8F2-A7C6-42E8B1A29452}"/>
              </a:ext>
            </a:extLst>
          </p:cNvPr>
          <p:cNvSpPr/>
          <p:nvPr/>
        </p:nvSpPr>
        <p:spPr>
          <a:xfrm>
            <a:off x="2402623" y="4738354"/>
            <a:ext cx="75898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H-User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70B82-5F14-834B-659C-C4EDAA02A9FA}"/>
              </a:ext>
            </a:extLst>
          </p:cNvPr>
          <p:cNvSpPr/>
          <p:nvPr/>
        </p:nvSpPr>
        <p:spPr>
          <a:xfrm>
            <a:off x="2308922" y="6277130"/>
            <a:ext cx="908129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8E15B2-6BE0-6B48-3D28-D5FA56E0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13" y="3786001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9F3443-2C42-D4C3-DAAD-5C0ABEA52EF7}"/>
              </a:ext>
            </a:extLst>
          </p:cNvPr>
          <p:cNvSpPr/>
          <p:nvPr/>
        </p:nvSpPr>
        <p:spPr>
          <a:xfrm>
            <a:off x="4848225" y="4742322"/>
            <a:ext cx="1000013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Resolut.Service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17DBB5-1631-2842-74AB-57A0AE99874B}"/>
              </a:ext>
            </a:extLst>
          </p:cNvPr>
          <p:cNvSpPr/>
          <p:nvPr/>
        </p:nvSpPr>
        <p:spPr>
          <a:xfrm>
            <a:off x="6562725" y="4751847"/>
            <a:ext cx="1000013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Resolut.Service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46176C-A5C9-8784-5587-C1854698E739}"/>
              </a:ext>
            </a:extLst>
          </p:cNvPr>
          <p:cNvSpPr/>
          <p:nvPr/>
        </p:nvSpPr>
        <p:spPr>
          <a:xfrm>
            <a:off x="8431948" y="4766929"/>
            <a:ext cx="75898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H-User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1BEC1-2E98-806F-AEA4-93345F3ADC72}"/>
              </a:ext>
            </a:extLst>
          </p:cNvPr>
          <p:cNvSpPr/>
          <p:nvPr/>
        </p:nvSpPr>
        <p:spPr>
          <a:xfrm>
            <a:off x="11164981" y="4783763"/>
            <a:ext cx="912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7CA460-7108-7D85-F659-D8D67C81FB12}"/>
              </a:ext>
            </a:extLst>
          </p:cNvPr>
          <p:cNvSpPr/>
          <p:nvPr/>
        </p:nvSpPr>
        <p:spPr>
          <a:xfrm>
            <a:off x="10413839" y="5972330"/>
            <a:ext cx="908129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9132C-5C0E-3643-87EE-7349F8EE5449}"/>
              </a:ext>
            </a:extLst>
          </p:cNvPr>
          <p:cNvSpPr/>
          <p:nvPr/>
        </p:nvSpPr>
        <p:spPr>
          <a:xfrm>
            <a:off x="9711823" y="4779314"/>
            <a:ext cx="912719" cy="609600"/>
          </a:xfrm>
          <a:prstGeom prst="rect">
            <a:avLst/>
          </a:prstGeom>
          <a:solidFill>
            <a:srgbClr val="A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C7A78-13F2-80A8-1EF8-3AFB1EAEA57E}"/>
              </a:ext>
            </a:extLst>
          </p:cNvPr>
          <p:cNvSpPr/>
          <p:nvPr/>
        </p:nvSpPr>
        <p:spPr>
          <a:xfrm>
            <a:off x="7643709" y="5724544"/>
            <a:ext cx="83436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B5A121-DED9-2229-BB5C-62E263D20FDD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5848238" y="5047122"/>
            <a:ext cx="714487" cy="95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D781D1-F3B8-4CD9-346A-505B96DA98D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14653" y="5042046"/>
            <a:ext cx="2255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7AFEA7-B5AC-1E53-E7D4-0F59DF959CF9}"/>
              </a:ext>
            </a:extLst>
          </p:cNvPr>
          <p:cNvCxnSpPr>
            <a:cxnSpLocks/>
          </p:cNvCxnSpPr>
          <p:nvPr/>
        </p:nvCxnSpPr>
        <p:spPr>
          <a:xfrm flipV="1">
            <a:off x="2782113" y="4433554"/>
            <a:ext cx="0" cy="2992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8BC891-E230-B0A7-0E02-2C180D795E4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752921" y="5042046"/>
            <a:ext cx="649702" cy="110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316C53-1C9F-93B9-C5B0-740E96F8A98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161603" y="5043154"/>
            <a:ext cx="1686622" cy="134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F3A113-F3AA-029C-68C4-B26A21DE8982}"/>
              </a:ext>
            </a:extLst>
          </p:cNvPr>
          <p:cNvSpPr txBox="1"/>
          <p:nvPr/>
        </p:nvSpPr>
        <p:spPr>
          <a:xfrm>
            <a:off x="2314965" y="3411112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D4FD98-6CF0-7D61-6155-7C65F72BEC8F}"/>
              </a:ext>
            </a:extLst>
          </p:cNvPr>
          <p:cNvSpPr txBox="1"/>
          <p:nvPr/>
        </p:nvSpPr>
        <p:spPr>
          <a:xfrm>
            <a:off x="8340971" y="3363024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3A3ED8-CAB7-AC73-2F6D-2ACFD33AD1B4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7562738" y="5056647"/>
            <a:ext cx="869210" cy="1508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ED250C-B88A-5777-9264-9A5D32667CB1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758538" y="4116236"/>
            <a:ext cx="1052900" cy="6506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CD278CC-A8D6-2415-7774-A52249ADA5A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7791370" y="4105817"/>
            <a:ext cx="269523" cy="161872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5EE4C8-37E2-2522-D443-ECA0483F3668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8768648" y="4497256"/>
            <a:ext cx="0" cy="6969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FD7F6F-9475-5342-AEA8-79FA8DE40105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9190928" y="5071729"/>
            <a:ext cx="520895" cy="1238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9DC1CF-CCD2-AD03-733A-6E2BC00B320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762987" y="5347954"/>
            <a:ext cx="19126" cy="92917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C11CBE-08E9-E4E7-ACAB-3DCD0D86FB27}"/>
              </a:ext>
            </a:extLst>
          </p:cNvPr>
          <p:cNvCxnSpPr>
            <a:cxnSpLocks/>
            <a:stCxn id="15" idx="1"/>
            <a:endCxn id="18" idx="3"/>
          </p:cNvCxnSpPr>
          <p:nvPr/>
        </p:nvCxnSpPr>
        <p:spPr>
          <a:xfrm flipH="1" flipV="1">
            <a:off x="10624542" y="5084114"/>
            <a:ext cx="540439" cy="444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01AF7D-9478-56DD-456F-082FEA4A24C0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0867904" y="5408094"/>
            <a:ext cx="749353" cy="5642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8C87F1-01E3-695D-EC45-7B291BE60F01}"/>
              </a:ext>
            </a:extLst>
          </p:cNvPr>
          <p:cNvSpPr txBox="1"/>
          <p:nvPr/>
        </p:nvSpPr>
        <p:spPr>
          <a:xfrm>
            <a:off x="3388836" y="5809210"/>
            <a:ext cx="175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Metaverse A</a:t>
            </a:r>
            <a:endParaRPr lang="en-150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27CE32-0E32-EFD1-D8D0-B4F3BC858E7C}"/>
              </a:ext>
            </a:extLst>
          </p:cNvPr>
          <p:cNvSpPr txBox="1"/>
          <p:nvPr/>
        </p:nvSpPr>
        <p:spPr>
          <a:xfrm>
            <a:off x="9247022" y="5447349"/>
            <a:ext cx="174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Metaverse B</a:t>
            </a:r>
            <a:endParaRPr lang="en-150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2B6D74-D571-7C59-02DF-131D82D3D368}"/>
              </a:ext>
            </a:extLst>
          </p:cNvPr>
          <p:cNvSpPr/>
          <p:nvPr/>
        </p:nvSpPr>
        <p:spPr>
          <a:xfrm>
            <a:off x="844012" y="5654659"/>
            <a:ext cx="912719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040914-DEAF-AACC-B916-349FEF2F5EF6}"/>
              </a:ext>
            </a:extLst>
          </p:cNvPr>
          <p:cNvCxnSpPr>
            <a:cxnSpLocks/>
          </p:cNvCxnSpPr>
          <p:nvPr/>
        </p:nvCxnSpPr>
        <p:spPr>
          <a:xfrm flipV="1">
            <a:off x="1319073" y="5365257"/>
            <a:ext cx="0" cy="2992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67F3895C-E9AA-28D5-FA67-80750FF73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386" y="3735217"/>
            <a:ext cx="444523" cy="7620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2358BB2-61B8-5AE8-8C40-E20ECF184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1" y="4721353"/>
            <a:ext cx="641383" cy="6794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3BA772-D40E-AA1D-3C0D-F290883F9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502" y="3106098"/>
            <a:ext cx="676042" cy="72229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EC02145-4515-C65C-69FE-ACCAF1D8A1F9}"/>
              </a:ext>
            </a:extLst>
          </p:cNvPr>
          <p:cNvCxnSpPr>
            <a:endCxn id="8" idx="0"/>
          </p:cNvCxnSpPr>
          <p:nvPr/>
        </p:nvCxnSpPr>
        <p:spPr>
          <a:xfrm flipH="1">
            <a:off x="1296562" y="3775368"/>
            <a:ext cx="22511" cy="96187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6D1E6118-8801-B7CF-E8B5-CDEAB80B8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893" y="3999056"/>
            <a:ext cx="449212" cy="479947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AC2EA04-7A55-83F4-F559-B5FD7D199EBC}"/>
              </a:ext>
            </a:extLst>
          </p:cNvPr>
          <p:cNvCxnSpPr>
            <a:endCxn id="43" idx="1"/>
          </p:cNvCxnSpPr>
          <p:nvPr/>
        </p:nvCxnSpPr>
        <p:spPr>
          <a:xfrm flipV="1">
            <a:off x="2782113" y="4239030"/>
            <a:ext cx="884780" cy="48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2BC66FD-E96D-B373-647F-F537CF8665EF}"/>
              </a:ext>
            </a:extLst>
          </p:cNvPr>
          <p:cNvSpPr txBox="1"/>
          <p:nvPr/>
        </p:nvSpPr>
        <p:spPr>
          <a:xfrm>
            <a:off x="3793190" y="4440191"/>
            <a:ext cx="6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3DF9B4A-5231-548F-5436-757E73FC0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738" y="3509613"/>
            <a:ext cx="457264" cy="58110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C8FADF6-3416-973E-DD87-B732A9336BAE}"/>
              </a:ext>
            </a:extLst>
          </p:cNvPr>
          <p:cNvSpPr txBox="1"/>
          <p:nvPr/>
        </p:nvSpPr>
        <p:spPr>
          <a:xfrm>
            <a:off x="3817402" y="2597454"/>
            <a:ext cx="47611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 can be driven by human (</a:t>
            </a:r>
            <a:r>
              <a:rPr lang="en-GB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H-Users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be autonomous (</a:t>
            </a:r>
            <a:r>
              <a:rPr lang="en-GB" sz="2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A-Users</a:t>
            </a:r>
            <a:r>
              <a:rPr lang="en-GB" sz="2200" dirty="0"/>
              <a:t>)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5" grpId="0"/>
      <p:bldP spid="26" grpId="0"/>
      <p:bldP spid="35" grpId="0"/>
      <p:bldP spid="36" grpId="0"/>
      <p:bldP spid="37" grpId="0" animBg="1"/>
      <p:bldP spid="45" grpId="0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03B4B2-E246-4BFF-9F9B-D644B4636EFC}" vid="{4A2A47ED-04B3-410F-B640-45EEF4622E7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</Template>
  <TotalTime>4126</TotalTime>
  <Words>4073</Words>
  <Application>Microsoft Office PowerPoint</Application>
  <PresentationFormat>Widescreen</PresentationFormat>
  <Paragraphs>760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Times New Roman</vt:lpstr>
      <vt:lpstr>Wingdings 3</vt:lpstr>
      <vt:lpstr>Filo</vt:lpstr>
      <vt:lpstr>Call for Technologies:  Pursuing Goals in metaverse (MPAI-PGM) –  Autonomous User Architecture (PGM-AUA)</vt:lpstr>
      <vt:lpstr>Autonomous Agents in metaverse</vt:lpstr>
      <vt:lpstr>         : what it is</vt:lpstr>
      <vt:lpstr>How MPAI develops standards</vt:lpstr>
      <vt:lpstr>The MPAI standards portfolio (as of 2025/11/17)</vt:lpstr>
      <vt:lpstr>Two foundational standards – AIF and MMM</vt:lpstr>
      <vt:lpstr>What is the MPAI AI Framework?</vt:lpstr>
      <vt:lpstr>AI Framework (MPAI-AIF V2.2)</vt:lpstr>
      <vt:lpstr>MPAI Metaverse Model – Technologies (MMM-TEC)</vt:lpstr>
      <vt:lpstr>MPAI-MMM-TEC - Processes </vt:lpstr>
      <vt:lpstr>The PGM-AUA standard project  Use Cases and Functional Requirements Call – Review – standard development</vt:lpstr>
      <vt:lpstr>Pursuing Goals in metaverse (MPAI-PGM) – Autonomous User Architecture (PGM-AUA) </vt:lpstr>
      <vt:lpstr>A Use Case – Buying eye wear in metaverse</vt:lpstr>
      <vt:lpstr>A-Avatar Follows a Walking Avatar</vt:lpstr>
      <vt:lpstr>Marketing in metaverse</vt:lpstr>
      <vt:lpstr>Functional Requirements</vt:lpstr>
      <vt:lpstr>Main use scenario</vt:lpstr>
      <vt:lpstr>The PGM-AUA Call for Technologies and its processing</vt:lpstr>
      <vt:lpstr>Tentative Technical Specification (TTS)</vt:lpstr>
      <vt:lpstr>Tentative Technical Specification (TTS)</vt:lpstr>
      <vt:lpstr>A PGM-AUA V1.0 Reference Model (Tentative  Model in TTS)</vt:lpstr>
      <vt:lpstr>An example AIM specification: Context Capture</vt:lpstr>
      <vt:lpstr>An example AIM specification: Context Capture/1</vt:lpstr>
      <vt:lpstr>An example AIM specification: Context Capture/2</vt:lpstr>
      <vt:lpstr>An example AIM specification: Context Capture/3</vt:lpstr>
      <vt:lpstr>An example AIM specification: Context Capture/4</vt:lpstr>
      <vt:lpstr>An example AIM specification: Context Capture/5</vt:lpstr>
      <vt:lpstr>An example AIM specification: Context Capture/6</vt:lpstr>
      <vt:lpstr>An example AIM specification: Visual Spatial Reasoning</vt:lpstr>
      <vt:lpstr>An example AIM specification: Visual Spatial Reasoning/1</vt:lpstr>
      <vt:lpstr>An example AIM specification: Visual Spatial Reasoning/2</vt:lpstr>
      <vt:lpstr>An example AIM specification: Visual Spatial Reasoning/3</vt:lpstr>
      <vt:lpstr>An example AIM specification: Visual Spatial Reasoning/4</vt:lpstr>
      <vt:lpstr>An example AIM specification: Visual Spatial Reasoning/5</vt:lpstr>
      <vt:lpstr>An example AIM specification: Prompt Creation</vt:lpstr>
      <vt:lpstr>An AIM specification example: Prompt Creation/1</vt:lpstr>
      <vt:lpstr>An AIM specification example: Prompt Creation/3</vt:lpstr>
      <vt:lpstr>An AIM specification example: Prompt Creation/4</vt:lpstr>
      <vt:lpstr>An AIM specification example: Prompt Creation/5</vt:lpstr>
      <vt:lpstr>An invitation</vt:lpstr>
      <vt:lpstr>Where we 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Leonardo Chiariglione</cp:lastModifiedBy>
  <cp:revision>2</cp:revision>
  <dcterms:created xsi:type="dcterms:W3CDTF">2025-11-05T15:12:20Z</dcterms:created>
  <dcterms:modified xsi:type="dcterms:W3CDTF">2025-11-17T17:19:07Z</dcterms:modified>
</cp:coreProperties>
</file>