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1046" r:id="rId2"/>
    <p:sldId id="3832" r:id="rId3"/>
    <p:sldId id="2698" r:id="rId4"/>
    <p:sldId id="3834" r:id="rId5"/>
    <p:sldId id="3835" r:id="rId6"/>
    <p:sldId id="3836" r:id="rId7"/>
    <p:sldId id="3839" r:id="rId8"/>
    <p:sldId id="3995" r:id="rId9"/>
    <p:sldId id="3837" r:id="rId10"/>
    <p:sldId id="3838" r:id="rId11"/>
    <p:sldId id="3980" r:id="rId12"/>
    <p:sldId id="3844" r:id="rId13"/>
    <p:sldId id="3993" r:id="rId14"/>
    <p:sldId id="3994" r:id="rId15"/>
    <p:sldId id="3987" r:id="rId16"/>
    <p:sldId id="3997" r:id="rId17"/>
    <p:sldId id="3996" r:id="rId18"/>
    <p:sldId id="3998" r:id="rId19"/>
    <p:sldId id="2699" r:id="rId20"/>
    <p:sldId id="26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8D70B391-5803-482A-BA3E-252F4B7ECA22}"/>
    <pc:docChg chg="undo redo custSel addSld delSld modSld sldOrd">
      <pc:chgData name="Leonardo Chiariglione" userId="03ff1134-c2b7-4932-850d-6529216fed29" providerId="ADAL" clId="{8D70B391-5803-482A-BA3E-252F4B7ECA22}" dt="2026-03-30T15:10:17.540" v="2196" actId="27636"/>
      <pc:docMkLst>
        <pc:docMk/>
      </pc:docMkLst>
      <pc:sldChg chg="modSp add del mod">
        <pc:chgData name="Leonardo Chiariglione" userId="03ff1134-c2b7-4932-850d-6529216fed29" providerId="ADAL" clId="{8D70B391-5803-482A-BA3E-252F4B7ECA22}" dt="2026-03-28T08:18:25.313" v="2089" actId="20577"/>
        <pc:sldMkLst>
          <pc:docMk/>
          <pc:sldMk cId="22818593" sldId="1046"/>
        </pc:sldMkLst>
        <pc:spChg chg="mod">
          <ac:chgData name="Leonardo Chiariglione" userId="03ff1134-c2b7-4932-850d-6529216fed29" providerId="ADAL" clId="{8D70B391-5803-482A-BA3E-252F4B7ECA22}" dt="2026-03-28T08:18:25.313" v="2089" actId="20577"/>
          <ac:spMkLst>
            <pc:docMk/>
            <pc:sldMk cId="22818593" sldId="1046"/>
            <ac:spMk id="2" creationId="{71434934-1142-6EB6-354A-B340E3BF715C}"/>
          </ac:spMkLst>
        </pc:spChg>
        <pc:spChg chg="mod">
          <ac:chgData name="Leonardo Chiariglione" userId="03ff1134-c2b7-4932-850d-6529216fed29" providerId="ADAL" clId="{8D70B391-5803-482A-BA3E-252F4B7ECA22}" dt="2026-03-28T06:54:22.095" v="1542" actId="20577"/>
          <ac:spMkLst>
            <pc:docMk/>
            <pc:sldMk cId="22818593" sldId="1046"/>
            <ac:spMk id="4" creationId="{F58D1651-2180-C43A-B311-275882FA5900}"/>
          </ac:spMkLst>
        </pc:spChg>
      </pc:sldChg>
      <pc:sldChg chg="modSp add del mod modAnim">
        <pc:chgData name="Leonardo Chiariglione" userId="03ff1134-c2b7-4932-850d-6529216fed29" providerId="ADAL" clId="{8D70B391-5803-482A-BA3E-252F4B7ECA22}" dt="2026-03-28T08:16:55.805" v="2073" actId="20577"/>
        <pc:sldMkLst>
          <pc:docMk/>
          <pc:sldMk cId="1593619350" sldId="2697"/>
        </pc:sldMkLst>
        <pc:spChg chg="mod">
          <ac:chgData name="Leonardo Chiariglione" userId="03ff1134-c2b7-4932-850d-6529216fed29" providerId="ADAL" clId="{8D70B391-5803-482A-BA3E-252F4B7ECA22}" dt="2026-03-28T08:16:55.805" v="2073" actId="20577"/>
          <ac:spMkLst>
            <pc:docMk/>
            <pc:sldMk cId="1593619350" sldId="2697"/>
            <ac:spMk id="8" creationId="{EF21FBC7-AC9D-92A2-34E5-EEA8F75ACFD6}"/>
          </ac:spMkLst>
        </pc:spChg>
      </pc:sldChg>
      <pc:sldChg chg="modSp add mod ord">
        <pc:chgData name="Leonardo Chiariglione" userId="03ff1134-c2b7-4932-850d-6529216fed29" providerId="ADAL" clId="{8D70B391-5803-482A-BA3E-252F4B7ECA22}" dt="2026-03-30T08:05:09.185" v="2185" actId="20577"/>
        <pc:sldMkLst>
          <pc:docMk/>
          <pc:sldMk cId="2266479376" sldId="2698"/>
        </pc:sldMkLst>
        <pc:spChg chg="mod">
          <ac:chgData name="Leonardo Chiariglione" userId="03ff1134-c2b7-4932-850d-6529216fed29" providerId="ADAL" clId="{8D70B391-5803-482A-BA3E-252F4B7ECA22}" dt="2026-03-27T12:26:54.384" v="361" actId="20577"/>
          <ac:spMkLst>
            <pc:docMk/>
            <pc:sldMk cId="2266479376" sldId="2698"/>
            <ac:spMk id="2" creationId="{A48C5BD2-03FC-C10C-B71A-033EE414CB2C}"/>
          </ac:spMkLst>
        </pc:spChg>
        <pc:spChg chg="mod">
          <ac:chgData name="Leonardo Chiariglione" userId="03ff1134-c2b7-4932-850d-6529216fed29" providerId="ADAL" clId="{8D70B391-5803-482A-BA3E-252F4B7ECA22}" dt="2026-03-30T08:05:09.185" v="2185" actId="20577"/>
          <ac:spMkLst>
            <pc:docMk/>
            <pc:sldMk cId="2266479376" sldId="2698"/>
            <ac:spMk id="3" creationId="{8B7E1EB0-9373-2250-79BD-AF5ADBD2AC85}"/>
          </ac:spMkLst>
        </pc:spChg>
      </pc:sldChg>
      <pc:sldChg chg="add del">
        <pc:chgData name="Leonardo Chiariglione" userId="03ff1134-c2b7-4932-850d-6529216fed29" providerId="ADAL" clId="{8D70B391-5803-482A-BA3E-252F4B7ECA22}" dt="2026-03-27T14:27:25.253" v="1090"/>
        <pc:sldMkLst>
          <pc:docMk/>
          <pc:sldMk cId="174397656" sldId="2699"/>
        </pc:sldMkLst>
      </pc:sldChg>
      <pc:sldChg chg="addSp modSp new mod">
        <pc:chgData name="Leonardo Chiariglione" userId="03ff1134-c2b7-4932-850d-6529216fed29" providerId="ADAL" clId="{8D70B391-5803-482A-BA3E-252F4B7ECA22}" dt="2026-03-28T07:02:27.834" v="1702" actId="20577"/>
        <pc:sldMkLst>
          <pc:docMk/>
          <pc:sldMk cId="1709017019" sldId="3832"/>
        </pc:sldMkLst>
        <pc:spChg chg="mod">
          <ac:chgData name="Leonardo Chiariglione" userId="03ff1134-c2b7-4932-850d-6529216fed29" providerId="ADAL" clId="{8D70B391-5803-482A-BA3E-252F4B7ECA22}" dt="2026-03-27T12:24:20.140" v="294" actId="20577"/>
          <ac:spMkLst>
            <pc:docMk/>
            <pc:sldMk cId="1709017019" sldId="3832"/>
            <ac:spMk id="2" creationId="{DF39FAC0-8B66-0D9A-E124-64B3CBFEBF2B}"/>
          </ac:spMkLst>
        </pc:spChg>
        <pc:spChg chg="mod">
          <ac:chgData name="Leonardo Chiariglione" userId="03ff1134-c2b7-4932-850d-6529216fed29" providerId="ADAL" clId="{8D70B391-5803-482A-BA3E-252F4B7ECA22}" dt="2026-03-28T07:02:27.834" v="1702" actId="20577"/>
          <ac:spMkLst>
            <pc:docMk/>
            <pc:sldMk cId="1709017019" sldId="3832"/>
            <ac:spMk id="3" creationId="{C0F645E3-6BFC-F4AE-1A4C-B96CB2853B55}"/>
          </ac:spMkLst>
        </pc:spChg>
        <pc:spChg chg="add mod">
          <ac:chgData name="Leonardo Chiariglione" userId="03ff1134-c2b7-4932-850d-6529216fed29" providerId="ADAL" clId="{8D70B391-5803-482A-BA3E-252F4B7ECA22}" dt="2026-03-27T12:23:31.569" v="257" actId="1036"/>
          <ac:spMkLst>
            <pc:docMk/>
            <pc:sldMk cId="1709017019" sldId="3832"/>
            <ac:spMk id="6" creationId="{178CDD75-C7F3-7039-63C1-FE46E6334D59}"/>
          </ac:spMkLst>
        </pc:spChg>
        <pc:spChg chg="add mod">
          <ac:chgData name="Leonardo Chiariglione" userId="03ff1134-c2b7-4932-850d-6529216fed29" providerId="ADAL" clId="{8D70B391-5803-482A-BA3E-252F4B7ECA22}" dt="2026-03-27T12:23:31.569" v="257" actId="1036"/>
          <ac:spMkLst>
            <pc:docMk/>
            <pc:sldMk cId="1709017019" sldId="3832"/>
            <ac:spMk id="7" creationId="{134F3946-6B14-65A1-8C49-96C96BE671A5}"/>
          </ac:spMkLst>
        </pc:spChg>
      </pc:sldChg>
      <pc:sldChg chg="addSp modSp new mod">
        <pc:chgData name="Leonardo Chiariglione" userId="03ff1134-c2b7-4932-850d-6529216fed29" providerId="ADAL" clId="{8D70B391-5803-482A-BA3E-252F4B7ECA22}" dt="2026-03-28T07:03:31" v="1713" actId="6549"/>
        <pc:sldMkLst>
          <pc:docMk/>
          <pc:sldMk cId="3401905684" sldId="3834"/>
        </pc:sldMkLst>
        <pc:spChg chg="mod">
          <ac:chgData name="Leonardo Chiariglione" userId="03ff1134-c2b7-4932-850d-6529216fed29" providerId="ADAL" clId="{8D70B391-5803-482A-BA3E-252F4B7ECA22}" dt="2026-03-27T12:35:06.887" v="553" actId="20577"/>
          <ac:spMkLst>
            <pc:docMk/>
            <pc:sldMk cId="3401905684" sldId="3834"/>
            <ac:spMk id="2" creationId="{278C74CA-4B38-8065-6524-8D6070DD801E}"/>
          </ac:spMkLst>
        </pc:spChg>
        <pc:spChg chg="mod">
          <ac:chgData name="Leonardo Chiariglione" userId="03ff1134-c2b7-4932-850d-6529216fed29" providerId="ADAL" clId="{8D70B391-5803-482A-BA3E-252F4B7ECA22}" dt="2026-03-28T07:03:31" v="1713" actId="6549"/>
          <ac:spMkLst>
            <pc:docMk/>
            <pc:sldMk cId="3401905684" sldId="3834"/>
            <ac:spMk id="3" creationId="{8B7B0333-0FAC-9BEF-2BB0-BDD74ACA48DC}"/>
          </ac:spMkLst>
        </pc:spChg>
        <pc:spChg chg="mod">
          <ac:chgData name="Leonardo Chiariglione" userId="03ff1134-c2b7-4932-850d-6529216fed29" providerId="ADAL" clId="{8D70B391-5803-482A-BA3E-252F4B7ECA22}" dt="2026-03-27T12:33:51.621" v="527" actId="2711"/>
          <ac:spMkLst>
            <pc:docMk/>
            <pc:sldMk cId="3401905684" sldId="3834"/>
            <ac:spMk id="4" creationId="{3927B617-E9C0-1CD2-6A0F-FFBF45A1D591}"/>
          </ac:spMkLst>
        </pc:spChg>
        <pc:spChg chg="mod">
          <ac:chgData name="Leonardo Chiariglione" userId="03ff1134-c2b7-4932-850d-6529216fed29" providerId="ADAL" clId="{8D70B391-5803-482A-BA3E-252F4B7ECA22}" dt="2026-03-27T12:33:51.621" v="527" actId="2711"/>
          <ac:spMkLst>
            <pc:docMk/>
            <pc:sldMk cId="3401905684" sldId="3834"/>
            <ac:spMk id="5" creationId="{7716072B-E5AE-F479-1237-C39906F775C3}"/>
          </ac:spMkLst>
        </pc:spChg>
        <pc:spChg chg="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6" creationId="{BD61F942-F6CB-A39C-A7AD-81A31E7FE458}"/>
          </ac:spMkLst>
        </pc:spChg>
        <pc:spChg chg="add 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7" creationId="{9BD8AEE5-C876-8E9E-4B29-A2799DB1561F}"/>
          </ac:spMkLst>
        </pc:spChg>
        <pc:spChg chg="add 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8" creationId="{A7283685-2008-0BC4-D736-E7F6D0DB3F82}"/>
          </ac:spMkLst>
        </pc:spChg>
        <pc:spChg chg="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9" creationId="{ED5A45E1-B4F9-DA19-898F-9FCFA2E4CEFE}"/>
          </ac:spMkLst>
        </pc:spChg>
        <pc:spChg chg="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10" creationId="{FE208B29-1F48-17EC-3EC2-D63031BA42C1}"/>
          </ac:spMkLst>
        </pc:spChg>
        <pc:spChg chg="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11" creationId="{7A90F3FF-5C19-3F53-CEF0-ADC99457B828}"/>
          </ac:spMkLst>
        </pc:spChg>
        <pc:spChg chg="mod">
          <ac:chgData name="Leonardo Chiariglione" userId="03ff1134-c2b7-4932-850d-6529216fed29" providerId="ADAL" clId="{8D70B391-5803-482A-BA3E-252F4B7ECA22}" dt="2026-03-28T07:03:07.674" v="1704" actId="20577"/>
          <ac:spMkLst>
            <pc:docMk/>
            <pc:sldMk cId="3401905684" sldId="3834"/>
            <ac:spMk id="12" creationId="{D1A06964-23C4-7C42-3FE7-18885EE18DE1}"/>
          </ac:spMkLst>
        </pc:spChg>
        <pc:spChg chg="mod">
          <ac:chgData name="Leonardo Chiariglione" userId="03ff1134-c2b7-4932-850d-6529216fed29" providerId="ADAL" clId="{8D70B391-5803-482A-BA3E-252F4B7ECA22}" dt="2026-03-28T06:59:38.132" v="1650" actId="1038"/>
          <ac:spMkLst>
            <pc:docMk/>
            <pc:sldMk cId="3401905684" sldId="3834"/>
            <ac:spMk id="13" creationId="{757C0CD3-8189-E869-A541-BD510145ECAC}"/>
          </ac:spMkLst>
        </pc:spChg>
        <pc:spChg chg="add mod">
          <ac:chgData name="Leonardo Chiariglione" userId="03ff1134-c2b7-4932-850d-6529216fed29" providerId="ADAL" clId="{8D70B391-5803-482A-BA3E-252F4B7ECA22}" dt="2026-03-28T06:59:41.806" v="1651" actId="1038"/>
          <ac:spMkLst>
            <pc:docMk/>
            <pc:sldMk cId="3401905684" sldId="3834"/>
            <ac:spMk id="14" creationId="{A49A8F49-DB67-2B5D-2A51-A6D6743DE290}"/>
          </ac:spMkLst>
        </pc:spChg>
        <pc:spChg chg="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15" creationId="{301EC2A0-C947-6A30-5A33-8D57BD4F6A3F}"/>
          </ac:spMkLst>
        </pc:spChg>
        <pc:spChg chg="add 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26" creationId="{87CE7285-4CF6-38A6-4641-3787F9C9B163}"/>
          </ac:spMkLst>
        </pc:spChg>
        <pc:spChg chg="add mod">
          <ac:chgData name="Leonardo Chiariglione" userId="03ff1134-c2b7-4932-850d-6529216fed29" providerId="ADAL" clId="{8D70B391-5803-482A-BA3E-252F4B7ECA22}" dt="2026-03-28T06:59:41.806" v="1651" actId="1038"/>
          <ac:spMkLst>
            <pc:docMk/>
            <pc:sldMk cId="3401905684" sldId="3834"/>
            <ac:spMk id="27" creationId="{A81E1103-F53E-87C5-5DF3-7D7CCFF5F5F7}"/>
          </ac:spMkLst>
        </pc:spChg>
        <pc:spChg chg="add mod">
          <ac:chgData name="Leonardo Chiariglione" userId="03ff1134-c2b7-4932-850d-6529216fed29" providerId="ADAL" clId="{8D70B391-5803-482A-BA3E-252F4B7ECA22}" dt="2026-03-28T07:00:04.543" v="1665" actId="1035"/>
          <ac:spMkLst>
            <pc:docMk/>
            <pc:sldMk cId="3401905684" sldId="3834"/>
            <ac:spMk id="28" creationId="{FA756F5D-5F45-D84D-92CD-9956D4DF33F6}"/>
          </ac:spMkLst>
        </pc:spChg>
        <pc:spChg chg="mod">
          <ac:chgData name="Leonardo Chiariglione" userId="03ff1134-c2b7-4932-850d-6529216fed29" providerId="ADAL" clId="{8D70B391-5803-482A-BA3E-252F4B7ECA22}" dt="2026-03-27T12:33:51.621" v="527" actId="2711"/>
          <ac:spMkLst>
            <pc:docMk/>
            <pc:sldMk cId="3401905684" sldId="3834"/>
            <ac:spMk id="35" creationId="{877C1BBD-D448-500E-15CB-715F1C9A70C9}"/>
          </ac:spMkLst>
        </pc:spChg>
        <pc:spChg chg="mod">
          <ac:chgData name="Leonardo Chiariglione" userId="03ff1134-c2b7-4932-850d-6529216fed29" providerId="ADAL" clId="{8D70B391-5803-482A-BA3E-252F4B7ECA22}" dt="2026-03-27T12:32:30.617" v="459"/>
          <ac:spMkLst>
            <pc:docMk/>
            <pc:sldMk cId="3401905684" sldId="3834"/>
            <ac:spMk id="43" creationId="{388A7B32-D85E-878E-B271-A446C6E3F25C}"/>
          </ac:spMkLst>
        </pc:spChg>
        <pc:spChg chg="mod">
          <ac:chgData name="Leonardo Chiariglione" userId="03ff1134-c2b7-4932-850d-6529216fed29" providerId="ADAL" clId="{8D70B391-5803-482A-BA3E-252F4B7ECA22}" dt="2026-03-27T12:32:30.617" v="459"/>
          <ac:spMkLst>
            <pc:docMk/>
            <pc:sldMk cId="3401905684" sldId="3834"/>
            <ac:spMk id="51" creationId="{FB85FA92-0177-9021-8CCB-4E68F07621B2}"/>
          </ac:spMkLst>
        </pc:spChg>
        <pc:spChg chg="mod">
          <ac:chgData name="Leonardo Chiariglione" userId="03ff1134-c2b7-4932-850d-6529216fed29" providerId="ADAL" clId="{8D70B391-5803-482A-BA3E-252F4B7ECA22}" dt="2026-03-27T12:33:51.621" v="527" actId="2711"/>
          <ac:spMkLst>
            <pc:docMk/>
            <pc:sldMk cId="3401905684" sldId="3834"/>
            <ac:spMk id="59" creationId="{834484D3-1092-D994-DC41-0890CCF20254}"/>
          </ac:spMkLst>
        </pc:spChg>
      </pc:sldChg>
      <pc:sldChg chg="modSp new mod">
        <pc:chgData name="Leonardo Chiariglione" userId="03ff1134-c2b7-4932-850d-6529216fed29" providerId="ADAL" clId="{8D70B391-5803-482A-BA3E-252F4B7ECA22}" dt="2026-03-27T14:28:51.333" v="1094"/>
        <pc:sldMkLst>
          <pc:docMk/>
          <pc:sldMk cId="2577618105" sldId="3835"/>
        </pc:sldMkLst>
        <pc:spChg chg="mod">
          <ac:chgData name="Leonardo Chiariglione" userId="03ff1134-c2b7-4932-850d-6529216fed29" providerId="ADAL" clId="{8D70B391-5803-482A-BA3E-252F4B7ECA22}" dt="2026-03-27T13:47:54.404" v="773" actId="20577"/>
          <ac:spMkLst>
            <pc:docMk/>
            <pc:sldMk cId="2577618105" sldId="3835"/>
            <ac:spMk id="2" creationId="{92C99C8C-7EA3-8613-0330-DDB22B7C5075}"/>
          </ac:spMkLst>
        </pc:spChg>
        <pc:spChg chg="mod">
          <ac:chgData name="Leonardo Chiariglione" userId="03ff1134-c2b7-4932-850d-6529216fed29" providerId="ADAL" clId="{8D70B391-5803-482A-BA3E-252F4B7ECA22}" dt="2026-03-27T14:28:51.333" v="1094"/>
          <ac:spMkLst>
            <pc:docMk/>
            <pc:sldMk cId="2577618105" sldId="3835"/>
            <ac:spMk id="3" creationId="{C1ACB33A-4C3B-6A03-D2B5-1ECF9B45DE3D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6-03-30T15:07:35.288" v="2194" actId="20577"/>
        <pc:sldMkLst>
          <pc:docMk/>
          <pc:sldMk cId="3388938025" sldId="3836"/>
        </pc:sldMkLst>
        <pc:spChg chg="mod">
          <ac:chgData name="Leonardo Chiariglione" userId="03ff1134-c2b7-4932-850d-6529216fed29" providerId="ADAL" clId="{8D70B391-5803-482A-BA3E-252F4B7ECA22}" dt="2026-03-27T13:48:23.589" v="800" actId="20577"/>
          <ac:spMkLst>
            <pc:docMk/>
            <pc:sldMk cId="3388938025" sldId="3836"/>
            <ac:spMk id="2" creationId="{A463BE70-CEE6-B46E-B0F1-B8F980B73704}"/>
          </ac:spMkLst>
        </pc:spChg>
        <pc:spChg chg="add del mod">
          <ac:chgData name="Leonardo Chiariglione" userId="03ff1134-c2b7-4932-850d-6529216fed29" providerId="ADAL" clId="{8D70B391-5803-482A-BA3E-252F4B7ECA22}" dt="2026-03-30T15:07:35.288" v="2194" actId="20577"/>
          <ac:spMkLst>
            <pc:docMk/>
            <pc:sldMk cId="3388938025" sldId="3836"/>
            <ac:spMk id="3" creationId="{D3AD3679-ECBA-04D3-6434-9258F38103DC}"/>
          </ac:spMkLst>
        </pc:spChg>
      </pc:sldChg>
      <pc:sldChg chg="modSp new mod">
        <pc:chgData name="Leonardo Chiariglione" userId="03ff1134-c2b7-4932-850d-6529216fed29" providerId="ADAL" clId="{8D70B391-5803-482A-BA3E-252F4B7ECA22}" dt="2026-03-28T15:29:55.386" v="2171" actId="6549"/>
        <pc:sldMkLst>
          <pc:docMk/>
          <pc:sldMk cId="4187744051" sldId="3837"/>
        </pc:sldMkLst>
        <pc:spChg chg="mod">
          <ac:chgData name="Leonardo Chiariglione" userId="03ff1134-c2b7-4932-850d-6529216fed29" providerId="ADAL" clId="{8D70B391-5803-482A-BA3E-252F4B7ECA22}" dt="2026-03-27T13:54:22.969" v="890" actId="20577"/>
          <ac:spMkLst>
            <pc:docMk/>
            <pc:sldMk cId="4187744051" sldId="3837"/>
            <ac:spMk id="2" creationId="{267CA7A4-762A-39F5-0409-155988865164}"/>
          </ac:spMkLst>
        </pc:spChg>
        <pc:spChg chg="mod">
          <ac:chgData name="Leonardo Chiariglione" userId="03ff1134-c2b7-4932-850d-6529216fed29" providerId="ADAL" clId="{8D70B391-5803-482A-BA3E-252F4B7ECA22}" dt="2026-03-28T15:29:55.386" v="2171" actId="6549"/>
          <ac:spMkLst>
            <pc:docMk/>
            <pc:sldMk cId="4187744051" sldId="3837"/>
            <ac:spMk id="3" creationId="{F22E8857-47D5-6C69-C302-006FBFBED1CD}"/>
          </ac:spMkLst>
        </pc:spChg>
      </pc:sldChg>
      <pc:sldChg chg="modSp new mod">
        <pc:chgData name="Leonardo Chiariglione" userId="03ff1134-c2b7-4932-850d-6529216fed29" providerId="ADAL" clId="{8D70B391-5803-482A-BA3E-252F4B7ECA22}" dt="2026-03-30T15:10:17.540" v="2196" actId="27636"/>
        <pc:sldMkLst>
          <pc:docMk/>
          <pc:sldMk cId="3396195754" sldId="3838"/>
        </pc:sldMkLst>
        <pc:spChg chg="mod">
          <ac:chgData name="Leonardo Chiariglione" userId="03ff1134-c2b7-4932-850d-6529216fed29" providerId="ADAL" clId="{8D70B391-5803-482A-BA3E-252F4B7ECA22}" dt="2026-03-28T07:13:59.741" v="1874" actId="6549"/>
          <ac:spMkLst>
            <pc:docMk/>
            <pc:sldMk cId="3396195754" sldId="3838"/>
            <ac:spMk id="2" creationId="{24E4E80E-FA24-5C42-BE28-DF323F055F5E}"/>
          </ac:spMkLst>
        </pc:spChg>
        <pc:spChg chg="mod">
          <ac:chgData name="Leonardo Chiariglione" userId="03ff1134-c2b7-4932-850d-6529216fed29" providerId="ADAL" clId="{8D70B391-5803-482A-BA3E-252F4B7ECA22}" dt="2026-03-30T15:10:17.540" v="2196" actId="27636"/>
          <ac:spMkLst>
            <pc:docMk/>
            <pc:sldMk cId="3396195754" sldId="3838"/>
            <ac:spMk id="3" creationId="{21CE9E05-A792-98C0-BEF5-0473C14FB202}"/>
          </ac:spMkLst>
        </pc:spChg>
      </pc:sldChg>
      <pc:sldChg chg="addSp modSp new mod modClrScheme chgLayout">
        <pc:chgData name="Leonardo Chiariglione" userId="03ff1134-c2b7-4932-850d-6529216fed29" providerId="ADAL" clId="{8D70B391-5803-482A-BA3E-252F4B7ECA22}" dt="2026-03-30T08:08:21.737" v="2186" actId="403"/>
        <pc:sldMkLst>
          <pc:docMk/>
          <pc:sldMk cId="1907202572" sldId="3839"/>
        </pc:sldMkLst>
        <pc:spChg chg="mod">
          <ac:chgData name="Leonardo Chiariglione" userId="03ff1134-c2b7-4932-850d-6529216fed29" providerId="ADAL" clId="{8D70B391-5803-482A-BA3E-252F4B7ECA22}" dt="2026-03-27T14:14:54.053" v="1034" actId="26606"/>
          <ac:spMkLst>
            <pc:docMk/>
            <pc:sldMk cId="1907202572" sldId="3839"/>
            <ac:spMk id="2" creationId="{701B7188-D90D-AE5E-9CB2-D370E83E7BF5}"/>
          </ac:spMkLst>
        </pc:spChg>
        <pc:spChg chg="mod">
          <ac:chgData name="Leonardo Chiariglione" userId="03ff1134-c2b7-4932-850d-6529216fed29" providerId="ADAL" clId="{8D70B391-5803-482A-BA3E-252F4B7ECA22}" dt="2026-03-30T08:08:21.737" v="2186" actId="403"/>
          <ac:spMkLst>
            <pc:docMk/>
            <pc:sldMk cId="1907202572" sldId="3839"/>
            <ac:spMk id="3" creationId="{3D62C5D6-9AFD-27B8-A03A-4924785BDF64}"/>
          </ac:spMkLst>
        </pc:spChg>
        <pc:spChg chg="mod">
          <ac:chgData name="Leonardo Chiariglione" userId="03ff1134-c2b7-4932-850d-6529216fed29" providerId="ADAL" clId="{8D70B391-5803-482A-BA3E-252F4B7ECA22}" dt="2026-03-27T14:14:54.053" v="1034" actId="26606"/>
          <ac:spMkLst>
            <pc:docMk/>
            <pc:sldMk cId="1907202572" sldId="3839"/>
            <ac:spMk id="4" creationId="{784AE43A-1E7E-63D5-12E0-C3F89FFDAFB0}"/>
          </ac:spMkLst>
        </pc:spChg>
        <pc:spChg chg="mod">
          <ac:chgData name="Leonardo Chiariglione" userId="03ff1134-c2b7-4932-850d-6529216fed29" providerId="ADAL" clId="{8D70B391-5803-482A-BA3E-252F4B7ECA22}" dt="2026-03-27T14:14:54.082" v="1035" actId="27636"/>
          <ac:spMkLst>
            <pc:docMk/>
            <pc:sldMk cId="1907202572" sldId="3839"/>
            <ac:spMk id="5" creationId="{FFCBFCA5-8B24-A7D6-9088-1272BF862FF5}"/>
          </ac:spMkLst>
        </pc:spChg>
        <pc:picChg chg="add">
          <ac:chgData name="Leonardo Chiariglione" userId="03ff1134-c2b7-4932-850d-6529216fed29" providerId="ADAL" clId="{8D70B391-5803-482A-BA3E-252F4B7ECA22}" dt="2026-03-27T14:14:54.053" v="1034" actId="26606"/>
          <ac:picMkLst>
            <pc:docMk/>
            <pc:sldMk cId="1907202572" sldId="3839"/>
            <ac:picMk id="7" creationId="{75746A17-B062-D707-CB01-2B5FEF0BBA55}"/>
          </ac:picMkLst>
        </pc:picChg>
      </pc:sldChg>
      <pc:sldChg chg="modSp add mod">
        <pc:chgData name="Leonardo Chiariglione" userId="03ff1134-c2b7-4932-850d-6529216fed29" providerId="ADAL" clId="{8D70B391-5803-482A-BA3E-252F4B7ECA22}" dt="2026-03-27T14:06:52.907" v="1013" actId="6549"/>
        <pc:sldMkLst>
          <pc:docMk/>
          <pc:sldMk cId="4237759071" sldId="3844"/>
        </pc:sldMkLst>
        <pc:spChg chg="mod">
          <ac:chgData name="Leonardo Chiariglione" userId="03ff1134-c2b7-4932-850d-6529216fed29" providerId="ADAL" clId="{8D70B391-5803-482A-BA3E-252F4B7ECA22}" dt="2026-03-27T14:06:52.907" v="1013" actId="6549"/>
          <ac:spMkLst>
            <pc:docMk/>
            <pc:sldMk cId="4237759071" sldId="3844"/>
            <ac:spMk id="2" creationId="{40BCBB27-580E-579A-7DF7-1BFEEDFE70D1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4" creationId="{87857294-D8FB-C370-B07A-775E21B4BDB5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5" creationId="{8344295D-816D-51B6-FF83-41C05A2CF13B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6" creationId="{E28212EB-6FE3-4BE0-173A-D5B49D2BAC08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8" creationId="{C8C81BC3-0E20-2A69-0FF5-AD49AD21956A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12" creationId="{BEBAC493-9FA3-EC03-6975-394F6C0E6509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14" creationId="{02457BF4-2FC7-CA4B-8FCD-73B271BCEA09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40" creationId="{355AE733-0F31-5F11-9EA9-4FB045277A03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42" creationId="{13A78704-4162-41A4-36C9-DC631FC6CAE5}"/>
          </ac:spMkLst>
        </pc:spChg>
        <pc:spChg chg="mod">
          <ac:chgData name="Leonardo Chiariglione" userId="03ff1134-c2b7-4932-850d-6529216fed29" providerId="ADAL" clId="{8D70B391-5803-482A-BA3E-252F4B7ECA22}" dt="2026-03-27T14:06:43.854" v="1011" actId="2711"/>
          <ac:spMkLst>
            <pc:docMk/>
            <pc:sldMk cId="4237759071" sldId="3844"/>
            <ac:spMk id="48" creationId="{4D053541-F6E1-419C-6444-C6B79F58A972}"/>
          </ac:spMkLst>
        </pc:spChg>
      </pc:sldChg>
      <pc:sldChg chg="modSp add mod">
        <pc:chgData name="Leonardo Chiariglione" userId="03ff1134-c2b7-4932-850d-6529216fed29" providerId="ADAL" clId="{8D70B391-5803-482A-BA3E-252F4B7ECA22}" dt="2026-03-30T08:11:42.677" v="2187" actId="20577"/>
        <pc:sldMkLst>
          <pc:docMk/>
          <pc:sldMk cId="2056126138" sldId="3980"/>
        </pc:sldMkLst>
        <pc:graphicFrameChg chg="mod modGraphic">
          <ac:chgData name="Leonardo Chiariglione" userId="03ff1134-c2b7-4932-850d-6529216fed29" providerId="ADAL" clId="{8D70B391-5803-482A-BA3E-252F4B7ECA22}" dt="2026-03-30T08:11:42.677" v="2187" actId="20577"/>
          <ac:graphicFrameMkLst>
            <pc:docMk/>
            <pc:sldMk cId="2056126138" sldId="3980"/>
            <ac:graphicFrameMk id="5" creationId="{CF56BA6F-9CB5-4F43-3246-E09E71455AD2}"/>
          </ac:graphicFrameMkLst>
        </pc:graphicFrameChg>
      </pc:sldChg>
      <pc:sldChg chg="addSp delSp modSp add mod">
        <pc:chgData name="Leonardo Chiariglione" userId="03ff1134-c2b7-4932-850d-6529216fed29" providerId="ADAL" clId="{8D70B391-5803-482A-BA3E-252F4B7ECA22}" dt="2026-03-28T07:23:43.392" v="1979" actId="478"/>
        <pc:sldMkLst>
          <pc:docMk/>
          <pc:sldMk cId="942797972" sldId="3987"/>
        </pc:sldMkLst>
      </pc:sldChg>
      <pc:sldChg chg="modSp add mod">
        <pc:chgData name="Leonardo Chiariglione" userId="03ff1134-c2b7-4932-850d-6529216fed29" providerId="ADAL" clId="{8D70B391-5803-482A-BA3E-252F4B7ECA22}" dt="2026-03-30T08:14:13.605" v="2189" actId="20577"/>
        <pc:sldMkLst>
          <pc:docMk/>
          <pc:sldMk cId="1827667756" sldId="3993"/>
        </pc:sldMkLst>
        <pc:graphicFrameChg chg="modGraphic">
          <ac:chgData name="Leonardo Chiariglione" userId="03ff1134-c2b7-4932-850d-6529216fed29" providerId="ADAL" clId="{8D70B391-5803-482A-BA3E-252F4B7ECA22}" dt="2026-03-30T08:14:13.605" v="2189" actId="20577"/>
          <ac:graphicFrameMkLst>
            <pc:docMk/>
            <pc:sldMk cId="1827667756" sldId="3993"/>
            <ac:graphicFrameMk id="4" creationId="{FF693E09-53E3-97FD-8020-7802435B26E7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8D70B391-5803-482A-BA3E-252F4B7ECA22}" dt="2026-03-27T14:25:56.833" v="1081"/>
        <pc:sldMkLst>
          <pc:docMk/>
          <pc:sldMk cId="87911629" sldId="3994"/>
        </pc:sldMkLst>
        <pc:spChg chg="mod ord">
          <ac:chgData name="Leonardo Chiariglione" userId="03ff1134-c2b7-4932-850d-6529216fed29" providerId="ADAL" clId="{8D70B391-5803-482A-BA3E-252F4B7ECA22}" dt="2026-03-27T14:25:33.222" v="1077" actId="700"/>
          <ac:spMkLst>
            <pc:docMk/>
            <pc:sldMk cId="87911629" sldId="3994"/>
            <ac:spMk id="4" creationId="{2CF8C63F-68E1-BD27-257A-FDAB17CEB2A3}"/>
          </ac:spMkLst>
        </pc:spChg>
        <pc:spChg chg="mod ord">
          <ac:chgData name="Leonardo Chiariglione" userId="03ff1134-c2b7-4932-850d-6529216fed29" providerId="ADAL" clId="{8D70B391-5803-482A-BA3E-252F4B7ECA22}" dt="2026-03-27T14:25:33.222" v="1077" actId="700"/>
          <ac:spMkLst>
            <pc:docMk/>
            <pc:sldMk cId="87911629" sldId="3994"/>
            <ac:spMk id="5" creationId="{DFCE0A2D-2495-96CA-87CC-BE09FD35DA99}"/>
          </ac:spMkLst>
        </pc:spChg>
        <pc:picChg chg="add mod">
          <ac:chgData name="Leonardo Chiariglione" userId="03ff1134-c2b7-4932-850d-6529216fed29" providerId="ADAL" clId="{8D70B391-5803-482A-BA3E-252F4B7ECA22}" dt="2026-03-27T14:25:56.833" v="1081"/>
          <ac:picMkLst>
            <pc:docMk/>
            <pc:sldMk cId="87911629" sldId="3994"/>
            <ac:picMk id="7" creationId="{756E65AE-C274-5A09-A97C-32DAC8F7DA0E}"/>
          </ac:picMkLst>
        </pc:picChg>
      </pc:sldChg>
      <pc:sldChg chg="addSp delSp modSp new mod modClrScheme chgLayout">
        <pc:chgData name="Leonardo Chiariglione" userId="03ff1134-c2b7-4932-850d-6529216fed29" providerId="ADAL" clId="{8D70B391-5803-482A-BA3E-252F4B7ECA22}" dt="2026-03-27T14:38:50.590" v="1235"/>
        <pc:sldMkLst>
          <pc:docMk/>
          <pc:sldMk cId="4090876816" sldId="3995"/>
        </pc:sldMkLst>
        <pc:spChg chg="mod ord">
          <ac:chgData name="Leonardo Chiariglione" userId="03ff1134-c2b7-4932-850d-6529216fed29" providerId="ADAL" clId="{8D70B391-5803-482A-BA3E-252F4B7ECA22}" dt="2026-03-27T14:31:28.835" v="1109" actId="700"/>
          <ac:spMkLst>
            <pc:docMk/>
            <pc:sldMk cId="4090876816" sldId="3995"/>
            <ac:spMk id="5" creationId="{04855A04-68DE-2560-F713-140920F10309}"/>
          </ac:spMkLst>
        </pc:spChg>
        <pc:spChg chg="mod ord">
          <ac:chgData name="Leonardo Chiariglione" userId="03ff1134-c2b7-4932-850d-6529216fed29" providerId="ADAL" clId="{8D70B391-5803-482A-BA3E-252F4B7ECA22}" dt="2026-03-27T14:31:28.835" v="1109" actId="700"/>
          <ac:spMkLst>
            <pc:docMk/>
            <pc:sldMk cId="4090876816" sldId="3995"/>
            <ac:spMk id="6" creationId="{CF494D14-EE82-44AC-F3D3-B84830D579CB}"/>
          </ac:spMkLst>
        </pc:spChg>
        <pc:spChg chg="add mod ord">
          <ac:chgData name="Leonardo Chiariglione" userId="03ff1134-c2b7-4932-850d-6529216fed29" providerId="ADAL" clId="{8D70B391-5803-482A-BA3E-252F4B7ECA22}" dt="2026-03-27T14:37:20.511" v="1188" actId="14100"/>
          <ac:spMkLst>
            <pc:docMk/>
            <pc:sldMk cId="4090876816" sldId="3995"/>
            <ac:spMk id="7" creationId="{0D8B4826-7584-921B-22B3-816252F57CF9}"/>
          </ac:spMkLst>
        </pc:spChg>
        <pc:graphicFrameChg chg="add mod ord modGraphic">
          <ac:chgData name="Leonardo Chiariglione" userId="03ff1134-c2b7-4932-850d-6529216fed29" providerId="ADAL" clId="{8D70B391-5803-482A-BA3E-252F4B7ECA22}" dt="2026-03-27T14:38:50.590" v="1235"/>
          <ac:graphicFrameMkLst>
            <pc:docMk/>
            <pc:sldMk cId="4090876816" sldId="3995"/>
            <ac:graphicFrameMk id="9" creationId="{F045EC09-41B6-F5FC-CDC9-41E3BB8734E3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8D70B391-5803-482A-BA3E-252F4B7ECA22}" dt="2026-03-28T07:28:31.323" v="2007" actId="3626"/>
        <pc:sldMkLst>
          <pc:docMk/>
          <pc:sldMk cId="503731467" sldId="3996"/>
        </pc:sldMkLst>
        <pc:spChg chg="mod ord">
          <ac:chgData name="Leonardo Chiariglione" userId="03ff1134-c2b7-4932-850d-6529216fed29" providerId="ADAL" clId="{8D70B391-5803-482A-BA3E-252F4B7ECA22}" dt="2026-03-27T14:45:16.596" v="1269" actId="700"/>
          <ac:spMkLst>
            <pc:docMk/>
            <pc:sldMk cId="503731467" sldId="3996"/>
            <ac:spMk id="3" creationId="{085F62CF-94EF-B1A5-FA26-2B81B9CB0555}"/>
          </ac:spMkLst>
        </pc:spChg>
        <pc:spChg chg="mod ord">
          <ac:chgData name="Leonardo Chiariglione" userId="03ff1134-c2b7-4932-850d-6529216fed29" providerId="ADAL" clId="{8D70B391-5803-482A-BA3E-252F4B7ECA22}" dt="2026-03-27T14:45:16.596" v="1269" actId="700"/>
          <ac:spMkLst>
            <pc:docMk/>
            <pc:sldMk cId="503731467" sldId="3996"/>
            <ac:spMk id="4" creationId="{196F9C50-CE03-A927-1249-D90BCBF82D04}"/>
          </ac:spMkLst>
        </pc:spChg>
        <pc:spChg chg="add mod ord">
          <ac:chgData name="Leonardo Chiariglione" userId="03ff1134-c2b7-4932-850d-6529216fed29" providerId="ADAL" clId="{8D70B391-5803-482A-BA3E-252F4B7ECA22}" dt="2026-03-27T14:52:14.055" v="1520" actId="20577"/>
          <ac:spMkLst>
            <pc:docMk/>
            <pc:sldMk cId="503731467" sldId="3996"/>
            <ac:spMk id="5" creationId="{D5DB5C88-5AC1-8C4C-5E0D-AA8AC54E2D31}"/>
          </ac:spMkLst>
        </pc:spChg>
        <pc:spChg chg="add mod ord">
          <ac:chgData name="Leonardo Chiariglione" userId="03ff1134-c2b7-4932-850d-6529216fed29" providerId="ADAL" clId="{8D70B391-5803-482A-BA3E-252F4B7ECA22}" dt="2026-03-28T07:28:31.323" v="2007" actId="3626"/>
          <ac:spMkLst>
            <pc:docMk/>
            <pc:sldMk cId="503731467" sldId="3996"/>
            <ac:spMk id="6" creationId="{118F7B28-37F3-2EF1-F39A-E1F73E21E179}"/>
          </ac:spMkLst>
        </pc:spChg>
      </pc:sldChg>
      <pc:sldChg chg="addSp delSp modSp new mod modClrScheme chgLayout">
        <pc:chgData name="Leonardo Chiariglione" userId="03ff1134-c2b7-4932-850d-6529216fed29" providerId="ADAL" clId="{8D70B391-5803-482A-BA3E-252F4B7ECA22}" dt="2026-03-28T08:10:58.527" v="2018" actId="26606"/>
        <pc:sldMkLst>
          <pc:docMk/>
          <pc:sldMk cId="1612661030" sldId="3997"/>
        </pc:sldMkLst>
        <pc:spChg chg="mod ord">
          <ac:chgData name="Leonardo Chiariglione" userId="03ff1134-c2b7-4932-850d-6529216fed29" providerId="ADAL" clId="{8D70B391-5803-482A-BA3E-252F4B7ECA22}" dt="2026-03-28T08:10:58.527" v="2018" actId="26606"/>
          <ac:spMkLst>
            <pc:docMk/>
            <pc:sldMk cId="1612661030" sldId="3997"/>
            <ac:spMk id="3" creationId="{4D0EB74F-AB69-5897-D9DB-DF0FDC17429E}"/>
          </ac:spMkLst>
        </pc:spChg>
        <pc:spChg chg="mod ord">
          <ac:chgData name="Leonardo Chiariglione" userId="03ff1134-c2b7-4932-850d-6529216fed29" providerId="ADAL" clId="{8D70B391-5803-482A-BA3E-252F4B7ECA22}" dt="2026-03-28T08:10:58.527" v="2018" actId="26606"/>
          <ac:spMkLst>
            <pc:docMk/>
            <pc:sldMk cId="1612661030" sldId="3997"/>
            <ac:spMk id="4" creationId="{4BF835E2-42AE-1E6A-4CDC-EF5283CEC708}"/>
          </ac:spMkLst>
        </pc:spChg>
        <pc:spChg chg="add mod ord">
          <ac:chgData name="Leonardo Chiariglione" userId="03ff1134-c2b7-4932-850d-6529216fed29" providerId="ADAL" clId="{8D70B391-5803-482A-BA3E-252F4B7ECA22}" dt="2026-03-28T08:10:58.527" v="2018" actId="26606"/>
          <ac:spMkLst>
            <pc:docMk/>
            <pc:sldMk cId="1612661030" sldId="3997"/>
            <ac:spMk id="5" creationId="{599937D5-C581-723A-7ED0-C97C24CE5F67}"/>
          </ac:spMkLst>
        </pc:spChg>
        <pc:spChg chg="add mod ord">
          <ac:chgData name="Leonardo Chiariglione" userId="03ff1134-c2b7-4932-850d-6529216fed29" providerId="ADAL" clId="{8D70B391-5803-482A-BA3E-252F4B7ECA22}" dt="2026-03-28T08:10:58.527" v="2018" actId="26606"/>
          <ac:spMkLst>
            <pc:docMk/>
            <pc:sldMk cId="1612661030" sldId="3997"/>
            <ac:spMk id="6" creationId="{AC27B81B-44E5-EE18-0140-0D26BAF196C9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6-03-28T15:39:29.949" v="2184" actId="113"/>
        <pc:sldMkLst>
          <pc:docMk/>
          <pc:sldMk cId="728280328" sldId="3998"/>
        </pc:sldMkLst>
        <pc:spChg chg="mod">
          <ac:chgData name="Leonardo Chiariglione" userId="03ff1134-c2b7-4932-850d-6529216fed29" providerId="ADAL" clId="{8D70B391-5803-482A-BA3E-252F4B7ECA22}" dt="2026-03-28T08:21:43.846" v="2137" actId="1035"/>
          <ac:spMkLst>
            <pc:docMk/>
            <pc:sldMk cId="728280328" sldId="3998"/>
            <ac:spMk id="2" creationId="{37A15659-6037-70BF-F596-EFDF0580770F}"/>
          </ac:spMkLst>
        </pc:spChg>
        <pc:graphicFrameChg chg="add mod ord modGraphic">
          <ac:chgData name="Leonardo Chiariglione" userId="03ff1134-c2b7-4932-850d-6529216fed29" providerId="ADAL" clId="{8D70B391-5803-482A-BA3E-252F4B7ECA22}" dt="2026-03-28T15:39:29.949" v="2184" actId="113"/>
          <ac:graphicFrameMkLst>
            <pc:docMk/>
            <pc:sldMk cId="728280328" sldId="3998"/>
            <ac:graphicFrameMk id="6" creationId="{B0FF9650-AF6C-8FDB-EF08-E42455FBE2C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7048A-64AA-45BE-9E99-FC721C20A9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9DA99-43A3-445D-9505-27D96BDF88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MPAI-AIF design: driven by the need to locally execute AI Workflows.</a:t>
          </a:r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D87B42-633D-4A95-8FFB-0AC419063939}" type="parTrans" cxnId="{B853658C-5EB9-4A66-9BAF-58A186D052E6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1D41F5-41DE-4B50-BFA9-79963A2E9EAF}" type="sibTrans" cxnId="{B853658C-5EB9-4A66-9BAF-58A186D052E6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2B3946-10CC-4242-A450-D5542E44511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moves the current user-centric view of MPAI to the centralised view of the </a:t>
          </a:r>
          <a:r>
            <a:rPr lang="en-GB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service provider.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69791E-6EA8-4306-A4A6-83BA7D558503}" type="parTrans" cxnId="{59895BA6-D297-4C17-A9E7-3C12DE0F8D93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7A91F9-717D-4653-B0CC-67552288872D}" type="sibTrans" cxnId="{59895BA6-D297-4C17-A9E7-3C12DE0F8D93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0E42BF-2951-44BB-94BB-CB629DAC72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</a:t>
          </a:r>
          <a:r>
            <a:rPr lang="en-GB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users can instantiate Controllers, download and execute AIWs, provide their own data, and obtain the result of the processing.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23E0A4-A58C-4A99-978B-78C4BAC93477}" type="parTrans" cxnId="{0CF2F3F9-A558-4F13-AD94-DF7860ED0386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12079C-7B60-415E-9C6D-3260920F9A5B}" type="sibTrans" cxnId="{0CF2F3F9-A558-4F13-AD94-DF7860ED0386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73C798-4436-44B2-B08C-F56A81A441D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GB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Call intends to extend current standards to enable remote access to remote AIF facilities.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5EB535-9950-4E4E-BEAB-780B2D445AEA}" type="parTrans" cxnId="{592044C0-2ED2-4314-AE79-C7D88A96ED3C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CC6393-00CE-4C3C-BF64-64B1B0B5D80C}" type="sibTrans" cxnId="{592044C0-2ED2-4314-AE79-C7D88A96ED3C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0B2138-2773-4D7B-BC3A-A4B62AEE85BA}" type="pres">
      <dgm:prSet presAssocID="{0927048A-64AA-45BE-9E99-FC721C20A9F9}" presName="linear" presStyleCnt="0">
        <dgm:presLayoutVars>
          <dgm:animLvl val="lvl"/>
          <dgm:resizeHandles val="exact"/>
        </dgm:presLayoutVars>
      </dgm:prSet>
      <dgm:spPr/>
    </dgm:pt>
    <dgm:pt modelId="{B5020D97-5F7B-4FB1-8E7D-93960DCF095B}" type="pres">
      <dgm:prSet presAssocID="{51D9DA99-43A3-445D-9505-27D96BDF88F0}" presName="parentText" presStyleLbl="node1" presStyleIdx="0" presStyleCnt="4" custLinFactNeighborX="104">
        <dgm:presLayoutVars>
          <dgm:chMax val="0"/>
          <dgm:bulletEnabled val="1"/>
        </dgm:presLayoutVars>
      </dgm:prSet>
      <dgm:spPr/>
    </dgm:pt>
    <dgm:pt modelId="{BB71688F-EC81-4AED-B3D3-9BC6845BA9D8}" type="pres">
      <dgm:prSet presAssocID="{E91D41F5-41DE-4B50-BFA9-79963A2E9EAF}" presName="spacer" presStyleCnt="0"/>
      <dgm:spPr/>
    </dgm:pt>
    <dgm:pt modelId="{DC59752C-031A-461B-B555-C80AAC8884A4}" type="pres">
      <dgm:prSet presAssocID="{472B3946-10CC-4242-A450-D5542E4451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4376AF-016F-4B5F-A3BC-456768E78547}" type="pres">
      <dgm:prSet presAssocID="{5C7A91F9-717D-4653-B0CC-67552288872D}" presName="spacer" presStyleCnt="0"/>
      <dgm:spPr/>
    </dgm:pt>
    <dgm:pt modelId="{55131454-1F42-4C0C-AC0F-F0C1F31D5D93}" type="pres">
      <dgm:prSet presAssocID="{090E42BF-2951-44BB-94BB-CB629DAC72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B25DB4-FAB6-40C3-B9C9-252D33B04C6B}" type="pres">
      <dgm:prSet presAssocID="{DA12079C-7B60-415E-9C6D-3260920F9A5B}" presName="spacer" presStyleCnt="0"/>
      <dgm:spPr/>
    </dgm:pt>
    <dgm:pt modelId="{C4ECC296-BB66-4750-8F7A-D250CB7344B7}" type="pres">
      <dgm:prSet presAssocID="{0D73C798-4436-44B2-B08C-F56A81A441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01F927-AF6E-435D-ACAA-215722E44DF8}" type="presOf" srcId="{51D9DA99-43A3-445D-9505-27D96BDF88F0}" destId="{B5020D97-5F7B-4FB1-8E7D-93960DCF095B}" srcOrd="0" destOrd="0" presId="urn:microsoft.com/office/officeart/2005/8/layout/vList2"/>
    <dgm:cxn modelId="{2AD6CB37-D98C-4922-B043-3267872B6CC5}" type="presOf" srcId="{472B3946-10CC-4242-A450-D5542E445112}" destId="{DC59752C-031A-461B-B555-C80AAC8884A4}" srcOrd="0" destOrd="0" presId="urn:microsoft.com/office/officeart/2005/8/layout/vList2"/>
    <dgm:cxn modelId="{A2C4635B-4847-4DE0-94DE-2851EBF0A75A}" type="presOf" srcId="{090E42BF-2951-44BB-94BB-CB629DAC72C5}" destId="{55131454-1F42-4C0C-AC0F-F0C1F31D5D93}" srcOrd="0" destOrd="0" presId="urn:microsoft.com/office/officeart/2005/8/layout/vList2"/>
    <dgm:cxn modelId="{70DE5B6C-2EE4-4D0D-B3B4-087F2862EEB6}" type="presOf" srcId="{0927048A-64AA-45BE-9E99-FC721C20A9F9}" destId="{5C0B2138-2773-4D7B-BC3A-A4B62AEE85BA}" srcOrd="0" destOrd="0" presId="urn:microsoft.com/office/officeart/2005/8/layout/vList2"/>
    <dgm:cxn modelId="{B853658C-5EB9-4A66-9BAF-58A186D052E6}" srcId="{0927048A-64AA-45BE-9E99-FC721C20A9F9}" destId="{51D9DA99-43A3-445D-9505-27D96BDF88F0}" srcOrd="0" destOrd="0" parTransId="{8AD87B42-633D-4A95-8FFB-0AC419063939}" sibTransId="{E91D41F5-41DE-4B50-BFA9-79963A2E9EAF}"/>
    <dgm:cxn modelId="{59895BA6-D297-4C17-A9E7-3C12DE0F8D93}" srcId="{0927048A-64AA-45BE-9E99-FC721C20A9F9}" destId="{472B3946-10CC-4242-A450-D5542E445112}" srcOrd="1" destOrd="0" parTransId="{7469791E-6EA8-4306-A4A6-83BA7D558503}" sibTransId="{5C7A91F9-717D-4653-B0CC-67552288872D}"/>
    <dgm:cxn modelId="{592044C0-2ED2-4314-AE79-C7D88A96ED3C}" srcId="{0927048A-64AA-45BE-9E99-FC721C20A9F9}" destId="{0D73C798-4436-44B2-B08C-F56A81A441DB}" srcOrd="3" destOrd="0" parTransId="{FE5EB535-9950-4E4E-BEAB-780B2D445AEA}" sibTransId="{A8CC6393-00CE-4C3C-BF64-64B1B0B5D80C}"/>
    <dgm:cxn modelId="{26DEDFF7-B6B8-4600-B00A-992F6EC64B3D}" type="presOf" srcId="{0D73C798-4436-44B2-B08C-F56A81A441DB}" destId="{C4ECC296-BB66-4750-8F7A-D250CB7344B7}" srcOrd="0" destOrd="0" presId="urn:microsoft.com/office/officeart/2005/8/layout/vList2"/>
    <dgm:cxn modelId="{0CF2F3F9-A558-4F13-AD94-DF7860ED0386}" srcId="{0927048A-64AA-45BE-9E99-FC721C20A9F9}" destId="{090E42BF-2951-44BB-94BB-CB629DAC72C5}" srcOrd="2" destOrd="0" parTransId="{D823E0A4-A58C-4A99-978B-78C4BAC93477}" sibTransId="{DA12079C-7B60-415E-9C6D-3260920F9A5B}"/>
    <dgm:cxn modelId="{C28B4944-6E73-4CFB-8C8C-876D23D79F52}" type="presParOf" srcId="{5C0B2138-2773-4D7B-BC3A-A4B62AEE85BA}" destId="{B5020D97-5F7B-4FB1-8E7D-93960DCF095B}" srcOrd="0" destOrd="0" presId="urn:microsoft.com/office/officeart/2005/8/layout/vList2"/>
    <dgm:cxn modelId="{E3D5B4DE-F4F6-46F3-B9C0-7483BB99862C}" type="presParOf" srcId="{5C0B2138-2773-4D7B-BC3A-A4B62AEE85BA}" destId="{BB71688F-EC81-4AED-B3D3-9BC6845BA9D8}" srcOrd="1" destOrd="0" presId="urn:microsoft.com/office/officeart/2005/8/layout/vList2"/>
    <dgm:cxn modelId="{E6438AA3-3B77-4A5A-A594-1B1FE8113E89}" type="presParOf" srcId="{5C0B2138-2773-4D7B-BC3A-A4B62AEE85BA}" destId="{DC59752C-031A-461B-B555-C80AAC8884A4}" srcOrd="2" destOrd="0" presId="urn:microsoft.com/office/officeart/2005/8/layout/vList2"/>
    <dgm:cxn modelId="{E43CFB03-A76B-4A31-A45D-7B6E5A2D75BA}" type="presParOf" srcId="{5C0B2138-2773-4D7B-BC3A-A4B62AEE85BA}" destId="{9F4376AF-016F-4B5F-A3BC-456768E78547}" srcOrd="3" destOrd="0" presId="urn:microsoft.com/office/officeart/2005/8/layout/vList2"/>
    <dgm:cxn modelId="{E4B4CD0E-1635-4DF3-A201-C94A6C8D2A20}" type="presParOf" srcId="{5C0B2138-2773-4D7B-BC3A-A4B62AEE85BA}" destId="{55131454-1F42-4C0C-AC0F-F0C1F31D5D93}" srcOrd="4" destOrd="0" presId="urn:microsoft.com/office/officeart/2005/8/layout/vList2"/>
    <dgm:cxn modelId="{9A494D5F-DD7A-4589-95AB-8EC0744361CA}" type="presParOf" srcId="{5C0B2138-2773-4D7B-BC3A-A4B62AEE85BA}" destId="{2EB25DB4-FAB6-40C3-B9C9-252D33B04C6B}" srcOrd="5" destOrd="0" presId="urn:microsoft.com/office/officeart/2005/8/layout/vList2"/>
    <dgm:cxn modelId="{6A4AEA3C-5FB7-4C99-B8AD-FA3D17CF0FDE}" type="presParOf" srcId="{5C0B2138-2773-4D7B-BC3A-A4B62AEE85BA}" destId="{C4ECC296-BB66-4750-8F7A-D250CB7344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0D97-5F7B-4FB1-8E7D-93960DCF095B}">
      <dsp:nvSpPr>
        <dsp:cNvPr id="0" name=""/>
        <dsp:cNvSpPr/>
      </dsp:nvSpPr>
      <dsp:spPr>
        <a:xfrm>
          <a:off x="0" y="47310"/>
          <a:ext cx="10224452" cy="1216800"/>
        </a:xfrm>
        <a:prstGeom prst="roundRect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MPAI-AIF design: driven by the need to locally execute AI Workflows.</a:t>
          </a:r>
          <a:endParaRPr lang="en-US" sz="24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06709"/>
        <a:ext cx="10105654" cy="1098002"/>
      </dsp:txXfrm>
    </dsp:sp>
    <dsp:sp modelId="{DC59752C-031A-461B-B555-C80AAC8884A4}">
      <dsp:nvSpPr>
        <dsp:cNvPr id="0" name=""/>
        <dsp:cNvSpPr/>
      </dsp:nvSpPr>
      <dsp:spPr>
        <a:xfrm>
          <a:off x="0" y="1451311"/>
          <a:ext cx="10224452" cy="1216800"/>
        </a:xfrm>
        <a:prstGeom prst="roundRect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moves the current user-centric view of MPAI to the centralised view of the </a:t>
          </a:r>
          <a:r>
            <a:rPr lang="en-GB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service provider.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510710"/>
        <a:ext cx="10105654" cy="1098002"/>
      </dsp:txXfrm>
    </dsp:sp>
    <dsp:sp modelId="{55131454-1F42-4C0C-AC0F-F0C1F31D5D93}">
      <dsp:nvSpPr>
        <dsp:cNvPr id="0" name=""/>
        <dsp:cNvSpPr/>
      </dsp:nvSpPr>
      <dsp:spPr>
        <a:xfrm>
          <a:off x="0" y="2855311"/>
          <a:ext cx="10224452" cy="1216800"/>
        </a:xfrm>
        <a:prstGeom prst="roundRect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</a:t>
          </a:r>
          <a:r>
            <a:rPr lang="en-GB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users can instantiate Controllers, download and execute AIWs, provide their own data, and obtain the result of the processing.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2914710"/>
        <a:ext cx="10105654" cy="1098002"/>
      </dsp:txXfrm>
    </dsp:sp>
    <dsp:sp modelId="{C4ECC296-BB66-4750-8F7A-D250CB7344B7}">
      <dsp:nvSpPr>
        <dsp:cNvPr id="0" name=""/>
        <dsp:cNvSpPr/>
      </dsp:nvSpPr>
      <dsp:spPr>
        <a:xfrm>
          <a:off x="0" y="4259311"/>
          <a:ext cx="10224452" cy="1216800"/>
        </a:xfrm>
        <a:prstGeom prst="roundRect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GB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MaaS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Call intends to extend current standards to enable remote access to remote AIF facilities.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4318710"/>
        <a:ext cx="1010565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7B2B8-CE6B-6991-6DC0-5EA02085F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64548-0432-A2F2-ABC3-207FCC10E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D960C-9C17-F844-44B0-867F5B1DF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9C9F6-603D-46D9-4BEE-ABD5F9313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3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574-175B-4E6C-846F-9D3C54BCA3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3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30-Mar-26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30-Mar-26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as/framework-licence/" TargetMode="External"/><Relationship Id="rId2" Type="http://schemas.openxmlformats.org/officeDocument/2006/relationships/hyperlink" Target="https://mpai.community/standards/mpai-mas/call-for-technolog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pai.community/standards/mpai-mas/template-for-responses/" TargetMode="External"/><Relationship Id="rId4" Type="http://schemas.openxmlformats.org/officeDocument/2006/relationships/hyperlink" Target="mailto:secretariat@mpai.communit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how-to-join/" TargetMode="External"/><Relationship Id="rId2" Type="http://schemas.openxmlformats.org/officeDocument/2006/relationships/hyperlink" Target="https://mpai.community/standards/mpai-mas/v1-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aif/v3-0/basic-api/#_Toc148257220" TargetMode="External"/><Relationship Id="rId13" Type="http://schemas.openxmlformats.org/officeDocument/2006/relationships/hyperlink" Target="https://mpai.community/standards/mpai-aif/v3-0/basic-api/#_Toc148257225" TargetMode="External"/><Relationship Id="rId18" Type="http://schemas.openxmlformats.org/officeDocument/2006/relationships/hyperlink" Target="https://mpai.community/standards/mpai-aif/v3-0/basic-api/#_Toc148257230" TargetMode="External"/><Relationship Id="rId3" Type="http://schemas.openxmlformats.org/officeDocument/2006/relationships/hyperlink" Target="https://mpai.community/standards/mpai-aif/v3-0/basic-api/#_Toc148257215" TargetMode="External"/><Relationship Id="rId7" Type="http://schemas.openxmlformats.org/officeDocument/2006/relationships/hyperlink" Target="https://mpai.community/standards/mpai-aif/v3-0/basic-api/#_Toc148257218" TargetMode="External"/><Relationship Id="rId12" Type="http://schemas.openxmlformats.org/officeDocument/2006/relationships/hyperlink" Target="https://mpai.community/standards/mpai-aif/v3-0/basic-api/#_Toc148257224" TargetMode="External"/><Relationship Id="rId17" Type="http://schemas.openxmlformats.org/officeDocument/2006/relationships/hyperlink" Target="https://mpai.community/standards/mpai-aif/v3-0/basic-api/#_Toc148257229" TargetMode="External"/><Relationship Id="rId2" Type="http://schemas.openxmlformats.org/officeDocument/2006/relationships/hyperlink" Target="https://mpai.community/standards/mpai-aif/v3-0/basic-api/#_Toc148257214" TargetMode="External"/><Relationship Id="rId16" Type="http://schemas.openxmlformats.org/officeDocument/2006/relationships/hyperlink" Target="https://mpai.community/standards/mpai-aif/v3-0/basic-api/#_Toc148257228" TargetMode="External"/><Relationship Id="rId20" Type="http://schemas.openxmlformats.org/officeDocument/2006/relationships/hyperlink" Target="https://mpai.community/standards/mpai-aif/v3-0/basic-api/#_Toc1482572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aif/v3-0/basic-api/#_Toc148257219" TargetMode="External"/><Relationship Id="rId11" Type="http://schemas.openxmlformats.org/officeDocument/2006/relationships/hyperlink" Target="https://mpai.community/standards/mpai-aif/v3-0/basic-api/#_Toc148257223" TargetMode="External"/><Relationship Id="rId5" Type="http://schemas.openxmlformats.org/officeDocument/2006/relationships/hyperlink" Target="https://mpai.community/standards/mpai-aif/v3-0/basic-api/#_Toc148257217" TargetMode="External"/><Relationship Id="rId15" Type="http://schemas.openxmlformats.org/officeDocument/2006/relationships/hyperlink" Target="https://mpai.community/standards/mpai-aif/v3-0/basic-api/#_Toc148257227" TargetMode="External"/><Relationship Id="rId10" Type="http://schemas.openxmlformats.org/officeDocument/2006/relationships/hyperlink" Target="https://mpai.community/standards/mpai-aif/v3-0/basic-api/#_Toc148257222" TargetMode="External"/><Relationship Id="rId19" Type="http://schemas.openxmlformats.org/officeDocument/2006/relationships/hyperlink" Target="https://mpai.community/standards/mpai-aif/v3-0/basic-api/#_Toc148257231" TargetMode="External"/><Relationship Id="rId4" Type="http://schemas.openxmlformats.org/officeDocument/2006/relationships/hyperlink" Target="https://mpai.community/standards/mpai-aif/v3-0/basic-api/#_Toc148257216" TargetMode="External"/><Relationship Id="rId9" Type="http://schemas.openxmlformats.org/officeDocument/2006/relationships/hyperlink" Target="https://mpai.community/standards/mpai-aif/v3-0/basic-api/#_Toc148257221" TargetMode="External"/><Relationship Id="rId14" Type="http://schemas.openxmlformats.org/officeDocument/2006/relationships/hyperlink" Target="https://mpai.community/standards/mpai-aif/v3-0/basic-api/#_Toc14825722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99BB3-5B5E-A0C3-824B-0BDF1064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934-1142-6EB6-354A-B340E3BF7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294" y="2894853"/>
            <a:ext cx="10033552" cy="18897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Call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Technologies: 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 as a Service (MPAI-MAS) V1.0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FD796-1B86-8967-8061-DBCFDAAB5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8D1651-2180-C43A-B311-275882FA5900}"/>
              </a:ext>
            </a:extLst>
          </p:cNvPr>
          <p:cNvSpPr txBox="1">
            <a:spLocks/>
          </p:cNvSpPr>
          <p:nvPr/>
        </p:nvSpPr>
        <p:spPr>
          <a:xfrm>
            <a:off x="1562987" y="5103631"/>
            <a:ext cx="9477392" cy="944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Online, 2026/03/30T08 and 15 UTC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BECE5-8FE7-BE80-5490-A631147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66409-59C7-289A-22C0-AECFA5C5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30-Mar-26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E80E-FA24-5C42-BE28-DF323F05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current requirement – local not remote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9E05-A792-98C0-BEF5-0473C14F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31089"/>
            <a:ext cx="10202586" cy="50321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MPAI envisages the </a:t>
            </a:r>
            <a:r>
              <a:rPr lang="en-GB" dirty="0" err="1"/>
              <a:t>MaaS</a:t>
            </a:r>
            <a:r>
              <a:rPr lang="en-GB" dirty="0"/>
              <a:t> Service where:</a:t>
            </a:r>
          </a:p>
          <a:p>
            <a:pPr lvl="1"/>
            <a:r>
              <a:rPr lang="en-GB" dirty="0"/>
              <a:t>A </a:t>
            </a:r>
            <a:r>
              <a:rPr lang="en-GB" u="sng" dirty="0"/>
              <a:t>Remote Client Application</a:t>
            </a:r>
            <a:r>
              <a:rPr lang="en-GB" dirty="0"/>
              <a:t> (RCA) can select an AI Workflow amongst those available in the MPAI Store.</a:t>
            </a:r>
          </a:p>
          <a:p>
            <a:pPr lvl="1"/>
            <a:r>
              <a:rPr lang="en-GB" dirty="0"/>
              <a:t>A </a:t>
            </a:r>
            <a:r>
              <a:rPr lang="en-GB" u="sng" dirty="0"/>
              <a:t>Service Controller Instance </a:t>
            </a:r>
            <a:r>
              <a:rPr lang="en-GB" dirty="0"/>
              <a:t>(SCI) downloads and executes the AI Workflow.</a:t>
            </a:r>
          </a:p>
          <a:p>
            <a:pPr lvl="1"/>
            <a:r>
              <a:rPr lang="en-GB" dirty="0"/>
              <a:t>RCA retrieves outputs resulting from execution of the AI Workflow.</a:t>
            </a:r>
          </a:p>
          <a:p>
            <a:r>
              <a:rPr lang="en-GB" dirty="0"/>
              <a:t>To leverage the availability of AIMs and AIWs from various sources, </a:t>
            </a:r>
            <a:r>
              <a:rPr lang="en-GB" dirty="0" err="1"/>
              <a:t>MaaS</a:t>
            </a:r>
            <a:r>
              <a:rPr lang="en-GB" dirty="0"/>
              <a:t> requires:</a:t>
            </a:r>
            <a:endParaRPr lang="en-GB" u="sng" dirty="0"/>
          </a:p>
          <a:p>
            <a:pPr lvl="1"/>
            <a:r>
              <a:rPr lang="en-GB" u="sng" dirty="0"/>
              <a:t>Ubiquitous access to the MPAI Store</a:t>
            </a:r>
            <a:r>
              <a:rPr lang="en-GB" dirty="0"/>
              <a:t> to support envisaged application scenarios.</a:t>
            </a:r>
          </a:p>
          <a:p>
            <a:pPr lvl="1"/>
            <a:r>
              <a:rPr lang="en-GB" u="sng" dirty="0"/>
              <a:t>Guaranteed highest level of authorisation</a:t>
            </a:r>
            <a:r>
              <a:rPr lang="en-GB" dirty="0"/>
              <a:t> when accessing AI Workflows and their constituent components. </a:t>
            </a:r>
          </a:p>
          <a:p>
            <a:pPr lvl="1"/>
            <a:r>
              <a:rPr lang="en-GB" u="sng" dirty="0"/>
              <a:t>Exercise of the highest level of authenticity control </a:t>
            </a:r>
            <a:r>
              <a:rPr lang="en-GB" dirty="0"/>
              <a:t>on AI Workflows and their constituent packaged components.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9D6D-3B98-DE6F-6515-B3E31326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06619-0AFD-DEA6-DC58-9A5F6483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A9F1-2876-25CD-E69E-251A55CE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978832" cy="948690"/>
          </a:xfrm>
        </p:spPr>
        <p:txBody>
          <a:bodyPr anchor="b">
            <a:noAutofit/>
          </a:bodyPr>
          <a:lstStyle/>
          <a:p>
            <a:r>
              <a:rPr lang="en-GB" sz="4400" dirty="0"/>
              <a:t>Call for Technologies - MPAI as a Service (</a:t>
            </a:r>
            <a:r>
              <a:rPr lang="en-GB" sz="4400" dirty="0" err="1"/>
              <a:t>MaaS</a:t>
            </a:r>
            <a:r>
              <a:rPr lang="en-GB" sz="4400" dirty="0"/>
              <a:t>)</a:t>
            </a:r>
            <a:endParaRPr lang="en-150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6BA6F-9CB5-4F43-3246-E09E71455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45277"/>
              </p:ext>
            </p:extLst>
          </p:nvPr>
        </p:nvGraphicFramePr>
        <p:xfrm>
          <a:off x="1093375" y="1238885"/>
          <a:ext cx="10224452" cy="552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12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6">
            <a:extLst>
              <a:ext uri="{FF2B5EF4-FFF2-40B4-BE49-F238E27FC236}">
                <a16:creationId xmlns:a16="http://schemas.microsoft.com/office/drawing/2014/main" id="{87857294-D8FB-C370-B07A-775E21B4BDB5}"/>
              </a:ext>
            </a:extLst>
          </p:cNvPr>
          <p:cNvSpPr/>
          <p:nvPr/>
        </p:nvSpPr>
        <p:spPr>
          <a:xfrm>
            <a:off x="5321897" y="4690465"/>
            <a:ext cx="2015351" cy="108776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5" name="Rettangolo 56">
            <a:extLst>
              <a:ext uri="{FF2B5EF4-FFF2-40B4-BE49-F238E27FC236}">
                <a16:creationId xmlns:a16="http://schemas.microsoft.com/office/drawing/2014/main" id="{8344295D-816D-51B6-FF83-41C05A2CF13B}"/>
              </a:ext>
            </a:extLst>
          </p:cNvPr>
          <p:cNvSpPr/>
          <p:nvPr/>
        </p:nvSpPr>
        <p:spPr>
          <a:xfrm>
            <a:off x="5344757" y="2450185"/>
            <a:ext cx="2015351" cy="10877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6" name="Rettangolo 56">
            <a:extLst>
              <a:ext uri="{FF2B5EF4-FFF2-40B4-BE49-F238E27FC236}">
                <a16:creationId xmlns:a16="http://schemas.microsoft.com/office/drawing/2014/main" id="{E28212EB-6FE3-4BE0-173A-D5B49D2BAC08}"/>
              </a:ext>
            </a:extLst>
          </p:cNvPr>
          <p:cNvSpPr/>
          <p:nvPr/>
        </p:nvSpPr>
        <p:spPr>
          <a:xfrm>
            <a:off x="1064282" y="2457451"/>
            <a:ext cx="2015351" cy="10877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 Client</a:t>
            </a:r>
            <a:endParaRPr lang="en-US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56">
            <a:extLst>
              <a:ext uri="{FF2B5EF4-FFF2-40B4-BE49-F238E27FC236}">
                <a16:creationId xmlns:a16="http://schemas.microsoft.com/office/drawing/2014/main" id="{E59FB5E0-B0E8-C3C9-8B79-5708C931AA47}"/>
              </a:ext>
            </a:extLst>
          </p:cNvPr>
          <p:cNvSpPr/>
          <p:nvPr/>
        </p:nvSpPr>
        <p:spPr>
          <a:xfrm>
            <a:off x="1064282" y="4707242"/>
            <a:ext cx="2015351" cy="108776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Application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10D0B-8E98-B165-876C-92A429E050B6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079633" y="2994069"/>
            <a:ext cx="2265124" cy="7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56">
            <a:extLst>
              <a:ext uri="{FF2B5EF4-FFF2-40B4-BE49-F238E27FC236}">
                <a16:creationId xmlns:a16="http://schemas.microsoft.com/office/drawing/2014/main" id="{DA6371E0-CEB8-5308-D734-AE8691FBA41F}"/>
              </a:ext>
            </a:extLst>
          </p:cNvPr>
          <p:cNvSpPr/>
          <p:nvPr/>
        </p:nvSpPr>
        <p:spPr>
          <a:xfrm>
            <a:off x="9375257" y="2457451"/>
            <a:ext cx="2015351" cy="10877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 API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9598FC-DE2A-0169-98F8-0D5D61D7E713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7360108" y="2994069"/>
            <a:ext cx="2015149" cy="7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56">
            <a:extLst>
              <a:ext uri="{FF2B5EF4-FFF2-40B4-BE49-F238E27FC236}">
                <a16:creationId xmlns:a16="http://schemas.microsoft.com/office/drawing/2014/main" id="{D2C4E78D-10A4-83D0-99C6-BC29DAE5FB9A}"/>
              </a:ext>
            </a:extLst>
          </p:cNvPr>
          <p:cNvSpPr/>
          <p:nvPr/>
        </p:nvSpPr>
        <p:spPr>
          <a:xfrm>
            <a:off x="9375256" y="4707241"/>
            <a:ext cx="2015351" cy="108776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5713C6-5E78-8B21-C710-E364A94CE2C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071958" y="3545218"/>
            <a:ext cx="0" cy="1162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E96FE8-4225-14A3-90D3-0E909BF23073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6329573" y="3537952"/>
            <a:ext cx="22860" cy="1152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D4E084-D5F7-9C23-A73F-3E450D69E2B1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 flipH="1">
            <a:off x="10382932" y="3545218"/>
            <a:ext cx="1" cy="1162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6B7B0-E20D-C80F-C362-92EFAF4C01B7}"/>
              </a:ext>
            </a:extLst>
          </p:cNvPr>
          <p:cNvCxnSpPr>
            <a:stCxn id="4" idx="3"/>
            <a:endCxn id="29" idx="1"/>
          </p:cNvCxnSpPr>
          <p:nvPr/>
        </p:nvCxnSpPr>
        <p:spPr>
          <a:xfrm>
            <a:off x="7337248" y="5234349"/>
            <a:ext cx="2038008" cy="16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5AE733-0F31-5F11-9EA9-4FB045277A03}"/>
              </a:ext>
            </a:extLst>
          </p:cNvPr>
          <p:cNvSpPr txBox="1"/>
          <p:nvPr/>
        </p:nvSpPr>
        <p:spPr>
          <a:xfrm>
            <a:off x="7610001" y="3015869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AIW Metadata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25F0C3-357D-9127-203E-376C50272CCD}"/>
              </a:ext>
            </a:extLst>
          </p:cNvPr>
          <p:cNvSpPr txBox="1"/>
          <p:nvPr/>
        </p:nvSpPr>
        <p:spPr>
          <a:xfrm>
            <a:off x="9591207" y="3893927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AIW Metadata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A78704-4162-41A4-36C9-DC631FC6CAE5}"/>
              </a:ext>
            </a:extLst>
          </p:cNvPr>
          <p:cNvSpPr txBox="1"/>
          <p:nvPr/>
        </p:nvSpPr>
        <p:spPr>
          <a:xfrm>
            <a:off x="7587287" y="5255879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AIW Metadata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779556-BAE4-D064-A168-6FDAEEBF69DA}"/>
              </a:ext>
            </a:extLst>
          </p:cNvPr>
          <p:cNvSpPr txBox="1"/>
          <p:nvPr/>
        </p:nvSpPr>
        <p:spPr>
          <a:xfrm>
            <a:off x="5567702" y="391678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AIF Basic API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C976F8-6E65-4061-EB9B-8F4F8BA4CFA4}"/>
              </a:ext>
            </a:extLst>
          </p:cNvPr>
          <p:cNvSpPr txBox="1"/>
          <p:nvPr/>
        </p:nvSpPr>
        <p:spPr>
          <a:xfrm>
            <a:off x="3373281" y="2624737"/>
            <a:ext cx="16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AIF Remote API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DF4079-70C6-046C-7099-25814A764A64}"/>
              </a:ext>
            </a:extLst>
          </p:cNvPr>
          <p:cNvSpPr txBox="1"/>
          <p:nvPr/>
        </p:nvSpPr>
        <p:spPr>
          <a:xfrm>
            <a:off x="7641468" y="486501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AIF Basic API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9EBD04-5F87-25A4-C5AB-5F2CE55133DE}"/>
              </a:ext>
            </a:extLst>
          </p:cNvPr>
          <p:cNvSpPr txBox="1"/>
          <p:nvPr/>
        </p:nvSpPr>
        <p:spPr>
          <a:xfrm>
            <a:off x="7429500" y="2637953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AIF Enhanced API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053541-F6E1-419C-6444-C6B79F58A972}"/>
              </a:ext>
            </a:extLst>
          </p:cNvPr>
          <p:cNvSpPr txBox="1"/>
          <p:nvPr/>
        </p:nvSpPr>
        <p:spPr>
          <a:xfrm>
            <a:off x="3279882" y="3018847"/>
            <a:ext cx="17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AIW Descriptions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B12AA7-A20E-E2FA-CB5B-6C80F03D6827}"/>
              </a:ext>
            </a:extLst>
          </p:cNvPr>
          <p:cNvSpPr txBox="1"/>
          <p:nvPr/>
        </p:nvSpPr>
        <p:spPr>
          <a:xfrm>
            <a:off x="948690" y="3949064"/>
            <a:ext cx="20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 Requests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BB27-580E-579A-7DF7-1BFEEDFE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Reference Architecture of MPAI as a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651FD-918D-AB19-A257-068B3A80744E}"/>
              </a:ext>
            </a:extLst>
          </p:cNvPr>
          <p:cNvSpPr txBox="1"/>
          <p:nvPr/>
        </p:nvSpPr>
        <p:spPr>
          <a:xfrm>
            <a:off x="1268730" y="1885950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81BC3-0E20-2A69-0FF5-AD49AD21956A}"/>
              </a:ext>
            </a:extLst>
          </p:cNvPr>
          <p:cNvSpPr txBox="1"/>
          <p:nvPr/>
        </p:nvSpPr>
        <p:spPr>
          <a:xfrm>
            <a:off x="5375910" y="1901190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as a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C32FC-2732-AE07-2529-4E83444704A4}"/>
              </a:ext>
            </a:extLst>
          </p:cNvPr>
          <p:cNvSpPr txBox="1"/>
          <p:nvPr/>
        </p:nvSpPr>
        <p:spPr>
          <a:xfrm>
            <a:off x="9757410" y="1893570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8CFD59-2781-F503-3D4A-6B63999282A0}"/>
              </a:ext>
            </a:extLst>
          </p:cNvPr>
          <p:cNvCxnSpPr/>
          <p:nvPr/>
        </p:nvCxnSpPr>
        <p:spPr>
          <a:xfrm>
            <a:off x="5097780" y="2217420"/>
            <a:ext cx="0" cy="184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457BF4-2FC7-CA4B-8FCD-73B271BCEA09}"/>
              </a:ext>
            </a:extLst>
          </p:cNvPr>
          <p:cNvSpPr txBox="1"/>
          <p:nvPr/>
        </p:nvSpPr>
        <p:spPr>
          <a:xfrm>
            <a:off x="4800600" y="189642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AC493-9FA3-EC03-6975-394F6C0E6509}"/>
              </a:ext>
            </a:extLst>
          </p:cNvPr>
          <p:cNvSpPr/>
          <p:nvPr/>
        </p:nvSpPr>
        <p:spPr>
          <a:xfrm>
            <a:off x="7584226" y="3733710"/>
            <a:ext cx="1401882" cy="747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Repository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924E09-BA30-0E01-B490-80C914C14186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>
            <a:off x="6352433" y="3537952"/>
            <a:ext cx="1231793" cy="56947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9E8A-88A9-EDAA-9B81-84DE99BB40AA}"/>
              </a:ext>
            </a:extLst>
          </p:cNvPr>
          <p:cNvCxnSpPr>
            <a:cxnSpLocks/>
            <a:stCxn id="4" idx="0"/>
            <a:endCxn id="12" idx="1"/>
          </p:cNvCxnSpPr>
          <p:nvPr/>
        </p:nvCxnSpPr>
        <p:spPr>
          <a:xfrm flipV="1">
            <a:off x="6329573" y="4107431"/>
            <a:ext cx="1254653" cy="583034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28C941-A50D-713B-61FB-80EBB1F1613B}"/>
              </a:ext>
            </a:extLst>
          </p:cNvPr>
          <p:cNvCxnSpPr>
            <a:cxnSpLocks/>
            <a:stCxn id="11" idx="2"/>
            <a:endCxn id="12" idx="3"/>
          </p:cNvCxnSpPr>
          <p:nvPr/>
        </p:nvCxnSpPr>
        <p:spPr>
          <a:xfrm flipH="1">
            <a:off x="8986108" y="3545218"/>
            <a:ext cx="1396825" cy="56221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C0D185-4235-D883-B840-598FD38BD3AE}"/>
              </a:ext>
            </a:extLst>
          </p:cNvPr>
          <p:cNvCxnSpPr>
            <a:cxnSpLocks/>
            <a:stCxn id="12" idx="3"/>
            <a:endCxn id="29" idx="0"/>
          </p:cNvCxnSpPr>
          <p:nvPr/>
        </p:nvCxnSpPr>
        <p:spPr>
          <a:xfrm>
            <a:off x="8986108" y="4107431"/>
            <a:ext cx="1396824" cy="59981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5DCD-0BB9-83D2-DF94-3CFAB0D4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17270" y="-1"/>
            <a:ext cx="10618470" cy="990601"/>
          </a:xfrm>
        </p:spPr>
        <p:txBody>
          <a:bodyPr vert="horz">
            <a:normAutofit/>
          </a:bodyPr>
          <a:lstStyle/>
          <a:p>
            <a:r>
              <a:rPr lang="en-GB" dirty="0"/>
              <a:t>The MPAI as a Service workflow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93E09-53E3-97FD-8020-7802435B2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97505"/>
              </p:ext>
            </p:extLst>
          </p:nvPr>
        </p:nvGraphicFramePr>
        <p:xfrm>
          <a:off x="1238250" y="910590"/>
          <a:ext cx="10368681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">
                  <a:extLst>
                    <a:ext uri="{9D8B030D-6E8A-4147-A177-3AD203B41FA5}">
                      <a16:colId xmlns:a16="http://schemas.microsoft.com/office/drawing/2014/main" val="3397805466"/>
                    </a:ext>
                  </a:extLst>
                </a:gridCol>
                <a:gridCol w="1469708">
                  <a:extLst>
                    <a:ext uri="{9D8B030D-6E8A-4147-A177-3AD203B41FA5}">
                      <a16:colId xmlns:a16="http://schemas.microsoft.com/office/drawing/2014/main" val="533969667"/>
                    </a:ext>
                  </a:extLst>
                </a:gridCol>
                <a:gridCol w="994982">
                  <a:extLst>
                    <a:ext uri="{9D8B030D-6E8A-4147-A177-3AD203B41FA5}">
                      <a16:colId xmlns:a16="http://schemas.microsoft.com/office/drawing/2014/main" val="3070428098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657699116"/>
                    </a:ext>
                  </a:extLst>
                </a:gridCol>
                <a:gridCol w="1190498">
                  <a:extLst>
                    <a:ext uri="{9D8B030D-6E8A-4147-A177-3AD203B41FA5}">
                      <a16:colId xmlns:a16="http://schemas.microsoft.com/office/drawing/2014/main" val="1946137443"/>
                    </a:ext>
                  </a:extLst>
                </a:gridCol>
                <a:gridCol w="1487803">
                  <a:extLst>
                    <a:ext uri="{9D8B030D-6E8A-4147-A177-3AD203B41FA5}">
                      <a16:colId xmlns:a16="http://schemas.microsoft.com/office/drawing/2014/main" val="3754052762"/>
                    </a:ext>
                  </a:extLst>
                </a:gridCol>
                <a:gridCol w="1516655">
                  <a:extLst>
                    <a:ext uri="{9D8B030D-6E8A-4147-A177-3AD203B41FA5}">
                      <a16:colId xmlns:a16="http://schemas.microsoft.com/office/drawing/2014/main" val="4112087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Through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To/From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99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 Creation Request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8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19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AIW Instantiation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21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AIW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 Store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74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 Store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Requested elements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14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 Store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Requested elements Request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Rem. Repos.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48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Rem. Repos.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Requested elements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 Store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82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AIW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18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AIW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89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InMsg to AIM Port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13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OutMsg fm AIM Port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95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62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OutMsg fm AIM Port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98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AIW termination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74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 termination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Client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95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6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8C63F-68E1-BD27-257A-FDAB17CE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E0A2D-2495-96CA-87CC-BE09FD3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E65AE-C274-5A09-A97C-32DAC8F7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0" y="0"/>
            <a:ext cx="653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0FD23-8A5F-2C14-CB9D-D4393844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1" y="7629"/>
            <a:ext cx="9585960" cy="68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9937D5-C581-723A-7ED0-C97C24CE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Maas Call requests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7B81B-44E5-EE18-0140-0D26BAF1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An architecture for the management of the MPAI Store and the subordinate distributed repositories.</a:t>
            </a:r>
          </a:p>
          <a:p>
            <a:r>
              <a:rPr lang="en-GB"/>
              <a:t>Protocol(s) that are considered suitable for supporting the specific requirements.</a:t>
            </a:r>
          </a:p>
          <a:p>
            <a:r>
              <a:rPr lang="en-GB"/>
              <a:t>Alternatively, a single interface enabling Service Controller Instances to access a plurality of repositories each supporting different protocols.</a:t>
            </a:r>
          </a:p>
          <a:p>
            <a:r>
              <a:rPr lang="en-GB"/>
              <a:t>Solutions proposed may be original, or rely on existing technologies, or any integration thereof.</a:t>
            </a:r>
          </a:p>
          <a:p>
            <a:r>
              <a:rPr lang="en-GB"/>
              <a:t>If needed, proposals for revision of the MPAI-AIF Basic API, to accommodate requirements of the proposed technologies.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EB74F-AB69-5897-D9DB-DF0FDC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835E2-42AE-1E6A-4CDC-EF5283CE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6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B5C88-5AC1-8C4C-5E0D-AA8AC54E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submit a proposal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F7B28-37F3-2EF1-F39A-E1F73E2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</a:t>
            </a:r>
            <a:r>
              <a:rPr lang="en-GB" u="sng" dirty="0">
                <a:hlinkClick r:id="rId2"/>
              </a:rPr>
              <a:t>Call for Technologies</a:t>
            </a:r>
            <a:endParaRPr lang="en-GB" dirty="0"/>
          </a:p>
          <a:p>
            <a:r>
              <a:rPr lang="en-GB" dirty="0"/>
              <a:t>Accept </a:t>
            </a:r>
            <a:r>
              <a:rPr lang="en-GB" u="sng" dirty="0">
                <a:hlinkClick r:id="rId3"/>
              </a:rPr>
              <a:t>Framework Licence</a:t>
            </a:r>
            <a:endParaRPr lang="en-GB" dirty="0"/>
          </a:p>
          <a:p>
            <a:r>
              <a:rPr lang="en-GB" dirty="0"/>
              <a:t>May send inquiries to </a:t>
            </a:r>
            <a:r>
              <a:rPr lang="en-GB" dirty="0" err="1">
                <a:hlinkClick r:id="rId4"/>
              </a:rPr>
              <a:t>secretariat@mpai.community</a:t>
            </a:r>
            <a:endParaRPr lang="en-GB" dirty="0"/>
          </a:p>
          <a:p>
            <a:r>
              <a:rPr lang="en-GB" dirty="0"/>
              <a:t>Respond using </a:t>
            </a:r>
            <a:r>
              <a:rPr lang="en-GB" u="sng" dirty="0">
                <a:hlinkClick r:id="rId5"/>
              </a:rPr>
              <a:t>Template for Responses</a:t>
            </a:r>
            <a:endParaRPr lang="en-GB" dirty="0"/>
          </a:p>
          <a:p>
            <a:r>
              <a:rPr lang="en-GB" dirty="0"/>
              <a:t>Submit response by 2026/04/13T15:00 UTC</a:t>
            </a:r>
          </a:p>
          <a:p>
            <a:r>
              <a:rPr lang="en-GB" dirty="0"/>
              <a:t>Join MPAI to participate in MPAI-MAS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F62CF-94EF-B1A5-FA26-2B81B9CB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9C50-CE03-A927-1249-D90BCBF8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3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5659-6037-70BF-F596-EFDF0580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94497"/>
            <a:ext cx="10202586" cy="1280890"/>
          </a:xfrm>
        </p:spPr>
        <p:txBody>
          <a:bodyPr/>
          <a:lstStyle/>
          <a:p>
            <a:r>
              <a:rPr lang="en-GB" dirty="0"/>
              <a:t>Proposal evaluation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FF9650-AF6C-8FDB-EF08-E42455FBE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32699"/>
              </p:ext>
            </p:extLst>
          </p:nvPr>
        </p:nvGraphicFramePr>
        <p:xfrm>
          <a:off x="1301751" y="1264555"/>
          <a:ext cx="10202862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026">
                  <a:extLst>
                    <a:ext uri="{9D8B030D-6E8A-4147-A177-3AD203B41FA5}">
                      <a16:colId xmlns:a16="http://schemas.microsoft.com/office/drawing/2014/main" val="469304154"/>
                    </a:ext>
                  </a:extLst>
                </a:gridCol>
                <a:gridCol w="7070836">
                  <a:extLst>
                    <a:ext uri="{9D8B030D-6E8A-4147-A177-3AD203B41FA5}">
                      <a16:colId xmlns:a16="http://schemas.microsoft.com/office/drawing/2014/main" val="2922389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 features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Evaluation Elements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Completeness of 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detailed description is recommended.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05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Understandability of 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detailed description is recommended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55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Complexity of proposal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implementation complexity and technologies that are potentially usable to implement the proposal.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12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Reliance on established technologies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assessments are similar, preference will be given to proven technologies.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3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Availability of reference software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assessments are similar, preference will be given to technologies for which a running reference software is available.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85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Existence of Essential Patents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proposal that is not encumbered by IP may be selected against a functionally equivalent encumbered proposal.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78425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DFE8-1F9F-139C-6516-9C9ED7DF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0EEEE-4762-78C1-7D44-DB322EFF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8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65A0-3E58-6137-30D0-FAD08DAFC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240E4-B735-2C82-F78A-68566DAB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24FDE2-20F3-E669-2A23-03309443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noProof="0" smtClean="0"/>
              <a:t>30-Mar-26</a:t>
            </a:fld>
            <a:endParaRPr lang="en-US" noProof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3578E6-03A4-A910-66B6-D21A58A91CA1}"/>
              </a:ext>
            </a:extLst>
          </p:cNvPr>
          <p:cNvSpPr txBox="1"/>
          <p:nvPr/>
        </p:nvSpPr>
        <p:spPr>
          <a:xfrm rot="18461211">
            <a:off x="-292066" y="1709642"/>
            <a:ext cx="461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 Standards</a:t>
            </a:r>
            <a:endParaRPr lang="en-150" sz="5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4BFA0E-4600-1D7D-757B-28124413C491}"/>
              </a:ext>
            </a:extLst>
          </p:cNvPr>
          <p:cNvSpPr/>
          <p:nvPr/>
        </p:nvSpPr>
        <p:spPr>
          <a:xfrm>
            <a:off x="2765487" y="1721309"/>
            <a:ext cx="2118190" cy="920039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Enhancement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ADDBC5-6C12-2C62-59D8-D161130F648F}"/>
              </a:ext>
            </a:extLst>
          </p:cNvPr>
          <p:cNvSpPr/>
          <p:nvPr/>
        </p:nvSpPr>
        <p:spPr>
          <a:xfrm>
            <a:off x="5121835" y="1732764"/>
            <a:ext cx="2118190" cy="920039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Automotive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8CA2DD-CD4F-14F4-F5FF-C6E35C15B416}"/>
              </a:ext>
            </a:extLst>
          </p:cNvPr>
          <p:cNvSpPr/>
          <p:nvPr/>
        </p:nvSpPr>
        <p:spPr>
          <a:xfrm>
            <a:off x="7445901" y="1699169"/>
            <a:ext cx="2118190" cy="92003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6FBBE2-CA14-27D7-144A-EF2662EA6AB6}"/>
              </a:ext>
            </a:extLst>
          </p:cNvPr>
          <p:cNvSpPr/>
          <p:nvPr/>
        </p:nvSpPr>
        <p:spPr>
          <a:xfrm>
            <a:off x="2799158" y="2872759"/>
            <a:ext cx="2118190" cy="920039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Gaming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68ABBA-E2AE-9592-2058-6981A17240DE}"/>
              </a:ext>
            </a:extLst>
          </p:cNvPr>
          <p:cNvSpPr/>
          <p:nvPr/>
        </p:nvSpPr>
        <p:spPr>
          <a:xfrm>
            <a:off x="5142147" y="2884571"/>
            <a:ext cx="2118190" cy="92003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BD458C-1173-AF16-5B6D-20BD25775E74}"/>
              </a:ext>
            </a:extLst>
          </p:cNvPr>
          <p:cNvSpPr/>
          <p:nvPr/>
        </p:nvSpPr>
        <p:spPr>
          <a:xfrm>
            <a:off x="7485136" y="2893422"/>
            <a:ext cx="2118190" cy="9200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Human-Machine Communication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64B3A9-7605-FCAA-0D13-E5F378878FF5}"/>
              </a:ext>
            </a:extLst>
          </p:cNvPr>
          <p:cNvSpPr/>
          <p:nvPr/>
        </p:nvSpPr>
        <p:spPr>
          <a:xfrm>
            <a:off x="2858641" y="4118371"/>
            <a:ext cx="2118190" cy="92003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Multimodal Conversation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A7762D-F181-BF3D-502A-B02164EBE3F6}"/>
              </a:ext>
            </a:extLst>
          </p:cNvPr>
          <p:cNvSpPr/>
          <p:nvPr/>
        </p:nvSpPr>
        <p:spPr>
          <a:xfrm>
            <a:off x="534184" y="4118371"/>
            <a:ext cx="2118190" cy="920039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Metaverse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3576B8E-C819-74B8-8305-4161C6E4D654}"/>
              </a:ext>
            </a:extLst>
          </p:cNvPr>
          <p:cNvSpPr/>
          <p:nvPr/>
        </p:nvSpPr>
        <p:spPr>
          <a:xfrm>
            <a:off x="7493018" y="4067038"/>
            <a:ext cx="2118190" cy="920039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 Traceability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D35275-0FE0-C401-89B7-9A52184FA157}"/>
              </a:ext>
            </a:extLst>
          </p:cNvPr>
          <p:cNvSpPr/>
          <p:nvPr/>
        </p:nvSpPr>
        <p:spPr>
          <a:xfrm>
            <a:off x="2909345" y="5220007"/>
            <a:ext cx="2118190" cy="9200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Portable Avatar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7A6EC9-0EF1-677B-0A3C-D20C36B6D42E}"/>
              </a:ext>
            </a:extLst>
          </p:cNvPr>
          <p:cNvSpPr/>
          <p:nvPr/>
        </p:nvSpPr>
        <p:spPr>
          <a:xfrm>
            <a:off x="5268366" y="5221889"/>
            <a:ext cx="2118190" cy="920039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Profiles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9DD3A43-CAF5-436B-6CC3-FEC2E36335A7}"/>
              </a:ext>
            </a:extLst>
          </p:cNvPr>
          <p:cNvSpPr/>
          <p:nvPr/>
        </p:nvSpPr>
        <p:spPr>
          <a:xfrm>
            <a:off x="7627387" y="5220007"/>
            <a:ext cx="2118190" cy="920039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Qualifiers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3157B47-B159-6EB7-1E66-BE5AE4E6FCF0}"/>
              </a:ext>
            </a:extLst>
          </p:cNvPr>
          <p:cNvSpPr/>
          <p:nvPr/>
        </p:nvSpPr>
        <p:spPr>
          <a:xfrm>
            <a:off x="5205616" y="4066827"/>
            <a:ext cx="2118190" cy="9200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Network Watermarking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DB2356-70C8-6739-1CEB-874566366938}"/>
              </a:ext>
            </a:extLst>
          </p:cNvPr>
          <p:cNvSpPr/>
          <p:nvPr/>
        </p:nvSpPr>
        <p:spPr>
          <a:xfrm>
            <a:off x="3990868" y="589821"/>
            <a:ext cx="2118190" cy="920039"/>
          </a:xfrm>
          <a:prstGeom prst="ellipse">
            <a:avLst/>
          </a:prstGeom>
          <a:solidFill>
            <a:srgbClr val="FF33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Framework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287093-4234-6365-3EBF-93EDAC392043}"/>
              </a:ext>
            </a:extLst>
          </p:cNvPr>
          <p:cNvSpPr/>
          <p:nvPr/>
        </p:nvSpPr>
        <p:spPr>
          <a:xfrm>
            <a:off x="550324" y="5220008"/>
            <a:ext cx="2118190" cy="92003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Objects and Scenes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B9D570-20F4-F039-D916-E5E471DDBB18}"/>
              </a:ext>
            </a:extLst>
          </p:cNvPr>
          <p:cNvSpPr/>
          <p:nvPr/>
        </p:nvSpPr>
        <p:spPr>
          <a:xfrm>
            <a:off x="9980069" y="5220006"/>
            <a:ext cx="2118190" cy="920039"/>
          </a:xfrm>
          <a:prstGeom prst="ellipse">
            <a:avLst/>
          </a:prstGeom>
          <a:solidFill>
            <a:srgbClr val="9933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Up-sampling Video Filter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574394-4AF4-2A69-E9BB-33A79EB28CF6}"/>
              </a:ext>
            </a:extLst>
          </p:cNvPr>
          <p:cNvSpPr/>
          <p:nvPr/>
        </p:nvSpPr>
        <p:spPr>
          <a:xfrm>
            <a:off x="6327461" y="583218"/>
            <a:ext cx="2118190" cy="92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for Health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3BFEA6F-5CE2-E06C-F587-329ACFD0FA63}"/>
              </a:ext>
            </a:extLst>
          </p:cNvPr>
          <p:cNvSpPr/>
          <p:nvPr/>
        </p:nvSpPr>
        <p:spPr>
          <a:xfrm>
            <a:off x="9995223" y="4070578"/>
            <a:ext cx="2118190" cy="92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 Technologies</a:t>
            </a:r>
            <a:endParaRPr kumimoji="0" lang="en-15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FAC0-8B66-0D9A-E124-64B3CBFE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evolution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45E3-6BFC-F4AE-1A4C-B96CB285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5000"/>
            <a:ext cx="10202586" cy="2956566"/>
          </a:xfrm>
        </p:spPr>
        <p:txBody>
          <a:bodyPr>
            <a:normAutofit lnSpcReduction="10000"/>
          </a:bodyPr>
          <a:lstStyle/>
          <a:p>
            <a:r>
              <a:rPr lang="en-GB" u="sng" dirty="0"/>
              <a:t>Raw computing services</a:t>
            </a:r>
            <a:r>
              <a:rPr lang="en-GB" dirty="0"/>
              <a:t> - CPU cycles, memory allocation, network primitives, file systems - represent the foundational substrate of computation. </a:t>
            </a:r>
          </a:p>
          <a:p>
            <a:pPr lvl="1"/>
            <a:r>
              <a:rPr lang="en-GB" dirty="0"/>
              <a:t>Tight coupling between applications and infrastructure, limited portability, modularity, and scalability.</a:t>
            </a:r>
          </a:p>
          <a:p>
            <a:r>
              <a:rPr lang="en-GB" u="sng" dirty="0"/>
              <a:t>Hardware complexity</a:t>
            </a:r>
            <a:r>
              <a:rPr lang="en-GB" dirty="0"/>
              <a:t> - abstracted by operating systems, middleware, and cloud services.</a:t>
            </a:r>
          </a:p>
          <a:p>
            <a:r>
              <a:rPr lang="en-GB" dirty="0"/>
              <a:t>But AI introduced new demands: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4D5A0-FCEC-BE1A-672C-36E1E99B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D62DD-8920-271E-2BE6-1ECED04D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78CDD75-C7F3-7039-63C1-FE46E6334D59}"/>
              </a:ext>
            </a:extLst>
          </p:cNvPr>
          <p:cNvSpPr txBox="1">
            <a:spLocks/>
          </p:cNvSpPr>
          <p:nvPr/>
        </p:nvSpPr>
        <p:spPr>
          <a:xfrm>
            <a:off x="1321904" y="4669472"/>
            <a:ext cx="5059017" cy="1901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Heterogeneous compute (CPU/GPU/TPU mixes)</a:t>
            </a:r>
          </a:p>
          <a:p>
            <a:r>
              <a:rPr lang="en-GB" sz="2200"/>
              <a:t>Distributed execution</a:t>
            </a:r>
          </a:p>
          <a:p>
            <a:r>
              <a:rPr lang="en-GB" sz="2200"/>
              <a:t>Dynamic module composition</a:t>
            </a:r>
            <a:endParaRPr lang="en-GB" sz="22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34F3946-6B14-65A1-8C49-96C96BE671A5}"/>
              </a:ext>
            </a:extLst>
          </p:cNvPr>
          <p:cNvSpPr txBox="1">
            <a:spLocks/>
          </p:cNvSpPr>
          <p:nvPr/>
        </p:nvSpPr>
        <p:spPr>
          <a:xfrm>
            <a:off x="6096000" y="4669472"/>
            <a:ext cx="5408610" cy="19014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Real‑time communication and event pipelines</a:t>
            </a:r>
          </a:p>
          <a:p>
            <a:r>
              <a:rPr lang="en-GB" sz="2200"/>
              <a:t>Cross‑platform interoperability</a:t>
            </a:r>
          </a:p>
          <a:p>
            <a:r>
              <a:rPr lang="en-GB" sz="2200"/>
              <a:t>Trust and security for ML components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1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472C-C4AF-D911-B6BE-ABEAE624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21FBC7-AC9D-92A2-34E5-EEA8F75ACFD6}"/>
              </a:ext>
            </a:extLst>
          </p:cNvPr>
          <p:cNvSpPr txBox="1"/>
          <p:nvPr/>
        </p:nvSpPr>
        <p:spPr>
          <a:xfrm>
            <a:off x="172212" y="2420897"/>
            <a:ext cx="90440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 docs: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https://mpai.community/standards/mpai-mas/</a:t>
            </a:r>
            <a:endParaRPr lang="fr-FR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36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fr-FR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Innovation - Inspire Transformation</a:t>
            </a: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28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MPAI: </a:t>
            </a:r>
            <a:r>
              <a:rPr lang="en-150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https://mpai.community/how-to-join/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150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3F8A97-DD28-E591-34D4-3C8E403C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30-Mar-26</a:t>
            </a:fld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57353C9-4DFD-32E7-AA0D-D68B5AEA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B3466B-CFDC-D7FA-12DE-6D3E5787112F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E8CE3BED-E608-378A-F354-7BD1EC229426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>
                  <a:lnSpc>
                    <a:spcPct val="90000"/>
                  </a:lnSpc>
                  <a:spcAft>
                    <a:spcPts val="600"/>
                  </a:spcAft>
                </a:pPr>
                <a:t>20</a:t>
              </a:fld>
              <a:endParaRPr lang="en-US" sz="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81B88DCA-CC80-FF35-EF83-F399A4D183BF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20</a:t>
              </a:fld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90FF742D-6937-1095-C2C0-814340DCC5E3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20</a:t>
              </a:fld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E8BF447A-C554-D954-6AF2-E6E44C66BBF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20</a:t>
              </a:fld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C66EAA-3B11-EAB7-DAB5-53A1E985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E35E19-5779-673C-77CE-1146944C8E49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61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3A393C81-02A7-FEF4-6D82-45670173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6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8751C-C14C-3BFA-28B6-4FD033A3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C5BD2-03FC-C10C-B71A-033EE414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1490"/>
          </a:xfrm>
        </p:spPr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– </a:t>
            </a:r>
            <a:r>
              <a:rPr lang="en-US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 for AI</a:t>
            </a:r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7E1EB0-9373-2250-79BD-AF5ADBD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39433"/>
            <a:ext cx="10478848" cy="5008554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– Moving Picture, Audio and Data Coding by Artificial Intelligence, an international, unaffiliated, non-profit association based in Geneva.</a:t>
            </a:r>
          </a:p>
          <a:p>
            <a:r>
              <a:rPr lang="en-GB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mission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promotion of the efficient use of Data by </a:t>
            </a:r>
          </a:p>
          <a:p>
            <a:pPr lvl="1"/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Technical Specifications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lvl="2"/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Coding of any type of Data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especially using Artificial Intelligence</a:t>
            </a:r>
            <a:r>
              <a:rPr lang="en-GB" dirty="0">
                <a:ea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 that facilitate integration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Data Coding components in ICT systems, &amp; by </a:t>
            </a:r>
          </a:p>
          <a:p>
            <a:pPr lvl="1"/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 the gap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Technical Specifications and their practical use through the development of Intellectual Property Rights Guidelines (“IPR Guidelines”).</a:t>
            </a:r>
          </a:p>
          <a:p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operation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based on open international collaboration of interested parties supporting the MPAI mission and the means to accomplish it. </a:t>
            </a:r>
          </a:p>
          <a:p>
            <a:pPr lvl="1"/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8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8CE7D2-1953-C42C-AC59-8CC83EB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noProof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noProof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18C3C7-0898-1C4F-D115-7B13222D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noProof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30-Mar-26</a:t>
            </a:fld>
            <a:endParaRPr lang="en-US" noProof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logo with a play button&#10;&#10;Description automatically generated">
            <a:extLst>
              <a:ext uri="{FF2B5EF4-FFF2-40B4-BE49-F238E27FC236}">
                <a16:creationId xmlns:a16="http://schemas.microsoft.com/office/drawing/2014/main" id="{EFF4175F-7B1C-D83B-F141-AA844A5C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38" y="10013"/>
            <a:ext cx="4062761" cy="1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7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74CA-4B38-8065-6524-8D6070DD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for an AI Application execution environment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0333-0FAC-9BEF-2BB0-BDD74ACA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60449"/>
            <a:ext cx="10202586" cy="9459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a typeface="Calibri" panose="020F0502020204030204" pitchFamily="34" charset="0"/>
              </a:rPr>
              <a:t>The AI Framework standard (MPAI-AIF) - a layer above raw computing services, providing standard structure, interfaces, and behaviour.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7B617-E9C0-1CD2-6A0F-FFBF45A1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30-Mar-26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6072B-E5AE-F479-1237-C39906F7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1F942-F6CB-A39C-A7AD-81A31E7FE458}"/>
              </a:ext>
            </a:extLst>
          </p:cNvPr>
          <p:cNvSpPr/>
          <p:nvPr/>
        </p:nvSpPr>
        <p:spPr>
          <a:xfrm>
            <a:off x="2045520" y="2709125"/>
            <a:ext cx="836463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D8AEE5-C876-8E9E-4B29-A2799DB1561F}"/>
              </a:ext>
            </a:extLst>
          </p:cNvPr>
          <p:cNvSpPr/>
          <p:nvPr/>
        </p:nvSpPr>
        <p:spPr>
          <a:xfrm>
            <a:off x="2062786" y="5957405"/>
            <a:ext cx="1847602" cy="6670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A7283685-2008-0BC4-D736-E7F6D0DB3F82}"/>
              </a:ext>
            </a:extLst>
          </p:cNvPr>
          <p:cNvSpPr/>
          <p:nvPr/>
        </p:nvSpPr>
        <p:spPr>
          <a:xfrm>
            <a:off x="4201348" y="5959925"/>
            <a:ext cx="1342306" cy="6634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ED5A45E1-B4F9-DA19-898F-9FCFA2E4CEFE}"/>
              </a:ext>
            </a:extLst>
          </p:cNvPr>
          <p:cNvSpPr/>
          <p:nvPr/>
        </p:nvSpPr>
        <p:spPr>
          <a:xfrm>
            <a:off x="2045520" y="5186645"/>
            <a:ext cx="6662925" cy="5335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traight Connector 57">
            <a:extLst>
              <a:ext uri="{FF2B5EF4-FFF2-40B4-BE49-F238E27FC236}">
                <a16:creationId xmlns:a16="http://schemas.microsoft.com/office/drawing/2014/main" id="{FE208B29-1F48-17EC-3EC2-D63031BA42C1}"/>
              </a:ext>
            </a:extLst>
          </p:cNvPr>
          <p:cNvSpPr/>
          <p:nvPr/>
        </p:nvSpPr>
        <p:spPr>
          <a:xfrm>
            <a:off x="2054473" y="5047325"/>
            <a:ext cx="6667082" cy="36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A90F3FF-5C19-3F53-CEF0-ADC99457B828}"/>
              </a:ext>
            </a:extLst>
          </p:cNvPr>
          <p:cNvSpPr/>
          <p:nvPr/>
        </p:nvSpPr>
        <p:spPr>
          <a:xfrm>
            <a:off x="7056371" y="5957405"/>
            <a:ext cx="1684050" cy="6634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55">
            <a:extLst>
              <a:ext uri="{FF2B5EF4-FFF2-40B4-BE49-F238E27FC236}">
                <a16:creationId xmlns:a16="http://schemas.microsoft.com/office/drawing/2014/main" id="{D1A06964-23C4-7C42-3FE7-18885EE18DE1}"/>
              </a:ext>
            </a:extLst>
          </p:cNvPr>
          <p:cNvSpPr/>
          <p:nvPr/>
        </p:nvSpPr>
        <p:spPr>
          <a:xfrm>
            <a:off x="3922125" y="2688245"/>
            <a:ext cx="4781203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Workflow (AIW)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Brace 40">
            <a:extLst>
              <a:ext uri="{FF2B5EF4-FFF2-40B4-BE49-F238E27FC236}">
                <a16:creationId xmlns:a16="http://schemas.microsoft.com/office/drawing/2014/main" id="{757C0CD3-8189-E869-A541-BD510145ECAC}"/>
              </a:ext>
            </a:extLst>
          </p:cNvPr>
          <p:cNvSpPr/>
          <p:nvPr/>
        </p:nvSpPr>
        <p:spPr>
          <a:xfrm>
            <a:off x="9237012" y="2709125"/>
            <a:ext cx="14037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8">
            <a:extLst>
              <a:ext uri="{FF2B5EF4-FFF2-40B4-BE49-F238E27FC236}">
                <a16:creationId xmlns:a16="http://schemas.microsoft.com/office/drawing/2014/main" id="{A49A8F49-DB67-2B5D-2A51-A6D6743DE290}"/>
              </a:ext>
            </a:extLst>
          </p:cNvPr>
          <p:cNvSpPr/>
          <p:nvPr/>
        </p:nvSpPr>
        <p:spPr>
          <a:xfrm>
            <a:off x="4161937" y="4076765"/>
            <a:ext cx="1035666" cy="649440"/>
          </a:xfrm>
          <a:prstGeom prst="rect">
            <a:avLst/>
          </a:prstGeom>
          <a:solidFill>
            <a:srgbClr val="7DDD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Brace 72">
            <a:extLst>
              <a:ext uri="{FF2B5EF4-FFF2-40B4-BE49-F238E27FC236}">
                <a16:creationId xmlns:a16="http://schemas.microsoft.com/office/drawing/2014/main" id="{301EC2A0-C947-6A30-5A33-8D57BD4F6A3F}"/>
              </a:ext>
            </a:extLst>
          </p:cNvPr>
          <p:cNvSpPr/>
          <p:nvPr/>
        </p:nvSpPr>
        <p:spPr>
          <a:xfrm rot="10800000">
            <a:off x="3284963" y="2713445"/>
            <a:ext cx="14037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471D8F-3399-C39B-4741-9EFDDFBEF55D}"/>
              </a:ext>
            </a:extLst>
          </p:cNvPr>
          <p:cNvGrpSpPr/>
          <p:nvPr/>
        </p:nvGrpSpPr>
        <p:grpSpPr>
          <a:xfrm>
            <a:off x="8701693" y="2819633"/>
            <a:ext cx="517047" cy="1952367"/>
            <a:chOff x="2969117" y="1271600"/>
            <a:chExt cx="582135" cy="216346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A2F7D4-B0F0-C323-A26B-D258C7170C93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E67164-DDD2-8A24-5BE3-B3572F2883DE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AAC1F-BCD5-EE40-B701-EC8A5D6306D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80001F-4BD1-92BF-1E59-E6A098C33922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61E837-3CBC-05E7-B0F9-04E4D7B3E3CC}"/>
              </a:ext>
            </a:extLst>
          </p:cNvPr>
          <p:cNvGrpSpPr/>
          <p:nvPr/>
        </p:nvGrpSpPr>
        <p:grpSpPr>
          <a:xfrm>
            <a:off x="3410086" y="2819633"/>
            <a:ext cx="517047" cy="1952367"/>
            <a:chOff x="2969117" y="1271600"/>
            <a:chExt cx="582135" cy="216346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A87847A-BF63-56CD-ACB5-D8125CCBDDC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828AFF-7491-8070-63AD-893A3370DCC5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583E46-6EAE-FD9C-A341-7DF562A69ECE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46283C-752F-8C28-B37B-5464C10785BC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26" name="Rectangle 52">
            <a:extLst>
              <a:ext uri="{FF2B5EF4-FFF2-40B4-BE49-F238E27FC236}">
                <a16:creationId xmlns:a16="http://schemas.microsoft.com/office/drawing/2014/main" id="{87CE7285-4CF6-38A6-4641-3787F9C9B163}"/>
              </a:ext>
            </a:extLst>
          </p:cNvPr>
          <p:cNvSpPr/>
          <p:nvPr/>
        </p:nvSpPr>
        <p:spPr>
          <a:xfrm>
            <a:off x="5806859" y="5958845"/>
            <a:ext cx="1021277" cy="664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A81E1103-F53E-87C5-5DF3-7D7CCFF5F5F7}"/>
              </a:ext>
            </a:extLst>
          </p:cNvPr>
          <p:cNvSpPr/>
          <p:nvPr/>
        </p:nvSpPr>
        <p:spPr>
          <a:xfrm>
            <a:off x="2851050" y="3463099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FA756F5D-5F45-D84D-92CD-9956D4DF33F6}"/>
              </a:ext>
            </a:extLst>
          </p:cNvPr>
          <p:cNvSpPr/>
          <p:nvPr/>
        </p:nvSpPr>
        <p:spPr>
          <a:xfrm>
            <a:off x="9219048" y="3324622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2CE996-AB28-3514-8FB9-587CFD5CE919}"/>
              </a:ext>
            </a:extLst>
          </p:cNvPr>
          <p:cNvCxnSpPr/>
          <p:nvPr/>
        </p:nvCxnSpPr>
        <p:spPr>
          <a:xfrm flipV="1">
            <a:off x="2096742" y="5844241"/>
            <a:ext cx="1813319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125C5E-AC40-C176-3916-0C8405B92E5C}"/>
              </a:ext>
            </a:extLst>
          </p:cNvPr>
          <p:cNvCxnSpPr/>
          <p:nvPr/>
        </p:nvCxnSpPr>
        <p:spPr>
          <a:xfrm flipV="1">
            <a:off x="7026553" y="5844241"/>
            <a:ext cx="1733807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076590-C4FA-5C30-EF38-6404A3C5417A}"/>
              </a:ext>
            </a:extLst>
          </p:cNvPr>
          <p:cNvCxnSpPr/>
          <p:nvPr/>
        </p:nvCxnSpPr>
        <p:spPr>
          <a:xfrm flipV="1">
            <a:off x="4217350" y="5839247"/>
            <a:ext cx="1346185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C4DEB6-1446-8EB0-DE6C-89901694C4D0}"/>
              </a:ext>
            </a:extLst>
          </p:cNvPr>
          <p:cNvCxnSpPr/>
          <p:nvPr/>
        </p:nvCxnSpPr>
        <p:spPr>
          <a:xfrm flipV="1">
            <a:off x="5804034" y="5844239"/>
            <a:ext cx="1048014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B37750-78A0-F2FC-32EA-178B5B2A7369}"/>
              </a:ext>
            </a:extLst>
          </p:cNvPr>
          <p:cNvCxnSpPr/>
          <p:nvPr/>
        </p:nvCxnSpPr>
        <p:spPr>
          <a:xfrm flipV="1">
            <a:off x="4167688" y="3973638"/>
            <a:ext cx="1048014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43E429-6B31-B8BE-C010-44E8DFAABF61}"/>
              </a:ext>
            </a:extLst>
          </p:cNvPr>
          <p:cNvGrpSpPr/>
          <p:nvPr/>
        </p:nvGrpSpPr>
        <p:grpSpPr>
          <a:xfrm>
            <a:off x="4333050" y="2924342"/>
            <a:ext cx="1578106" cy="615204"/>
            <a:chOff x="4333050" y="1414017"/>
            <a:chExt cx="1578106" cy="61520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877C1BBD-D448-500E-15CB-715F1C9A70C9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F51E69-B452-FFBF-B568-BD429BD15823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6CABD0-9D82-8D52-8CDD-9D3EBFA52C5F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964B54-230C-8C9E-69BC-328BA87FF2FC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41EF20-1DDB-D80D-2B48-3D53A695ADA3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2E9BE6-AA81-103B-E244-EAC6038A6603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7708CE-7372-AA30-946F-6CDC925684E8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25BD19-0C02-CF4E-4C1C-5D0B9C0743CA}"/>
              </a:ext>
            </a:extLst>
          </p:cNvPr>
          <p:cNvGrpSpPr/>
          <p:nvPr/>
        </p:nvGrpSpPr>
        <p:grpSpPr>
          <a:xfrm>
            <a:off x="6960287" y="3007169"/>
            <a:ext cx="1578106" cy="615204"/>
            <a:chOff x="4333050" y="1414017"/>
            <a:chExt cx="1578106" cy="61520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88A7B32-D85E-878E-B271-A446C6E3F25C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294F046-06C4-CE18-FF54-8D3A25B5AC63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DC3B3DF-61C3-2462-2E7E-E3CB10D4F5C8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29D451-1043-212D-6133-8063AA160DCC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6B7223-5F1B-D53A-D4E7-5B024D5630E7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984266-79EE-3355-5BC1-C747A8D4A48B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0505F25-A7D7-EDDA-7161-86D1285DDE19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276982-C0D8-DCC8-5461-54CA05CE01AB}"/>
              </a:ext>
            </a:extLst>
          </p:cNvPr>
          <p:cNvGrpSpPr/>
          <p:nvPr/>
        </p:nvGrpSpPr>
        <p:grpSpPr>
          <a:xfrm>
            <a:off x="6973541" y="4153480"/>
            <a:ext cx="1578106" cy="615204"/>
            <a:chOff x="4333050" y="1414017"/>
            <a:chExt cx="1578106" cy="615204"/>
          </a:xfrm>
        </p:grpSpPr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FB85FA92-0177-9021-8CCB-4E68F07621B2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F744673-D033-FC16-86AD-03383DABF829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27B5F1F-E16B-5C56-B007-88B5682D20AD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7C7C236-1774-26DA-1F7B-4E7296FA6BDD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F89C7A-8B4B-6AC2-4AE9-F405F6AD5BE8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18DDF39-9CF7-4003-28E1-768D37C876FE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659E4BC-F567-8427-ED39-65F324E32A4B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C55E68-EE36-7FED-082E-9F6117F99BAC}"/>
              </a:ext>
            </a:extLst>
          </p:cNvPr>
          <p:cNvGrpSpPr/>
          <p:nvPr/>
        </p:nvGrpSpPr>
        <p:grpSpPr>
          <a:xfrm>
            <a:off x="5310397" y="4060716"/>
            <a:ext cx="1578106" cy="615204"/>
            <a:chOff x="4333050" y="1414017"/>
            <a:chExt cx="1578106" cy="615204"/>
          </a:xfrm>
        </p:grpSpPr>
        <p:sp>
          <p:nvSpPr>
            <p:cNvPr id="59" name="Rectangle 42">
              <a:extLst>
                <a:ext uri="{FF2B5EF4-FFF2-40B4-BE49-F238E27FC236}">
                  <a16:creationId xmlns:a16="http://schemas.microsoft.com/office/drawing/2014/main" id="{834484D3-1092-D994-DC41-0890CCF20254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4A51F92-A621-409D-55DB-ECB306C3A7A8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80BDA92-485B-38B7-C72E-9A8FBE751F92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2C0DE00-6883-FB09-AFCC-375053F222E5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4CEEC31-6605-AB4B-86D7-BB44890CA878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E92EFE8-04E9-0E50-0FA1-21547C2B078E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859C6CB-7C13-3CD7-00F3-05A697A8146A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</p:spTree>
    <p:extLst>
      <p:ext uri="{BB962C8B-B14F-4D97-AF65-F5344CB8AC3E}">
        <p14:creationId xmlns:p14="http://schemas.microsoft.com/office/powerpoint/2010/main" val="34019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9C8C-7EA3-8613-0330-DDB22B7C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Controller for managed orchestration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B33A-4C3B-6A03-D2B5-1ECF9B45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Controller handles scheduling, resource management, communications, and interactions with the MPAI Store.</a:t>
            </a:r>
          </a:p>
          <a:p>
            <a:r>
              <a:rPr lang="en-GB" dirty="0"/>
              <a:t>The Controller abstracts raw execution by: </a:t>
            </a:r>
          </a:p>
          <a:p>
            <a:pPr lvl="1"/>
            <a:r>
              <a:rPr lang="en-GB" dirty="0"/>
              <a:t>Managing communication between AIF components.</a:t>
            </a:r>
          </a:p>
          <a:p>
            <a:pPr lvl="1"/>
            <a:r>
              <a:rPr lang="en-GB" dirty="0"/>
              <a:t>Activating, suspending, and managing AIWs.</a:t>
            </a:r>
          </a:p>
          <a:p>
            <a:pPr lvl="1"/>
            <a:r>
              <a:rPr lang="en-GB" dirty="0"/>
              <a:t>Running AIWs across multiple computing platforms.</a:t>
            </a:r>
          </a:p>
          <a:p>
            <a:pPr lvl="1"/>
            <a:r>
              <a:rPr lang="en-GB" dirty="0"/>
              <a:t>Allowing hot‑plugging of AIMs.</a:t>
            </a:r>
          </a:p>
          <a:p>
            <a:r>
              <a:rPr lang="en-GB" dirty="0"/>
              <a:t>No manual composition of computational services.</a:t>
            </a:r>
          </a:p>
          <a:p>
            <a:r>
              <a:rPr lang="en-GB" dirty="0"/>
              <a:t>Orchestration is systematic and programmable.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BDE5-7E48-47B8-F7BA-DC432C2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00907-5A28-835B-172B-A377F5BD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1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BE70-CEE6-B46E-B0F1-B8F980B7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compute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3679-ECBA-04D3-6434-9258F381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84251"/>
            <a:ext cx="10202586" cy="4826487"/>
          </a:xfrm>
        </p:spPr>
        <p:txBody>
          <a:bodyPr>
            <a:normAutofit/>
          </a:bodyPr>
          <a:lstStyle/>
          <a:p>
            <a:r>
              <a:rPr lang="en-GB" dirty="0"/>
              <a:t>AI Modules (AIM) - encapsulate algorithms, models, or processing functions behind standardised ports and event interfaces.</a:t>
            </a:r>
          </a:p>
          <a:p>
            <a:r>
              <a:rPr lang="en-GB" dirty="0"/>
              <a:t>No raw compute primitives.</a:t>
            </a:r>
          </a:p>
          <a:p>
            <a:r>
              <a:rPr lang="en-GB" dirty="0"/>
              <a:t>Key AIM characteristics include:</a:t>
            </a:r>
          </a:p>
          <a:p>
            <a:pPr lvl="1"/>
            <a:r>
              <a:rPr lang="en-GB" dirty="0"/>
              <a:t>Standardised input/output ports.</a:t>
            </a:r>
          </a:p>
          <a:p>
            <a:pPr lvl="1"/>
            <a:r>
              <a:rPr lang="en-GB" dirty="0"/>
              <a:t>Independent execution (local or heterogeneous hardware).</a:t>
            </a:r>
          </a:p>
          <a:p>
            <a:pPr lvl="1"/>
            <a:r>
              <a:rPr lang="en-GB" dirty="0"/>
              <a:t>Hot‑plug capability.</a:t>
            </a:r>
          </a:p>
          <a:p>
            <a:pPr lvl="1"/>
            <a:r>
              <a:rPr lang="en-GB" dirty="0"/>
              <a:t>AIMs can include other AIMs (Composite AIMs).</a:t>
            </a:r>
          </a:p>
          <a:p>
            <a:r>
              <a:rPr lang="en-GB" dirty="0"/>
              <a:t>Computation involves interoperable modular building blocks, allowing reuse and composition without rewriting infrastructure.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7D61E-30A0-5263-FF8E-50E540D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CF851-49CF-5926-573A-18C587A4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7188-D90D-AE5E-9CB2-D370E83E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Standard API</a:t>
            </a:r>
          </a:p>
        </p:txBody>
      </p:sp>
      <p:pic>
        <p:nvPicPr>
          <p:cNvPr id="7" name="Picture 6" descr="Top view of cubes connected with black lines">
            <a:extLst>
              <a:ext uri="{FF2B5EF4-FFF2-40B4-BE49-F238E27FC236}">
                <a16:creationId xmlns:a16="http://schemas.microsoft.com/office/drawing/2014/main" id="{75746A17-B062-D707-CB01-2B5FEF0B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7" r="3375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2C5D6-9AFD-27B8-A03A-4924785BD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272363" cy="455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MPAI-AIF specifies a rich set of API enabling</a:t>
            </a:r>
          </a:p>
          <a:p>
            <a:pPr marL="742950" lvl="2" indent="-342900"/>
            <a:r>
              <a:rPr lang="en-GB" sz="2400" dirty="0"/>
              <a:t>The Controller to download AIMs and AIWs from the MPAI Store.</a:t>
            </a:r>
          </a:p>
          <a:p>
            <a:pPr lvl="1"/>
            <a:r>
              <a:rPr lang="en-GB" sz="2400" dirty="0"/>
              <a:t>The User Agent to call the Controller.</a:t>
            </a:r>
          </a:p>
          <a:p>
            <a:pPr lvl="1"/>
            <a:r>
              <a:rPr lang="en-GB" sz="2400" dirty="0"/>
              <a:t>The AIMs to call the Controller.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E43A-1E7E-63D5-12E0-C3F89FFD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30-Mar-26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BFCA5-8B24-A7D6-9088-1272BF86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90720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8B4826-7584-921B-22B3-816252F5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2717080" cy="1280890"/>
          </a:xfrm>
        </p:spPr>
        <p:txBody>
          <a:bodyPr/>
          <a:lstStyle/>
          <a:p>
            <a:r>
              <a:rPr lang="en-GB" dirty="0"/>
              <a:t>MPAI-AIF API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45EC09-41B6-F5FC-CDC9-41E3BB873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55577"/>
              </p:ext>
            </p:extLst>
          </p:nvPr>
        </p:nvGraphicFramePr>
        <p:xfrm>
          <a:off x="4093535" y="-472429"/>
          <a:ext cx="8098465" cy="740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465">
                  <a:extLst>
                    <a:ext uri="{9D8B030D-6E8A-4147-A177-3AD203B41FA5}">
                      <a16:colId xmlns:a16="http://schemas.microsoft.com/office/drawing/2014/main" val="1610048923"/>
                    </a:ext>
                  </a:extLst>
                </a:gridCol>
              </a:tblGrid>
              <a:tr h="226571"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228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1       Store API called by Controller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4963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  1.1       Get and parse archive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88865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2       Controller API called by User Agent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62091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  2.1       General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66474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2.3       Inquire about state of AIWs and AIMs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40584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2.2       Start/Pause/Resume/Stop Messages to other AIWs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6692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2.4       Management of Shared and AIM Storage for AIWs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66877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2.5       Communication management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1533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2.6       Resource allocation management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94893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3       Controller API called by AIMs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0827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3.1       General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098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3.2       Resource allocation management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3820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3.3       Register/deregister AIMs with the Controller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28989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3.4       Send Start/Pause/Resume/Stop Messages to other AIMs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8589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3.5       Register Connections between AIMs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6042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3.6       Using Ports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4571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3.7       Operations on messages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23225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3.8       Functions specific to machine learning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43856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3.9     Controller API called by Controller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799491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55A04-68DE-2560-F713-140920F1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94D14-EE82-44AC-F3D3-B84830D5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7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A7A4-762A-39F5-0409-15598886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AIF - A New Layer Above Raw 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8857-47D5-6C69-C302-006FBFBE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move from raw computing services to the MPAI‑AIF architecture parallels the evolution </a:t>
            </a:r>
          </a:p>
          <a:p>
            <a:pPr lvl="1"/>
            <a:r>
              <a:rPr lang="en-GB" dirty="0"/>
              <a:t>Machine code → high‑level languages</a:t>
            </a:r>
          </a:p>
          <a:p>
            <a:pPr lvl="1"/>
            <a:r>
              <a:rPr lang="en-GB" dirty="0"/>
              <a:t>Physical networking → software‑defined networking</a:t>
            </a:r>
          </a:p>
          <a:p>
            <a:pPr lvl="1"/>
            <a:r>
              <a:rPr lang="en-GB" dirty="0"/>
              <a:t>ML pipelines → platform‑managed AI ecosystems</a:t>
            </a:r>
          </a:p>
          <a:p>
            <a:r>
              <a:rPr lang="en-GB" dirty="0"/>
              <a:t>AIF provides the missing abstraction layer enabling: </a:t>
            </a:r>
          </a:p>
          <a:p>
            <a:pPr marL="0" indent="0" algn="ctr">
              <a:buNone/>
            </a:pPr>
            <a:r>
              <a:rPr lang="en-GB" dirty="0"/>
              <a:t>Interoperability-Modularity-Distributed execution</a:t>
            </a:r>
          </a:p>
          <a:p>
            <a:r>
              <a:rPr lang="en-GB" dirty="0"/>
              <a:t>AIF transforms computation into standardised, orchestrated AI workflows, making raw compute services an implementation detail.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14A5-FAE8-C679-1634-BEFDC914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30-Mar-26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D53C7-DA3A-21C4-C86A-3F2F2B44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405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4825</TotalTime>
  <Words>1459</Words>
  <Application>Microsoft Office PowerPoint</Application>
  <PresentationFormat>Widescreen</PresentationFormat>
  <Paragraphs>355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Filo</vt:lpstr>
      <vt:lpstr>Presentation of Call for Technologies:  MPAI as a Service (MPAI-MAS) V1.0</vt:lpstr>
      <vt:lpstr>The evolution of computing</vt:lpstr>
      <vt:lpstr>MPAI – standards for AI</vt:lpstr>
      <vt:lpstr>The need for an AI Application execution environment</vt:lpstr>
      <vt:lpstr>Controller for managed orchestration</vt:lpstr>
      <vt:lpstr>Modular compute units</vt:lpstr>
      <vt:lpstr>Standard API</vt:lpstr>
      <vt:lpstr>MPAI-AIF API</vt:lpstr>
      <vt:lpstr>AIF - A New Layer Above Raw Compute</vt:lpstr>
      <vt:lpstr>The current requirement – local not remote</vt:lpstr>
      <vt:lpstr>Call for Technologies - MPAI as a Service (MaaS)</vt:lpstr>
      <vt:lpstr>Reference Architecture of MPAI as a Service</vt:lpstr>
      <vt:lpstr>The MPAI as a Service workflow</vt:lpstr>
      <vt:lpstr>PowerPoint Presentation</vt:lpstr>
      <vt:lpstr>PowerPoint Presentation</vt:lpstr>
      <vt:lpstr>The Maas Call requests</vt:lpstr>
      <vt:lpstr>To submit a proposal</vt:lpstr>
      <vt:lpstr>Proposal 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2</cp:revision>
  <dcterms:created xsi:type="dcterms:W3CDTF">2025-11-05T15:12:20Z</dcterms:created>
  <dcterms:modified xsi:type="dcterms:W3CDTF">2026-03-30T15:10:28Z</dcterms:modified>
</cp:coreProperties>
</file>