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1046" r:id="rId2"/>
    <p:sldId id="3141" r:id="rId3"/>
    <p:sldId id="3807" r:id="rId4"/>
    <p:sldId id="3779" r:id="rId5"/>
    <p:sldId id="3787" r:id="rId6"/>
    <p:sldId id="3788" r:id="rId7"/>
    <p:sldId id="3808" r:id="rId8"/>
    <p:sldId id="3780" r:id="rId9"/>
    <p:sldId id="3789" r:id="rId10"/>
    <p:sldId id="3791" r:id="rId11"/>
    <p:sldId id="3793" r:id="rId12"/>
    <p:sldId id="3810" r:id="rId13"/>
    <p:sldId id="3811" r:id="rId14"/>
    <p:sldId id="3812" r:id="rId15"/>
    <p:sldId id="3813" r:id="rId16"/>
    <p:sldId id="3782" r:id="rId17"/>
    <p:sldId id="3790" r:id="rId18"/>
    <p:sldId id="3798" r:id="rId19"/>
    <p:sldId id="3799" r:id="rId20"/>
    <p:sldId id="3803" r:id="rId21"/>
    <p:sldId id="3800" r:id="rId22"/>
    <p:sldId id="3801" r:id="rId23"/>
    <p:sldId id="3804" r:id="rId24"/>
    <p:sldId id="3139" r:id="rId25"/>
    <p:sldId id="3136" r:id="rId26"/>
    <p:sldId id="26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105B0-440A-4EEC-ABB0-C36AC3926041}" v="132" dt="2026-04-23T16:27:53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8D70B391-5803-482A-BA3E-252F4B7ECA22}"/>
    <pc:docChg chg="undo custSel addSld delSld modSld sldOrd">
      <pc:chgData name="Leonardo Chiariglione" userId="03ff1134-c2b7-4932-850d-6529216fed29" providerId="ADAL" clId="{8D70B391-5803-482A-BA3E-252F4B7ECA22}" dt="2026-04-23T19:50:21.141" v="3641" actId="20577"/>
      <pc:docMkLst>
        <pc:docMk/>
      </pc:docMkLst>
      <pc:sldChg chg="modSp mod">
        <pc:chgData name="Leonardo Chiariglione" userId="03ff1134-c2b7-4932-850d-6529216fed29" providerId="ADAL" clId="{8D70B391-5803-482A-BA3E-252F4B7ECA22}" dt="2026-04-23T08:50:28.798" v="124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8D70B391-5803-482A-BA3E-252F4B7ECA22}" dt="2026-04-23T08:50:28.798" v="124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del mod">
        <pc:chgData name="Leonardo Chiariglione" userId="03ff1134-c2b7-4932-850d-6529216fed29" providerId="ADAL" clId="{8D70B391-5803-482A-BA3E-252F4B7ECA22}" dt="2026-04-23T09:01:59.941" v="220" actId="47"/>
        <pc:sldMkLst>
          <pc:docMk/>
          <pc:sldMk cId="4072873986" sldId="2499"/>
        </pc:sldMkLst>
      </pc:sldChg>
      <pc:sldChg chg="modSp mod">
        <pc:chgData name="Leonardo Chiariglione" userId="03ff1134-c2b7-4932-850d-6529216fed29" providerId="ADAL" clId="{8D70B391-5803-482A-BA3E-252F4B7ECA22}" dt="2026-04-23T15:36:07.382" v="3625" actId="20577"/>
        <pc:sldMkLst>
          <pc:docMk/>
          <pc:sldMk cId="1986466659" sldId="2676"/>
        </pc:sldMkLst>
        <pc:spChg chg="mod">
          <ac:chgData name="Leonardo Chiariglione" userId="03ff1134-c2b7-4932-850d-6529216fed29" providerId="ADAL" clId="{8D70B391-5803-482A-BA3E-252F4B7ECA22}" dt="2026-04-23T14:29:03.650" v="3623" actId="14100"/>
          <ac:spMkLst>
            <pc:docMk/>
            <pc:sldMk cId="1986466659" sldId="2676"/>
            <ac:spMk id="8" creationId="{F8CD5E7B-BE78-F112-3137-9C1096275893}"/>
          </ac:spMkLst>
        </pc:spChg>
        <pc:spChg chg="mod">
          <ac:chgData name="Leonardo Chiariglione" userId="03ff1134-c2b7-4932-850d-6529216fed29" providerId="ADAL" clId="{8D70B391-5803-482A-BA3E-252F4B7ECA22}" dt="2026-04-23T15:36:07.382" v="3625" actId="20577"/>
          <ac:spMkLst>
            <pc:docMk/>
            <pc:sldMk cId="1986466659" sldId="2676"/>
            <ac:spMk id="9" creationId="{6CF3DA7D-9F51-8D5A-26D2-137CB93BA287}"/>
          </ac:spMkLst>
        </pc:spChg>
      </pc:sldChg>
      <pc:sldChg chg="modSp mod modAnim">
        <pc:chgData name="Leonardo Chiariglione" userId="03ff1134-c2b7-4932-850d-6529216fed29" providerId="ADAL" clId="{8D70B391-5803-482A-BA3E-252F4B7ECA22}" dt="2026-04-23T14:26:57.821" v="3611" actId="20577"/>
        <pc:sldMkLst>
          <pc:docMk/>
          <pc:sldMk cId="403693305" sldId="3136"/>
        </pc:sldMkLst>
        <pc:spChg chg="mod">
          <ac:chgData name="Leonardo Chiariglione" userId="03ff1134-c2b7-4932-850d-6529216fed29" providerId="ADAL" clId="{8D70B391-5803-482A-BA3E-252F4B7ECA22}" dt="2026-04-23T14:26:57.821" v="3611" actId="20577"/>
          <ac:spMkLst>
            <pc:docMk/>
            <pc:sldMk cId="403693305" sldId="3136"/>
            <ac:spMk id="2" creationId="{5EDAACCD-6449-5BBE-9F7B-38C53B2518DE}"/>
          </ac:spMkLst>
        </pc:spChg>
      </pc:sldChg>
      <pc:sldChg chg="modSp mod">
        <pc:chgData name="Leonardo Chiariglione" userId="03ff1134-c2b7-4932-850d-6529216fed29" providerId="ADAL" clId="{8D70B391-5803-482A-BA3E-252F4B7ECA22}" dt="2026-04-23T14:26:41.423" v="3601" actId="115"/>
        <pc:sldMkLst>
          <pc:docMk/>
          <pc:sldMk cId="2624484406" sldId="3139"/>
        </pc:sldMkLst>
        <pc:spChg chg="mod">
          <ac:chgData name="Leonardo Chiariglione" userId="03ff1134-c2b7-4932-850d-6529216fed29" providerId="ADAL" clId="{8D70B391-5803-482A-BA3E-252F4B7ECA22}" dt="2026-04-23T14:26:41.423" v="3601" actId="115"/>
          <ac:spMkLst>
            <pc:docMk/>
            <pc:sldMk cId="2624484406" sldId="3139"/>
            <ac:spMk id="3" creationId="{9B1EBD1E-20A3-0D6E-721B-294CCAB07937}"/>
          </ac:spMkLst>
        </pc:spChg>
        <pc:graphicFrameChg chg="mod modGraphic">
          <ac:chgData name="Leonardo Chiariglione" userId="03ff1134-c2b7-4932-850d-6529216fed29" providerId="ADAL" clId="{8D70B391-5803-482A-BA3E-252F4B7ECA22}" dt="2026-04-23T11:16:58.055" v="3066" actId="14100"/>
          <ac:graphicFrameMkLst>
            <pc:docMk/>
            <pc:sldMk cId="2624484406" sldId="3139"/>
            <ac:graphicFrameMk id="6" creationId="{249755A1-F01A-AB44-5B8E-FA852EAE5269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6-04-23T09:02:31.890" v="227" actId="20577"/>
        <pc:sldMkLst>
          <pc:docMk/>
          <pc:sldMk cId="1436935455" sldId="3141"/>
        </pc:sldMkLst>
        <pc:spChg chg="mod">
          <ac:chgData name="Leonardo Chiariglione" userId="03ff1134-c2b7-4932-850d-6529216fed29" providerId="ADAL" clId="{8D70B391-5803-482A-BA3E-252F4B7ECA22}" dt="2026-04-23T09:02:31.890" v="227" actId="20577"/>
          <ac:spMkLst>
            <pc:docMk/>
            <pc:sldMk cId="1436935455" sldId="3141"/>
            <ac:spMk id="2" creationId="{16EF24CE-3061-5AB9-C18D-56E819DA4F99}"/>
          </ac:spMkLst>
        </pc:spChg>
      </pc:sldChg>
      <pc:sldChg chg="addSp delSp modSp mod ord">
        <pc:chgData name="Leonardo Chiariglione" userId="03ff1134-c2b7-4932-850d-6529216fed29" providerId="ADAL" clId="{8D70B391-5803-482A-BA3E-252F4B7ECA22}" dt="2026-04-23T14:02:48.750" v="3096" actId="1076"/>
        <pc:sldMkLst>
          <pc:docMk/>
          <pc:sldMk cId="2487770020" sldId="3779"/>
        </pc:sldMkLst>
        <pc:spChg chg="mod">
          <ac:chgData name="Leonardo Chiariglione" userId="03ff1134-c2b7-4932-850d-6529216fed29" providerId="ADAL" clId="{8D70B391-5803-482A-BA3E-252F4B7ECA22}" dt="2026-04-23T09:02:45.426" v="232" actId="20577"/>
          <ac:spMkLst>
            <pc:docMk/>
            <pc:sldMk cId="2487770020" sldId="3779"/>
            <ac:spMk id="2" creationId="{75991075-1B7E-289B-D66F-E9590C0D6EE4}"/>
          </ac:spMkLst>
        </pc:spChg>
        <pc:spChg chg="mod">
          <ac:chgData name="Leonardo Chiariglione" userId="03ff1134-c2b7-4932-850d-6529216fed29" providerId="ADAL" clId="{8D70B391-5803-482A-BA3E-252F4B7ECA22}" dt="2026-04-23T09:06:16.767" v="310" actId="20577"/>
          <ac:spMkLst>
            <pc:docMk/>
            <pc:sldMk cId="2487770020" sldId="3779"/>
            <ac:spMk id="3" creationId="{E44428C1-3BB2-D412-9DA5-8096CD3F1BA3}"/>
          </ac:spMkLst>
        </pc:spChg>
        <pc:picChg chg="del">
          <ac:chgData name="Leonardo Chiariglione" userId="03ff1134-c2b7-4932-850d-6529216fed29" providerId="ADAL" clId="{8D70B391-5803-482A-BA3E-252F4B7ECA22}" dt="2026-04-23T14:02:21.770" v="3093" actId="478"/>
          <ac:picMkLst>
            <pc:docMk/>
            <pc:sldMk cId="2487770020" sldId="3779"/>
            <ac:picMk id="6" creationId="{F892CCB8-0C97-68CE-4B6B-D0F19452D34F}"/>
          </ac:picMkLst>
        </pc:picChg>
        <pc:picChg chg="add mod">
          <ac:chgData name="Leonardo Chiariglione" userId="03ff1134-c2b7-4932-850d-6529216fed29" providerId="ADAL" clId="{8D70B391-5803-482A-BA3E-252F4B7ECA22}" dt="2026-04-23T14:02:48.750" v="3096" actId="1076"/>
          <ac:picMkLst>
            <pc:docMk/>
            <pc:sldMk cId="2487770020" sldId="3779"/>
            <ac:picMk id="7" creationId="{C8B4F2EC-D754-EF03-C1DD-B641D267F412}"/>
          </ac:picMkLst>
        </pc:picChg>
      </pc:sldChg>
      <pc:sldChg chg="addSp modSp mod">
        <pc:chgData name="Leonardo Chiariglione" userId="03ff1134-c2b7-4932-850d-6529216fed29" providerId="ADAL" clId="{8D70B391-5803-482A-BA3E-252F4B7ECA22}" dt="2026-04-23T14:14:08.731" v="3342" actId="15"/>
        <pc:sldMkLst>
          <pc:docMk/>
          <pc:sldMk cId="1685349348" sldId="3780"/>
        </pc:sldMkLst>
        <pc:spChg chg="mod">
          <ac:chgData name="Leonardo Chiariglione" userId="03ff1134-c2b7-4932-850d-6529216fed29" providerId="ADAL" clId="{8D70B391-5803-482A-BA3E-252F4B7ECA22}" dt="2026-04-23T09:13:21.236" v="480" actId="6549"/>
          <ac:spMkLst>
            <pc:docMk/>
            <pc:sldMk cId="1685349348" sldId="3780"/>
            <ac:spMk id="2" creationId="{8A025F34-F914-A8A7-16EB-E750ADD37E5B}"/>
          </ac:spMkLst>
        </pc:spChg>
        <pc:spChg chg="mod">
          <ac:chgData name="Leonardo Chiariglione" userId="03ff1134-c2b7-4932-850d-6529216fed29" providerId="ADAL" clId="{8D70B391-5803-482A-BA3E-252F4B7ECA22}" dt="2026-04-23T14:14:08.731" v="3342" actId="15"/>
          <ac:spMkLst>
            <pc:docMk/>
            <pc:sldMk cId="1685349348" sldId="3780"/>
            <ac:spMk id="3" creationId="{66226D5A-5842-79C6-2472-162268CDCCC8}"/>
          </ac:spMkLst>
        </pc:spChg>
        <pc:graphicFrameChg chg="add mod">
          <ac:chgData name="Leonardo Chiariglione" userId="03ff1134-c2b7-4932-850d-6529216fed29" providerId="ADAL" clId="{8D70B391-5803-482A-BA3E-252F4B7ECA22}" dt="2026-04-23T09:21:22.390" v="643"/>
          <ac:graphicFrameMkLst>
            <pc:docMk/>
            <pc:sldMk cId="1685349348" sldId="3780"/>
            <ac:graphicFrameMk id="6" creationId="{8F096545-59F5-3CDC-7D66-30231B9D53C8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6-04-23T14:20:33.158" v="3499" actId="6549"/>
        <pc:sldMkLst>
          <pc:docMk/>
          <pc:sldMk cId="3714009911" sldId="3782"/>
        </pc:sldMkLst>
        <pc:spChg chg="mod">
          <ac:chgData name="Leonardo Chiariglione" userId="03ff1134-c2b7-4932-850d-6529216fed29" providerId="ADAL" clId="{8D70B391-5803-482A-BA3E-252F4B7ECA22}" dt="2026-04-23T14:20:33.158" v="3499" actId="6549"/>
          <ac:spMkLst>
            <pc:docMk/>
            <pc:sldMk cId="3714009911" sldId="3782"/>
            <ac:spMk id="3" creationId="{3622C5BD-B933-7C40-0469-B0A7D39D6B8C}"/>
          </ac:spMkLst>
        </pc:spChg>
      </pc:sldChg>
      <pc:sldChg chg="modSp mod">
        <pc:chgData name="Leonardo Chiariglione" userId="03ff1134-c2b7-4932-850d-6529216fed29" providerId="ADAL" clId="{8D70B391-5803-482A-BA3E-252F4B7ECA22}" dt="2026-04-23T14:03:10.591" v="3102" actId="20577"/>
        <pc:sldMkLst>
          <pc:docMk/>
          <pc:sldMk cId="449482318" sldId="3787"/>
        </pc:sldMkLst>
        <pc:spChg chg="mod">
          <ac:chgData name="Leonardo Chiariglione" userId="03ff1134-c2b7-4932-850d-6529216fed29" providerId="ADAL" clId="{8D70B391-5803-482A-BA3E-252F4B7ECA22}" dt="2026-04-23T14:03:10.591" v="3102" actId="20577"/>
          <ac:spMkLst>
            <pc:docMk/>
            <pc:sldMk cId="449482318" sldId="3787"/>
            <ac:spMk id="3" creationId="{5F917587-42FB-31CB-2CF1-DF5A809A89D0}"/>
          </ac:spMkLst>
        </pc:spChg>
        <pc:spChg chg="mod">
          <ac:chgData name="Leonardo Chiariglione" userId="03ff1134-c2b7-4932-850d-6529216fed29" providerId="ADAL" clId="{8D70B391-5803-482A-BA3E-252F4B7ECA22}" dt="2026-04-23T09:07:36.971" v="356" actId="1036"/>
          <ac:spMkLst>
            <pc:docMk/>
            <pc:sldMk cId="449482318" sldId="3787"/>
            <ac:spMk id="6" creationId="{5C1B8BBA-8A89-F1DC-2AE5-BDDA892FCB8D}"/>
          </ac:spMkLst>
        </pc:spChg>
        <pc:spChg chg="mod">
          <ac:chgData name="Leonardo Chiariglione" userId="03ff1134-c2b7-4932-850d-6529216fed29" providerId="ADAL" clId="{8D70B391-5803-482A-BA3E-252F4B7ECA22}" dt="2026-04-23T09:07:36.971" v="356" actId="1036"/>
          <ac:spMkLst>
            <pc:docMk/>
            <pc:sldMk cId="449482318" sldId="3787"/>
            <ac:spMk id="7" creationId="{E5FB0AB4-788D-C54D-9B2D-0A291331A5FE}"/>
          </ac:spMkLst>
        </pc:spChg>
        <pc:spChg chg="mod">
          <ac:chgData name="Leonardo Chiariglione" userId="03ff1134-c2b7-4932-850d-6529216fed29" providerId="ADAL" clId="{8D70B391-5803-482A-BA3E-252F4B7ECA22}" dt="2026-04-23T09:07:36.971" v="356" actId="1036"/>
          <ac:spMkLst>
            <pc:docMk/>
            <pc:sldMk cId="449482318" sldId="3787"/>
            <ac:spMk id="8" creationId="{840C147E-61B2-F223-E174-3095E61F60A0}"/>
          </ac:spMkLst>
        </pc:spChg>
        <pc:spChg chg="mod">
          <ac:chgData name="Leonardo Chiariglione" userId="03ff1134-c2b7-4932-850d-6529216fed29" providerId="ADAL" clId="{8D70B391-5803-482A-BA3E-252F4B7ECA22}" dt="2026-04-23T09:07:36.971" v="356" actId="1036"/>
          <ac:spMkLst>
            <pc:docMk/>
            <pc:sldMk cId="449482318" sldId="3787"/>
            <ac:spMk id="21" creationId="{7E847AE2-23F8-E2C9-FF2B-3B53C386568A}"/>
          </ac:spMkLst>
        </pc:spChg>
        <pc:spChg chg="mod">
          <ac:chgData name="Leonardo Chiariglione" userId="03ff1134-c2b7-4932-850d-6529216fed29" providerId="ADAL" clId="{8D70B391-5803-482A-BA3E-252F4B7ECA22}" dt="2026-04-23T09:07:36.971" v="356" actId="1036"/>
          <ac:spMkLst>
            <pc:docMk/>
            <pc:sldMk cId="449482318" sldId="3787"/>
            <ac:spMk id="22" creationId="{C081E060-491B-EC81-006E-70432217F3B8}"/>
          </ac:spMkLst>
        </pc:spChg>
        <pc:spChg chg="mod">
          <ac:chgData name="Leonardo Chiariglione" userId="03ff1134-c2b7-4932-850d-6529216fed29" providerId="ADAL" clId="{8D70B391-5803-482A-BA3E-252F4B7ECA22}" dt="2026-04-23T09:07:36.971" v="356" actId="1036"/>
          <ac:spMkLst>
            <pc:docMk/>
            <pc:sldMk cId="449482318" sldId="3787"/>
            <ac:spMk id="23" creationId="{6BDB2034-9086-DFB6-5526-483BC83C3015}"/>
          </ac:spMkLst>
        </pc:spChg>
        <pc:spChg chg="mod">
          <ac:chgData name="Leonardo Chiariglione" userId="03ff1134-c2b7-4932-850d-6529216fed29" providerId="ADAL" clId="{8D70B391-5803-482A-BA3E-252F4B7ECA22}" dt="2026-04-23T09:07:36.971" v="356" actId="1036"/>
          <ac:spMkLst>
            <pc:docMk/>
            <pc:sldMk cId="449482318" sldId="3787"/>
            <ac:spMk id="24" creationId="{D0D55DC3-CD66-6FBE-AB8E-CA93BC2838FE}"/>
          </ac:spMkLst>
        </pc:spChg>
        <pc:picChg chg="mod">
          <ac:chgData name="Leonardo Chiariglione" userId="03ff1134-c2b7-4932-850d-6529216fed29" providerId="ADAL" clId="{8D70B391-5803-482A-BA3E-252F4B7ECA22}" dt="2026-04-23T09:07:36.971" v="356" actId="1036"/>
          <ac:picMkLst>
            <pc:docMk/>
            <pc:sldMk cId="449482318" sldId="3787"/>
            <ac:picMk id="19" creationId="{8D161411-0004-E6C4-9C92-9073299E3E04}"/>
          </ac:picMkLst>
        </pc:picChg>
        <pc:picChg chg="mod">
          <ac:chgData name="Leonardo Chiariglione" userId="03ff1134-c2b7-4932-850d-6529216fed29" providerId="ADAL" clId="{8D70B391-5803-482A-BA3E-252F4B7ECA22}" dt="2026-04-23T09:07:36.971" v="356" actId="1036"/>
          <ac:picMkLst>
            <pc:docMk/>
            <pc:sldMk cId="449482318" sldId="3787"/>
            <ac:picMk id="20" creationId="{9627A725-2109-07E5-9AFA-1EB058F24AA9}"/>
          </ac:picMkLst>
        </pc:picChg>
        <pc:cxnChg chg="mod">
          <ac:chgData name="Leonardo Chiariglione" userId="03ff1134-c2b7-4932-850d-6529216fed29" providerId="ADAL" clId="{8D70B391-5803-482A-BA3E-252F4B7ECA22}" dt="2026-04-23T09:07:36.971" v="356" actId="1036"/>
          <ac:cxnSpMkLst>
            <pc:docMk/>
            <pc:sldMk cId="449482318" sldId="3787"/>
            <ac:cxnSpMk id="12" creationId="{2C21AE5C-E96C-BEFC-6E5F-583CB666F26F}"/>
          </ac:cxnSpMkLst>
        </pc:cxnChg>
      </pc:sldChg>
      <pc:sldChg chg="modSp mod ord">
        <pc:chgData name="Leonardo Chiariglione" userId="03ff1134-c2b7-4932-850d-6529216fed29" providerId="ADAL" clId="{8D70B391-5803-482A-BA3E-252F4B7ECA22}" dt="2026-04-23T19:48:33.262" v="3627" actId="6549"/>
        <pc:sldMkLst>
          <pc:docMk/>
          <pc:sldMk cId="3041350177" sldId="3788"/>
        </pc:sldMkLst>
        <pc:spChg chg="mod">
          <ac:chgData name="Leonardo Chiariglione" userId="03ff1134-c2b7-4932-850d-6529216fed29" providerId="ADAL" clId="{8D70B391-5803-482A-BA3E-252F4B7ECA22}" dt="2026-04-23T19:48:33.262" v="3627" actId="6549"/>
          <ac:spMkLst>
            <pc:docMk/>
            <pc:sldMk cId="3041350177" sldId="3788"/>
            <ac:spMk id="3" creationId="{80CBAB7D-D693-F9E9-1E73-D79E62EC2C49}"/>
          </ac:spMkLst>
        </pc:spChg>
      </pc:sldChg>
      <pc:sldChg chg="modSp mod">
        <pc:chgData name="Leonardo Chiariglione" userId="03ff1134-c2b7-4932-850d-6529216fed29" providerId="ADAL" clId="{8D70B391-5803-482A-BA3E-252F4B7ECA22}" dt="2026-04-23T14:14:47.425" v="3350" actId="6549"/>
        <pc:sldMkLst>
          <pc:docMk/>
          <pc:sldMk cId="2327874718" sldId="3789"/>
        </pc:sldMkLst>
        <pc:spChg chg="mod">
          <ac:chgData name="Leonardo Chiariglione" userId="03ff1134-c2b7-4932-850d-6529216fed29" providerId="ADAL" clId="{8D70B391-5803-482A-BA3E-252F4B7ECA22}" dt="2026-04-23T14:14:47.425" v="3350" actId="6549"/>
          <ac:spMkLst>
            <pc:docMk/>
            <pc:sldMk cId="2327874718" sldId="3789"/>
            <ac:spMk id="3" creationId="{E87BD78D-31B1-F703-BB81-A979DBB79C09}"/>
          </ac:spMkLst>
        </pc:spChg>
      </pc:sldChg>
      <pc:sldChg chg="modSp mod">
        <pc:chgData name="Leonardo Chiariglione" userId="03ff1134-c2b7-4932-850d-6529216fed29" providerId="ADAL" clId="{8D70B391-5803-482A-BA3E-252F4B7ECA22}" dt="2026-04-23T14:23:57.314" v="3564" actId="14100"/>
        <pc:sldMkLst>
          <pc:docMk/>
          <pc:sldMk cId="913421695" sldId="3790"/>
        </pc:sldMkLst>
        <pc:spChg chg="mod">
          <ac:chgData name="Leonardo Chiariglione" userId="03ff1134-c2b7-4932-850d-6529216fed29" providerId="ADAL" clId="{8D70B391-5803-482A-BA3E-252F4B7ECA22}" dt="2026-04-23T14:23:57.314" v="3564" actId="14100"/>
          <ac:spMkLst>
            <pc:docMk/>
            <pc:sldMk cId="913421695" sldId="3790"/>
            <ac:spMk id="3" creationId="{DB0A5BE7-211A-0FEA-9F44-50EC8C6A34C8}"/>
          </ac:spMkLst>
        </pc:spChg>
      </pc:sldChg>
      <pc:sldChg chg="modSp mod">
        <pc:chgData name="Leonardo Chiariglione" userId="03ff1134-c2b7-4932-850d-6529216fed29" providerId="ADAL" clId="{8D70B391-5803-482A-BA3E-252F4B7ECA22}" dt="2026-04-23T14:17:06.234" v="3451" actId="20577"/>
        <pc:sldMkLst>
          <pc:docMk/>
          <pc:sldMk cId="2381807634" sldId="3791"/>
        </pc:sldMkLst>
        <pc:spChg chg="mod">
          <ac:chgData name="Leonardo Chiariglione" userId="03ff1134-c2b7-4932-850d-6529216fed29" providerId="ADAL" clId="{8D70B391-5803-482A-BA3E-252F4B7ECA22}" dt="2026-04-23T14:17:06.234" v="3451" actId="20577"/>
          <ac:spMkLst>
            <pc:docMk/>
            <pc:sldMk cId="2381807634" sldId="3791"/>
            <ac:spMk id="3" creationId="{AC431C3A-7CF7-A8C6-90F3-1EB8E811BB64}"/>
          </ac:spMkLst>
        </pc:spChg>
      </pc:sldChg>
      <pc:sldChg chg="modSp del mod">
        <pc:chgData name="Leonardo Chiariglione" userId="03ff1134-c2b7-4932-850d-6529216fed29" providerId="ADAL" clId="{8D70B391-5803-482A-BA3E-252F4B7ECA22}" dt="2026-04-23T09:42:46.487" v="772" actId="47"/>
        <pc:sldMkLst>
          <pc:docMk/>
          <pc:sldMk cId="4028562708" sldId="3792"/>
        </pc:sldMkLst>
        <pc:spChg chg="mod">
          <ac:chgData name="Leonardo Chiariglione" userId="03ff1134-c2b7-4932-850d-6529216fed29" providerId="ADAL" clId="{8D70B391-5803-482A-BA3E-252F4B7ECA22}" dt="2026-04-23T09:33:29.889" v="767" actId="21"/>
          <ac:spMkLst>
            <pc:docMk/>
            <pc:sldMk cId="4028562708" sldId="3792"/>
            <ac:spMk id="3" creationId="{1A159DC2-3A25-EB60-E3DC-AE4D2E0E3482}"/>
          </ac:spMkLst>
        </pc:spChg>
      </pc:sldChg>
      <pc:sldChg chg="addSp modSp mod modClrScheme chgLayout">
        <pc:chgData name="Leonardo Chiariglione" userId="03ff1134-c2b7-4932-850d-6529216fed29" providerId="ADAL" clId="{8D70B391-5803-482A-BA3E-252F4B7ECA22}" dt="2026-04-23T09:42:55.600" v="774" actId="20577"/>
        <pc:sldMkLst>
          <pc:docMk/>
          <pc:sldMk cId="2323259136" sldId="3793"/>
        </pc:sldMkLst>
        <pc:spChg chg="mod">
          <ac:chgData name="Leonardo Chiariglione" userId="03ff1134-c2b7-4932-850d-6529216fed29" providerId="ADAL" clId="{8D70B391-5803-482A-BA3E-252F4B7ECA22}" dt="2026-04-23T09:42:55.600" v="774" actId="20577"/>
          <ac:spMkLst>
            <pc:docMk/>
            <pc:sldMk cId="2323259136" sldId="3793"/>
            <ac:spMk id="2" creationId="{F362C568-271A-B850-FA0A-92F7A6A82F3B}"/>
          </ac:spMkLst>
        </pc:spChg>
        <pc:spChg chg="mod">
          <ac:chgData name="Leonardo Chiariglione" userId="03ff1134-c2b7-4932-850d-6529216fed29" providerId="ADAL" clId="{8D70B391-5803-482A-BA3E-252F4B7ECA22}" dt="2026-04-23T09:42:38.126" v="771" actId="27636"/>
          <ac:spMkLst>
            <pc:docMk/>
            <pc:sldMk cId="2323259136" sldId="3793"/>
            <ac:spMk id="3" creationId="{44A7D4BB-91B2-214C-67D0-FFE90F63D061}"/>
          </ac:spMkLst>
        </pc:spChg>
        <pc:spChg chg="mod">
          <ac:chgData name="Leonardo Chiariglione" userId="03ff1134-c2b7-4932-850d-6529216fed29" providerId="ADAL" clId="{8D70B391-5803-482A-BA3E-252F4B7ECA22}" dt="2026-04-23T09:32:33.883" v="762" actId="26606"/>
          <ac:spMkLst>
            <pc:docMk/>
            <pc:sldMk cId="2323259136" sldId="3793"/>
            <ac:spMk id="4" creationId="{78C65663-0CE9-A0D8-118A-860B198898B5}"/>
          </ac:spMkLst>
        </pc:spChg>
        <pc:spChg chg="mod">
          <ac:chgData name="Leonardo Chiariglione" userId="03ff1134-c2b7-4932-850d-6529216fed29" providerId="ADAL" clId="{8D70B391-5803-482A-BA3E-252F4B7ECA22}" dt="2026-04-23T09:32:33.915" v="763" actId="27636"/>
          <ac:spMkLst>
            <pc:docMk/>
            <pc:sldMk cId="2323259136" sldId="3793"/>
            <ac:spMk id="5" creationId="{706259B3-401A-4CA2-8B58-6B5D8822553B}"/>
          </ac:spMkLst>
        </pc:spChg>
        <pc:picChg chg="add">
          <ac:chgData name="Leonardo Chiariglione" userId="03ff1134-c2b7-4932-850d-6529216fed29" providerId="ADAL" clId="{8D70B391-5803-482A-BA3E-252F4B7ECA22}" dt="2026-04-23T09:32:33.883" v="762" actId="26606"/>
          <ac:picMkLst>
            <pc:docMk/>
            <pc:sldMk cId="2323259136" sldId="3793"/>
            <ac:picMk id="7" creationId="{BE928548-F13E-E84A-0C42-F2805DEDB0E0}"/>
          </ac:picMkLst>
        </pc:picChg>
      </pc:sldChg>
      <pc:sldChg chg="modSp del mod">
        <pc:chgData name="Leonardo Chiariglione" userId="03ff1134-c2b7-4932-850d-6529216fed29" providerId="ADAL" clId="{8D70B391-5803-482A-BA3E-252F4B7ECA22}" dt="2026-04-23T10:22:54.449" v="1958" actId="47"/>
        <pc:sldMkLst>
          <pc:docMk/>
          <pc:sldMk cId="1974019491" sldId="3794"/>
        </pc:sldMkLst>
        <pc:spChg chg="mod">
          <ac:chgData name="Leonardo Chiariglione" userId="03ff1134-c2b7-4932-850d-6529216fed29" providerId="ADAL" clId="{8D70B391-5803-482A-BA3E-252F4B7ECA22}" dt="2026-04-23T09:44:12.077" v="795" actId="20577"/>
          <ac:spMkLst>
            <pc:docMk/>
            <pc:sldMk cId="1974019491" sldId="3794"/>
            <ac:spMk id="3" creationId="{E61A080D-37B2-B2E9-A813-FA09CEDCB786}"/>
          </ac:spMkLst>
        </pc:spChg>
      </pc:sldChg>
      <pc:sldChg chg="del">
        <pc:chgData name="Leonardo Chiariglione" userId="03ff1134-c2b7-4932-850d-6529216fed29" providerId="ADAL" clId="{8D70B391-5803-482A-BA3E-252F4B7ECA22}" dt="2026-04-23T10:23:04.369" v="1959" actId="47"/>
        <pc:sldMkLst>
          <pc:docMk/>
          <pc:sldMk cId="45269910" sldId="3796"/>
        </pc:sldMkLst>
      </pc:sldChg>
      <pc:sldChg chg="del">
        <pc:chgData name="Leonardo Chiariglione" userId="03ff1134-c2b7-4932-850d-6529216fed29" providerId="ADAL" clId="{8D70B391-5803-482A-BA3E-252F4B7ECA22}" dt="2026-04-23T10:23:07.495" v="1960" actId="47"/>
        <pc:sldMkLst>
          <pc:docMk/>
          <pc:sldMk cId="1918273567" sldId="3797"/>
        </pc:sldMkLst>
      </pc:sldChg>
      <pc:sldChg chg="modSp mod">
        <pc:chgData name="Leonardo Chiariglione" userId="03ff1134-c2b7-4932-850d-6529216fed29" providerId="ADAL" clId="{8D70B391-5803-482A-BA3E-252F4B7ECA22}" dt="2026-04-23T14:24:59.230" v="3585" actId="20577"/>
        <pc:sldMkLst>
          <pc:docMk/>
          <pc:sldMk cId="1603208615" sldId="3798"/>
        </pc:sldMkLst>
        <pc:spChg chg="mod">
          <ac:chgData name="Leonardo Chiariglione" userId="03ff1134-c2b7-4932-850d-6529216fed29" providerId="ADAL" clId="{8D70B391-5803-482A-BA3E-252F4B7ECA22}" dt="2026-04-23T14:24:59.230" v="3585" actId="20577"/>
          <ac:spMkLst>
            <pc:docMk/>
            <pc:sldMk cId="1603208615" sldId="3798"/>
            <ac:spMk id="3" creationId="{7AE1AA97-7FF8-8F5A-E776-A51AA70183B0}"/>
          </ac:spMkLst>
        </pc:spChg>
      </pc:sldChg>
      <pc:sldChg chg="modSp mod">
        <pc:chgData name="Leonardo Chiariglione" userId="03ff1134-c2b7-4932-850d-6529216fed29" providerId="ADAL" clId="{8D70B391-5803-482A-BA3E-252F4B7ECA22}" dt="2026-04-23T10:35:05.541" v="2266" actId="1036"/>
        <pc:sldMkLst>
          <pc:docMk/>
          <pc:sldMk cId="659051726" sldId="3799"/>
        </pc:sldMkLst>
        <pc:graphicFrameChg chg="mod modGraphic">
          <ac:chgData name="Leonardo Chiariglione" userId="03ff1134-c2b7-4932-850d-6529216fed29" providerId="ADAL" clId="{8D70B391-5803-482A-BA3E-252F4B7ECA22}" dt="2026-04-23T10:35:05.541" v="2266" actId="1036"/>
          <ac:graphicFrameMkLst>
            <pc:docMk/>
            <pc:sldMk cId="659051726" sldId="3799"/>
            <ac:graphicFrameMk id="6" creationId="{720CF31E-5946-6A0C-0EC6-3162F61CF7F5}"/>
          </ac:graphicFrameMkLst>
        </pc:graphicFrameChg>
      </pc:sldChg>
      <pc:sldChg chg="modSp mod modAnim">
        <pc:chgData name="Leonardo Chiariglione" userId="03ff1134-c2b7-4932-850d-6529216fed29" providerId="ADAL" clId="{8D70B391-5803-482A-BA3E-252F4B7ECA22}" dt="2026-04-23T10:51:32.453" v="2442" actId="113"/>
        <pc:sldMkLst>
          <pc:docMk/>
          <pc:sldMk cId="2144205911" sldId="3800"/>
        </pc:sldMkLst>
        <pc:spChg chg="mod">
          <ac:chgData name="Leonardo Chiariglione" userId="03ff1134-c2b7-4932-850d-6529216fed29" providerId="ADAL" clId="{8D70B391-5803-482A-BA3E-252F4B7ECA22}" dt="2026-04-23T10:51:32.453" v="2442" actId="113"/>
          <ac:spMkLst>
            <pc:docMk/>
            <pc:sldMk cId="2144205911" sldId="3800"/>
            <ac:spMk id="3" creationId="{691E9D71-B869-D51C-0F17-EAE25A67CFEF}"/>
          </ac:spMkLst>
        </pc:spChg>
      </pc:sldChg>
      <pc:sldChg chg="modSp mod modAnim">
        <pc:chgData name="Leonardo Chiariglione" userId="03ff1134-c2b7-4932-850d-6529216fed29" providerId="ADAL" clId="{8D70B391-5803-482A-BA3E-252F4B7ECA22}" dt="2026-04-23T11:18:45.079" v="3082"/>
        <pc:sldMkLst>
          <pc:docMk/>
          <pc:sldMk cId="2921053143" sldId="3801"/>
        </pc:sldMkLst>
        <pc:spChg chg="mod">
          <ac:chgData name="Leonardo Chiariglione" userId="03ff1134-c2b7-4932-850d-6529216fed29" providerId="ADAL" clId="{8D70B391-5803-482A-BA3E-252F4B7ECA22}" dt="2026-04-23T11:08:15.868" v="2578" actId="115"/>
          <ac:spMkLst>
            <pc:docMk/>
            <pc:sldMk cId="2921053143" sldId="3801"/>
            <ac:spMk id="3" creationId="{C3F96542-EC22-FA4D-E6EE-5707E5954BD5}"/>
          </ac:spMkLst>
        </pc:spChg>
      </pc:sldChg>
      <pc:sldChg chg="modSp mod">
        <pc:chgData name="Leonardo Chiariglione" userId="03ff1134-c2b7-4932-850d-6529216fed29" providerId="ADAL" clId="{8D70B391-5803-482A-BA3E-252F4B7ECA22}" dt="2026-04-23T10:37:46.869" v="2318" actId="1038"/>
        <pc:sldMkLst>
          <pc:docMk/>
          <pc:sldMk cId="1399211032" sldId="3803"/>
        </pc:sldMkLst>
        <pc:spChg chg="mod">
          <ac:chgData name="Leonardo Chiariglione" userId="03ff1134-c2b7-4932-850d-6529216fed29" providerId="ADAL" clId="{8D70B391-5803-482A-BA3E-252F4B7ECA22}" dt="2026-04-23T10:36:16.423" v="2283" actId="27636"/>
          <ac:spMkLst>
            <pc:docMk/>
            <pc:sldMk cId="1399211032" sldId="3803"/>
            <ac:spMk id="7" creationId="{9CC7C4DA-766C-885D-BD3C-A1D3A02B325C}"/>
          </ac:spMkLst>
        </pc:spChg>
        <pc:graphicFrameChg chg="mod modGraphic">
          <ac:chgData name="Leonardo Chiariglione" userId="03ff1134-c2b7-4932-850d-6529216fed29" providerId="ADAL" clId="{8D70B391-5803-482A-BA3E-252F4B7ECA22}" dt="2026-04-23T10:37:46.869" v="2318" actId="1038"/>
          <ac:graphicFrameMkLst>
            <pc:docMk/>
            <pc:sldMk cId="1399211032" sldId="3803"/>
            <ac:graphicFrameMk id="6" creationId="{440DAA7D-6001-2948-7461-4A8BAE05ACCA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6-04-23T19:50:21.141" v="3641" actId="20577"/>
        <pc:sldMkLst>
          <pc:docMk/>
          <pc:sldMk cId="2911050974" sldId="3804"/>
        </pc:sldMkLst>
        <pc:spChg chg="mod">
          <ac:chgData name="Leonardo Chiariglione" userId="03ff1134-c2b7-4932-850d-6529216fed29" providerId="ADAL" clId="{8D70B391-5803-482A-BA3E-252F4B7ECA22}" dt="2026-04-23T19:50:21.141" v="3641" actId="20577"/>
          <ac:spMkLst>
            <pc:docMk/>
            <pc:sldMk cId="2911050974" sldId="3804"/>
            <ac:spMk id="3" creationId="{20A6A967-5DB1-2035-1ED8-F9D846696758}"/>
          </ac:spMkLst>
        </pc:spChg>
      </pc:sldChg>
      <pc:sldChg chg="del">
        <pc:chgData name="Leonardo Chiariglione" userId="03ff1134-c2b7-4932-850d-6529216fed29" providerId="ADAL" clId="{8D70B391-5803-482A-BA3E-252F4B7ECA22}" dt="2026-04-23T11:17:06.588" v="3067" actId="47"/>
        <pc:sldMkLst>
          <pc:docMk/>
          <pc:sldMk cId="732780301" sldId="3805"/>
        </pc:sldMkLst>
      </pc:sldChg>
      <pc:sldChg chg="addSp delSp modSp new del mod modClrScheme chgLayout">
        <pc:chgData name="Leonardo Chiariglione" userId="03ff1134-c2b7-4932-850d-6529216fed29" providerId="ADAL" clId="{8D70B391-5803-482A-BA3E-252F4B7ECA22}" dt="2026-04-23T09:01:46.426" v="219" actId="47"/>
        <pc:sldMkLst>
          <pc:docMk/>
          <pc:sldMk cId="2968165767" sldId="3806"/>
        </pc:sldMkLst>
        <pc:spChg chg="del mod ord">
          <ac:chgData name="Leonardo Chiariglione" userId="03ff1134-c2b7-4932-850d-6529216fed29" providerId="ADAL" clId="{8D70B391-5803-482A-BA3E-252F4B7ECA22}" dt="2026-04-23T08:54:06.214" v="142" actId="700"/>
          <ac:spMkLst>
            <pc:docMk/>
            <pc:sldMk cId="2968165767" sldId="3806"/>
            <ac:spMk id="2" creationId="{185340D7-17FB-D74C-DB53-0E31B4DEB907}"/>
          </ac:spMkLst>
        </pc:spChg>
        <pc:spChg chg="del mod ord">
          <ac:chgData name="Leonardo Chiariglione" userId="03ff1134-c2b7-4932-850d-6529216fed29" providerId="ADAL" clId="{8D70B391-5803-482A-BA3E-252F4B7ECA22}" dt="2026-04-23T08:54:06.214" v="142" actId="700"/>
          <ac:spMkLst>
            <pc:docMk/>
            <pc:sldMk cId="2968165767" sldId="3806"/>
            <ac:spMk id="3" creationId="{3FACA544-A857-10FD-5DD2-B0344FBBC854}"/>
          </ac:spMkLst>
        </pc:spChg>
        <pc:spChg chg="del">
          <ac:chgData name="Leonardo Chiariglione" userId="03ff1134-c2b7-4932-850d-6529216fed29" providerId="ADAL" clId="{8D70B391-5803-482A-BA3E-252F4B7ECA22}" dt="2026-04-23T08:54:06.214" v="142" actId="700"/>
          <ac:spMkLst>
            <pc:docMk/>
            <pc:sldMk cId="2968165767" sldId="3806"/>
            <ac:spMk id="4" creationId="{BBB0B9A3-7D59-E104-C396-B06BC4F3FDAF}"/>
          </ac:spMkLst>
        </pc:spChg>
        <pc:spChg chg="mod ord">
          <ac:chgData name="Leonardo Chiariglione" userId="03ff1134-c2b7-4932-850d-6529216fed29" providerId="ADAL" clId="{8D70B391-5803-482A-BA3E-252F4B7ECA22}" dt="2026-04-23T08:54:06.214" v="142" actId="700"/>
          <ac:spMkLst>
            <pc:docMk/>
            <pc:sldMk cId="2968165767" sldId="3806"/>
            <ac:spMk id="5" creationId="{B96C2DEE-8941-BECC-C79D-ECDBEF476CB9}"/>
          </ac:spMkLst>
        </pc:spChg>
        <pc:spChg chg="mod ord">
          <ac:chgData name="Leonardo Chiariglione" userId="03ff1134-c2b7-4932-850d-6529216fed29" providerId="ADAL" clId="{8D70B391-5803-482A-BA3E-252F4B7ECA22}" dt="2026-04-23T08:54:06.214" v="142" actId="700"/>
          <ac:spMkLst>
            <pc:docMk/>
            <pc:sldMk cId="2968165767" sldId="3806"/>
            <ac:spMk id="6" creationId="{0E921196-7159-33B2-97D6-4F34931BF516}"/>
          </ac:spMkLst>
        </pc:spChg>
        <pc:spChg chg="add mod ord">
          <ac:chgData name="Leonardo Chiariglione" userId="03ff1134-c2b7-4932-850d-6529216fed29" providerId="ADAL" clId="{8D70B391-5803-482A-BA3E-252F4B7ECA22}" dt="2026-04-23T08:54:06.214" v="142" actId="700"/>
          <ac:spMkLst>
            <pc:docMk/>
            <pc:sldMk cId="2968165767" sldId="3806"/>
            <ac:spMk id="7" creationId="{9483EAB0-6D43-C354-4C95-25FB41B22BB9}"/>
          </ac:spMkLst>
        </pc:spChg>
        <pc:spChg chg="add del mod ord">
          <ac:chgData name="Leonardo Chiariglione" userId="03ff1134-c2b7-4932-850d-6529216fed29" providerId="ADAL" clId="{8D70B391-5803-482A-BA3E-252F4B7ECA22}" dt="2026-04-23T08:54:22.869" v="143" actId="3680"/>
          <ac:spMkLst>
            <pc:docMk/>
            <pc:sldMk cId="2968165767" sldId="3806"/>
            <ac:spMk id="8" creationId="{91A07C62-06F8-9B4C-9E51-E55A2C122CA0}"/>
          </ac:spMkLst>
        </pc:spChg>
        <pc:graphicFrameChg chg="add mod ord modGraphic">
          <ac:chgData name="Leonardo Chiariglione" userId="03ff1134-c2b7-4932-850d-6529216fed29" providerId="ADAL" clId="{8D70B391-5803-482A-BA3E-252F4B7ECA22}" dt="2026-04-23T08:55:16.853" v="158" actId="20577"/>
          <ac:graphicFrameMkLst>
            <pc:docMk/>
            <pc:sldMk cId="2968165767" sldId="3806"/>
            <ac:graphicFrameMk id="9" creationId="{E005D4DE-AA15-69D5-1134-A3BD5D421850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6-04-23T09:01:35.919" v="218" actId="2711"/>
        <pc:sldMkLst>
          <pc:docMk/>
          <pc:sldMk cId="1049825458" sldId="3807"/>
        </pc:sldMkLst>
        <pc:spChg chg="mod">
          <ac:chgData name="Leonardo Chiariglione" userId="03ff1134-c2b7-4932-850d-6529216fed29" providerId="ADAL" clId="{8D70B391-5803-482A-BA3E-252F4B7ECA22}" dt="2026-04-23T09:01:35.919" v="218" actId="2711"/>
          <ac:spMkLst>
            <pc:docMk/>
            <pc:sldMk cId="1049825458" sldId="3807"/>
            <ac:spMk id="2" creationId="{0525CE00-7C9A-FD47-1FA6-4889D9E6B57E}"/>
          </ac:spMkLst>
        </pc:spChg>
        <pc:spChg chg="del">
          <ac:chgData name="Leonardo Chiariglione" userId="03ff1134-c2b7-4932-850d-6529216fed29" providerId="ADAL" clId="{8D70B391-5803-482A-BA3E-252F4B7ECA22}" dt="2026-04-23T08:59:36.097" v="160" actId="3680"/>
          <ac:spMkLst>
            <pc:docMk/>
            <pc:sldMk cId="1049825458" sldId="3807"/>
            <ac:spMk id="3" creationId="{D9FF94F7-EDFA-438E-4660-E49696866BC9}"/>
          </ac:spMkLst>
        </pc:spChg>
        <pc:spChg chg="mod">
          <ac:chgData name="Leonardo Chiariglione" userId="03ff1134-c2b7-4932-850d-6529216fed29" providerId="ADAL" clId="{8D70B391-5803-482A-BA3E-252F4B7ECA22}" dt="2026-04-23T09:01:07.659" v="216" actId="2711"/>
          <ac:spMkLst>
            <pc:docMk/>
            <pc:sldMk cId="1049825458" sldId="3807"/>
            <ac:spMk id="4" creationId="{395F408E-28ED-C612-B357-6C40401D8167}"/>
          </ac:spMkLst>
        </pc:spChg>
        <pc:spChg chg="mod">
          <ac:chgData name="Leonardo Chiariglione" userId="03ff1134-c2b7-4932-850d-6529216fed29" providerId="ADAL" clId="{8D70B391-5803-482A-BA3E-252F4B7ECA22}" dt="2026-04-23T09:01:07.659" v="216" actId="2711"/>
          <ac:spMkLst>
            <pc:docMk/>
            <pc:sldMk cId="1049825458" sldId="3807"/>
            <ac:spMk id="5" creationId="{480FB6D5-D935-7113-CFEA-82A49F62CFC6}"/>
          </ac:spMkLst>
        </pc:spChg>
        <pc:graphicFrameChg chg="add mod ord modGraphic">
          <ac:chgData name="Leonardo Chiariglione" userId="03ff1134-c2b7-4932-850d-6529216fed29" providerId="ADAL" clId="{8D70B391-5803-482A-BA3E-252F4B7ECA22}" dt="2026-04-23T09:01:19.798" v="217" actId="2711"/>
          <ac:graphicFrameMkLst>
            <pc:docMk/>
            <pc:sldMk cId="1049825458" sldId="3807"/>
            <ac:graphicFrameMk id="6" creationId="{10C558C3-3F3C-9C92-AF49-DB28F2AFE660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6-04-23T09:19:05.042" v="591" actId="5793"/>
        <pc:sldMkLst>
          <pc:docMk/>
          <pc:sldMk cId="1062652666" sldId="3808"/>
        </pc:sldMkLst>
        <pc:spChg chg="mod">
          <ac:chgData name="Leonardo Chiariglione" userId="03ff1134-c2b7-4932-850d-6529216fed29" providerId="ADAL" clId="{8D70B391-5803-482A-BA3E-252F4B7ECA22}" dt="2026-04-23T09:19:05.042" v="591" actId="5793"/>
          <ac:spMkLst>
            <pc:docMk/>
            <pc:sldMk cId="1062652666" sldId="3808"/>
            <ac:spMk id="2" creationId="{85C0D16D-01DC-A74D-2600-F315AFA34E18}"/>
          </ac:spMkLst>
        </pc:spChg>
        <pc:spChg chg="del">
          <ac:chgData name="Leonardo Chiariglione" userId="03ff1134-c2b7-4932-850d-6529216fed29" providerId="ADAL" clId="{8D70B391-5803-482A-BA3E-252F4B7ECA22}" dt="2026-04-23T09:16:26.078" v="497" actId="3680"/>
          <ac:spMkLst>
            <pc:docMk/>
            <pc:sldMk cId="1062652666" sldId="3808"/>
            <ac:spMk id="3" creationId="{EA509526-973E-F0E2-8AD8-1A6152940802}"/>
          </ac:spMkLst>
        </pc:spChg>
        <pc:graphicFrameChg chg="add mod ord modGraphic">
          <ac:chgData name="Leonardo Chiariglione" userId="03ff1134-c2b7-4932-850d-6529216fed29" providerId="ADAL" clId="{8D70B391-5803-482A-BA3E-252F4B7ECA22}" dt="2026-04-23T09:18:05.798" v="560" actId="1035"/>
          <ac:graphicFrameMkLst>
            <pc:docMk/>
            <pc:sldMk cId="1062652666" sldId="3808"/>
            <ac:graphicFrameMk id="6" creationId="{935FD049-F974-9061-41EF-BA512E9A74E4}"/>
          </ac:graphicFrameMkLst>
        </pc:graphicFrameChg>
      </pc:sldChg>
      <pc:sldChg chg="modSp new del mod">
        <pc:chgData name="Leonardo Chiariglione" userId="03ff1134-c2b7-4932-850d-6529216fed29" providerId="ADAL" clId="{8D70B391-5803-482A-BA3E-252F4B7ECA22}" dt="2026-04-23T09:43:36.709" v="779" actId="47"/>
        <pc:sldMkLst>
          <pc:docMk/>
          <pc:sldMk cId="2018892828" sldId="3809"/>
        </pc:sldMkLst>
        <pc:spChg chg="mod">
          <ac:chgData name="Leonardo Chiariglione" userId="03ff1134-c2b7-4932-850d-6529216fed29" providerId="ADAL" clId="{8D70B391-5803-482A-BA3E-252F4B7ECA22}" dt="2026-04-23T09:32:09.560" v="761" actId="20577"/>
          <ac:spMkLst>
            <pc:docMk/>
            <pc:sldMk cId="2018892828" sldId="3809"/>
            <ac:spMk id="2" creationId="{BD84E457-9E3C-2570-7D58-6A11D653194C}"/>
          </ac:spMkLst>
        </pc:spChg>
        <pc:spChg chg="mod">
          <ac:chgData name="Leonardo Chiariglione" userId="03ff1134-c2b7-4932-850d-6529216fed29" providerId="ADAL" clId="{8D70B391-5803-482A-BA3E-252F4B7ECA22}" dt="2026-04-23T09:31:53.420" v="758" actId="5793"/>
          <ac:spMkLst>
            <pc:docMk/>
            <pc:sldMk cId="2018892828" sldId="3809"/>
            <ac:spMk id="3" creationId="{4567488C-C057-3AD8-632B-86D1526D22E0}"/>
          </ac:spMkLst>
        </pc:spChg>
      </pc:sldChg>
      <pc:sldChg chg="add">
        <pc:chgData name="Leonardo Chiariglione" userId="03ff1134-c2b7-4932-850d-6529216fed29" providerId="ADAL" clId="{8D70B391-5803-482A-BA3E-252F4B7ECA22}" dt="2026-04-23T09:33:19.438" v="766" actId="2890"/>
        <pc:sldMkLst>
          <pc:docMk/>
          <pc:sldMk cId="1942855362" sldId="3810"/>
        </pc:sldMkLst>
      </pc:sldChg>
      <pc:sldChg chg="modSp add mod">
        <pc:chgData name="Leonardo Chiariglione" userId="03ff1134-c2b7-4932-850d-6529216fed29" providerId="ADAL" clId="{8D70B391-5803-482A-BA3E-252F4B7ECA22}" dt="2026-04-23T09:43:29.987" v="778" actId="20577"/>
        <pc:sldMkLst>
          <pc:docMk/>
          <pc:sldMk cId="1232134278" sldId="3811"/>
        </pc:sldMkLst>
        <pc:spChg chg="mod">
          <ac:chgData name="Leonardo Chiariglione" userId="03ff1134-c2b7-4932-850d-6529216fed29" providerId="ADAL" clId="{8D70B391-5803-482A-BA3E-252F4B7ECA22}" dt="2026-04-23T09:43:29.987" v="778" actId="20577"/>
          <ac:spMkLst>
            <pc:docMk/>
            <pc:sldMk cId="1232134278" sldId="3811"/>
            <ac:spMk id="2" creationId="{3A62A30F-E3DC-8E95-B053-5ADFA4111ADC}"/>
          </ac:spMkLst>
        </pc:spChg>
        <pc:spChg chg="mod">
          <ac:chgData name="Leonardo Chiariglione" userId="03ff1134-c2b7-4932-850d-6529216fed29" providerId="ADAL" clId="{8D70B391-5803-482A-BA3E-252F4B7ECA22}" dt="2026-04-23T09:43:22.869" v="776"/>
          <ac:spMkLst>
            <pc:docMk/>
            <pc:sldMk cId="1232134278" sldId="3811"/>
            <ac:spMk id="3" creationId="{3F11E3F9-3E8E-BA64-527B-6BF6D43B8E3D}"/>
          </ac:spMkLst>
        </pc:spChg>
      </pc:sldChg>
      <pc:sldChg chg="addSp delSp modSp new mod modClrScheme chgLayout">
        <pc:chgData name="Leonardo Chiariglione" userId="03ff1134-c2b7-4932-850d-6529216fed29" providerId="ADAL" clId="{8D70B391-5803-482A-BA3E-252F4B7ECA22}" dt="2026-04-23T14:18:27.278" v="3496" actId="1035"/>
        <pc:sldMkLst>
          <pc:docMk/>
          <pc:sldMk cId="2965647183" sldId="3812"/>
        </pc:sldMkLst>
        <pc:spChg chg="del mod ord">
          <ac:chgData name="Leonardo Chiariglione" userId="03ff1134-c2b7-4932-850d-6529216fed29" providerId="ADAL" clId="{8D70B391-5803-482A-BA3E-252F4B7ECA22}" dt="2026-04-23T10:01:00.823" v="797" actId="700"/>
          <ac:spMkLst>
            <pc:docMk/>
            <pc:sldMk cId="2965647183" sldId="3812"/>
            <ac:spMk id="2" creationId="{8E557189-19F7-EA6E-7A82-AE801445A9D2}"/>
          </ac:spMkLst>
        </pc:spChg>
        <pc:spChg chg="del mod ord">
          <ac:chgData name="Leonardo Chiariglione" userId="03ff1134-c2b7-4932-850d-6529216fed29" providerId="ADAL" clId="{8D70B391-5803-482A-BA3E-252F4B7ECA22}" dt="2026-04-23T10:01:00.823" v="797" actId="700"/>
          <ac:spMkLst>
            <pc:docMk/>
            <pc:sldMk cId="2965647183" sldId="3812"/>
            <ac:spMk id="3" creationId="{2D9CCF9E-04CF-F5A9-5B3F-54132FFFF847}"/>
          </ac:spMkLst>
        </pc:spChg>
        <pc:spChg chg="del">
          <ac:chgData name="Leonardo Chiariglione" userId="03ff1134-c2b7-4932-850d-6529216fed29" providerId="ADAL" clId="{8D70B391-5803-482A-BA3E-252F4B7ECA22}" dt="2026-04-23T10:01:00.823" v="797" actId="700"/>
          <ac:spMkLst>
            <pc:docMk/>
            <pc:sldMk cId="2965647183" sldId="3812"/>
            <ac:spMk id="4" creationId="{E4DFF1CB-FF7B-E321-81D6-A7D4C795DCC8}"/>
          </ac:spMkLst>
        </pc:spChg>
        <pc:spChg chg="mod ord">
          <ac:chgData name="Leonardo Chiariglione" userId="03ff1134-c2b7-4932-850d-6529216fed29" providerId="ADAL" clId="{8D70B391-5803-482A-BA3E-252F4B7ECA22}" dt="2026-04-23T14:18:17.795" v="3475" actId="1036"/>
          <ac:spMkLst>
            <pc:docMk/>
            <pc:sldMk cId="2965647183" sldId="3812"/>
            <ac:spMk id="5" creationId="{1EDABCB8-271F-FCED-4AE7-23CF285EE9F3}"/>
          </ac:spMkLst>
        </pc:spChg>
        <pc:spChg chg="mod ord">
          <ac:chgData name="Leonardo Chiariglione" userId="03ff1134-c2b7-4932-850d-6529216fed29" providerId="ADAL" clId="{8D70B391-5803-482A-BA3E-252F4B7ECA22}" dt="2026-04-23T10:13:34.143" v="1457" actId="1035"/>
          <ac:spMkLst>
            <pc:docMk/>
            <pc:sldMk cId="2965647183" sldId="3812"/>
            <ac:spMk id="6" creationId="{BC9C9390-3625-318C-7255-55ECFDC65802}"/>
          </ac:spMkLst>
        </pc:spChg>
        <pc:spChg chg="add mod ord">
          <ac:chgData name="Leonardo Chiariglione" userId="03ff1134-c2b7-4932-850d-6529216fed29" providerId="ADAL" clId="{8D70B391-5803-482A-BA3E-252F4B7ECA22}" dt="2026-04-23T10:13:58.361" v="1470" actId="20577"/>
          <ac:spMkLst>
            <pc:docMk/>
            <pc:sldMk cId="2965647183" sldId="3812"/>
            <ac:spMk id="7" creationId="{68A7F9DB-A70D-4C2E-37E8-EBB2603033E0}"/>
          </ac:spMkLst>
        </pc:spChg>
        <pc:spChg chg="add del mod ord">
          <ac:chgData name="Leonardo Chiariglione" userId="03ff1134-c2b7-4932-850d-6529216fed29" providerId="ADAL" clId="{8D70B391-5803-482A-BA3E-252F4B7ECA22}" dt="2026-04-23T10:01:06.523" v="798" actId="3680"/>
          <ac:spMkLst>
            <pc:docMk/>
            <pc:sldMk cId="2965647183" sldId="3812"/>
            <ac:spMk id="8" creationId="{703FB559-DE21-A31C-10D0-7B103CAD6171}"/>
          </ac:spMkLst>
        </pc:spChg>
        <pc:graphicFrameChg chg="add mod ord modGraphic">
          <ac:chgData name="Leonardo Chiariglione" userId="03ff1134-c2b7-4932-850d-6529216fed29" providerId="ADAL" clId="{8D70B391-5803-482A-BA3E-252F4B7ECA22}" dt="2026-04-23T14:18:27.278" v="3496" actId="1035"/>
          <ac:graphicFrameMkLst>
            <pc:docMk/>
            <pc:sldMk cId="2965647183" sldId="3812"/>
            <ac:graphicFrameMk id="9" creationId="{0B389FAA-6B46-F304-AF9A-D10EB86D89A6}"/>
          </ac:graphicFrameMkLst>
        </pc:graphicFrameChg>
        <pc:graphicFrameChg chg="add mod modGraphic">
          <ac:chgData name="Leonardo Chiariglione" userId="03ff1134-c2b7-4932-850d-6529216fed29" providerId="ADAL" clId="{8D70B391-5803-482A-BA3E-252F4B7ECA22}" dt="2026-04-23T14:18:27.278" v="3496" actId="1035"/>
          <ac:graphicFrameMkLst>
            <pc:docMk/>
            <pc:sldMk cId="2965647183" sldId="3812"/>
            <ac:graphicFrameMk id="10" creationId="{3D13F600-D3E7-64D2-60D9-AB25F638BEB6}"/>
          </ac:graphicFrameMkLst>
        </pc:graphicFrameChg>
        <pc:graphicFrameChg chg="add mod modGraphic">
          <ac:chgData name="Leonardo Chiariglione" userId="03ff1134-c2b7-4932-850d-6529216fed29" providerId="ADAL" clId="{8D70B391-5803-482A-BA3E-252F4B7ECA22}" dt="2026-04-23T10:13:34.143" v="1457" actId="1035"/>
          <ac:graphicFrameMkLst>
            <pc:docMk/>
            <pc:sldMk cId="2965647183" sldId="3812"/>
            <ac:graphicFrameMk id="11" creationId="{1D81BA3D-2420-483C-6C4A-7B496110F332}"/>
          </ac:graphicFrameMkLst>
        </pc:graphicFrameChg>
        <pc:graphicFrameChg chg="add mod modGraphic">
          <ac:chgData name="Leonardo Chiariglione" userId="03ff1134-c2b7-4932-850d-6529216fed29" providerId="ADAL" clId="{8D70B391-5803-482A-BA3E-252F4B7ECA22}" dt="2026-04-23T10:13:34.143" v="1457" actId="1035"/>
          <ac:graphicFrameMkLst>
            <pc:docMk/>
            <pc:sldMk cId="2965647183" sldId="3812"/>
            <ac:graphicFrameMk id="12" creationId="{9CF37211-9971-6F9A-E458-047473B862A9}"/>
          </ac:graphicFrameMkLst>
        </pc:graphicFrameChg>
        <pc:graphicFrameChg chg="add mod modGraphic">
          <ac:chgData name="Leonardo Chiariglione" userId="03ff1134-c2b7-4932-850d-6529216fed29" providerId="ADAL" clId="{8D70B391-5803-482A-BA3E-252F4B7ECA22}" dt="2026-04-23T10:14:13.236" v="1471" actId="798"/>
          <ac:graphicFrameMkLst>
            <pc:docMk/>
            <pc:sldMk cId="2965647183" sldId="3812"/>
            <ac:graphicFrameMk id="13" creationId="{72DAE388-EE88-A470-ED21-648993882F48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6-04-23T10:22:43.560" v="1954" actId="20577"/>
        <pc:sldMkLst>
          <pc:docMk/>
          <pc:sldMk cId="1493155381" sldId="3813"/>
        </pc:sldMkLst>
        <pc:spChg chg="mod">
          <ac:chgData name="Leonardo Chiariglione" userId="03ff1134-c2b7-4932-850d-6529216fed29" providerId="ADAL" clId="{8D70B391-5803-482A-BA3E-252F4B7ECA22}" dt="2026-04-23T10:22:43.560" v="1954" actId="20577"/>
          <ac:spMkLst>
            <pc:docMk/>
            <pc:sldMk cId="1493155381" sldId="3813"/>
            <ac:spMk id="2" creationId="{118734B2-D338-5F73-3DF3-219F0EC637CC}"/>
          </ac:spMkLst>
        </pc:spChg>
        <pc:spChg chg="del">
          <ac:chgData name="Leonardo Chiariglione" userId="03ff1134-c2b7-4932-850d-6529216fed29" providerId="ADAL" clId="{8D70B391-5803-482A-BA3E-252F4B7ECA22}" dt="2026-04-23T10:14:54.155" v="1474" actId="3680"/>
          <ac:spMkLst>
            <pc:docMk/>
            <pc:sldMk cId="1493155381" sldId="3813"/>
            <ac:spMk id="3" creationId="{A48710F2-DC28-3C71-78B9-F02EC8F963A8}"/>
          </ac:spMkLst>
        </pc:spChg>
        <pc:spChg chg="mod">
          <ac:chgData name="Leonardo Chiariglione" userId="03ff1134-c2b7-4932-850d-6529216fed29" providerId="ADAL" clId="{8D70B391-5803-482A-BA3E-252F4B7ECA22}" dt="2026-04-23T10:21:01.079" v="1902" actId="1038"/>
          <ac:spMkLst>
            <pc:docMk/>
            <pc:sldMk cId="1493155381" sldId="3813"/>
            <ac:spMk id="5" creationId="{4813B5FB-9233-2538-65F4-43BA1E15546D}"/>
          </ac:spMkLst>
        </pc:spChg>
        <pc:graphicFrameChg chg="add mod ord modGraphic">
          <ac:chgData name="Leonardo Chiariglione" userId="03ff1134-c2b7-4932-850d-6529216fed29" providerId="ADAL" clId="{8D70B391-5803-482A-BA3E-252F4B7ECA22}" dt="2026-04-23T10:20:54.679" v="1888" actId="1037"/>
          <ac:graphicFrameMkLst>
            <pc:docMk/>
            <pc:sldMk cId="1493155381" sldId="3813"/>
            <ac:graphicFrameMk id="6" creationId="{BA0939A0-B587-3D9A-0A6B-B25D7C26D782}"/>
          </ac:graphicFrameMkLst>
        </pc:graphicFrameChg>
        <pc:graphicFrameChg chg="add mod modGraphic">
          <ac:chgData name="Leonardo Chiariglione" userId="03ff1134-c2b7-4932-850d-6529216fed29" providerId="ADAL" clId="{8D70B391-5803-482A-BA3E-252F4B7ECA22}" dt="2026-04-23T10:21:29.020" v="1919" actId="122"/>
          <ac:graphicFrameMkLst>
            <pc:docMk/>
            <pc:sldMk cId="1493155381" sldId="3813"/>
            <ac:graphicFrameMk id="7" creationId="{480EA686-F42A-F100-FB7D-C7150E9FBA51}"/>
          </ac:graphicFrameMkLst>
        </pc:graphicFrameChg>
        <pc:graphicFrameChg chg="add mod modGraphic">
          <ac:chgData name="Leonardo Chiariglione" userId="03ff1134-c2b7-4932-850d-6529216fed29" providerId="ADAL" clId="{8D70B391-5803-482A-BA3E-252F4B7ECA22}" dt="2026-04-23T10:22:28.490" v="1936" actId="122"/>
          <ac:graphicFrameMkLst>
            <pc:docMk/>
            <pc:sldMk cId="1493155381" sldId="3813"/>
            <ac:graphicFrameMk id="8" creationId="{C76CD7CC-BA9B-0A91-C596-5C08D252F563}"/>
          </ac:graphicFrameMkLst>
        </pc:graphicFrameChg>
      </pc:sldChg>
      <pc:sldChg chg="addSp delSp modSp new del mod">
        <pc:chgData name="Leonardo Chiariglione" userId="03ff1134-c2b7-4932-850d-6529216fed29" providerId="ADAL" clId="{8D70B391-5803-482A-BA3E-252F4B7ECA22}" dt="2026-04-23T10:14:23.545" v="1472" actId="2696"/>
        <pc:sldMkLst>
          <pc:docMk/>
          <pc:sldMk cId="2691621511" sldId="3813"/>
        </pc:sldMkLst>
        <pc:spChg chg="del">
          <ac:chgData name="Leonardo Chiariglione" userId="03ff1134-c2b7-4932-850d-6529216fed29" providerId="ADAL" clId="{8D70B391-5803-482A-BA3E-252F4B7ECA22}" dt="2026-04-23T10:02:42.471" v="815" actId="3680"/>
          <ac:spMkLst>
            <pc:docMk/>
            <pc:sldMk cId="2691621511" sldId="3813"/>
            <ac:spMk id="3" creationId="{991A1DA7-BC33-0BC6-688A-B69B7A8872EC}"/>
          </ac:spMkLst>
        </pc:spChg>
        <pc:spChg chg="add del mod">
          <ac:chgData name="Leonardo Chiariglione" userId="03ff1134-c2b7-4932-850d-6529216fed29" providerId="ADAL" clId="{8D70B391-5803-482A-BA3E-252F4B7ECA22}" dt="2026-04-23T10:05:45.547" v="970" actId="3680"/>
          <ac:spMkLst>
            <pc:docMk/>
            <pc:sldMk cId="2691621511" sldId="3813"/>
            <ac:spMk id="8" creationId="{8DD490C7-FBF2-42E7-3ABC-D8FA593657D8}"/>
          </ac:spMkLst>
        </pc:spChg>
        <pc:graphicFrameChg chg="add del mod ord modGraphic">
          <ac:chgData name="Leonardo Chiariglione" userId="03ff1134-c2b7-4932-850d-6529216fed29" providerId="ADAL" clId="{8D70B391-5803-482A-BA3E-252F4B7ECA22}" dt="2026-04-23T10:05:41.009" v="969" actId="478"/>
          <ac:graphicFrameMkLst>
            <pc:docMk/>
            <pc:sldMk cId="2691621511" sldId="3813"/>
            <ac:graphicFrameMk id="6" creationId="{567BDE38-D2CB-604D-79C2-0DF42B3BCBE5}"/>
          </ac:graphicFrameMkLst>
        </pc:graphicFrameChg>
        <pc:graphicFrameChg chg="add mod ord modGraphic">
          <ac:chgData name="Leonardo Chiariglione" userId="03ff1134-c2b7-4932-850d-6529216fed29" providerId="ADAL" clId="{8D70B391-5803-482A-BA3E-252F4B7ECA22}" dt="2026-04-23T10:07:29.256" v="983" actId="21"/>
          <ac:graphicFrameMkLst>
            <pc:docMk/>
            <pc:sldMk cId="2691621511" sldId="3813"/>
            <ac:graphicFrameMk id="9" creationId="{DEB0116F-6D8F-9A09-64EF-602BC098B3C5}"/>
          </ac:graphicFrameMkLst>
        </pc:graphicFrameChg>
      </pc:sldChg>
      <pc:sldChg chg="addSp delSp modSp new del mod">
        <pc:chgData name="Leonardo Chiariglione" userId="03ff1134-c2b7-4932-850d-6529216fed29" providerId="ADAL" clId="{8D70B391-5803-482A-BA3E-252F4B7ECA22}" dt="2026-04-23T10:22:49.077" v="1956" actId="47"/>
        <pc:sldMkLst>
          <pc:docMk/>
          <pc:sldMk cId="891436710" sldId="3814"/>
        </pc:sldMkLst>
        <pc:spChg chg="del">
          <ac:chgData name="Leonardo Chiariglione" userId="03ff1134-c2b7-4932-850d-6529216fed29" providerId="ADAL" clId="{8D70B391-5803-482A-BA3E-252F4B7ECA22}" dt="2026-04-23T10:18:08.499" v="1684" actId="3680"/>
          <ac:spMkLst>
            <pc:docMk/>
            <pc:sldMk cId="891436710" sldId="3814"/>
            <ac:spMk id="3" creationId="{A11F6EFF-0BFF-A017-060E-E2A91C0B867A}"/>
          </ac:spMkLst>
        </pc:spChg>
        <pc:spChg chg="add mod">
          <ac:chgData name="Leonardo Chiariglione" userId="03ff1134-c2b7-4932-850d-6529216fed29" providerId="ADAL" clId="{8D70B391-5803-482A-BA3E-252F4B7ECA22}" dt="2026-04-23T10:20:25.209" v="1761" actId="21"/>
          <ac:spMkLst>
            <pc:docMk/>
            <pc:sldMk cId="891436710" sldId="3814"/>
            <ac:spMk id="9" creationId="{AAE0A22C-CD99-D0A1-1CD0-CCFE50F39AB1}"/>
          </ac:spMkLst>
        </pc:spChg>
        <pc:graphicFrameChg chg="add del mod ord modGraphic">
          <ac:chgData name="Leonardo Chiariglione" userId="03ff1134-c2b7-4932-850d-6529216fed29" providerId="ADAL" clId="{8D70B391-5803-482A-BA3E-252F4B7ECA22}" dt="2026-04-23T10:20:25.209" v="1761" actId="21"/>
          <ac:graphicFrameMkLst>
            <pc:docMk/>
            <pc:sldMk cId="891436710" sldId="3814"/>
            <ac:graphicFrameMk id="6" creationId="{480EA686-F42A-F100-FB7D-C7150E9FBA51}"/>
          </ac:graphicFrameMkLst>
        </pc:graphicFrameChg>
        <pc:graphicFrameChg chg="add del mod modGraphic">
          <ac:chgData name="Leonardo Chiariglione" userId="03ff1134-c2b7-4932-850d-6529216fed29" providerId="ADAL" clId="{8D70B391-5803-482A-BA3E-252F4B7ECA22}" dt="2026-04-23T10:20:25.209" v="1761" actId="21"/>
          <ac:graphicFrameMkLst>
            <pc:docMk/>
            <pc:sldMk cId="891436710" sldId="3814"/>
            <ac:graphicFrameMk id="7" creationId="{C76CD7CC-BA9B-0A91-C596-5C08D252F563}"/>
          </ac:graphicFrameMkLst>
        </pc:graphicFrameChg>
      </pc:sldChg>
      <pc:sldChg chg="addSp delSp modSp new del mod">
        <pc:chgData name="Leonardo Chiariglione" userId="03ff1134-c2b7-4932-850d-6529216fed29" providerId="ADAL" clId="{8D70B391-5803-482A-BA3E-252F4B7ECA22}" dt="2026-04-23T10:14:23.545" v="1472" actId="2696"/>
        <pc:sldMkLst>
          <pc:docMk/>
          <pc:sldMk cId="1826526329" sldId="3814"/>
        </pc:sldMkLst>
        <pc:spChg chg="del">
          <ac:chgData name="Leonardo Chiariglione" userId="03ff1134-c2b7-4932-850d-6529216fed29" providerId="ADAL" clId="{8D70B391-5803-482A-BA3E-252F4B7ECA22}" dt="2026-04-23T10:07:02.147" v="978" actId="3680"/>
          <ac:spMkLst>
            <pc:docMk/>
            <pc:sldMk cId="1826526329" sldId="3814"/>
            <ac:spMk id="3" creationId="{C10D7FAE-8E63-B3E8-3CBB-5FE5AE9A8ACC}"/>
          </ac:spMkLst>
        </pc:spChg>
        <pc:graphicFrameChg chg="add mod ord modGraphic">
          <ac:chgData name="Leonardo Chiariglione" userId="03ff1134-c2b7-4932-850d-6529216fed29" providerId="ADAL" clId="{8D70B391-5803-482A-BA3E-252F4B7ECA22}" dt="2026-04-23T10:07:55.003" v="1063" actId="21"/>
          <ac:graphicFrameMkLst>
            <pc:docMk/>
            <pc:sldMk cId="1826526329" sldId="3814"/>
            <ac:graphicFrameMk id="6" creationId="{FC43541A-26CC-890F-D99A-9492E39ECCD2}"/>
          </ac:graphicFrameMkLst>
        </pc:graphicFrameChg>
      </pc:sldChg>
      <pc:sldChg chg="addSp delSp modSp new del mod">
        <pc:chgData name="Leonardo Chiariglione" userId="03ff1134-c2b7-4932-850d-6529216fed29" providerId="ADAL" clId="{8D70B391-5803-482A-BA3E-252F4B7ECA22}" dt="2026-04-23T10:14:23.545" v="1472" actId="2696"/>
        <pc:sldMkLst>
          <pc:docMk/>
          <pc:sldMk cId="206933757" sldId="3815"/>
        </pc:sldMkLst>
        <pc:spChg chg="del">
          <ac:chgData name="Leonardo Chiariglione" userId="03ff1134-c2b7-4932-850d-6529216fed29" providerId="ADAL" clId="{8D70B391-5803-482A-BA3E-252F4B7ECA22}" dt="2026-04-23T10:10:49.387" v="1208" actId="3680"/>
          <ac:spMkLst>
            <pc:docMk/>
            <pc:sldMk cId="206933757" sldId="3815"/>
            <ac:spMk id="3" creationId="{1ECFABD7-F938-0050-2880-4BC1FB85EECC}"/>
          </ac:spMkLst>
        </pc:spChg>
        <pc:graphicFrameChg chg="add mod ord modGraphic">
          <ac:chgData name="Leonardo Chiariglione" userId="03ff1134-c2b7-4932-850d-6529216fed29" providerId="ADAL" clId="{8D70B391-5803-482A-BA3E-252F4B7ECA22}" dt="2026-04-23T10:11:25.919" v="1213" actId="14100"/>
          <ac:graphicFrameMkLst>
            <pc:docMk/>
            <pc:sldMk cId="206933757" sldId="3815"/>
            <ac:graphicFrameMk id="6" creationId="{D0C46FAF-35F3-5440-3C21-6985F72F4F82}"/>
          </ac:graphicFrameMkLst>
        </pc:graphicFrameChg>
      </pc:sldChg>
      <pc:sldChg chg="addSp delSp modSp new del mod">
        <pc:chgData name="Leonardo Chiariglione" userId="03ff1134-c2b7-4932-850d-6529216fed29" providerId="ADAL" clId="{8D70B391-5803-482A-BA3E-252F4B7ECA22}" dt="2026-04-23T10:22:51.202" v="1957" actId="47"/>
        <pc:sldMkLst>
          <pc:docMk/>
          <pc:sldMk cId="4205961948" sldId="3815"/>
        </pc:sldMkLst>
        <pc:spChg chg="del">
          <ac:chgData name="Leonardo Chiariglione" userId="03ff1134-c2b7-4932-850d-6529216fed29" providerId="ADAL" clId="{8D70B391-5803-482A-BA3E-252F4B7ECA22}" dt="2026-04-23T10:19:08.450" v="1692" actId="3680"/>
          <ac:spMkLst>
            <pc:docMk/>
            <pc:sldMk cId="4205961948" sldId="3815"/>
            <ac:spMk id="3" creationId="{2E885DE6-A4E1-1B73-9D01-F8BE5C774F73}"/>
          </ac:spMkLst>
        </pc:spChg>
        <pc:graphicFrameChg chg="add mod ord modGraphic">
          <ac:chgData name="Leonardo Chiariglione" userId="03ff1134-c2b7-4932-850d-6529216fed29" providerId="ADAL" clId="{8D70B391-5803-482A-BA3E-252F4B7ECA22}" dt="2026-04-23T10:19:40.675" v="1698" actId="21"/>
          <ac:graphicFrameMkLst>
            <pc:docMk/>
            <pc:sldMk cId="4205961948" sldId="3815"/>
            <ac:graphicFrameMk id="6" creationId="{4CF99655-2DD4-E456-C1DD-64C673A369B9}"/>
          </ac:graphicFrameMkLst>
        </pc:graphicFrameChg>
      </pc:sldChg>
      <pc:sldChg chg="new del">
        <pc:chgData name="Leonardo Chiariglione" userId="03ff1134-c2b7-4932-850d-6529216fed29" providerId="ADAL" clId="{8D70B391-5803-482A-BA3E-252F4B7ECA22}" dt="2026-04-23T10:22:46.592" v="1955" actId="47"/>
        <pc:sldMkLst>
          <pc:docMk/>
          <pc:sldMk cId="4181254527" sldId="3816"/>
        </pc:sldMkLst>
      </pc:sldChg>
    </pc:docChg>
  </pc:docChgLst>
  <pc:docChgLst>
    <pc:chgData name="Leonardo Chiariglione" userId="03ff1134-c2b7-4932-850d-6529216fed29" providerId="ADAL" clId="{7026B45C-C5DB-4F42-B0C1-40FE4A679CE9}"/>
    <pc:docChg chg="undo custSel addSld delSld modSld">
      <pc:chgData name="Leonardo Chiariglione" userId="03ff1134-c2b7-4932-850d-6529216fed29" providerId="ADAL" clId="{7026B45C-C5DB-4F42-B0C1-40FE4A679CE9}" dt="2026-04-20T10:32:10.780" v="3317" actId="1036"/>
      <pc:docMkLst>
        <pc:docMk/>
      </pc:docMkLst>
      <pc:sldChg chg="modSp mod">
        <pc:chgData name="Leonardo Chiariglione" userId="03ff1134-c2b7-4932-850d-6529216fed29" providerId="ADAL" clId="{7026B45C-C5DB-4F42-B0C1-40FE4A679CE9}" dt="2026-04-20T10:24:05.344" v="3208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7026B45C-C5DB-4F42-B0C1-40FE4A679CE9}" dt="2026-04-20T10:23:31.053" v="3200" actId="20577"/>
          <ac:spMkLst>
            <pc:docMk/>
            <pc:sldMk cId="3945264366" sldId="1046"/>
            <ac:spMk id="2" creationId="{F56FA326-962E-449B-B27F-735553353598}"/>
          </ac:spMkLst>
        </pc:spChg>
        <pc:spChg chg="mod">
          <ac:chgData name="Leonardo Chiariglione" userId="03ff1134-c2b7-4932-850d-6529216fed29" providerId="ADAL" clId="{7026B45C-C5DB-4F42-B0C1-40FE4A679CE9}" dt="2026-04-20T10:24:05.344" v="3208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">
        <pc:chgData name="Leonardo Chiariglione" userId="03ff1134-c2b7-4932-850d-6529216fed29" providerId="ADAL" clId="{7026B45C-C5DB-4F42-B0C1-40FE4A679CE9}" dt="2026-04-20T10:22:49.836" v="3193" actId="6549"/>
        <pc:sldMkLst>
          <pc:docMk/>
          <pc:sldMk cId="403693305" sldId="3136"/>
        </pc:sldMkLst>
        <pc:spChg chg="mod">
          <ac:chgData name="Leonardo Chiariglione" userId="03ff1134-c2b7-4932-850d-6529216fed29" providerId="ADAL" clId="{7026B45C-C5DB-4F42-B0C1-40FE4A679CE9}" dt="2026-04-20T10:22:49.836" v="3193" actId="6549"/>
          <ac:spMkLst>
            <pc:docMk/>
            <pc:sldMk cId="403693305" sldId="3136"/>
            <ac:spMk id="2" creationId="{5EDAACCD-6449-5BBE-9F7B-38C53B2518DE}"/>
          </ac:spMkLst>
        </pc:spChg>
      </pc:sldChg>
      <pc:sldChg chg="addSp modSp mod">
        <pc:chgData name="Leonardo Chiariglione" userId="03ff1134-c2b7-4932-850d-6529216fed29" providerId="ADAL" clId="{7026B45C-C5DB-4F42-B0C1-40FE4A679CE9}" dt="2026-04-20T10:32:10.780" v="3317" actId="1036"/>
        <pc:sldMkLst>
          <pc:docMk/>
          <pc:sldMk cId="2624484406" sldId="3139"/>
        </pc:sldMkLst>
        <pc:spChg chg="add mod">
          <ac:chgData name="Leonardo Chiariglione" userId="03ff1134-c2b7-4932-850d-6529216fed29" providerId="ADAL" clId="{7026B45C-C5DB-4F42-B0C1-40FE4A679CE9}" dt="2026-04-20T10:32:01.773" v="3307" actId="27636"/>
          <ac:spMkLst>
            <pc:docMk/>
            <pc:sldMk cId="2624484406" sldId="3139"/>
            <ac:spMk id="3" creationId="{9B1EBD1E-20A3-0D6E-721B-294CCAB07937}"/>
          </ac:spMkLst>
        </pc:spChg>
        <pc:graphicFrameChg chg="mod modGraphic">
          <ac:chgData name="Leonardo Chiariglione" userId="03ff1134-c2b7-4932-850d-6529216fed29" providerId="ADAL" clId="{7026B45C-C5DB-4F42-B0C1-40FE4A679CE9}" dt="2026-04-20T10:32:10.780" v="3317" actId="1036"/>
          <ac:graphicFrameMkLst>
            <pc:docMk/>
            <pc:sldMk cId="2624484406" sldId="3139"/>
            <ac:graphicFrameMk id="6" creationId="{249755A1-F01A-AB44-5B8E-FA852EAE5269}"/>
          </ac:graphicFrameMkLst>
        </pc:graphicFrameChg>
      </pc:sldChg>
      <pc:sldChg chg="add">
        <pc:chgData name="Leonardo Chiariglione" userId="03ff1134-c2b7-4932-850d-6529216fed29" providerId="ADAL" clId="{7026B45C-C5DB-4F42-B0C1-40FE4A679CE9}" dt="2026-04-20T10:17:53.326" v="3111"/>
        <pc:sldMkLst>
          <pc:docMk/>
          <pc:sldMk cId="1685349348" sldId="3780"/>
        </pc:sldMkLst>
      </pc:sldChg>
      <pc:sldChg chg="add">
        <pc:chgData name="Leonardo Chiariglione" userId="03ff1134-c2b7-4932-850d-6529216fed29" providerId="ADAL" clId="{7026B45C-C5DB-4F42-B0C1-40FE4A679CE9}" dt="2026-04-20T10:16:34.121" v="3108"/>
        <pc:sldMkLst>
          <pc:docMk/>
          <pc:sldMk cId="3714009911" sldId="3782"/>
        </pc:sldMkLst>
      </pc:sldChg>
      <pc:sldChg chg="addSp delSp modSp new mod">
        <pc:chgData name="Leonardo Chiariglione" userId="03ff1134-c2b7-4932-850d-6529216fed29" providerId="ADAL" clId="{7026B45C-C5DB-4F42-B0C1-40FE4A679CE9}" dt="2026-04-20T08:16:08.321" v="1102" actId="1038"/>
        <pc:sldMkLst>
          <pc:docMk/>
          <pc:sldMk cId="449482318" sldId="3787"/>
        </pc:sldMkLst>
        <pc:spChg chg="mod">
          <ac:chgData name="Leonardo Chiariglione" userId="03ff1134-c2b7-4932-850d-6529216fed29" providerId="ADAL" clId="{7026B45C-C5DB-4F42-B0C1-40FE4A679CE9}" dt="2026-04-20T07:59:24.477" v="416" actId="20577"/>
          <ac:spMkLst>
            <pc:docMk/>
            <pc:sldMk cId="449482318" sldId="3787"/>
            <ac:spMk id="2" creationId="{F3C4D9B3-2C97-D7F6-0B76-8FE84DC6CB83}"/>
          </ac:spMkLst>
        </pc:spChg>
        <pc:spChg chg="mod">
          <ac:chgData name="Leonardo Chiariglione" userId="03ff1134-c2b7-4932-850d-6529216fed29" providerId="ADAL" clId="{7026B45C-C5DB-4F42-B0C1-40FE4A679CE9}" dt="2026-04-20T07:59:09.113" v="387" actId="5793"/>
          <ac:spMkLst>
            <pc:docMk/>
            <pc:sldMk cId="449482318" sldId="3787"/>
            <ac:spMk id="3" creationId="{5F917587-42FB-31CB-2CF1-DF5A809A89D0}"/>
          </ac:spMkLst>
        </pc:spChg>
        <pc:spChg chg="add mod">
          <ac:chgData name="Leonardo Chiariglione" userId="03ff1134-c2b7-4932-850d-6529216fed29" providerId="ADAL" clId="{7026B45C-C5DB-4F42-B0C1-40FE4A679CE9}" dt="2026-04-20T07:59:02.708" v="386"/>
          <ac:spMkLst>
            <pc:docMk/>
            <pc:sldMk cId="449482318" sldId="3787"/>
            <ac:spMk id="6" creationId="{5C1B8BBA-8A89-F1DC-2AE5-BDDA892FCB8D}"/>
          </ac:spMkLst>
        </pc:spChg>
        <pc:spChg chg="add mod">
          <ac:chgData name="Leonardo Chiariglione" userId="03ff1134-c2b7-4932-850d-6529216fed29" providerId="ADAL" clId="{7026B45C-C5DB-4F42-B0C1-40FE4A679CE9}" dt="2026-04-20T08:07:14.746" v="686" actId="20577"/>
          <ac:spMkLst>
            <pc:docMk/>
            <pc:sldMk cId="449482318" sldId="3787"/>
            <ac:spMk id="7" creationId="{E5FB0AB4-788D-C54D-9B2D-0A291331A5FE}"/>
          </ac:spMkLst>
        </pc:spChg>
        <pc:spChg chg="add mod">
          <ac:chgData name="Leonardo Chiariglione" userId="03ff1134-c2b7-4932-850d-6529216fed29" providerId="ADAL" clId="{7026B45C-C5DB-4F42-B0C1-40FE4A679CE9}" dt="2026-04-20T08:15:31.847" v="1063" actId="2711"/>
          <ac:spMkLst>
            <pc:docMk/>
            <pc:sldMk cId="449482318" sldId="3787"/>
            <ac:spMk id="8" creationId="{840C147E-61B2-F223-E174-3095E61F60A0}"/>
          </ac:spMkLst>
        </pc:spChg>
        <pc:spChg chg="add mod">
          <ac:chgData name="Leonardo Chiariglione" userId="03ff1134-c2b7-4932-850d-6529216fed29" providerId="ADAL" clId="{7026B45C-C5DB-4F42-B0C1-40FE4A679CE9}" dt="2026-04-20T08:15:55.575" v="1089" actId="1037"/>
          <ac:spMkLst>
            <pc:docMk/>
            <pc:sldMk cId="449482318" sldId="3787"/>
            <ac:spMk id="21" creationId="{7E847AE2-23F8-E2C9-FF2B-3B53C386568A}"/>
          </ac:spMkLst>
        </pc:spChg>
        <pc:spChg chg="add mod">
          <ac:chgData name="Leonardo Chiariglione" userId="03ff1134-c2b7-4932-850d-6529216fed29" providerId="ADAL" clId="{7026B45C-C5DB-4F42-B0C1-40FE4A679CE9}" dt="2026-04-20T08:15:45.422" v="1075" actId="1038"/>
          <ac:spMkLst>
            <pc:docMk/>
            <pc:sldMk cId="449482318" sldId="3787"/>
            <ac:spMk id="22" creationId="{C081E060-491B-EC81-006E-70432217F3B8}"/>
          </ac:spMkLst>
        </pc:spChg>
        <pc:spChg chg="add mod">
          <ac:chgData name="Leonardo Chiariglione" userId="03ff1134-c2b7-4932-850d-6529216fed29" providerId="ADAL" clId="{7026B45C-C5DB-4F42-B0C1-40FE4A679CE9}" dt="2026-04-20T08:16:02.386" v="1096" actId="1038"/>
          <ac:spMkLst>
            <pc:docMk/>
            <pc:sldMk cId="449482318" sldId="3787"/>
            <ac:spMk id="23" creationId="{6BDB2034-9086-DFB6-5526-483BC83C3015}"/>
          </ac:spMkLst>
        </pc:spChg>
        <pc:spChg chg="add mod">
          <ac:chgData name="Leonardo Chiariglione" userId="03ff1134-c2b7-4932-850d-6529216fed29" providerId="ADAL" clId="{7026B45C-C5DB-4F42-B0C1-40FE4A679CE9}" dt="2026-04-20T08:16:08.321" v="1102" actId="1038"/>
          <ac:spMkLst>
            <pc:docMk/>
            <pc:sldMk cId="449482318" sldId="3787"/>
            <ac:spMk id="24" creationId="{D0D55DC3-CD66-6FBE-AB8E-CA93BC2838FE}"/>
          </ac:spMkLst>
        </pc:spChg>
        <pc:picChg chg="add mod">
          <ac:chgData name="Leonardo Chiariglione" userId="03ff1134-c2b7-4932-850d-6529216fed29" providerId="ADAL" clId="{7026B45C-C5DB-4F42-B0C1-40FE4A679CE9}" dt="2026-04-20T08:09:52.330" v="845" actId="1036"/>
          <ac:picMkLst>
            <pc:docMk/>
            <pc:sldMk cId="449482318" sldId="3787"/>
            <ac:picMk id="19" creationId="{8D161411-0004-E6C4-9C92-9073299E3E04}"/>
          </ac:picMkLst>
        </pc:picChg>
        <pc:picChg chg="add mod">
          <ac:chgData name="Leonardo Chiariglione" userId="03ff1134-c2b7-4932-850d-6529216fed29" providerId="ADAL" clId="{7026B45C-C5DB-4F42-B0C1-40FE4A679CE9}" dt="2026-04-20T08:10:16.309" v="920" actId="1038"/>
          <ac:picMkLst>
            <pc:docMk/>
            <pc:sldMk cId="449482318" sldId="3787"/>
            <ac:picMk id="20" creationId="{9627A725-2109-07E5-9AFA-1EB058F24AA9}"/>
          </ac:picMkLst>
        </pc:picChg>
        <pc:cxnChg chg="add mod topLvl">
          <ac:chgData name="Leonardo Chiariglione" userId="03ff1134-c2b7-4932-850d-6529216fed29" providerId="ADAL" clId="{7026B45C-C5DB-4F42-B0C1-40FE4A679CE9}" dt="2026-04-20T08:06:17.097" v="586"/>
          <ac:cxnSpMkLst>
            <pc:docMk/>
            <pc:sldMk cId="449482318" sldId="3787"/>
            <ac:cxnSpMk id="11" creationId="{7509850B-D193-BAB8-4FEB-7850997A2BAB}"/>
          </ac:cxnSpMkLst>
        </pc:cxnChg>
        <pc:cxnChg chg="add mod topLvl">
          <ac:chgData name="Leonardo Chiariglione" userId="03ff1134-c2b7-4932-850d-6529216fed29" providerId="ADAL" clId="{7026B45C-C5DB-4F42-B0C1-40FE4A679CE9}" dt="2026-04-20T08:05:55.481" v="585" actId="165"/>
          <ac:cxnSpMkLst>
            <pc:docMk/>
            <pc:sldMk cId="449482318" sldId="3787"/>
            <ac:cxnSpMk id="12" creationId="{2C21AE5C-E96C-BEFC-6E5F-583CB666F26F}"/>
          </ac:cxnSpMkLst>
        </pc:cxnChg>
        <pc:cxnChg chg="add mod">
          <ac:chgData name="Leonardo Chiariglione" userId="03ff1134-c2b7-4932-850d-6529216fed29" providerId="ADAL" clId="{7026B45C-C5DB-4F42-B0C1-40FE4A679CE9}" dt="2026-04-20T08:06:35.171" v="676" actId="1038"/>
          <ac:cxnSpMkLst>
            <pc:docMk/>
            <pc:sldMk cId="449482318" sldId="3787"/>
            <ac:cxnSpMk id="16" creationId="{C695C80B-A155-9ED1-8004-BCC1C3FD90F3}"/>
          </ac:cxnSpMkLst>
        </pc:cxnChg>
        <pc:cxnChg chg="add mod">
          <ac:chgData name="Leonardo Chiariglione" userId="03ff1134-c2b7-4932-850d-6529216fed29" providerId="ADAL" clId="{7026B45C-C5DB-4F42-B0C1-40FE4A679CE9}" dt="2026-04-20T08:06:35.171" v="676" actId="1038"/>
          <ac:cxnSpMkLst>
            <pc:docMk/>
            <pc:sldMk cId="449482318" sldId="3787"/>
            <ac:cxnSpMk id="17" creationId="{6622148A-23CF-5B7B-B80C-BFB7BA15E00F}"/>
          </ac:cxnSpMkLst>
        </pc:cxnChg>
      </pc:sldChg>
      <pc:sldChg chg="modSp new mod">
        <pc:chgData name="Leonardo Chiariglione" userId="03ff1134-c2b7-4932-850d-6529216fed29" providerId="ADAL" clId="{7026B45C-C5DB-4F42-B0C1-40FE4A679CE9}" dt="2026-04-20T08:13:34.177" v="1038" actId="20577"/>
        <pc:sldMkLst>
          <pc:docMk/>
          <pc:sldMk cId="3041350177" sldId="3788"/>
        </pc:sldMkLst>
        <pc:spChg chg="mod">
          <ac:chgData name="Leonardo Chiariglione" userId="03ff1134-c2b7-4932-850d-6529216fed29" providerId="ADAL" clId="{7026B45C-C5DB-4F42-B0C1-40FE4A679CE9}" dt="2026-04-20T08:13:34.177" v="1038" actId="20577"/>
          <ac:spMkLst>
            <pc:docMk/>
            <pc:sldMk cId="3041350177" sldId="3788"/>
            <ac:spMk id="2" creationId="{C2AF5064-6EB5-31F5-6444-06BAD358CB7C}"/>
          </ac:spMkLst>
        </pc:spChg>
        <pc:spChg chg="mod">
          <ac:chgData name="Leonardo Chiariglione" userId="03ff1134-c2b7-4932-850d-6529216fed29" providerId="ADAL" clId="{7026B45C-C5DB-4F42-B0C1-40FE4A679CE9}" dt="2026-04-20T08:12:59.607" v="1019" actId="20577"/>
          <ac:spMkLst>
            <pc:docMk/>
            <pc:sldMk cId="3041350177" sldId="3788"/>
            <ac:spMk id="3" creationId="{80CBAB7D-D693-F9E9-1E73-D79E62EC2C49}"/>
          </ac:spMkLst>
        </pc:spChg>
      </pc:sldChg>
      <pc:sldChg chg="modSp new mod">
        <pc:chgData name="Leonardo Chiariglione" userId="03ff1134-c2b7-4932-850d-6529216fed29" providerId="ADAL" clId="{7026B45C-C5DB-4F42-B0C1-40FE4A679CE9}" dt="2026-04-20T10:18:57.973" v="3127" actId="12"/>
        <pc:sldMkLst>
          <pc:docMk/>
          <pc:sldMk cId="2327874718" sldId="3789"/>
        </pc:sldMkLst>
        <pc:spChg chg="mod">
          <ac:chgData name="Leonardo Chiariglione" userId="03ff1134-c2b7-4932-850d-6529216fed29" providerId="ADAL" clId="{7026B45C-C5DB-4F42-B0C1-40FE4A679CE9}" dt="2026-04-20T08:16:27.869" v="1117" actId="20577"/>
          <ac:spMkLst>
            <pc:docMk/>
            <pc:sldMk cId="2327874718" sldId="3789"/>
            <ac:spMk id="2" creationId="{55BBA4B8-934D-C1FD-9767-0AA4D1888443}"/>
          </ac:spMkLst>
        </pc:spChg>
        <pc:spChg chg="mod">
          <ac:chgData name="Leonardo Chiariglione" userId="03ff1134-c2b7-4932-850d-6529216fed29" providerId="ADAL" clId="{7026B45C-C5DB-4F42-B0C1-40FE4A679CE9}" dt="2026-04-20T10:18:57.973" v="3127" actId="12"/>
          <ac:spMkLst>
            <pc:docMk/>
            <pc:sldMk cId="2327874718" sldId="3789"/>
            <ac:spMk id="3" creationId="{E87BD78D-31B1-F703-BB81-A979DBB79C09}"/>
          </ac:spMkLst>
        </pc:spChg>
      </pc:sldChg>
      <pc:sldChg chg="modSp add mod">
        <pc:chgData name="Leonardo Chiariglione" userId="03ff1134-c2b7-4932-850d-6529216fed29" providerId="ADAL" clId="{7026B45C-C5DB-4F42-B0C1-40FE4A679CE9}" dt="2026-04-20T09:15:14.285" v="2454" actId="20577"/>
        <pc:sldMkLst>
          <pc:docMk/>
          <pc:sldMk cId="913421695" sldId="3790"/>
        </pc:sldMkLst>
        <pc:spChg chg="mod">
          <ac:chgData name="Leonardo Chiariglione" userId="03ff1134-c2b7-4932-850d-6529216fed29" providerId="ADAL" clId="{7026B45C-C5DB-4F42-B0C1-40FE4A679CE9}" dt="2026-04-20T09:08:54.038" v="2266"/>
          <ac:spMkLst>
            <pc:docMk/>
            <pc:sldMk cId="913421695" sldId="3790"/>
            <ac:spMk id="2" creationId="{E09D623E-3513-EB6B-7FE9-54BAC6271961}"/>
          </ac:spMkLst>
        </pc:spChg>
        <pc:spChg chg="mod">
          <ac:chgData name="Leonardo Chiariglione" userId="03ff1134-c2b7-4932-850d-6529216fed29" providerId="ADAL" clId="{7026B45C-C5DB-4F42-B0C1-40FE4A679CE9}" dt="2026-04-20T09:15:14.285" v="2454" actId="20577"/>
          <ac:spMkLst>
            <pc:docMk/>
            <pc:sldMk cId="913421695" sldId="3790"/>
            <ac:spMk id="3" creationId="{DB0A5BE7-211A-0FEA-9F44-50EC8C6A34C8}"/>
          </ac:spMkLst>
        </pc:spChg>
      </pc:sldChg>
      <pc:sldChg chg="modSp new mod">
        <pc:chgData name="Leonardo Chiariglione" userId="03ff1134-c2b7-4932-850d-6529216fed29" providerId="ADAL" clId="{7026B45C-C5DB-4F42-B0C1-40FE4A679CE9}" dt="2026-04-20T10:15:07.961" v="3099" actId="20577"/>
        <pc:sldMkLst>
          <pc:docMk/>
          <pc:sldMk cId="2381807634" sldId="3791"/>
        </pc:sldMkLst>
        <pc:spChg chg="mod">
          <ac:chgData name="Leonardo Chiariglione" userId="03ff1134-c2b7-4932-850d-6529216fed29" providerId="ADAL" clId="{7026B45C-C5DB-4F42-B0C1-40FE4A679CE9}" dt="2026-04-20T08:55:44.310" v="1991" actId="5793"/>
          <ac:spMkLst>
            <pc:docMk/>
            <pc:sldMk cId="2381807634" sldId="3791"/>
            <ac:spMk id="2" creationId="{63ACEFD9-D78D-0DD3-4972-003018B960D4}"/>
          </ac:spMkLst>
        </pc:spChg>
        <pc:spChg chg="mod">
          <ac:chgData name="Leonardo Chiariglione" userId="03ff1134-c2b7-4932-850d-6529216fed29" providerId="ADAL" clId="{7026B45C-C5DB-4F42-B0C1-40FE4A679CE9}" dt="2026-04-20T10:15:07.961" v="3099" actId="20577"/>
          <ac:spMkLst>
            <pc:docMk/>
            <pc:sldMk cId="2381807634" sldId="3791"/>
            <ac:spMk id="3" creationId="{AC431C3A-7CF7-A8C6-90F3-1EB8E811BB64}"/>
          </ac:spMkLst>
        </pc:spChg>
      </pc:sldChg>
      <pc:sldChg chg="modSp new mod">
        <pc:chgData name="Leonardo Chiariglione" userId="03ff1134-c2b7-4932-850d-6529216fed29" providerId="ADAL" clId="{7026B45C-C5DB-4F42-B0C1-40FE4A679CE9}" dt="2026-04-20T08:34:33.540" v="1634" actId="20577"/>
        <pc:sldMkLst>
          <pc:docMk/>
          <pc:sldMk cId="2323259136" sldId="3793"/>
        </pc:sldMkLst>
        <pc:spChg chg="mod">
          <ac:chgData name="Leonardo Chiariglione" userId="03ff1134-c2b7-4932-850d-6529216fed29" providerId="ADAL" clId="{7026B45C-C5DB-4F42-B0C1-40FE4A679CE9}" dt="2026-04-20T08:34:33.540" v="1634" actId="20577"/>
          <ac:spMkLst>
            <pc:docMk/>
            <pc:sldMk cId="2323259136" sldId="3793"/>
            <ac:spMk id="2" creationId="{F362C568-271A-B850-FA0A-92F7A6A82F3B}"/>
          </ac:spMkLst>
        </pc:spChg>
        <pc:spChg chg="mod">
          <ac:chgData name="Leonardo Chiariglione" userId="03ff1134-c2b7-4932-850d-6529216fed29" providerId="ADAL" clId="{7026B45C-C5DB-4F42-B0C1-40FE4A679CE9}" dt="2026-04-20T08:33:06.507" v="1629" actId="20577"/>
          <ac:spMkLst>
            <pc:docMk/>
            <pc:sldMk cId="2323259136" sldId="3793"/>
            <ac:spMk id="3" creationId="{44A7D4BB-91B2-214C-67D0-FFE90F63D061}"/>
          </ac:spMkLst>
        </pc:spChg>
      </pc:sldChg>
      <pc:sldChg chg="modSp new mod">
        <pc:chgData name="Leonardo Chiariglione" userId="03ff1134-c2b7-4932-850d-6529216fed29" providerId="ADAL" clId="{7026B45C-C5DB-4F42-B0C1-40FE4A679CE9}" dt="2026-04-20T09:20:01.297" v="2564" actId="20577"/>
        <pc:sldMkLst>
          <pc:docMk/>
          <pc:sldMk cId="1603208615" sldId="3798"/>
        </pc:sldMkLst>
        <pc:spChg chg="mod">
          <ac:chgData name="Leonardo Chiariglione" userId="03ff1134-c2b7-4932-850d-6529216fed29" providerId="ADAL" clId="{7026B45C-C5DB-4F42-B0C1-40FE4A679CE9}" dt="2026-04-20T09:15:54.780" v="2478" actId="20577"/>
          <ac:spMkLst>
            <pc:docMk/>
            <pc:sldMk cId="1603208615" sldId="3798"/>
            <ac:spMk id="2" creationId="{A474BCBF-C2EF-9087-8316-68E0C0CC6141}"/>
          </ac:spMkLst>
        </pc:spChg>
        <pc:spChg chg="mod">
          <ac:chgData name="Leonardo Chiariglione" userId="03ff1134-c2b7-4932-850d-6529216fed29" providerId="ADAL" clId="{7026B45C-C5DB-4F42-B0C1-40FE4A679CE9}" dt="2026-04-20T09:20:01.297" v="2564" actId="20577"/>
          <ac:spMkLst>
            <pc:docMk/>
            <pc:sldMk cId="1603208615" sldId="3798"/>
            <ac:spMk id="3" creationId="{7AE1AA97-7FF8-8F5A-E776-A51AA70183B0}"/>
          </ac:spMkLst>
        </pc:spChg>
      </pc:sldChg>
      <pc:sldChg chg="addSp delSp modSp new mod">
        <pc:chgData name="Leonardo Chiariglione" userId="03ff1134-c2b7-4932-850d-6529216fed29" providerId="ADAL" clId="{7026B45C-C5DB-4F42-B0C1-40FE4A679CE9}" dt="2026-04-20T09:25:16.821" v="2612" actId="20577"/>
        <pc:sldMkLst>
          <pc:docMk/>
          <pc:sldMk cId="659051726" sldId="3799"/>
        </pc:sldMkLst>
        <pc:spChg chg="mod">
          <ac:chgData name="Leonardo Chiariglione" userId="03ff1134-c2b7-4932-850d-6529216fed29" providerId="ADAL" clId="{7026B45C-C5DB-4F42-B0C1-40FE4A679CE9}" dt="2026-04-20T09:25:16.821" v="2612" actId="20577"/>
          <ac:spMkLst>
            <pc:docMk/>
            <pc:sldMk cId="659051726" sldId="3799"/>
            <ac:spMk id="2" creationId="{0AED393F-4ADC-1819-8EC4-54F71A5EC83C}"/>
          </ac:spMkLst>
        </pc:spChg>
        <pc:graphicFrameChg chg="add mod ord modGraphic">
          <ac:chgData name="Leonardo Chiariglione" userId="03ff1134-c2b7-4932-850d-6529216fed29" providerId="ADAL" clId="{7026B45C-C5DB-4F42-B0C1-40FE4A679CE9}" dt="2026-04-20T09:24:37.972" v="2577" actId="207"/>
          <ac:graphicFrameMkLst>
            <pc:docMk/>
            <pc:sldMk cId="659051726" sldId="3799"/>
            <ac:graphicFrameMk id="6" creationId="{720CF31E-5946-6A0C-0EC6-3162F61CF7F5}"/>
          </ac:graphicFrameMkLst>
        </pc:graphicFrameChg>
      </pc:sldChg>
      <pc:sldChg chg="modSp new mod">
        <pc:chgData name="Leonardo Chiariglione" userId="03ff1134-c2b7-4932-850d-6529216fed29" providerId="ADAL" clId="{7026B45C-C5DB-4F42-B0C1-40FE4A679CE9}" dt="2026-04-20T09:53:06.898" v="2921" actId="20577"/>
        <pc:sldMkLst>
          <pc:docMk/>
          <pc:sldMk cId="2144205911" sldId="3800"/>
        </pc:sldMkLst>
        <pc:spChg chg="mod">
          <ac:chgData name="Leonardo Chiariglione" userId="03ff1134-c2b7-4932-850d-6529216fed29" providerId="ADAL" clId="{7026B45C-C5DB-4F42-B0C1-40FE4A679CE9}" dt="2026-04-20T09:48:39.423" v="2864" actId="1035"/>
          <ac:spMkLst>
            <pc:docMk/>
            <pc:sldMk cId="2144205911" sldId="3800"/>
            <ac:spMk id="2" creationId="{88F213C0-156D-4CAF-CD96-9B89BF17EB7A}"/>
          </ac:spMkLst>
        </pc:spChg>
        <pc:spChg chg="mod">
          <ac:chgData name="Leonardo Chiariglione" userId="03ff1134-c2b7-4932-850d-6529216fed29" providerId="ADAL" clId="{7026B45C-C5DB-4F42-B0C1-40FE4A679CE9}" dt="2026-04-20T09:53:06.898" v="2921" actId="20577"/>
          <ac:spMkLst>
            <pc:docMk/>
            <pc:sldMk cId="2144205911" sldId="3800"/>
            <ac:spMk id="3" creationId="{691E9D71-B869-D51C-0F17-EAE25A67CFEF}"/>
          </ac:spMkLst>
        </pc:spChg>
      </pc:sldChg>
      <pc:sldChg chg="modSp new mod">
        <pc:chgData name="Leonardo Chiariglione" userId="03ff1134-c2b7-4932-850d-6529216fed29" providerId="ADAL" clId="{7026B45C-C5DB-4F42-B0C1-40FE4A679CE9}" dt="2026-04-20T10:10:12.642" v="3045" actId="14100"/>
        <pc:sldMkLst>
          <pc:docMk/>
          <pc:sldMk cId="2921053143" sldId="3801"/>
        </pc:sldMkLst>
        <pc:spChg chg="mod">
          <ac:chgData name="Leonardo Chiariglione" userId="03ff1134-c2b7-4932-850d-6529216fed29" providerId="ADAL" clId="{7026B45C-C5DB-4F42-B0C1-40FE4A679CE9}" dt="2026-04-20T10:09:01.417" v="3042" actId="14100"/>
          <ac:spMkLst>
            <pc:docMk/>
            <pc:sldMk cId="2921053143" sldId="3801"/>
            <ac:spMk id="2" creationId="{202A2CF9-CAC1-6C60-C4F8-3CAC2852A2FA}"/>
          </ac:spMkLst>
        </pc:spChg>
        <pc:spChg chg="mod">
          <ac:chgData name="Leonardo Chiariglione" userId="03ff1134-c2b7-4932-850d-6529216fed29" providerId="ADAL" clId="{7026B45C-C5DB-4F42-B0C1-40FE4A679CE9}" dt="2026-04-20T10:10:12.642" v="3045" actId="14100"/>
          <ac:spMkLst>
            <pc:docMk/>
            <pc:sldMk cId="2921053143" sldId="3801"/>
            <ac:spMk id="3" creationId="{C3F96542-EC22-FA4D-E6EE-5707E5954BD5}"/>
          </ac:spMkLst>
        </pc:spChg>
      </pc:sldChg>
      <pc:sldChg chg="addSp delSp modSp new mod">
        <pc:chgData name="Leonardo Chiariglione" userId="03ff1134-c2b7-4932-850d-6529216fed29" providerId="ADAL" clId="{7026B45C-C5DB-4F42-B0C1-40FE4A679CE9}" dt="2026-04-20T09:59:50.098" v="2980" actId="6549"/>
        <pc:sldMkLst>
          <pc:docMk/>
          <pc:sldMk cId="1399211032" sldId="3803"/>
        </pc:sldMkLst>
        <pc:spChg chg="mod">
          <ac:chgData name="Leonardo Chiariglione" userId="03ff1134-c2b7-4932-850d-6529216fed29" providerId="ADAL" clId="{7026B45C-C5DB-4F42-B0C1-40FE4A679CE9}" dt="2026-04-20T09:46:47.267" v="2808" actId="20577"/>
          <ac:spMkLst>
            <pc:docMk/>
            <pc:sldMk cId="1399211032" sldId="3803"/>
            <ac:spMk id="2" creationId="{8ABFE6AE-CFFA-60CB-47E9-CDAC1DE4F1D7}"/>
          </ac:spMkLst>
        </pc:spChg>
        <pc:spChg chg="add mod">
          <ac:chgData name="Leonardo Chiariglione" userId="03ff1134-c2b7-4932-850d-6529216fed29" providerId="ADAL" clId="{7026B45C-C5DB-4F42-B0C1-40FE4A679CE9}" dt="2026-04-20T09:59:50.098" v="2980" actId="6549"/>
          <ac:spMkLst>
            <pc:docMk/>
            <pc:sldMk cId="1399211032" sldId="3803"/>
            <ac:spMk id="7" creationId="{9CC7C4DA-766C-885D-BD3C-A1D3A02B325C}"/>
          </ac:spMkLst>
        </pc:spChg>
        <pc:graphicFrameChg chg="add mod ord modGraphic">
          <ac:chgData name="Leonardo Chiariglione" userId="03ff1134-c2b7-4932-850d-6529216fed29" providerId="ADAL" clId="{7026B45C-C5DB-4F42-B0C1-40FE4A679CE9}" dt="2026-04-20T09:46:26.661" v="2773" actId="1035"/>
          <ac:graphicFrameMkLst>
            <pc:docMk/>
            <pc:sldMk cId="1399211032" sldId="3803"/>
            <ac:graphicFrameMk id="6" creationId="{440DAA7D-6001-2948-7461-4A8BAE05ACCA}"/>
          </ac:graphicFrameMkLst>
        </pc:graphicFrameChg>
      </pc:sldChg>
      <pc:sldChg chg="modSp new mod">
        <pc:chgData name="Leonardo Chiariglione" userId="03ff1134-c2b7-4932-850d-6529216fed29" providerId="ADAL" clId="{7026B45C-C5DB-4F42-B0C1-40FE4A679CE9}" dt="2026-04-20T10:26:31.285" v="3220" actId="20577"/>
        <pc:sldMkLst>
          <pc:docMk/>
          <pc:sldMk cId="2911050974" sldId="3804"/>
        </pc:sldMkLst>
        <pc:spChg chg="mod">
          <ac:chgData name="Leonardo Chiariglione" userId="03ff1134-c2b7-4932-850d-6529216fed29" providerId="ADAL" clId="{7026B45C-C5DB-4F42-B0C1-40FE4A679CE9}" dt="2026-04-20T10:20:50.173" v="3174" actId="20577"/>
          <ac:spMkLst>
            <pc:docMk/>
            <pc:sldMk cId="2911050974" sldId="3804"/>
            <ac:spMk id="2" creationId="{12D3C9CB-CC52-00AD-34A8-7169B568FC31}"/>
          </ac:spMkLst>
        </pc:spChg>
        <pc:spChg chg="mod">
          <ac:chgData name="Leonardo Chiariglione" userId="03ff1134-c2b7-4932-850d-6529216fed29" providerId="ADAL" clId="{7026B45C-C5DB-4F42-B0C1-40FE4A679CE9}" dt="2026-04-20T10:26:31.285" v="3220" actId="20577"/>
          <ac:spMkLst>
            <pc:docMk/>
            <pc:sldMk cId="2911050974" sldId="3804"/>
            <ac:spMk id="3" creationId="{20A6A967-5DB1-2035-1ED8-F9D8466967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23-Apr-26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1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23-Apr-26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2/process-actions/mm-send" TargetMode="External"/><Relationship Id="rId13" Type="http://schemas.openxmlformats.org/officeDocument/2006/relationships/hyperlink" Target="https://mpai.community/standards/mpai-mmm/tec/v2-2/process-actions/mu-animate/" TargetMode="External"/><Relationship Id="rId3" Type="http://schemas.openxmlformats.org/officeDocument/2006/relationships/hyperlink" Target="https://mpai.community/standards/mpai-mmm/tec/v2-2/process-actions/mm-add" TargetMode="External"/><Relationship Id="rId7" Type="http://schemas.openxmlformats.org/officeDocument/2006/relationships/hyperlink" Target="https://mpai.community/standards/mpai-mmm/tec/v2-2/process-actions/property-change" TargetMode="External"/><Relationship Id="rId12" Type="http://schemas.openxmlformats.org/officeDocument/2006/relationships/hyperlink" Target="https://mpai.community/standards/mpai-mmm/tec/v2-2/process-actions/mu-ad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tec/v2-2/process-actions/mm-move" TargetMode="External"/><Relationship Id="rId11" Type="http://schemas.openxmlformats.org/officeDocument/2006/relationships/hyperlink" Target="https://mpai.community/standards/mpai-mmm/tec/v2-2/process-actions/mu-actuate/" TargetMode="External"/><Relationship Id="rId5" Type="http://schemas.openxmlformats.org/officeDocument/2006/relationships/hyperlink" Target="https://mpai.community/standards/mpai-mmm/tec/v2-2/process-actions/mm-capture" TargetMode="External"/><Relationship Id="rId15" Type="http://schemas.openxmlformats.org/officeDocument/2006/relationships/hyperlink" Target="https://mpai.community/standards/mpai-mmm/tec/v2-2/process-actions/mu-send" TargetMode="External"/><Relationship Id="rId10" Type="http://schemas.openxmlformats.org/officeDocument/2006/relationships/hyperlink" Target="https://mpai.community/standards/mpai-mmm/tec/v2-2/process-actions/um-send" TargetMode="External"/><Relationship Id="rId4" Type="http://schemas.openxmlformats.org/officeDocument/2006/relationships/hyperlink" Target="https://mpai.community/standards/mpai-mmm/tec/v2-2/process-actions/mm-animate/" TargetMode="External"/><Relationship Id="rId9" Type="http://schemas.openxmlformats.org/officeDocument/2006/relationships/hyperlink" Target="https://mpai.community/standards/mpai-mmm/tec/v2-2/process-actions/um-capture" TargetMode="External"/><Relationship Id="rId14" Type="http://schemas.openxmlformats.org/officeDocument/2006/relationships/hyperlink" Target="https://mpai.community/standards/mpai-mmm/tec/v2-2/process-actions/mu-mov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2/process-actions/post" TargetMode="External"/><Relationship Id="rId3" Type="http://schemas.openxmlformats.org/officeDocument/2006/relationships/hyperlink" Target="https://mpai.community/standards/mpai-mmm/tec/v2-2/process-actions/identify" TargetMode="External"/><Relationship Id="rId7" Type="http://schemas.openxmlformats.org/officeDocument/2006/relationships/hyperlink" Target="https://mpai.community/standards/mpai-mmm/tec/v2-2/process-actions/resolv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tec/v2-2/process-actions/register" TargetMode="External"/><Relationship Id="rId5" Type="http://schemas.openxmlformats.org/officeDocument/2006/relationships/hyperlink" Target="https://mpai.community/standards/mpai-mmm/tec/v2-2/process-actions/hide" TargetMode="External"/><Relationship Id="rId10" Type="http://schemas.openxmlformats.org/officeDocument/2006/relationships/hyperlink" Target="https://mpai.community/standards/mpai-mmm/tec/v2-2/process-actions/transact" TargetMode="External"/><Relationship Id="rId4" Type="http://schemas.openxmlformats.org/officeDocument/2006/relationships/hyperlink" Target="https://mpai.community/standards/mpai-mmm/tec/v2-2/process-actions/modify" TargetMode="External"/><Relationship Id="rId9" Type="http://schemas.openxmlformats.org/officeDocument/2006/relationships/hyperlink" Target="https://mpai.community/standards/mpai-mmm/tec/v2-2/process-actions/rights-chang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2/process-actions/validate" TargetMode="External"/><Relationship Id="rId3" Type="http://schemas.openxmlformats.org/officeDocument/2006/relationships/hyperlink" Target="https://mpai.community/standards/mpai-mmm/tec/v2-2/process-actions/discover" TargetMode="External"/><Relationship Id="rId7" Type="http://schemas.openxmlformats.org/officeDocument/2006/relationships/hyperlink" Target="https://mpai.community/standards/mpai-mmm/tec/v2-2/process-actions/authenticat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tec/v2-2/process-actions/convert" TargetMode="External"/><Relationship Id="rId5" Type="http://schemas.openxmlformats.org/officeDocument/2006/relationships/hyperlink" Target="https://mpai.community/standards/mpai-mmm/tec/v2-2/process-actions/author" TargetMode="External"/><Relationship Id="rId4" Type="http://schemas.openxmlformats.org/officeDocument/2006/relationships/hyperlink" Target="https://mpai.community/standards/mpai-mmm/tec/v2-2/process-actions/interpret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mmm/tec/v2-2/data-types/process-action/" TargetMode="External"/><Relationship Id="rId18" Type="http://schemas.openxmlformats.org/officeDocument/2006/relationships/hyperlink" Target="https://mpai.community/standards/mpai-mmm/tec/v2-2/data-types/rule/" TargetMode="External"/><Relationship Id="rId26" Type="http://schemas.openxmlformats.org/officeDocument/2006/relationships/hyperlink" Target="https://mpai.community/standards/mpai-mmm/tec/v2-2/data-types/discovery-object/" TargetMode="External"/><Relationship Id="rId39" Type="http://schemas.openxmlformats.org/officeDocument/2006/relationships/hyperlink" Target="https://mpai.community/standards/mpai-mmm/tec/v2-2/data-types/financial-error-report/" TargetMode="External"/><Relationship Id="rId21" Type="http://schemas.openxmlformats.org/officeDocument/2006/relationships/hyperlink" Target="https://mpai.community/standards/mpai-mmm/tec/v2-2/data-types/personal-profile/" TargetMode="External"/><Relationship Id="rId34" Type="http://schemas.openxmlformats.org/officeDocument/2006/relationships/hyperlink" Target="https://mpai.community/standards/mpai-mmm/tec/v2-2/data-types/service-pricing-model/" TargetMode="External"/><Relationship Id="rId42" Type="http://schemas.openxmlformats.org/officeDocument/2006/relationships/hyperlink" Target="https://mpai.community/standards/mpai-mmm/tec/v2-2/data-types/value-metadata-ids/" TargetMode="External"/><Relationship Id="rId7" Type="http://schemas.openxmlformats.org/officeDocument/2006/relationships/hyperlink" Target="https://mpai.community/standards/mpai-mmm/tec/v2-2/data-types/simple-certificate/" TargetMode="External"/><Relationship Id="rId2" Type="http://schemas.openxmlformats.org/officeDocument/2006/relationships/hyperlink" Target="https://mpai.community/standards/mpai-mmm/tec/v2-2/data-types/capabilities/" TargetMode="External"/><Relationship Id="rId16" Type="http://schemas.openxmlformats.org/officeDocument/2006/relationships/hyperlink" Target="https://mpai.community/standards/mpai-mmm/tec/v2-2/data-types/ipp-message/" TargetMode="External"/><Relationship Id="rId20" Type="http://schemas.openxmlformats.org/officeDocument/2006/relationships/hyperlink" Target="https://mpai.community/standards/mpai-mmm/tec/v2-2/data-types/account/" TargetMode="External"/><Relationship Id="rId29" Type="http://schemas.openxmlformats.org/officeDocument/2006/relationships/hyperlink" Target="https://mpai.community/standards/mpai-mmm/tec/v2-2/data-types/asset/" TargetMode="External"/><Relationship Id="rId41" Type="http://schemas.openxmlformats.org/officeDocument/2006/relationships/hyperlink" Target="https://mpai.community/standards/mpai-mmm/tec/v2-2/data-types/lic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2/data-types/item/" TargetMode="External"/><Relationship Id="rId11" Type="http://schemas.openxmlformats.org/officeDocument/2006/relationships/hyperlink" Target="https://mpai.community/standards/mpai-mmm/tec/v2-2/data-types/right/" TargetMode="External"/><Relationship Id="rId24" Type="http://schemas.openxmlformats.org/officeDocument/2006/relationships/hyperlink" Target="https://mpai.community/standards/mpai-mmm/tec/v2-2/data-types/validation/" TargetMode="External"/><Relationship Id="rId32" Type="http://schemas.openxmlformats.org/officeDocument/2006/relationships/hyperlink" Target="https://mpai.community/standards/mpai-mmm/tec/v2-2/data-types/provenance/" TargetMode="External"/><Relationship Id="rId37" Type="http://schemas.openxmlformats.org/officeDocument/2006/relationships/hyperlink" Target="https://mpai.community/standards/mpai-mmm/tec/v2-2/data-types/fault-detection-report/" TargetMode="External"/><Relationship Id="rId40" Type="http://schemas.openxmlformats.org/officeDocument/2006/relationships/hyperlink" Target="https://mpai.community/standards/mpai-mmm/tec/v2-2/data-types/value/" TargetMode="External"/><Relationship Id="rId5" Type="http://schemas.openxmlformats.org/officeDocument/2006/relationships/hyperlink" Target="https://mpai.community/standards/mpai-mmm/tec/v2-2/data-types/program-object/" TargetMode="External"/><Relationship Id="rId15" Type="http://schemas.openxmlformats.org/officeDocument/2006/relationships/hyperlink" Target="https://mpai.community/standards/mpai-mmm/tec/v2-2/data-types/resolution/" TargetMode="External"/><Relationship Id="rId23" Type="http://schemas.openxmlformats.org/officeDocument/2006/relationships/hyperlink" Target="https://mpai.community/standards/mpai-mmm/tec/v2-2/data-types/authentication/" TargetMode="External"/><Relationship Id="rId28" Type="http://schemas.openxmlformats.org/officeDocument/2006/relationships/hyperlink" Target="https://mpai.community/standards/mpai-mmm/tec/v2-2/data-types/interpretation-object/" TargetMode="External"/><Relationship Id="rId36" Type="http://schemas.openxmlformats.org/officeDocument/2006/relationships/hyperlink" Target="https://mpai.community/standards/mpai-mmm/tec/v2-2/data-types/simple-contract/" TargetMode="External"/><Relationship Id="rId10" Type="http://schemas.openxmlformats.org/officeDocument/2006/relationships/hyperlink" Target="https://mpai.community/standards/mpai-mmm/tec/v2-2/data-types/activity-data/" TargetMode="External"/><Relationship Id="rId19" Type="http://schemas.openxmlformats.org/officeDocument/2006/relationships/hyperlink" Target="https://mpai.community/standards/mpai-mmm/tec/v2-2/data-types/process/" TargetMode="External"/><Relationship Id="rId31" Type="http://schemas.openxmlformats.org/officeDocument/2006/relationships/hyperlink" Target="https://mpai.community/standards/mpai-mmm/tec/v2-2/data-types/contract-object/" TargetMode="External"/><Relationship Id="rId44" Type="http://schemas.openxmlformats.org/officeDocument/2006/relationships/hyperlink" Target="https://mpai.community/standards/mpai-mmm/tec/v2-2/data-types/wallet/" TargetMode="External"/><Relationship Id="rId4" Type="http://schemas.openxmlformats.org/officeDocument/2006/relationships/hyperlink" Target="https://mpai.community/standards/mpai-mmm/tec/v2-2/data-types/identifier/" TargetMode="External"/><Relationship Id="rId9" Type="http://schemas.openxmlformats.org/officeDocument/2006/relationships/hyperlink" Target="https://mpai.community/standards/mpai-mmm/tec/v2-2/data-types/u-environment/" TargetMode="External"/><Relationship Id="rId14" Type="http://schemas.openxmlformats.org/officeDocument/2006/relationships/hyperlink" Target="https://mpai.community/standards/mpai-mmm/tec/v2-2/data-types/event/" TargetMode="External"/><Relationship Id="rId22" Type="http://schemas.openxmlformats.org/officeDocument/2006/relationships/hyperlink" Target="https://mpai.community/standards/mpai-mmm/tec/v2-2/data-types/personal-data/" TargetMode="External"/><Relationship Id="rId27" Type="http://schemas.openxmlformats.org/officeDocument/2006/relationships/hyperlink" Target="https://mpai.community/standards/mpai-mmm/tec/v2-2/data-types/basic-interpretation/" TargetMode="External"/><Relationship Id="rId30" Type="http://schemas.openxmlformats.org/officeDocument/2006/relationships/hyperlink" Target="https://mpai.community/standards/mpai-mmm/tec/v2-2/data-types/market-classes/" TargetMode="External"/><Relationship Id="rId35" Type="http://schemas.openxmlformats.org/officeDocument/2006/relationships/hyperlink" Target="https://mpai.community/standards/mpai-mmm/tec/v2-2/data-types/fault-behaviour-report/" TargetMode="External"/><Relationship Id="rId43" Type="http://schemas.openxmlformats.org/officeDocument/2006/relationships/hyperlink" Target="https://mpai.community/standards/mpai-mmm/tec/v2-2/data-types/marketplace-policy-ids/" TargetMode="External"/><Relationship Id="rId8" Type="http://schemas.openxmlformats.org/officeDocument/2006/relationships/hyperlink" Target="https://mpai.community/standards/mpai-mmm/tec/v2-2/data-types/m-environment/" TargetMode="External"/><Relationship Id="rId3" Type="http://schemas.openxmlformats.org/officeDocument/2006/relationships/hyperlink" Target="https://mpai.community/standards/mpai-mmm/tec/v2-2/data-types/m-instance/" TargetMode="External"/><Relationship Id="rId12" Type="http://schemas.openxmlformats.org/officeDocument/2006/relationships/hyperlink" Target="https://mpai.community/standards/mpai-mmm/tec/v2-2/data-types/any-action/" TargetMode="External"/><Relationship Id="rId17" Type="http://schemas.openxmlformats.org/officeDocument/2006/relationships/hyperlink" Target="https://mpai.community/standards/mpai-mmm/tec/v2-2/data-types/message/" TargetMode="External"/><Relationship Id="rId25" Type="http://schemas.openxmlformats.org/officeDocument/2006/relationships/hyperlink" Target="https://mpai.community/standards/mpai-mmm/tec/v2-2/data-types/basic-discovery/" TargetMode="External"/><Relationship Id="rId33" Type="http://schemas.openxmlformats.org/officeDocument/2006/relationships/hyperlink" Target="https://mpai.community/standards/mpai-mmm/tec/v2-2/data-types/currency-object/" TargetMode="External"/><Relationship Id="rId38" Type="http://schemas.openxmlformats.org/officeDocument/2006/relationships/hyperlink" Target="https://mpai.community/standards/mpai-mmm/tec/v2-2/data-types/transaction/" TargetMode="Externa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osd/v1-5/data-types/audio-visual-scene-geometry/" TargetMode="External"/><Relationship Id="rId18" Type="http://schemas.openxmlformats.org/officeDocument/2006/relationships/hyperlink" Target="https://mpai.community/standards/mpai-osd/v1-5/data-types/speech-scene-descriptors/" TargetMode="External"/><Relationship Id="rId26" Type="http://schemas.openxmlformats.org/officeDocument/2006/relationships/hyperlink" Target="https://mpai.community/standards/mpai-osd/v1-5/data-types/acoustic-profile/" TargetMode="External"/><Relationship Id="rId39" Type="http://schemas.openxmlformats.org/officeDocument/2006/relationships/hyperlink" Target="https://mpai.community/standards/mpai-osd/v1-5/data-types/spatial-attitude/" TargetMode="External"/><Relationship Id="rId21" Type="http://schemas.openxmlformats.org/officeDocument/2006/relationships/hyperlink" Target="https://mpai.community/standards/mpai-osd/v1-5/data-types/visual-event-descriptors/" TargetMode="External"/><Relationship Id="rId34" Type="http://schemas.openxmlformats.org/officeDocument/2006/relationships/hyperlink" Target="https://mpai.community/standards/mpai-osd/v1-5/data-types/simple-time/" TargetMode="External"/><Relationship Id="rId7" Type="http://schemas.openxmlformats.org/officeDocument/2006/relationships/hyperlink" Target="https://mpai.community/standards/mpai-osd/v1-5/data-types/audio-event-descriptors/" TargetMode="External"/><Relationship Id="rId2" Type="http://schemas.openxmlformats.org/officeDocument/2006/relationships/hyperlink" Target="https://mpai.community/standards/mpai-osd/v1-5/data-types/3d-model-object/" TargetMode="External"/><Relationship Id="rId16" Type="http://schemas.openxmlformats.org/officeDocument/2006/relationships/hyperlink" Target="https://mpai.community/standards/mpai-osd/v1-5/data-types/speech-object/" TargetMode="External"/><Relationship Id="rId20" Type="http://schemas.openxmlformats.org/officeDocument/2006/relationships/hyperlink" Target="https://mpai.community/standards/mpai-osd/v1-5/data-types/visual-object/" TargetMode="External"/><Relationship Id="rId29" Type="http://schemas.openxmlformats.org/officeDocument/2006/relationships/hyperlink" Target="https://mpai.community/standards/mpai-osd/v1-5/data-types/text-object/" TargetMode="External"/><Relationship Id="rId41" Type="http://schemas.openxmlformats.org/officeDocument/2006/relationships/hyperlink" Target="https://mpai.community/standards/mpai-mmm/tec/v2-2/data-types/universe-metaverse-m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5/data-types/audio-object/" TargetMode="External"/><Relationship Id="rId11" Type="http://schemas.openxmlformats.org/officeDocument/2006/relationships/hyperlink" Target="https://mpai.community/standards/mpai-osd/v1-5/data-types/audio-visual-event-descriptors/" TargetMode="External"/><Relationship Id="rId24" Type="http://schemas.openxmlformats.org/officeDocument/2006/relationships/hyperlink" Target="https://mpai.community/standards/mpai-osd/v1-5/data-types/audio-source/" TargetMode="External"/><Relationship Id="rId32" Type="http://schemas.openxmlformats.org/officeDocument/2006/relationships/hyperlink" Target="https://mpai.community/standards/mpai-mmc/v2-5/data-types/emotion/" TargetMode="External"/><Relationship Id="rId37" Type="http://schemas.openxmlformats.org/officeDocument/2006/relationships/hyperlink" Target="https://mpai.community/standards/mpai-osd/v1-5/data-types/space-time/" TargetMode="External"/><Relationship Id="rId40" Type="http://schemas.openxmlformats.org/officeDocument/2006/relationships/hyperlink" Target="https://mpai.community/standards/mpai-osd/v1-5/data-types/position/" TargetMode="External"/><Relationship Id="rId5" Type="http://schemas.openxmlformats.org/officeDocument/2006/relationships/hyperlink" Target="https://mpai.community/standards/mpai-osd/v1-5/data-types/3d-model-scene-geometry/" TargetMode="External"/><Relationship Id="rId15" Type="http://schemas.openxmlformats.org/officeDocument/2006/relationships/hyperlink" Target="https://mpai.community/standards/mpai-osd/v1-5/data-types/location-object/" TargetMode="External"/><Relationship Id="rId23" Type="http://schemas.openxmlformats.org/officeDocument/2006/relationships/hyperlink" Target="https://mpai.community/standards/mpai-osd/v1-5/data-types/visual-scene-geometry/" TargetMode="External"/><Relationship Id="rId28" Type="http://schemas.openxmlformats.org/officeDocument/2006/relationships/hyperlink" Target="https://mpai.community/standards/mpai-mmm/tec/v2-2/data-types/r-item/" TargetMode="External"/><Relationship Id="rId36" Type="http://schemas.openxmlformats.org/officeDocument/2006/relationships/hyperlink" Target="https://mpai.community/standards/mpai-osd/v1-5/data-types/orientation/" TargetMode="External"/><Relationship Id="rId10" Type="http://schemas.openxmlformats.org/officeDocument/2006/relationships/hyperlink" Target="https://mpai.community/standards/mpai-osd/v1-5/data-types/audio-visual-object/" TargetMode="External"/><Relationship Id="rId19" Type="http://schemas.openxmlformats.org/officeDocument/2006/relationships/hyperlink" Target="https://mpai.community/standards/mpai-osd/v1-5/data-types/speech-scene-geometry/" TargetMode="External"/><Relationship Id="rId31" Type="http://schemas.openxmlformats.org/officeDocument/2006/relationships/hyperlink" Target="https://mpai.community/standards/mpai-mmc/v2-5/data-types/personal-status/" TargetMode="External"/><Relationship Id="rId4" Type="http://schemas.openxmlformats.org/officeDocument/2006/relationships/hyperlink" Target="https://mpai.community/standards/mpai-osd/v1-5/data-types/3d-model-scene-descriptors/" TargetMode="External"/><Relationship Id="rId9" Type="http://schemas.openxmlformats.org/officeDocument/2006/relationships/hyperlink" Target="https://mpai.community/standards/mpai-osd/v1-5/data-types/audio-scene-geometry/" TargetMode="External"/><Relationship Id="rId14" Type="http://schemas.openxmlformats.org/officeDocument/2006/relationships/hyperlink" Target="https://mpai.community/standards/mpai-osd/v1-5/data-types/basic-location-object/" TargetMode="External"/><Relationship Id="rId22" Type="http://schemas.openxmlformats.org/officeDocument/2006/relationships/hyperlink" Target="https://mpai.community/standards/mpai-osd/v1-5/data-types/visual-scene-descriptors/" TargetMode="External"/><Relationship Id="rId27" Type="http://schemas.openxmlformats.org/officeDocument/2006/relationships/hyperlink" Target="https://mpai.community/standards/mpai-osd/v1-5/data-types/perceptible-entity/" TargetMode="External"/><Relationship Id="rId30" Type="http://schemas.openxmlformats.org/officeDocument/2006/relationships/hyperlink" Target="https://mpai.community/standards/mpai-mmc/v2-5/data-types/cognitive-state/" TargetMode="External"/><Relationship Id="rId35" Type="http://schemas.openxmlformats.org/officeDocument/2006/relationships/hyperlink" Target="https://mpai.community/standards/mpai-osd/v1-5/data-types/time/" TargetMode="External"/><Relationship Id="rId8" Type="http://schemas.openxmlformats.org/officeDocument/2006/relationships/hyperlink" Target="https://mpai.community/standards/mpai-osd/v1-5/data-types/audio-scene-descriptors/" TargetMode="External"/><Relationship Id="rId3" Type="http://schemas.openxmlformats.org/officeDocument/2006/relationships/hyperlink" Target="https://mpai.community/standards/mpai-osd/v1-5/data-types/3d-model-event-descriptors/" TargetMode="External"/><Relationship Id="rId12" Type="http://schemas.openxmlformats.org/officeDocument/2006/relationships/hyperlink" Target="https://mpai.community/standards/mpai-osd/v1-5/data-types/audio-visual-scene-descriptors/" TargetMode="External"/><Relationship Id="rId17" Type="http://schemas.openxmlformats.org/officeDocument/2006/relationships/hyperlink" Target="https://mpai.community/standards/mpai-osd/v1-5/data-types/speech-event-descriptors/" TargetMode="External"/><Relationship Id="rId25" Type="http://schemas.openxmlformats.org/officeDocument/2006/relationships/hyperlink" Target="https://mpai.community/standards/mpai-osd/v1-5/data-types/light-source/" TargetMode="External"/><Relationship Id="rId33" Type="http://schemas.openxmlformats.org/officeDocument/2006/relationships/hyperlink" Target="https://mpai.community/standards/mpai-mmc/v2-5/data-types/social-attitude/" TargetMode="External"/><Relationship Id="rId38" Type="http://schemas.openxmlformats.org/officeDocument/2006/relationships/hyperlink" Target="https://mpai.community/standards/mpai-osd/v1-5/data-types/point-of-view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m/tec/v2-2/data-types/activity-dat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MMM4/V2.2/data/ServicePricingModel.json" TargetMode="External"/><Relationship Id="rId18" Type="http://schemas.openxmlformats.org/officeDocument/2006/relationships/hyperlink" Target="https://mpai.community/standards/mpai-mmm/tec/v2-2/data-types/fault-detection-report/" TargetMode="External"/><Relationship Id="rId26" Type="http://schemas.openxmlformats.org/officeDocument/2006/relationships/hyperlink" Target="https://mpai.community/standards/mpai-mmm/tec/v2-2/data-types/licence/" TargetMode="External"/><Relationship Id="rId3" Type="http://schemas.openxmlformats.org/officeDocument/2006/relationships/hyperlink" Target="https://schemas.mpai.community/MMM4/V2.2/data/Asset.json" TargetMode="External"/><Relationship Id="rId21" Type="http://schemas.openxmlformats.org/officeDocument/2006/relationships/hyperlink" Target="https://schemas.mpai.community/MMM4/V2.2/data/Transaction.json" TargetMode="External"/><Relationship Id="rId7" Type="http://schemas.openxmlformats.org/officeDocument/2006/relationships/hyperlink" Target="https://schemas.mpai.community/MMM4/V2.2/data/ContractObject.json" TargetMode="External"/><Relationship Id="rId12" Type="http://schemas.openxmlformats.org/officeDocument/2006/relationships/hyperlink" Target="https://mpai.community/standards/mpai-mmm/tec/v2-2/data-types/service-pricing-model/" TargetMode="External"/><Relationship Id="rId17" Type="http://schemas.openxmlformats.org/officeDocument/2006/relationships/hyperlink" Target="https://schemas.mpai.community/MMM4/V2.2/data/BasicContract.json" TargetMode="External"/><Relationship Id="rId25" Type="http://schemas.openxmlformats.org/officeDocument/2006/relationships/hyperlink" Target="https://schemas.mpai.community/MMM4/V2.2/data/Value.json" TargetMode="External"/><Relationship Id="rId33" Type="http://schemas.openxmlformats.org/officeDocument/2006/relationships/hyperlink" Target="https://schemas.mpai.community/MMM4/V2.2/data/Wallet.json" TargetMode="External"/><Relationship Id="rId2" Type="http://schemas.openxmlformats.org/officeDocument/2006/relationships/hyperlink" Target="https://mpai.community/standards/mpai-mmm/tec/v2-2/data-types/asset/" TargetMode="External"/><Relationship Id="rId16" Type="http://schemas.openxmlformats.org/officeDocument/2006/relationships/hyperlink" Target="https://mpai.community/standards/mpai-mmm/tec/v2-2/data-types/simple-contract/" TargetMode="External"/><Relationship Id="rId20" Type="http://schemas.openxmlformats.org/officeDocument/2006/relationships/hyperlink" Target="https://mpai.community/standards/mpai-mmm/tec/v2-2/data-types/transaction/" TargetMode="External"/><Relationship Id="rId29" Type="http://schemas.openxmlformats.org/officeDocument/2006/relationships/hyperlink" Target="https://schemas.mpai.community/MMM4/V2.2/data/ValueMetadataIDs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2/data-types/contract-object/" TargetMode="External"/><Relationship Id="rId11" Type="http://schemas.openxmlformats.org/officeDocument/2006/relationships/hyperlink" Target="https://schemas.mpai.community/MMM4/V2.2/data/CurrencyObject.json" TargetMode="External"/><Relationship Id="rId24" Type="http://schemas.openxmlformats.org/officeDocument/2006/relationships/hyperlink" Target="https://mpai.community/standards/mpai-mmm/tec/v2-2/data-types/value/" TargetMode="External"/><Relationship Id="rId32" Type="http://schemas.openxmlformats.org/officeDocument/2006/relationships/hyperlink" Target="https://mpai.community/standards/mpai-mmm/tec/v2-2/data-types/wallet/" TargetMode="External"/><Relationship Id="rId5" Type="http://schemas.openxmlformats.org/officeDocument/2006/relationships/hyperlink" Target="https://schemas.mpai.community/MMM4/V2.2/data/MarketClasses.json" TargetMode="External"/><Relationship Id="rId15" Type="http://schemas.openxmlformats.org/officeDocument/2006/relationships/hyperlink" Target="https://schemas.mpai.community/MMM4/V2.2/data/FaultBehaviourReport.json" TargetMode="External"/><Relationship Id="rId23" Type="http://schemas.openxmlformats.org/officeDocument/2006/relationships/hyperlink" Target="https://schemas.mpai.community/MMM4/V2.2/data/FinancialErrorReport.json" TargetMode="External"/><Relationship Id="rId28" Type="http://schemas.openxmlformats.org/officeDocument/2006/relationships/hyperlink" Target="https://mpai.community/standards/mpai-mmm/tec/v2-2/data-types/value-metadata-ids/" TargetMode="External"/><Relationship Id="rId10" Type="http://schemas.openxmlformats.org/officeDocument/2006/relationships/hyperlink" Target="https://mpai.community/standards/mpai-mmm/tec/v2-2/data-types/currency-object/" TargetMode="External"/><Relationship Id="rId19" Type="http://schemas.openxmlformats.org/officeDocument/2006/relationships/hyperlink" Target="https://schemas.mpai.community/MMM4/V2.2/data/FaultDetectionReport.json" TargetMode="External"/><Relationship Id="rId31" Type="http://schemas.openxmlformats.org/officeDocument/2006/relationships/hyperlink" Target="https://schemas.mpai.community/MMM4/V2.2/data/MarketplacePolicyIDs.json" TargetMode="External"/><Relationship Id="rId4" Type="http://schemas.openxmlformats.org/officeDocument/2006/relationships/hyperlink" Target="https://mpai.community/standards/mpai-mmm/tec/v2-2/data-types/market-classes/" TargetMode="External"/><Relationship Id="rId9" Type="http://schemas.openxmlformats.org/officeDocument/2006/relationships/hyperlink" Target="https://schemas.mpai.community/MMM4/V2.2/data/Provenance.json" TargetMode="External"/><Relationship Id="rId14" Type="http://schemas.openxmlformats.org/officeDocument/2006/relationships/hyperlink" Target="https://mpai.community/standards/mpai-mmm/tec/v2-2/data-types/fault-behaviour-report/" TargetMode="External"/><Relationship Id="rId22" Type="http://schemas.openxmlformats.org/officeDocument/2006/relationships/hyperlink" Target="https://mpai.community/standards/mpai-mmm/tec/v2-2/data-types/financial-error-report/" TargetMode="External"/><Relationship Id="rId27" Type="http://schemas.openxmlformats.org/officeDocument/2006/relationships/hyperlink" Target="https://schemas.mpai.community/MMM4/V2.2/data/Licence.json" TargetMode="External"/><Relationship Id="rId30" Type="http://schemas.openxmlformats.org/officeDocument/2006/relationships/hyperlink" Target="https://mpai.community/standards/mpai-mmm/tec/v2-2/data-types/marketplace-policy-ids/" TargetMode="External"/><Relationship Id="rId8" Type="http://schemas.openxmlformats.org/officeDocument/2006/relationships/hyperlink" Target="https://mpai.community/standards/mpai-mmm/tec/v2-2/data-types/provenanc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mmm/tec/v2-2/process-actions/mu-add" TargetMode="External"/><Relationship Id="rId2" Type="http://schemas.openxmlformats.org/officeDocument/2006/relationships/hyperlink" Target="https://mpai.community/standards/mpai-mmm/tec/v2-2/process-actions/mu-actua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2/process-actions/mu-send" TargetMode="External"/><Relationship Id="rId5" Type="http://schemas.openxmlformats.org/officeDocument/2006/relationships/hyperlink" Target="https://mpai.community/standards/mpai-mmm/tec/v2-2/process-actions/mu-move" TargetMode="External"/><Relationship Id="rId4" Type="http://schemas.openxmlformats.org/officeDocument/2006/relationships/hyperlink" Target="https://mpai.community/standards/mpai-mmm/tec/v2-2/process-actions/mu-animate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standards/mpai-mmm/tec/v2-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2/scope/" TargetMode="External"/><Relationship Id="rId13" Type="http://schemas.openxmlformats.org/officeDocument/2006/relationships/hyperlink" Target="https://mpai.community/standards/mpai-mmm/tec/v2-2/reference-software" TargetMode="External"/><Relationship Id="rId3" Type="http://schemas.openxmlformats.org/officeDocument/2006/relationships/hyperlink" Target="https://mpai.community/standards/mpai-mmm/tec/v2-2/architecture-and-operation/" TargetMode="External"/><Relationship Id="rId7" Type="http://schemas.openxmlformats.org/officeDocument/2006/relationships/hyperlink" Target="https://mpai.community/standards/mpai-mmm/tec/v2-2/verification-use-cases/" TargetMode="External"/><Relationship Id="rId12" Type="http://schemas.openxmlformats.org/officeDocument/2006/relationships/hyperlink" Target="https://mpai.community/standards/mpai-mmm/tec/v2-2/process-actions/" TargetMode="External"/><Relationship Id="rId2" Type="http://schemas.openxmlformats.org/officeDocument/2006/relationships/hyperlink" Target="https://mpai.community/standards/foreword" TargetMode="External"/><Relationship Id="rId16" Type="http://schemas.openxmlformats.org/officeDocument/2006/relationships/hyperlink" Target="https://mpai.community/standards/mpai-mmm/tec/v2-2/guidelin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2/processes/" TargetMode="External"/><Relationship Id="rId11" Type="http://schemas.openxmlformats.org/officeDocument/2006/relationships/hyperlink" Target="https://mpai.community/standards/mpai-mmm/tec/v2-2/definitions/" TargetMode="External"/><Relationship Id="rId5" Type="http://schemas.openxmlformats.org/officeDocument/2006/relationships/hyperlink" Target="https://mpai.community/standards/mpai-mmm/tec/v2-2/introduction/" TargetMode="External"/><Relationship Id="rId15" Type="http://schemas.openxmlformats.org/officeDocument/2006/relationships/hyperlink" Target="https://mpai.community/standards/mpai-mmm/tec/v2-2/protocols/" TargetMode="External"/><Relationship Id="rId10" Type="http://schemas.openxmlformats.org/officeDocument/2006/relationships/hyperlink" Target="https://mpai.community/standards/mpai-mmm/tec/v2-2/mpai-mmm-api/" TargetMode="External"/><Relationship Id="rId4" Type="http://schemas.openxmlformats.org/officeDocument/2006/relationships/hyperlink" Target="https://mpai.community/standards/mpai-mmm/tec/v2-2/profiles/" TargetMode="External"/><Relationship Id="rId9" Type="http://schemas.openxmlformats.org/officeDocument/2006/relationships/hyperlink" Target="https://mpai.community/standards/mpai-mmm/tec/v2-2/data-types/" TargetMode="External"/><Relationship Id="rId14" Type="http://schemas.openxmlformats.org/officeDocument/2006/relationships/hyperlink" Target="https://mpai.community/standards/mpai-mmm/tec/v2-2/referenc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2/process-actions/transact" TargetMode="External"/><Relationship Id="rId13" Type="http://schemas.openxmlformats.org/officeDocument/2006/relationships/hyperlink" Target="https://mpai.community/standards/mpai-mmm/tec/v2-2/process-actions/author" TargetMode="External"/><Relationship Id="rId18" Type="http://schemas.openxmlformats.org/officeDocument/2006/relationships/hyperlink" Target="https://mpai.community/standards/mpai-mmm/tec/v2-2/process-actions/mu-move" TargetMode="External"/><Relationship Id="rId26" Type="http://schemas.openxmlformats.org/officeDocument/2006/relationships/hyperlink" Target="https://mpai.community/standards/mpai-mmm/tec/v2-2/process-actions/modify" TargetMode="External"/><Relationship Id="rId3" Type="http://schemas.openxmlformats.org/officeDocument/2006/relationships/hyperlink" Target="https://mpai.community/standards/mpai-mmm/tec/v2-2/process-actions/um-capture" TargetMode="External"/><Relationship Id="rId21" Type="http://schemas.openxmlformats.org/officeDocument/2006/relationships/hyperlink" Target="https://mpai.community/standards/mpai-mmm/tec/v2-2/process-actions/mm-capture" TargetMode="External"/><Relationship Id="rId7" Type="http://schemas.openxmlformats.org/officeDocument/2006/relationships/hyperlink" Target="https://mpai.community/standards/mpai-mmm/tec/v2-2/process-actions/authenticate" TargetMode="External"/><Relationship Id="rId12" Type="http://schemas.openxmlformats.org/officeDocument/2006/relationships/hyperlink" Target="https://mpai.community/standards/mpai-mmm/tec/v2-2/process-actions/mu-actuate/" TargetMode="External"/><Relationship Id="rId17" Type="http://schemas.openxmlformats.org/officeDocument/2006/relationships/hyperlink" Target="https://mpai.community/standards/mpai-mmm/tec/v2-2/process-actions/mm-add" TargetMode="External"/><Relationship Id="rId25" Type="http://schemas.openxmlformats.org/officeDocument/2006/relationships/hyperlink" Target="https://mpai.community/standards/mpai-mmm/tec/v2-2/process-actions/property-change" TargetMode="External"/><Relationship Id="rId2" Type="http://schemas.openxmlformats.org/officeDocument/2006/relationships/hyperlink" Target="https://mpai.community/standards/mpai-mmm/tec/v2-2/process-actions/mm-send" TargetMode="External"/><Relationship Id="rId16" Type="http://schemas.openxmlformats.org/officeDocument/2006/relationships/hyperlink" Target="https://mpai.community/standards/mpai-mmm/tec/v2-2/process-actions/mu-animate/" TargetMode="External"/><Relationship Id="rId20" Type="http://schemas.openxmlformats.org/officeDocument/2006/relationships/hyperlink" Target="https://mpai.community/standards/mpai-mmm/tec/v2-2/process-actions/mu-send" TargetMode="External"/><Relationship Id="rId29" Type="http://schemas.openxmlformats.org/officeDocument/2006/relationships/hyperlink" Target="https://mpai.community/standards/mpai-mmm/tec/v2-2/process-actions/valid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2/process-actions/post" TargetMode="External"/><Relationship Id="rId11" Type="http://schemas.openxmlformats.org/officeDocument/2006/relationships/hyperlink" Target="https://mpai.community/standards/mpai-mmm/tec/v2-2/process-actions/interpret" TargetMode="External"/><Relationship Id="rId24" Type="http://schemas.openxmlformats.org/officeDocument/2006/relationships/hyperlink" Target="https://mpai.community/standards/mpai-mmm/tec/v2-2/process-actions/identify" TargetMode="External"/><Relationship Id="rId5" Type="http://schemas.openxmlformats.org/officeDocument/2006/relationships/hyperlink" Target="https://mpai.community/standards/mpai-mmm/tec/v2-2/process-actions/um-send" TargetMode="External"/><Relationship Id="rId15" Type="http://schemas.openxmlformats.org/officeDocument/2006/relationships/hyperlink" Target="https://mpai.community/standards/mpai-mmm/tec/v2-2/process-actions/convert" TargetMode="External"/><Relationship Id="rId23" Type="http://schemas.openxmlformats.org/officeDocument/2006/relationships/hyperlink" Target="https://mpai.community/standards/mpai-mmm/tec/v2-2/process-actions/mm-move" TargetMode="External"/><Relationship Id="rId28" Type="http://schemas.openxmlformats.org/officeDocument/2006/relationships/hyperlink" Target="https://mpai.community/standards/mpai-mmm/tec/v2-2/process-actions/register" TargetMode="External"/><Relationship Id="rId10" Type="http://schemas.openxmlformats.org/officeDocument/2006/relationships/hyperlink" Target="https://mpai.community/standards/mpai-mmm/tec/v2-2/process-actions/execute" TargetMode="External"/><Relationship Id="rId19" Type="http://schemas.openxmlformats.org/officeDocument/2006/relationships/hyperlink" Target="https://mpai.community/standards/mpai-mmm/tec/v2-2/process-actions/mm-animate/" TargetMode="External"/><Relationship Id="rId4" Type="http://schemas.openxmlformats.org/officeDocument/2006/relationships/hyperlink" Target="https://mpai.community/standards/mpai-mmm/tec/v2-2/process-actions/resolve" TargetMode="External"/><Relationship Id="rId9" Type="http://schemas.openxmlformats.org/officeDocument/2006/relationships/hyperlink" Target="https://mpai.community/standards/mpai-mmm/tec/v2-2/process-actions/discover" TargetMode="External"/><Relationship Id="rId14" Type="http://schemas.openxmlformats.org/officeDocument/2006/relationships/hyperlink" Target="https://mpai.community/standards/mpai-mmm/tec/v2-2/process-actions/mu-add" TargetMode="External"/><Relationship Id="rId22" Type="http://schemas.openxmlformats.org/officeDocument/2006/relationships/hyperlink" Target="https://mpai.community/standards/mpai-mmm/tec/v2-2/process-actions/hide" TargetMode="External"/><Relationship Id="rId27" Type="http://schemas.openxmlformats.org/officeDocument/2006/relationships/hyperlink" Target="https://mpai.community/standards/mpai-mmm/tec/v2-2/process-actions/rights-chang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/>
          </a:bodyPr>
          <a:lstStyle/>
          <a:p>
            <a:r>
              <a:rPr lang="en-US" dirty="0"/>
              <a:t>MPAI Metaverse Model – Technologies V2.2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Public online presentation, 2026/04/23T15:00 UTC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23-Apr-26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EFD9-D78D-0DD3-4972-003018B9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– Rules – Penalties 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31C3A-7CF7-A8C6-90F3-1EB8E811B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765010"/>
            <a:ext cx="10202586" cy="4964710"/>
          </a:xfrm>
        </p:spPr>
        <p:txBody>
          <a:bodyPr>
            <a:normAutofit/>
          </a:bodyPr>
          <a:lstStyle/>
          <a:p>
            <a:r>
              <a:rPr lang="en-GB" dirty="0"/>
              <a:t>A Process </a:t>
            </a:r>
            <a:r>
              <a:rPr lang="en-GB" u="sng" dirty="0"/>
              <a:t>may</a:t>
            </a:r>
            <a:r>
              <a:rPr lang="en-GB" dirty="0"/>
              <a:t> perform the Actions that are:</a:t>
            </a:r>
          </a:p>
          <a:p>
            <a:pPr lvl="1"/>
            <a:r>
              <a:rPr lang="en-GB" dirty="0"/>
              <a:t>Included in its </a:t>
            </a:r>
            <a:r>
              <a:rPr lang="en-GB" b="1" dirty="0"/>
              <a:t>Rights: </a:t>
            </a:r>
            <a:r>
              <a:rPr lang="en-GB" dirty="0"/>
              <a:t>A deontic verb (May May Not, Must) followed by a Process Action, Level (Internal, Acquired, Granted), Right Status (Model, Final). </a:t>
            </a:r>
            <a:endParaRPr lang="en-150" dirty="0"/>
          </a:p>
          <a:p>
            <a:pPr lvl="1"/>
            <a:r>
              <a:rPr lang="en-GB" dirty="0"/>
              <a:t>Declared admissible by the M-Instance </a:t>
            </a:r>
            <a:r>
              <a:rPr lang="en-GB" b="1" dirty="0"/>
              <a:t>Rules</a:t>
            </a:r>
            <a:r>
              <a:rPr lang="en-GB" dirty="0"/>
              <a:t> including: A deontic verb, a Process Action, and a Time.</a:t>
            </a:r>
          </a:p>
          <a:p>
            <a:r>
              <a:rPr lang="en-GB" dirty="0"/>
              <a:t>A Process performing an Action without Rights or against the Rules may be subject to </a:t>
            </a:r>
            <a:r>
              <a:rPr lang="en-GB" b="1" dirty="0"/>
              <a:t>Penalties</a:t>
            </a:r>
            <a:r>
              <a:rPr lang="en-GB" dirty="0"/>
              <a:t> expressed by:</a:t>
            </a:r>
            <a:endParaRPr lang="en-150" dirty="0"/>
          </a:p>
          <a:p>
            <a:pPr lvl="1"/>
            <a:r>
              <a:rPr lang="en-GB" dirty="0"/>
              <a:t>The deontic Verb </a:t>
            </a:r>
            <a:r>
              <a:rPr lang="en-GB" i="1" dirty="0"/>
              <a:t>May Not</a:t>
            </a:r>
            <a:endParaRPr lang="en-150" dirty="0"/>
          </a:p>
          <a:p>
            <a:pPr lvl="1"/>
            <a:r>
              <a:rPr lang="en-GB" dirty="0"/>
              <a:t>An Action.</a:t>
            </a:r>
            <a:endParaRPr lang="en-150" dirty="0"/>
          </a:p>
          <a:p>
            <a:pPr lvl="1"/>
            <a:r>
              <a:rPr lang="en-GB" dirty="0"/>
              <a:t>A series of one of </a:t>
            </a:r>
            <a:r>
              <a:rPr lang="en-GB" i="1" dirty="0"/>
              <a:t>Nil, At, From, To, </a:t>
            </a:r>
            <a:r>
              <a:rPr lang="en-GB" dirty="0"/>
              <a:t>or</a:t>
            </a:r>
            <a:r>
              <a:rPr lang="en-GB" i="1" dirty="0"/>
              <a:t> With</a:t>
            </a:r>
            <a:r>
              <a:rPr lang="en-GB" dirty="0"/>
              <a:t> each followed by the Item or Process on which the Process Action is requested to be performed.</a:t>
            </a:r>
            <a:endParaRPr lang="en-150" dirty="0"/>
          </a:p>
          <a:p>
            <a:endParaRPr lang="en-150" dirty="0"/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076D4-0745-AE55-66AE-60440B52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E126F-C06D-929E-E689-E96DC881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0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C568-271A-B850-FA0A-92F7A6A8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Types of Process Actions/1</a:t>
            </a:r>
            <a:endParaRPr lang="en-150" dirty="0"/>
          </a:p>
        </p:txBody>
      </p:sp>
      <p:pic>
        <p:nvPicPr>
          <p:cNvPr id="7" name="Picture 6" descr="Drawings on colorful paper">
            <a:extLst>
              <a:ext uri="{FF2B5EF4-FFF2-40B4-BE49-F238E27FC236}">
                <a16:creationId xmlns:a16="http://schemas.microsoft.com/office/drawing/2014/main" id="{BE928548-F13E-E84A-0C42-F2805DED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0" r="23048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D4BB-91B2-214C-67D0-FFE90F63D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624111"/>
            <a:ext cx="5123689" cy="6063768"/>
          </a:xfrm>
        </p:spPr>
        <p:txBody>
          <a:bodyPr>
            <a:normAutofit lnSpcReduction="10000"/>
          </a:bodyPr>
          <a:lstStyle/>
          <a:p>
            <a:r>
              <a:rPr lang="en-GB" u="sng" dirty="0">
                <a:hlinkClick r:id="rId3"/>
              </a:rPr>
              <a:t>MM-Add</a:t>
            </a:r>
            <a:r>
              <a:rPr lang="en-GB" dirty="0"/>
              <a:t>, </a:t>
            </a:r>
            <a:r>
              <a:rPr lang="en-GB" u="sng" dirty="0">
                <a:hlinkClick r:id="rId4"/>
              </a:rPr>
              <a:t>MM-Animate</a:t>
            </a:r>
            <a:r>
              <a:rPr lang="en-GB" dirty="0"/>
              <a:t>, </a:t>
            </a:r>
            <a:r>
              <a:rPr lang="en-GB" u="sng" dirty="0">
                <a:hlinkClick r:id="rId5"/>
              </a:rPr>
              <a:t>MM-Capture</a:t>
            </a:r>
            <a:r>
              <a:rPr lang="en-GB" dirty="0"/>
              <a:t>, </a:t>
            </a:r>
            <a:r>
              <a:rPr lang="en-GB" u="sng" dirty="0">
                <a:hlinkClick r:id="rId6"/>
              </a:rPr>
              <a:t>MM-Move</a:t>
            </a:r>
            <a:r>
              <a:rPr lang="en-GB" dirty="0"/>
              <a:t>, </a:t>
            </a:r>
            <a:r>
              <a:rPr lang="en-GB" u="sng" dirty="0">
                <a:hlinkClick r:id="rId7"/>
              </a:rPr>
              <a:t>Property Change</a:t>
            </a:r>
            <a:r>
              <a:rPr lang="en-GB" dirty="0"/>
              <a:t>, and </a:t>
            </a:r>
            <a:r>
              <a:rPr lang="en-GB" u="sng" dirty="0">
                <a:hlinkClick r:id="rId8"/>
              </a:rPr>
              <a:t>MM-Send</a:t>
            </a:r>
            <a:r>
              <a:rPr lang="en-GB" dirty="0"/>
              <a:t>, enable a Process to place, animate, capture, displace or change the properties of an Item and send data to another Process.</a:t>
            </a:r>
            <a:endParaRPr lang="en-150" dirty="0"/>
          </a:p>
          <a:p>
            <a:r>
              <a:rPr lang="en-GB" u="sng" dirty="0">
                <a:hlinkClick r:id="rId9"/>
              </a:rPr>
              <a:t>UM-Capture</a:t>
            </a:r>
            <a:r>
              <a:rPr lang="en-GB" dirty="0"/>
              <a:t> and </a:t>
            </a:r>
            <a:r>
              <a:rPr lang="en-GB" u="sng" dirty="0">
                <a:hlinkClick r:id="rId10"/>
              </a:rPr>
              <a:t>UM-Send</a:t>
            </a:r>
            <a:r>
              <a:rPr lang="en-GB" dirty="0"/>
              <a:t> enable a Process to capture a perceptible object in or receive data from the Universe.</a:t>
            </a:r>
            <a:endParaRPr lang="en-150" dirty="0"/>
          </a:p>
          <a:p>
            <a:r>
              <a:rPr lang="en-GB" u="sng" dirty="0">
                <a:hlinkClick r:id="rId11"/>
              </a:rPr>
              <a:t>MU-Actuate</a:t>
            </a:r>
            <a:r>
              <a:rPr lang="en-GB" dirty="0"/>
              <a:t>, </a:t>
            </a:r>
            <a:r>
              <a:rPr lang="en-GB" u="sng" dirty="0">
                <a:hlinkClick r:id="rId12"/>
              </a:rPr>
              <a:t>MU-Add</a:t>
            </a:r>
            <a:r>
              <a:rPr lang="en-GB" dirty="0"/>
              <a:t>, </a:t>
            </a:r>
            <a:r>
              <a:rPr lang="en-GB" u="sng" dirty="0">
                <a:hlinkClick r:id="rId13"/>
              </a:rPr>
              <a:t>MU-Animate</a:t>
            </a:r>
            <a:r>
              <a:rPr lang="en-GB" dirty="0"/>
              <a:t>, </a:t>
            </a:r>
            <a:r>
              <a:rPr lang="en-GB" u="sng" dirty="0">
                <a:hlinkClick r:id="rId14"/>
              </a:rPr>
              <a:t>MU-Move</a:t>
            </a:r>
            <a:r>
              <a:rPr lang="en-GB" dirty="0"/>
              <a:t>, and </a:t>
            </a:r>
            <a:r>
              <a:rPr lang="en-GB" u="sng" dirty="0">
                <a:hlinkClick r:id="rId15"/>
              </a:rPr>
              <a:t>MU-Send</a:t>
            </a:r>
            <a:r>
              <a:rPr lang="en-GB" dirty="0"/>
              <a:t> enable a Process to render an Item or instantiate an object, place, animate, displace an object in or send data to the Universe.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65663-0CE9-A0D8-118A-860B1988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23-Apr-26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259B3-401A-4CA2-8B58-6B5D8822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32325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B3E37-CFB0-886C-2F46-90F3CA14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FD66-036C-0B7E-300F-921699BB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Types of Process Actions/2</a:t>
            </a:r>
            <a:endParaRPr lang="en-150" dirty="0"/>
          </a:p>
        </p:txBody>
      </p:sp>
      <p:pic>
        <p:nvPicPr>
          <p:cNvPr id="7" name="Picture 6" descr="Drawings on colorful paper">
            <a:extLst>
              <a:ext uri="{FF2B5EF4-FFF2-40B4-BE49-F238E27FC236}">
                <a16:creationId xmlns:a16="http://schemas.microsoft.com/office/drawing/2014/main" id="{99D3EE3F-171C-848C-A30F-300A38D0B6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0" r="23048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87A5-E7F6-39E4-B363-75D9B514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624111"/>
            <a:ext cx="5123689" cy="58343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u="sng" dirty="0">
                <a:hlinkClick r:id="rId3"/>
              </a:rPr>
              <a:t>Identify</a:t>
            </a:r>
            <a:r>
              <a:rPr lang="en-GB" dirty="0"/>
              <a:t>, </a:t>
            </a:r>
            <a:r>
              <a:rPr lang="en-GB" u="sng" dirty="0">
                <a:hlinkClick r:id="rId4"/>
              </a:rPr>
              <a:t>Modify</a:t>
            </a:r>
            <a:r>
              <a:rPr lang="en-GB" dirty="0"/>
              <a:t>, </a:t>
            </a:r>
            <a:r>
              <a:rPr lang="en-GB" u="sng" dirty="0">
                <a:hlinkClick r:id="rId5"/>
              </a:rPr>
              <a:t>Hide</a:t>
            </a:r>
            <a:r>
              <a:rPr lang="en-GB" dirty="0"/>
              <a:t>, and </a:t>
            </a:r>
            <a:r>
              <a:rPr lang="en-GB" u="sng" dirty="0">
                <a:hlinkClick r:id="rId6"/>
              </a:rPr>
              <a:t>Register</a:t>
            </a:r>
            <a:r>
              <a:rPr lang="en-GB" dirty="0"/>
              <a:t> enable a Process to give an ID to data and Rights to use the data, Modify an Item giving it a new ID, make an Item inaccessible by ID, and giving an ID and an account to a registering human.</a:t>
            </a:r>
            <a:endParaRPr lang="en-150" dirty="0"/>
          </a:p>
          <a:p>
            <a:pPr lvl="0">
              <a:lnSpc>
                <a:spcPct val="90000"/>
              </a:lnSpc>
            </a:pPr>
            <a:r>
              <a:rPr lang="en-GB" u="sng" dirty="0">
                <a:hlinkClick r:id="rId7"/>
              </a:rPr>
              <a:t>Resolve</a:t>
            </a:r>
            <a:r>
              <a:rPr lang="en-GB" dirty="0"/>
              <a:t> enables a Process to establish a multi-M-Instance sessions with other Processes.</a:t>
            </a:r>
            <a:endParaRPr lang="en-150" dirty="0"/>
          </a:p>
          <a:p>
            <a:pPr lvl="0">
              <a:lnSpc>
                <a:spcPct val="90000"/>
              </a:lnSpc>
            </a:pPr>
            <a:r>
              <a:rPr lang="en-GB" u="sng" dirty="0">
                <a:hlinkClick r:id="rId8"/>
              </a:rPr>
              <a:t>Post</a:t>
            </a:r>
            <a:r>
              <a:rPr lang="en-GB" dirty="0"/>
              <a:t>, </a:t>
            </a:r>
            <a:r>
              <a:rPr lang="en-GB" u="sng" dirty="0">
                <a:hlinkClick r:id="rId9"/>
              </a:rPr>
              <a:t>Rights Change</a:t>
            </a:r>
            <a:r>
              <a:rPr lang="en-GB" dirty="0"/>
              <a:t>, and </a:t>
            </a:r>
            <a:r>
              <a:rPr lang="en-GB" u="sng" dirty="0">
                <a:hlinkClick r:id="rId10"/>
              </a:rPr>
              <a:t>Transact</a:t>
            </a:r>
            <a:r>
              <a:rPr lang="en-GB" dirty="0"/>
              <a:t> enable a Process to perform basic economic actions, i.e., entrust an Item to a marketplace, to change the Rights of an Item, and to make a Transaction.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8AA7B-71C8-75CF-A39F-09CDDB4E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23-Apr-26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BA7CC-7DFE-490A-F768-C32643FC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94285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81EF-5EB4-673A-D241-554E9DC6E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A30F-E3DC-8E95-B053-5ADFA411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Types of Process Actions/3</a:t>
            </a:r>
            <a:endParaRPr lang="en-150" dirty="0"/>
          </a:p>
        </p:txBody>
      </p:sp>
      <p:pic>
        <p:nvPicPr>
          <p:cNvPr id="7" name="Picture 6" descr="Drawings on colorful paper">
            <a:extLst>
              <a:ext uri="{FF2B5EF4-FFF2-40B4-BE49-F238E27FC236}">
                <a16:creationId xmlns:a16="http://schemas.microsoft.com/office/drawing/2014/main" id="{CC5F38D5-BB5E-5BA4-ED73-AC7CC9EA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0" r="23048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E3F9-3E8E-BA64-527B-6BF6D43B8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624111"/>
            <a:ext cx="5123689" cy="5834316"/>
          </a:xfrm>
        </p:spPr>
        <p:txBody>
          <a:bodyPr>
            <a:normAutofit/>
          </a:bodyPr>
          <a:lstStyle/>
          <a:p>
            <a:pPr lvl="0"/>
            <a:r>
              <a:rPr lang="en-GB" u="sng" dirty="0">
                <a:hlinkClick r:id="rId3"/>
              </a:rPr>
              <a:t>Discover</a:t>
            </a:r>
            <a:r>
              <a:rPr lang="en-GB" dirty="0"/>
              <a:t> and </a:t>
            </a:r>
            <a:r>
              <a:rPr lang="en-GB" u="sng" dirty="0">
                <a:hlinkClick r:id="rId4"/>
              </a:rPr>
              <a:t>Interpret</a:t>
            </a:r>
            <a:r>
              <a:rPr lang="en-GB" dirty="0"/>
              <a:t> enable a process to query information services to discover Items and Processes and to interpret the meaning of an Item.</a:t>
            </a:r>
            <a:endParaRPr lang="en-150" dirty="0"/>
          </a:p>
          <a:p>
            <a:pPr lvl="0"/>
            <a:r>
              <a:rPr lang="en-GB" u="sng" dirty="0">
                <a:hlinkClick r:id="rId5"/>
              </a:rPr>
              <a:t>Author</a:t>
            </a:r>
            <a:r>
              <a:rPr lang="en-GB" dirty="0"/>
              <a:t> and </a:t>
            </a:r>
            <a:r>
              <a:rPr lang="en-GB" u="sng" dirty="0">
                <a:hlinkClick r:id="rId6"/>
              </a:rPr>
              <a:t>Convert</a:t>
            </a:r>
            <a:r>
              <a:rPr lang="en-GB" dirty="0"/>
              <a:t> enable a Process to produce an Item using an authoring service and to change the format of the data of an Item.</a:t>
            </a:r>
            <a:endParaRPr lang="en-150" dirty="0"/>
          </a:p>
          <a:p>
            <a:pPr lvl="0"/>
            <a:r>
              <a:rPr lang="en-GB" u="sng" dirty="0">
                <a:hlinkClick r:id="rId7"/>
              </a:rPr>
              <a:t>Authenticate</a:t>
            </a:r>
            <a:r>
              <a:rPr lang="en-GB" dirty="0"/>
              <a:t> and </a:t>
            </a:r>
            <a:r>
              <a:rPr lang="en-GB" u="sng" dirty="0">
                <a:hlinkClick r:id="rId8"/>
              </a:rPr>
              <a:t>Validate</a:t>
            </a:r>
            <a:r>
              <a:rPr lang="en-GB" dirty="0"/>
              <a:t> enable a process to obtain confirmation or otherwise of the identity of an Item or of the ability of a Process to perform certain Items.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62DBB-D6FC-18CC-5C8C-AA4C16DF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23-Apr-26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8A3D8-867D-934F-0442-7E081683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23213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A7F9DB-A70D-4C2E-37E8-EBB26030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B389FAA-6B46-F304-AF9A-D10EB86D8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255469"/>
              </p:ext>
            </p:extLst>
          </p:nvPr>
        </p:nvGraphicFramePr>
        <p:xfrm>
          <a:off x="1301748" y="1623130"/>
          <a:ext cx="46418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926">
                  <a:extLst>
                    <a:ext uri="{9D8B030D-6E8A-4147-A177-3AD203B41FA5}">
                      <a16:colId xmlns:a16="http://schemas.microsoft.com/office/drawing/2014/main" val="1089370458"/>
                    </a:ext>
                  </a:extLst>
                </a:gridCol>
                <a:gridCol w="2320926">
                  <a:extLst>
                    <a:ext uri="{9D8B030D-6E8A-4147-A177-3AD203B41FA5}">
                      <a16:colId xmlns:a16="http://schemas.microsoft.com/office/drawing/2014/main" val="2185792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General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5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2"/>
                        </a:rPr>
                        <a:t>Capabilities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"/>
                        </a:rPr>
                        <a:t>M-Instance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38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4"/>
                        </a:rPr>
                        <a:t>Identifier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5"/>
                        </a:rPr>
                        <a:t>Program Object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83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6"/>
                        </a:rPr>
                        <a:t>Item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7"/>
                        </a:rPr>
                        <a:t>Simple Certificate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0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8"/>
                        </a:rPr>
                        <a:t>M-Environment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9"/>
                        </a:rPr>
                        <a:t>U-Environment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428876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ABCB8-271F-FCED-4AE7-23CF285E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5965421"/>
            <a:ext cx="994520" cy="365125"/>
          </a:xfrm>
        </p:spPr>
        <p:txBody>
          <a:bodyPr/>
          <a:lstStyle/>
          <a:p>
            <a:fld id="{062A16E3-455F-40B0-92E8-BFF9BA927C0E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C9390-3625-318C-7255-55ECFDC6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5191603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13F600-D3E7-64D2-60D9-AB25F638B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63556"/>
              </p:ext>
            </p:extLst>
          </p:nvPr>
        </p:nvGraphicFramePr>
        <p:xfrm>
          <a:off x="1320800" y="3473198"/>
          <a:ext cx="4622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0279305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726185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Processes and Actions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84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0"/>
                        </a:rPr>
                        <a:t>Activity Data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1"/>
                        </a:rPr>
                        <a:t>Penalty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05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2"/>
                        </a:rPr>
                        <a:t>Any Action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3"/>
                        </a:rPr>
                        <a:t>Process Action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927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4"/>
                        </a:rPr>
                        <a:t>Event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5"/>
                        </a:rPr>
                        <a:t>Resolution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97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6"/>
                        </a:rPr>
                        <a:t>IPP Message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1"/>
                        </a:rPr>
                        <a:t>Right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04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7"/>
                        </a:rPr>
                        <a:t>Message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18"/>
                        </a:rPr>
                        <a:t>Rule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30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19"/>
                        </a:rPr>
                        <a:t>Process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82146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D81BA3D-2420-483C-6C4A-7B496110F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21149"/>
              </p:ext>
            </p:extLst>
          </p:nvPr>
        </p:nvGraphicFramePr>
        <p:xfrm>
          <a:off x="6390166" y="533387"/>
          <a:ext cx="54226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312">
                  <a:extLst>
                    <a:ext uri="{9D8B030D-6E8A-4147-A177-3AD203B41FA5}">
                      <a16:colId xmlns:a16="http://schemas.microsoft.com/office/drawing/2014/main" val="1809037244"/>
                    </a:ext>
                  </a:extLst>
                </a:gridCol>
                <a:gridCol w="2711312">
                  <a:extLst>
                    <a:ext uri="{9D8B030D-6E8A-4147-A177-3AD203B41FA5}">
                      <a16:colId xmlns:a16="http://schemas.microsoft.com/office/drawing/2014/main" val="324293169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Human and User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1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20"/>
                        </a:rPr>
                        <a:t>Account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21"/>
                        </a:rPr>
                        <a:t>Personal Profile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34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22"/>
                        </a:rPr>
                        <a:t>Personal Data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6562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F37211-9971-6F9A-E458-047473B86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60886"/>
              </p:ext>
            </p:extLst>
          </p:nvPr>
        </p:nvGraphicFramePr>
        <p:xfrm>
          <a:off x="6390166" y="1607276"/>
          <a:ext cx="54226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312">
                  <a:extLst>
                    <a:ext uri="{9D8B030D-6E8A-4147-A177-3AD203B41FA5}">
                      <a16:colId xmlns:a16="http://schemas.microsoft.com/office/drawing/2014/main" val="2559999354"/>
                    </a:ext>
                  </a:extLst>
                </a:gridCol>
                <a:gridCol w="2711312">
                  <a:extLst>
                    <a:ext uri="{9D8B030D-6E8A-4147-A177-3AD203B41FA5}">
                      <a16:colId xmlns:a16="http://schemas.microsoft.com/office/drawing/2014/main" val="217015612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Service Access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5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23"/>
                        </a:rPr>
                        <a:t>Authentication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24"/>
                        </a:rPr>
                        <a:t>Validation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0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25"/>
                        </a:rPr>
                        <a:t>Basic Discovery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26"/>
                        </a:rPr>
                        <a:t>Discovery Object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13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27"/>
                        </a:rPr>
                        <a:t>Basic Interpretation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28"/>
                        </a:rPr>
                        <a:t>Interpretation Object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65435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72DAE388-EE88-A470-ED21-648993882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265189"/>
              </p:ext>
            </p:extLst>
          </p:nvPr>
        </p:nvGraphicFramePr>
        <p:xfrm>
          <a:off x="6352232" y="3095838"/>
          <a:ext cx="546055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279">
                  <a:extLst>
                    <a:ext uri="{9D8B030D-6E8A-4147-A177-3AD203B41FA5}">
                      <a16:colId xmlns:a16="http://schemas.microsoft.com/office/drawing/2014/main" val="403559250"/>
                    </a:ext>
                  </a:extLst>
                </a:gridCol>
                <a:gridCol w="2730279">
                  <a:extLst>
                    <a:ext uri="{9D8B030D-6E8A-4147-A177-3AD203B41FA5}">
                      <a16:colId xmlns:a16="http://schemas.microsoft.com/office/drawing/2014/main" val="4411825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Finance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8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29"/>
                        </a:rPr>
                        <a:t>Asset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0"/>
                        </a:rPr>
                        <a:t>Market Classes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92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1"/>
                        </a:rPr>
                        <a:t>Contract Object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2"/>
                        </a:rPr>
                        <a:t>Provenance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33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3"/>
                        </a:rPr>
                        <a:t>Currency Object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4"/>
                        </a:rPr>
                        <a:t>Service Pricing Model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09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5"/>
                        </a:rPr>
                        <a:t>Fault Behaviour Report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6"/>
                        </a:rPr>
                        <a:t>Simple Contract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43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7"/>
                        </a:rPr>
                        <a:t>Fault Detection Report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8"/>
                        </a:rPr>
                        <a:t>Transaction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96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39"/>
                        </a:rPr>
                        <a:t>Financial Error Report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40"/>
                        </a:rPr>
                        <a:t>Value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18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41"/>
                        </a:rPr>
                        <a:t>Licence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hlinkClick r:id="rId42"/>
                        </a:rPr>
                        <a:t>Value Metadata IDs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70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43"/>
                        </a:rPr>
                        <a:t>Marketplace Policy IDs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hlinkClick r:id="rId44"/>
                        </a:rPr>
                        <a:t>Wallet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46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64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34B2-D338-5F73-3DF3-219F0EC6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94499"/>
            <a:ext cx="10202586" cy="1280890"/>
          </a:xfrm>
        </p:spPr>
        <p:txBody>
          <a:bodyPr/>
          <a:lstStyle/>
          <a:p>
            <a:r>
              <a:rPr lang="en-GB" dirty="0"/>
              <a:t>Items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A0939A0-B587-3D9A-0A6B-B25D7C26D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809179"/>
              </p:ext>
            </p:extLst>
          </p:nvPr>
        </p:nvGraphicFramePr>
        <p:xfrm>
          <a:off x="983693" y="1314511"/>
          <a:ext cx="623581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905">
                  <a:extLst>
                    <a:ext uri="{9D8B030D-6E8A-4147-A177-3AD203B41FA5}">
                      <a16:colId xmlns:a16="http://schemas.microsoft.com/office/drawing/2014/main" val="3226513690"/>
                    </a:ext>
                  </a:extLst>
                </a:gridCol>
                <a:gridCol w="3117905">
                  <a:extLst>
                    <a:ext uri="{9D8B030D-6E8A-4147-A177-3AD203B41FA5}">
                      <a16:colId xmlns:a16="http://schemas.microsoft.com/office/drawing/2014/main" val="12057049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3D Model Object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3D Model Event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3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3D Model Scene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3D Model Scene Geometry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38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Audio Object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Audio Event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18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Audio Scene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Audio Scene Geometry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37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Audio-Visual Object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Audio-Visual Event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7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Audio-Visual Scene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Audio-Visual Scene Geometry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87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Basic Location Object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Location Object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801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Speech Object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Speech Event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11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Speech Scene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Speech Scene Geometry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2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Visual Object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Visual Event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03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Visual Scene Descriptors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Visual Scene Geometry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57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Audio Source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/>
                        </a:rPr>
                        <a:t>Light Source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75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Acoustic Profile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/>
                        </a:rPr>
                        <a:t>Perceptible Entity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13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/>
                        </a:rPr>
                        <a:t>R-Item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/>
                        </a:rPr>
                        <a:t>Text Object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77858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4F387-5039-09FE-F2F9-CFF68917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3B5FB-9233-2538-65F4-43BA1E15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483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80EA686-F42A-F100-FB7D-C7150E9FB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07889"/>
              </p:ext>
            </p:extLst>
          </p:nvPr>
        </p:nvGraphicFramePr>
        <p:xfrm>
          <a:off x="7288172" y="1330836"/>
          <a:ext cx="44845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14">
                  <a:extLst>
                    <a:ext uri="{9D8B030D-6E8A-4147-A177-3AD203B41FA5}">
                      <a16:colId xmlns:a16="http://schemas.microsoft.com/office/drawing/2014/main" val="1118669437"/>
                    </a:ext>
                  </a:extLst>
                </a:gridCol>
                <a:gridCol w="2671264">
                  <a:extLst>
                    <a:ext uri="{9D8B030D-6E8A-4147-A177-3AD203B41FA5}">
                      <a16:colId xmlns:a16="http://schemas.microsoft.com/office/drawing/2014/main" val="25117393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Internal 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330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/>
                        </a:rPr>
                        <a:t>Cognitive State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/>
                        </a:rPr>
                        <a:t>Personal Status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0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/>
                        </a:rPr>
                        <a:t>Emotion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3"/>
                        </a:rPr>
                        <a:t>Social Attitude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9038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6CD7CC-BA9B-0A91-C596-5C08D252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8883"/>
              </p:ext>
            </p:extLst>
          </p:nvPr>
        </p:nvGraphicFramePr>
        <p:xfrm>
          <a:off x="7306945" y="2436623"/>
          <a:ext cx="44845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173">
                  <a:extLst>
                    <a:ext uri="{9D8B030D-6E8A-4147-A177-3AD203B41FA5}">
                      <a16:colId xmlns:a16="http://schemas.microsoft.com/office/drawing/2014/main" val="2226184697"/>
                    </a:ext>
                  </a:extLst>
                </a:gridCol>
                <a:gridCol w="2679405">
                  <a:extLst>
                    <a:ext uri="{9D8B030D-6E8A-4147-A177-3AD203B41FA5}">
                      <a16:colId xmlns:a16="http://schemas.microsoft.com/office/drawing/2014/main" val="38789569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Space and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0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4"/>
                        </a:rPr>
                        <a:t>Simple Time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5"/>
                        </a:rPr>
                        <a:t>Time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40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6"/>
                        </a:rPr>
                        <a:t>Orientation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7"/>
                        </a:rPr>
                        <a:t>Space-Time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99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8"/>
                        </a:rPr>
                        <a:t>Point of View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9"/>
                        </a:rPr>
                        <a:t>Spatial Attitude</a:t>
                      </a:r>
                      <a:endParaRPr lang="en-GB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29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0"/>
                        </a:rPr>
                        <a:t>Position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1"/>
                        </a:rPr>
                        <a:t>Universe-Metaverse Map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6000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15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6D8D-9032-04B9-82E5-454B237C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Basic Objects and Objects</a:t>
            </a:r>
            <a:endParaRPr lang="en-150" dirty="0"/>
          </a:p>
        </p:txBody>
      </p:sp>
      <p:pic>
        <p:nvPicPr>
          <p:cNvPr id="7" name="Picture 6" descr="An abstract design with lines and financial symbols">
            <a:extLst>
              <a:ext uri="{FF2B5EF4-FFF2-40B4-BE49-F238E27FC236}">
                <a16:creationId xmlns:a16="http://schemas.microsoft.com/office/drawing/2014/main" id="{92F062A2-E67C-E587-9910-49C9BFEE2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13" r="13503" b="-1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C5BD-B933-7C40-0469-B0A7D39D6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0" y="1904999"/>
            <a:ext cx="5442485" cy="4553427"/>
          </a:xfrm>
        </p:spPr>
        <p:txBody>
          <a:bodyPr>
            <a:normAutofit/>
          </a:bodyPr>
          <a:lstStyle/>
          <a:p>
            <a:r>
              <a:rPr lang="en-US" sz="2200" dirty="0"/>
              <a:t>Items include Data of a Data Type.</a:t>
            </a:r>
          </a:p>
          <a:p>
            <a:pPr lvl="1"/>
            <a:r>
              <a:rPr lang="en-US" sz="2000" dirty="0"/>
              <a:t>E.g. Visual Data can have different formats. </a:t>
            </a:r>
          </a:p>
          <a:p>
            <a:r>
              <a:rPr lang="en-US" sz="2200" dirty="0"/>
              <a:t>Qualifier is metadata providing information about the Data.</a:t>
            </a:r>
          </a:p>
          <a:p>
            <a:r>
              <a:rPr lang="en-US" sz="2200" dirty="0"/>
              <a:t>An Object is the combination of Data and Qualifier.</a:t>
            </a:r>
          </a:p>
          <a:p>
            <a:r>
              <a:rPr lang="en-US" sz="2200" dirty="0"/>
              <a:t>A Basic Visual Object includes Visual Data with one Qualifier.</a:t>
            </a:r>
          </a:p>
          <a:p>
            <a:r>
              <a:rPr lang="en-US" sz="2200" dirty="0"/>
              <a:t>A Visual Object includes Basic Visual Objects and Visual Objects in a hierarchical fashion.</a:t>
            </a:r>
            <a:endParaRPr lang="en-150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4F476-899B-AAB4-4A91-05399DF5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23-Apr-26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4C7D4-4B50-3528-D4D1-0AF26B66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71400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623E-3513-EB6B-7FE9-54BAC627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MMM-TEC V2.2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A5BE7-211A-0FEA-9F44-50EC8C6A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44911"/>
            <a:ext cx="10378986" cy="4865828"/>
          </a:xfrm>
        </p:spPr>
        <p:txBody>
          <a:bodyPr>
            <a:normAutofit/>
          </a:bodyPr>
          <a:lstStyle/>
          <a:p>
            <a:r>
              <a:rPr lang="en-GB" dirty="0"/>
              <a:t>Items move from a Process to another Process.</a:t>
            </a:r>
          </a:p>
          <a:p>
            <a:r>
              <a:rPr lang="en-GB" dirty="0"/>
              <a:t>A Process receiving Items may need more that Data and Qualifier.</a:t>
            </a:r>
          </a:p>
          <a:p>
            <a:r>
              <a:rPr lang="en-GB" b="1" dirty="0"/>
              <a:t>Data Exchange Metadata </a:t>
            </a:r>
            <a:r>
              <a:rPr lang="en-GB" dirty="0"/>
              <a:t>is a rich metadata container that includes:</a:t>
            </a:r>
            <a:endParaRPr lang="en-150" dirty="0"/>
          </a:p>
          <a:p>
            <a:pPr lvl="1"/>
            <a:r>
              <a:rPr lang="en-GB" dirty="0"/>
              <a:t>The </a:t>
            </a:r>
            <a:r>
              <a:rPr lang="en-GB" b="1" dirty="0"/>
              <a:t>Source and Destination </a:t>
            </a:r>
            <a:r>
              <a:rPr lang="en-GB" dirty="0"/>
              <a:t>Process IDs.</a:t>
            </a:r>
            <a:endParaRPr lang="en-150" dirty="0"/>
          </a:p>
          <a:p>
            <a:pPr lvl="1"/>
            <a:r>
              <a:rPr lang="en-GB" dirty="0"/>
              <a:t>The </a:t>
            </a:r>
            <a:r>
              <a:rPr lang="en-GB" b="1" dirty="0"/>
              <a:t>type </a:t>
            </a:r>
            <a:r>
              <a:rPr lang="en-GB" dirty="0"/>
              <a:t>of the </a:t>
            </a:r>
            <a:r>
              <a:rPr lang="en-GB" b="1" dirty="0"/>
              <a:t>data </a:t>
            </a:r>
            <a:r>
              <a:rPr lang="en-GB" dirty="0"/>
              <a:t>being transmitted.</a:t>
            </a:r>
            <a:endParaRPr lang="en-150" dirty="0"/>
          </a:p>
          <a:p>
            <a:pPr lvl="1"/>
            <a:r>
              <a:rPr lang="en-GB" dirty="0"/>
              <a:t>The </a:t>
            </a:r>
            <a:r>
              <a:rPr lang="en-GB" b="1" dirty="0"/>
              <a:t>legal status </a:t>
            </a:r>
            <a:r>
              <a:rPr lang="en-GB" dirty="0"/>
              <a:t>of the transferred data.</a:t>
            </a:r>
            <a:endParaRPr lang="en-150" dirty="0"/>
          </a:p>
          <a:p>
            <a:pPr lvl="1"/>
            <a:r>
              <a:rPr lang="en-GB" dirty="0"/>
              <a:t>The </a:t>
            </a:r>
            <a:r>
              <a:rPr lang="en-GB" b="1" dirty="0"/>
              <a:t>security technology </a:t>
            </a:r>
            <a:r>
              <a:rPr lang="en-GB" dirty="0"/>
              <a:t>used to transfer the data.</a:t>
            </a:r>
            <a:endParaRPr lang="en-150" dirty="0"/>
          </a:p>
          <a:p>
            <a:pPr lvl="1"/>
            <a:r>
              <a:rPr lang="en-GB" dirty="0"/>
              <a:t>The Rights granted to the Destination Process to process the data.</a:t>
            </a:r>
          </a:p>
          <a:p>
            <a:r>
              <a:rPr lang="en-GB" dirty="0"/>
              <a:t>By selecting the elements of Data Exchange Metadata, an M-instance can </a:t>
            </a:r>
            <a:r>
              <a:rPr lang="en-GB" b="1" dirty="0"/>
              <a:t>set the appropriate level of security </a:t>
            </a:r>
            <a:r>
              <a:rPr lang="en-GB" dirty="0"/>
              <a:t>of its internal communication.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EAF6-D7C6-FDE0-7C99-404E2232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0DC12-F016-8DB8-CAC7-4D8ECE13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2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BCBF-C2EF-9087-8316-68E0C0CC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in MMM-TEC V2.2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1AA97-7FF8-8F5A-E776-A51AA701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5" y="1904999"/>
            <a:ext cx="10289339" cy="4505739"/>
          </a:xfrm>
        </p:spPr>
        <p:txBody>
          <a:bodyPr>
            <a:normAutofit/>
          </a:bodyPr>
          <a:lstStyle/>
          <a:p>
            <a:r>
              <a:rPr lang="en-US" dirty="0"/>
              <a:t>MMM-TEC </a:t>
            </a:r>
            <a:r>
              <a:rPr lang="en-US" b="1" dirty="0"/>
              <a:t>does not specify how an M-Instance verifies that the Process Actions of a Process comply </a:t>
            </a:r>
            <a:r>
              <a:rPr lang="en-US" dirty="0"/>
              <a:t>with the Process’s Rights or the M-Instance Rules. </a:t>
            </a:r>
          </a:p>
          <a:p>
            <a:r>
              <a:rPr lang="en-US" dirty="0"/>
              <a:t>An M-Instance may decide:</a:t>
            </a:r>
          </a:p>
          <a:p>
            <a:pPr lvl="1"/>
            <a:r>
              <a:rPr lang="en-US" dirty="0"/>
              <a:t>to </a:t>
            </a:r>
            <a:r>
              <a:rPr lang="en-US" b="1" dirty="0"/>
              <a:t>verify the full set </a:t>
            </a:r>
            <a:r>
              <a:rPr lang="en-US" dirty="0"/>
              <a:t>of </a:t>
            </a:r>
            <a:r>
              <a:rPr lang="en-US" u="sng" dirty="0">
                <a:hlinkClick r:id="rId2"/>
              </a:rPr>
              <a:t>Activity Data</a:t>
            </a:r>
            <a:r>
              <a:rPr lang="en-US" dirty="0"/>
              <a:t> (the log of Process Actions performed). </a:t>
            </a:r>
          </a:p>
          <a:p>
            <a:pPr lvl="1"/>
            <a:r>
              <a:rPr lang="en-US" dirty="0"/>
              <a:t>to </a:t>
            </a:r>
            <a:r>
              <a:rPr lang="en-US" b="1" dirty="0"/>
              <a:t>make verifications </a:t>
            </a:r>
            <a:r>
              <a:rPr lang="en-US" dirty="0"/>
              <a:t>upon request made by a Process.</a:t>
            </a:r>
          </a:p>
          <a:p>
            <a:pPr lvl="1"/>
            <a:r>
              <a:rPr lang="en-US" dirty="0"/>
              <a:t>to make </a:t>
            </a:r>
            <a:r>
              <a:rPr lang="en-US" b="1" dirty="0"/>
              <a:t>random verifications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or </a:t>
            </a:r>
            <a:r>
              <a:rPr lang="en-US" b="1" dirty="0"/>
              <a:t>not to make any verification </a:t>
            </a:r>
            <a:r>
              <a:rPr lang="en-US" dirty="0"/>
              <a:t>at all.</a:t>
            </a:r>
          </a:p>
          <a:p>
            <a:r>
              <a:rPr lang="en-US" dirty="0"/>
              <a:t>MMM-TEC does not specify when an M-Instance Manager sanctions transgressing Processes.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DA7C-100D-484B-4C42-8B2011FD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94AC0-B1FC-A836-3A02-736DCBA0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8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393F-4ADC-1819-8EC4-54F71A5E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economies in MMM-TEC V2.2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0CF31E-5946-6A0C-0EC6-3162F61CF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245"/>
              </p:ext>
            </p:extLst>
          </p:nvPr>
        </p:nvGraphicFramePr>
        <p:xfrm>
          <a:off x="967563" y="1915633"/>
          <a:ext cx="10745357" cy="353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794">
                  <a:extLst>
                    <a:ext uri="{9D8B030D-6E8A-4147-A177-3AD203B41FA5}">
                      <a16:colId xmlns:a16="http://schemas.microsoft.com/office/drawing/2014/main" val="3719371812"/>
                    </a:ext>
                  </a:extLst>
                </a:gridCol>
                <a:gridCol w="3329475">
                  <a:extLst>
                    <a:ext uri="{9D8B030D-6E8A-4147-A177-3AD203B41FA5}">
                      <a16:colId xmlns:a16="http://schemas.microsoft.com/office/drawing/2014/main" val="3047885274"/>
                    </a:ext>
                  </a:extLst>
                </a:gridCol>
                <a:gridCol w="363769">
                  <a:extLst>
                    <a:ext uri="{9D8B030D-6E8A-4147-A177-3AD203B41FA5}">
                      <a16:colId xmlns:a16="http://schemas.microsoft.com/office/drawing/2014/main" val="2629508289"/>
                    </a:ext>
                  </a:extLst>
                </a:gridCol>
                <a:gridCol w="1773630">
                  <a:extLst>
                    <a:ext uri="{9D8B030D-6E8A-4147-A177-3AD203B41FA5}">
                      <a16:colId xmlns:a16="http://schemas.microsoft.com/office/drawing/2014/main" val="4137361819"/>
                    </a:ext>
                  </a:extLst>
                </a:gridCol>
                <a:gridCol w="3482845">
                  <a:extLst>
                    <a:ext uri="{9D8B030D-6E8A-4147-A177-3AD203B41FA5}">
                      <a16:colId xmlns:a16="http://schemas.microsoft.com/office/drawing/2014/main" val="367001159"/>
                    </a:ext>
                  </a:extLst>
                </a:gridCol>
                <a:gridCol w="357844">
                  <a:extLst>
                    <a:ext uri="{9D8B030D-6E8A-4147-A177-3AD203B41FA5}">
                      <a16:colId xmlns:a16="http://schemas.microsoft.com/office/drawing/2014/main" val="1305353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3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MMM-ASS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Asset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MMM-MKC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Market Classes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986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MMM-CTO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Contract Object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MMM-PRV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Provenance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76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MMM-CUO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Currency Object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MMM-SPM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Service Pricing Model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378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MMM-FBR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Fault Behaviour Report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MMM-SCT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Simple Contract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978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MMM-FDR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Fault Detection Report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MMM-TRA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Transaction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1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MMM-FER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Financial Error Report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MMM-VAL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Value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59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MMM-LIC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Licence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MMM-VMI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/>
                        </a:rPr>
                        <a:t>Value Metadata IDs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878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MMM-MPI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/>
                        </a:rPr>
                        <a:t>Marketplace Policy IDs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/>
                        </a:rPr>
                        <a:t>X</a:t>
                      </a:r>
                      <a:endParaRPr lang="en-150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MMM-WAL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/>
                        </a:rPr>
                        <a:t>Wallet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4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3"/>
                        </a:rPr>
                        <a:t>X</a:t>
                      </a:r>
                      <a:endParaRPr lang="en-150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33979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A0A51-F361-7D8B-5910-F7C0CC77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BF5A6-F7C3-44A7-743D-6803420F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5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24CE-3061-5AB9-C18D-56E819DA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MPAI Metaverse Model – Technologies (MMM-TEC) V2.2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08D5F-0FA7-C62E-84B7-9429A298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" r="35472" b="-2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E3E2-84F3-2A42-9EEE-62247DB35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 fontScale="92500"/>
          </a:bodyPr>
          <a:lstStyle/>
          <a:p>
            <a:r>
              <a:rPr lang="en-US" dirty="0"/>
              <a:t>A standard project developed by Moving Picture, Audio, and Data Coding by Artificial Intelligence (MPAI)</a:t>
            </a:r>
          </a:p>
          <a:p>
            <a:r>
              <a:rPr lang="en-US" dirty="0"/>
              <a:t>MPAI is the international, unaffiliated, not-for-profit association based in Geneva.</a:t>
            </a:r>
          </a:p>
          <a:p>
            <a:r>
              <a:rPr lang="en-US" dirty="0"/>
              <a:t>MPAI develops standards for AI-bases data coding </a:t>
            </a:r>
          </a:p>
          <a:p>
            <a:pPr lvl="1"/>
            <a:r>
              <a:rPr lang="en-US" dirty="0"/>
              <a:t>Using a rigorous development process.</a:t>
            </a:r>
          </a:p>
          <a:p>
            <a:pPr lvl="1"/>
            <a:r>
              <a:rPr lang="en-GB" dirty="0"/>
              <a:t>Attaching clear IP Rights licensing frameworks. 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AA8-EB80-EBFB-8810-BC7C9A95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23-Apr-26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9EFFD-3741-1AF7-8C07-8797269B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43693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E6AE-CFFA-60CB-47E9-CDAC1DE4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94268"/>
            <a:ext cx="10202586" cy="1280890"/>
          </a:xfrm>
        </p:spPr>
        <p:txBody>
          <a:bodyPr/>
          <a:lstStyle/>
          <a:p>
            <a:r>
              <a:rPr lang="en-US" dirty="0"/>
              <a:t>Elements of Service Pricing Model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0DAA7D-6001-2948-7461-4A8BAE05A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599769"/>
              </p:ext>
            </p:extLst>
          </p:nvPr>
        </p:nvGraphicFramePr>
        <p:xfrm>
          <a:off x="1493139" y="1128425"/>
          <a:ext cx="958822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208">
                  <a:extLst>
                    <a:ext uri="{9D8B030D-6E8A-4147-A177-3AD203B41FA5}">
                      <a16:colId xmlns:a16="http://schemas.microsoft.com/office/drawing/2014/main" val="3018914756"/>
                    </a:ext>
                  </a:extLst>
                </a:gridCol>
                <a:gridCol w="6201015">
                  <a:extLst>
                    <a:ext uri="{9D8B030D-6E8A-4147-A177-3AD203B41FA5}">
                      <a16:colId xmlns:a16="http://schemas.microsoft.com/office/drawing/2014/main" val="749094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6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OneTime</a:t>
                      </a:r>
                      <a:endParaRPr lang="en-150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One‑time purchase model.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718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Subscription</a:t>
                      </a:r>
                      <a:endParaRPr lang="en-150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Subscription pricing data.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5623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PayPerUse</a:t>
                      </a:r>
                      <a:endParaRPr lang="en-150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Usage‑based (metered) pricing.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65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PayPerTime</a:t>
                      </a:r>
                      <a:endParaRPr lang="en-150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Time‑window pricing.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5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Freemium</a:t>
                      </a:r>
                      <a:endParaRPr lang="en-150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Freemium model.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2407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Tiered</a:t>
                      </a:r>
                      <a:endParaRPr lang="en-150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Tiered plan.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3771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AdSupported</a:t>
                      </a:r>
                      <a:endParaRPr lang="en-150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Ad‑supported access.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273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Discounts</a:t>
                      </a:r>
                      <a:endParaRPr lang="en-150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Discount definitions.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2982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Hybrid</a:t>
                      </a:r>
                      <a:endParaRPr lang="en-150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Hybrid composition (combine sections).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2569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20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ervice</a:t>
                      </a:r>
                      <a:r>
                        <a:rPr lang="en-GB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150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ricing </a:t>
                      </a:r>
                      <a:r>
                        <a:rPr lang="en-150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20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odel</a:t>
                      </a:r>
                      <a:r>
                        <a:rPr lang="en-GB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150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150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Either “Model” or “Final”.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6739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Chosen</a:t>
                      </a:r>
                      <a:endParaRPr lang="en-150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Frozen snapshot of the chosen model and parameters.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2029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Settlement</a:t>
                      </a:r>
                      <a:endParaRPr lang="en-150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Payment proof for the SPM‑governed transaction.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8446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AssetPosting</a:t>
                      </a:r>
                      <a:endParaRPr lang="en-150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Data for posting an Asset under this SPM.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219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Conditional Rules </a:t>
                      </a:r>
                      <a:endParaRPr lang="en-150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150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ModelType</a:t>
                      </a:r>
                      <a:r>
                        <a:rPr lang="en-150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‑driven)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828399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C615C-281F-294F-65F7-159FED09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B01B5-023D-0C13-3053-48B26FFA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C7C4DA-766C-885D-BD3C-A1D3A02B325C}"/>
              </a:ext>
            </a:extLst>
          </p:cNvPr>
          <p:cNvSpPr txBox="1">
            <a:spLocks/>
          </p:cNvSpPr>
          <p:nvPr/>
        </p:nvSpPr>
        <p:spPr>
          <a:xfrm>
            <a:off x="1302026" y="725676"/>
            <a:ext cx="10202586" cy="749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Defines rules, parameters, and conditions under which a service is offered, billed, chosen, settled, and accessed.</a:t>
            </a:r>
            <a:endParaRPr lang="en-150" sz="2000" dirty="0"/>
          </a:p>
        </p:txBody>
      </p:sp>
    </p:spTree>
    <p:extLst>
      <p:ext uri="{BB962C8B-B14F-4D97-AF65-F5344CB8AC3E}">
        <p14:creationId xmlns:p14="http://schemas.microsoft.com/office/powerpoint/2010/main" val="139921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13C0-156D-4CAF-CD96-9B89BF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8631"/>
            <a:ext cx="10202586" cy="1280890"/>
          </a:xfrm>
        </p:spPr>
        <p:txBody>
          <a:bodyPr/>
          <a:lstStyle/>
          <a:p>
            <a:r>
              <a:rPr lang="en-US" dirty="0"/>
              <a:t>The Transact Protocol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E9D71-B869-D51C-0F17-EAE25A67C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5" y="794760"/>
            <a:ext cx="10308727" cy="589659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User </a:t>
            </a:r>
            <a:r>
              <a:rPr lang="en-US" dirty="0"/>
              <a:t>sends </a:t>
            </a:r>
            <a:r>
              <a:rPr lang="en-US" u="sng" dirty="0"/>
              <a:t>Transact PA Request</a:t>
            </a:r>
            <a:r>
              <a:rPr lang="en-US" dirty="0"/>
              <a:t> including </a:t>
            </a:r>
            <a:r>
              <a:rPr lang="en-US" u="sng" dirty="0"/>
              <a:t>Transaction</a:t>
            </a:r>
            <a:r>
              <a:rPr lang="en-US" dirty="0"/>
              <a:t> (Status=Model) to </a:t>
            </a:r>
            <a:r>
              <a:rPr lang="en-US" b="1" dirty="0"/>
              <a:t>Transact </a:t>
            </a:r>
            <a:r>
              <a:rPr lang="en-US" b="1" dirty="0" err="1"/>
              <a:t>Srv</a:t>
            </a:r>
            <a:r>
              <a:rPr lang="en-US" b="1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Transact Srvis</a:t>
            </a:r>
            <a:r>
              <a:rPr lang="en-US" dirty="0"/>
              <a:t> a </a:t>
            </a:r>
            <a:r>
              <a:rPr lang="en-US" u="sng" dirty="0"/>
              <a:t>free service</a:t>
            </a:r>
            <a:r>
              <a:rPr lang="en-US" dirty="0"/>
              <a:t>, </a:t>
            </a:r>
            <a:r>
              <a:rPr lang="en-US" b="1" dirty="0"/>
              <a:t>User</a:t>
            </a:r>
            <a:r>
              <a:rPr lang="en-US" dirty="0"/>
              <a:t> changes </a:t>
            </a:r>
            <a:r>
              <a:rPr lang="en-US" u="sng" dirty="0"/>
              <a:t>Transaction Status </a:t>
            </a:r>
            <a:r>
              <a:rPr lang="en-US" dirty="0"/>
              <a:t>to </a:t>
            </a:r>
            <a:r>
              <a:rPr lang="en-US" u="sng" dirty="0"/>
              <a:t>Final</a:t>
            </a:r>
            <a:r>
              <a:rPr lang="en-US" dirty="0"/>
              <a:t>, Goto </a:t>
            </a:r>
            <a:r>
              <a:rPr lang="en-US" b="1" u="sng" dirty="0"/>
              <a:t>Transact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Transact </a:t>
            </a:r>
            <a:r>
              <a:rPr lang="en-US" b="1" dirty="0" err="1"/>
              <a:t>Srv</a:t>
            </a:r>
            <a:r>
              <a:rPr lang="en-US" b="1" dirty="0"/>
              <a:t> </a:t>
            </a:r>
            <a:r>
              <a:rPr lang="en-US" dirty="0"/>
              <a:t>is a </a:t>
            </a:r>
            <a:r>
              <a:rPr lang="en-US" u="sng" dirty="0"/>
              <a:t>pay service</a:t>
            </a:r>
            <a:r>
              <a:rPr lang="en-US" dirty="0"/>
              <a:t>:</a:t>
            </a:r>
          </a:p>
          <a:p>
            <a:pPr lvl="2"/>
            <a:r>
              <a:rPr lang="en-US" b="1" dirty="0"/>
              <a:t>User</a:t>
            </a:r>
            <a:r>
              <a:rPr lang="en-US" dirty="0"/>
              <a:t> sends </a:t>
            </a:r>
            <a:r>
              <a:rPr lang="en-US" u="sng" dirty="0"/>
              <a:t>Transact PA Request</a:t>
            </a:r>
            <a:r>
              <a:rPr lang="en-US" dirty="0"/>
              <a:t> with </a:t>
            </a:r>
            <a:r>
              <a:rPr lang="en-US" u="sng" dirty="0"/>
              <a:t>Service Pricing Model </a:t>
            </a:r>
            <a:r>
              <a:rPr lang="en-US" dirty="0"/>
              <a:t>(Status=Model) to </a:t>
            </a:r>
            <a:r>
              <a:rPr lang="en-US" b="1" dirty="0"/>
              <a:t>Transact </a:t>
            </a:r>
            <a:r>
              <a:rPr lang="en-US" b="1" dirty="0" err="1"/>
              <a:t>Srv</a:t>
            </a:r>
            <a:r>
              <a:rPr lang="en-US" b="1" dirty="0"/>
              <a:t>.</a:t>
            </a:r>
          </a:p>
          <a:p>
            <a:pPr lvl="2"/>
            <a:r>
              <a:rPr lang="en-US" b="1" dirty="0"/>
              <a:t>Transact </a:t>
            </a:r>
            <a:r>
              <a:rPr lang="en-US" b="1" dirty="0" err="1"/>
              <a:t>Srv</a:t>
            </a:r>
            <a:r>
              <a:rPr lang="en-US" b="1" dirty="0"/>
              <a:t>.</a:t>
            </a:r>
            <a:r>
              <a:rPr lang="en-US" dirty="0"/>
              <a:t> sends </a:t>
            </a:r>
            <a:r>
              <a:rPr lang="en-US" u="sng" dirty="0"/>
              <a:t>Transact PA Response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If </a:t>
            </a:r>
            <a:r>
              <a:rPr lang="en-US" u="sng" dirty="0"/>
              <a:t>Transact PA Response </a:t>
            </a:r>
            <a:r>
              <a:rPr lang="en-US" dirty="0"/>
              <a:t>includes Status=Err, </a:t>
            </a:r>
            <a:r>
              <a:rPr lang="en-US" dirty="0" err="1"/>
              <a:t>goto</a:t>
            </a:r>
            <a:r>
              <a:rPr lang="en-US" dirty="0"/>
              <a:t> </a:t>
            </a:r>
            <a:r>
              <a:rPr lang="en-US" b="1" u="sng" dirty="0"/>
              <a:t>End</a:t>
            </a:r>
            <a:r>
              <a:rPr lang="en-US" b="1" dirty="0"/>
              <a:t>.</a:t>
            </a:r>
            <a:endParaRPr lang="en-US" dirty="0"/>
          </a:p>
          <a:p>
            <a:pPr lvl="3"/>
            <a:r>
              <a:rPr lang="en-US" dirty="0"/>
              <a:t>If </a:t>
            </a:r>
            <a:r>
              <a:rPr lang="en-US" u="sng" dirty="0"/>
              <a:t>Transact PA Response </a:t>
            </a:r>
            <a:r>
              <a:rPr lang="en-US" dirty="0"/>
              <a:t>includes Status=Ack and </a:t>
            </a:r>
            <a:r>
              <a:rPr lang="en-US" u="sng" dirty="0"/>
              <a:t>Service Pricing Model </a:t>
            </a:r>
            <a:r>
              <a:rPr lang="en-US" dirty="0"/>
              <a:t>with </a:t>
            </a:r>
            <a:r>
              <a:rPr lang="en-US" u="sng" dirty="0"/>
              <a:t>Transaction</a:t>
            </a:r>
            <a:r>
              <a:rPr lang="en-US" dirty="0"/>
              <a:t> (both Status=Model), </a:t>
            </a:r>
            <a:r>
              <a:rPr lang="en-US" b="1" dirty="0"/>
              <a:t>User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Transacts </a:t>
            </a:r>
            <a:r>
              <a:rPr lang="en-US" u="sng" dirty="0"/>
              <a:t>Value</a:t>
            </a:r>
            <a:r>
              <a:rPr lang="en-US" dirty="0"/>
              <a:t> contained in </a:t>
            </a:r>
            <a:r>
              <a:rPr lang="en-US" u="sng" dirty="0"/>
              <a:t>Transaction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Sends </a:t>
            </a:r>
            <a:r>
              <a:rPr lang="en-US" u="sng" dirty="0"/>
              <a:t>Transact PA Request </a:t>
            </a:r>
            <a:r>
              <a:rPr lang="en-US" dirty="0"/>
              <a:t>including </a:t>
            </a:r>
            <a:r>
              <a:rPr lang="en-US" u="sng" dirty="0"/>
              <a:t>Service Pricing Model </a:t>
            </a:r>
            <a:r>
              <a:rPr lang="en-US" dirty="0"/>
              <a:t>(Status=Model) with </a:t>
            </a:r>
            <a:r>
              <a:rPr lang="en-US" u="sng" dirty="0"/>
              <a:t>Transaction</a:t>
            </a:r>
            <a:r>
              <a:rPr lang="en-US" dirty="0"/>
              <a:t> (Status=Final) to </a:t>
            </a:r>
            <a:r>
              <a:rPr lang="en-US" b="1" dirty="0"/>
              <a:t>Transact </a:t>
            </a:r>
            <a:r>
              <a:rPr lang="en-US" b="1" dirty="0" err="1"/>
              <a:t>Srv</a:t>
            </a:r>
            <a:r>
              <a:rPr lang="en-US" dirty="0"/>
              <a:t>.</a:t>
            </a:r>
          </a:p>
          <a:p>
            <a:r>
              <a:rPr lang="en-US" b="1" u="sng" dirty="0"/>
              <a:t>Transact</a:t>
            </a:r>
            <a:r>
              <a:rPr lang="en-US" dirty="0"/>
              <a:t>: </a:t>
            </a:r>
            <a:r>
              <a:rPr lang="en-US" b="1" dirty="0"/>
              <a:t>Transact Service</a:t>
            </a:r>
          </a:p>
          <a:p>
            <a:pPr lvl="1"/>
            <a:r>
              <a:rPr lang="en-US" dirty="0"/>
              <a:t>Increases and decreases the </a:t>
            </a:r>
            <a:r>
              <a:rPr lang="en-US" u="sng" dirty="0"/>
              <a:t>Wallets</a:t>
            </a:r>
            <a:r>
              <a:rPr lang="en-US" dirty="0"/>
              <a:t> present in </a:t>
            </a:r>
            <a:r>
              <a:rPr lang="en-US" u="sng" dirty="0"/>
              <a:t>Transaction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Sends to</a:t>
            </a:r>
            <a:r>
              <a:rPr lang="en-US" b="1" dirty="0"/>
              <a:t> User </a:t>
            </a:r>
            <a:r>
              <a:rPr lang="en-US" u="sng" dirty="0"/>
              <a:t>Transact PA Response </a:t>
            </a:r>
            <a:r>
              <a:rPr lang="en-US" dirty="0"/>
              <a:t>including </a:t>
            </a:r>
            <a:r>
              <a:rPr lang="en-US" u="sng" dirty="0"/>
              <a:t>Service Pricing Model </a:t>
            </a:r>
            <a:r>
              <a:rPr lang="en-US" dirty="0"/>
              <a:t>(Status=Final), if </a:t>
            </a:r>
            <a:r>
              <a:rPr lang="en-US" b="1" dirty="0"/>
              <a:t>Transact </a:t>
            </a:r>
            <a:r>
              <a:rPr lang="en-US" b="1" dirty="0" err="1"/>
              <a:t>Srv</a:t>
            </a:r>
            <a:r>
              <a:rPr lang="en-US" dirty="0"/>
              <a:t> is a pay Service.</a:t>
            </a:r>
          </a:p>
          <a:p>
            <a:r>
              <a:rPr lang="en-US" b="1" u="sng" dirty="0"/>
              <a:t>End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A33FC-E52C-75A7-F5CE-C19544C9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84E24-DA0E-AA6A-A4F7-5A2DE294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2CF9-CAC1-6C60-C4F8-3CAC2852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72" y="35162"/>
            <a:ext cx="10202586" cy="776688"/>
          </a:xfrm>
        </p:spPr>
        <p:txBody>
          <a:bodyPr/>
          <a:lstStyle/>
          <a:p>
            <a:r>
              <a:rPr lang="en-US" dirty="0"/>
              <a:t>The Resolve Protocol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6542-EC22-FA4D-E6EE-5707E5954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33" y="811850"/>
            <a:ext cx="10453479" cy="604614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User</a:t>
            </a:r>
            <a:r>
              <a:rPr lang="en-US" b="1" baseline="-25000" dirty="0"/>
              <a:t>A</a:t>
            </a:r>
            <a:r>
              <a:rPr lang="en-US" dirty="0"/>
              <a:t> sends </a:t>
            </a:r>
            <a:r>
              <a:rPr lang="en-US" u="sng" dirty="0"/>
              <a:t>Resolve PA Request</a:t>
            </a:r>
            <a:r>
              <a:rPr lang="en-US" u="sng" baseline="-25000" dirty="0"/>
              <a:t>A1</a:t>
            </a:r>
            <a:r>
              <a:rPr lang="en-US" dirty="0"/>
              <a:t> including </a:t>
            </a:r>
            <a:r>
              <a:rPr lang="en-US" u="sng" dirty="0"/>
              <a:t>M-</a:t>
            </a:r>
            <a:r>
              <a:rPr lang="en-US" u="sng" dirty="0" err="1"/>
              <a:t>Instance</a:t>
            </a:r>
            <a:r>
              <a:rPr lang="en-US" u="sng" baseline="-25000" dirty="0" err="1"/>
              <a:t>B</a:t>
            </a:r>
            <a:r>
              <a:rPr lang="en-US" u="sng" dirty="0" err="1"/>
              <a:t>ID</a:t>
            </a:r>
            <a:r>
              <a:rPr lang="en-US" dirty="0"/>
              <a:t>, </a:t>
            </a:r>
            <a:r>
              <a:rPr lang="en-US" u="sng" dirty="0" err="1"/>
              <a:t>Process</a:t>
            </a:r>
            <a:r>
              <a:rPr lang="en-US" u="sng" baseline="-25000" dirty="0" err="1"/>
              <a:t>B</a:t>
            </a:r>
            <a:r>
              <a:rPr lang="en-US" u="sng" dirty="0" err="1"/>
              <a:t>ID</a:t>
            </a:r>
            <a:r>
              <a:rPr lang="en-US" dirty="0"/>
              <a:t> and </a:t>
            </a:r>
            <a:r>
              <a:rPr lang="en-US" b="1" dirty="0"/>
              <a:t>Rights</a:t>
            </a:r>
            <a:r>
              <a:rPr lang="en-US" dirty="0"/>
              <a:t> (Status=Model) to </a:t>
            </a:r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.</a:t>
            </a:r>
          </a:p>
          <a:p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 relays </a:t>
            </a:r>
            <a:r>
              <a:rPr lang="en-US" u="sng" dirty="0"/>
              <a:t>Resolve PA Request</a:t>
            </a:r>
            <a:r>
              <a:rPr lang="en-US" u="sng" baseline="-25000" dirty="0"/>
              <a:t>A1</a:t>
            </a:r>
            <a:r>
              <a:rPr lang="en-US" dirty="0"/>
              <a:t> to </a:t>
            </a:r>
            <a:r>
              <a:rPr lang="en-US" b="1" dirty="0" err="1"/>
              <a:t>Resolve</a:t>
            </a:r>
            <a:r>
              <a:rPr lang="en-US" b="1" baseline="-25000" dirty="0" err="1"/>
              <a:t>B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</a:t>
            </a:r>
            <a:r>
              <a:rPr lang="en-US" u="sng" dirty="0"/>
              <a:t>Resolve PA Response</a:t>
            </a:r>
            <a:r>
              <a:rPr lang="en-US" u="sng" baseline="-25000" dirty="0"/>
              <a:t>A1</a:t>
            </a:r>
            <a:r>
              <a:rPr lang="en-US" dirty="0"/>
              <a:t> includes </a:t>
            </a:r>
            <a:r>
              <a:rPr lang="en-US" u="sng" dirty="0"/>
              <a:t>Status=Err</a:t>
            </a:r>
            <a:r>
              <a:rPr lang="en-US" dirty="0"/>
              <a:t>, </a:t>
            </a:r>
            <a:r>
              <a:rPr lang="en-US" dirty="0" err="1"/>
              <a:t>goto</a:t>
            </a:r>
            <a:r>
              <a:rPr lang="en-US" dirty="0"/>
              <a:t> </a:t>
            </a:r>
            <a:r>
              <a:rPr lang="en-US" b="1" dirty="0"/>
              <a:t>End</a:t>
            </a:r>
            <a:endParaRPr lang="en-US" dirty="0"/>
          </a:p>
          <a:p>
            <a:pPr lvl="1"/>
            <a:r>
              <a:rPr lang="en-US" u="sng" dirty="0"/>
              <a:t>If Resolve PA Response</a:t>
            </a:r>
            <a:r>
              <a:rPr lang="en-US" u="sng" baseline="-25000" dirty="0"/>
              <a:t>A1</a:t>
            </a:r>
            <a:r>
              <a:rPr lang="en-US" dirty="0"/>
              <a:t> includes </a:t>
            </a:r>
            <a:r>
              <a:rPr lang="en-US" u="sng" dirty="0"/>
              <a:t>Status=Ack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If </a:t>
            </a:r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 is a free service, </a:t>
            </a:r>
            <a:r>
              <a:rPr lang="en-US" dirty="0" err="1"/>
              <a:t>goto</a:t>
            </a:r>
            <a:r>
              <a:rPr lang="en-US" dirty="0"/>
              <a:t> </a:t>
            </a:r>
            <a:r>
              <a:rPr lang="en-US" b="1" u="sng" dirty="0"/>
              <a:t>Resolve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</a:t>
            </a:r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 is a pay service:</a:t>
            </a:r>
          </a:p>
          <a:p>
            <a:pPr lvl="3"/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 sends  to </a:t>
            </a:r>
            <a:r>
              <a:rPr lang="en-US" b="1" dirty="0"/>
              <a:t>User</a:t>
            </a:r>
            <a:r>
              <a:rPr lang="en-US" b="1" baseline="-25000" dirty="0"/>
              <a:t>A</a:t>
            </a:r>
            <a:r>
              <a:rPr lang="en-US" dirty="0"/>
              <a:t> </a:t>
            </a:r>
            <a:r>
              <a:rPr lang="en-US" u="sng" dirty="0"/>
              <a:t>Resolve PA Response</a:t>
            </a:r>
            <a:r>
              <a:rPr lang="en-US" u="sng" baseline="-25000" dirty="0"/>
              <a:t>A2</a:t>
            </a:r>
            <a:r>
              <a:rPr lang="en-US" dirty="0"/>
              <a:t> including </a:t>
            </a:r>
            <a:r>
              <a:rPr lang="en-US" u="sng" dirty="0"/>
              <a:t>Service Pricing Model </a:t>
            </a:r>
            <a:r>
              <a:rPr lang="en-US" dirty="0"/>
              <a:t>with </a:t>
            </a:r>
            <a:r>
              <a:rPr lang="en-US" u="sng" dirty="0"/>
              <a:t>Transaction </a:t>
            </a:r>
            <a:r>
              <a:rPr lang="en-US" dirty="0"/>
              <a:t>(both Status=Model).</a:t>
            </a:r>
          </a:p>
          <a:p>
            <a:pPr lvl="3"/>
            <a:r>
              <a:rPr lang="en-US" b="1" dirty="0"/>
              <a:t>User</a:t>
            </a:r>
            <a:r>
              <a:rPr lang="en-US" b="1" baseline="-25000" dirty="0"/>
              <a:t>A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Transacts </a:t>
            </a:r>
            <a:r>
              <a:rPr lang="en-US" u="sng" dirty="0"/>
              <a:t>Value</a:t>
            </a:r>
            <a:r>
              <a:rPr lang="en-US" dirty="0"/>
              <a:t> in </a:t>
            </a:r>
            <a:r>
              <a:rPr lang="en-US" u="sng" dirty="0"/>
              <a:t>Transaction</a:t>
            </a:r>
            <a:r>
              <a:rPr lang="en-US" dirty="0"/>
              <a:t> (Status=Model) of </a:t>
            </a:r>
            <a:r>
              <a:rPr lang="en-US" u="sng" dirty="0"/>
              <a:t>Resolve PA Response</a:t>
            </a:r>
            <a:r>
              <a:rPr lang="en-US" u="sng" baseline="-25000" dirty="0"/>
              <a:t>A2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Sends to </a:t>
            </a:r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 </a:t>
            </a:r>
            <a:r>
              <a:rPr lang="en-US" u="sng" dirty="0"/>
              <a:t>Resolve PA Request</a:t>
            </a:r>
            <a:r>
              <a:rPr lang="en-US" u="sng" baseline="-25000" dirty="0"/>
              <a:t>A3</a:t>
            </a:r>
            <a:r>
              <a:rPr lang="en-US" dirty="0"/>
              <a:t> including </a:t>
            </a:r>
            <a:r>
              <a:rPr lang="en-US" u="sng" dirty="0"/>
              <a:t>Service Pricing Model </a:t>
            </a:r>
            <a:r>
              <a:rPr lang="en-US" dirty="0"/>
              <a:t>(Status=Model) with </a:t>
            </a:r>
            <a:r>
              <a:rPr lang="en-US" b="1" dirty="0"/>
              <a:t>Transaction</a:t>
            </a:r>
            <a:r>
              <a:rPr lang="en-US" dirty="0"/>
              <a:t> (Status=Final).</a:t>
            </a:r>
          </a:p>
          <a:p>
            <a:r>
              <a:rPr lang="en-US" b="1" dirty="0"/>
              <a:t>Resolve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 sends </a:t>
            </a:r>
            <a:r>
              <a:rPr lang="en-US" u="sng" dirty="0"/>
              <a:t>Resolve PA Request</a:t>
            </a:r>
            <a:r>
              <a:rPr lang="en-US" u="sng" baseline="-25000" dirty="0"/>
              <a:t>A4</a:t>
            </a:r>
            <a:r>
              <a:rPr lang="en-US" dirty="0"/>
              <a:t> to </a:t>
            </a:r>
            <a:r>
              <a:rPr lang="en-US" b="1" dirty="0" err="1"/>
              <a:t>Resolve</a:t>
            </a:r>
            <a:r>
              <a:rPr lang="en-US" b="1" baseline="-25000" dirty="0" err="1"/>
              <a:t>B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Resolve</a:t>
            </a:r>
            <a:r>
              <a:rPr lang="en-US" b="1" baseline="-25000" dirty="0" err="1"/>
              <a:t>B</a:t>
            </a:r>
            <a:r>
              <a:rPr lang="en-US" dirty="0"/>
              <a:t> sends </a:t>
            </a:r>
            <a:r>
              <a:rPr lang="en-US" u="sng" dirty="0"/>
              <a:t>Resolve PA Response</a:t>
            </a:r>
            <a:r>
              <a:rPr lang="en-US" u="sng" baseline="-25000" dirty="0"/>
              <a:t>A4</a:t>
            </a:r>
            <a:r>
              <a:rPr lang="en-US" dirty="0"/>
              <a:t> with Ack to </a:t>
            </a:r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Resolve</a:t>
            </a:r>
            <a:r>
              <a:rPr lang="en-US" b="1" baseline="-25000" dirty="0" err="1"/>
              <a:t>A</a:t>
            </a:r>
            <a:r>
              <a:rPr lang="en-US" dirty="0"/>
              <a:t> sends to </a:t>
            </a:r>
            <a:r>
              <a:rPr lang="en-US" b="1" dirty="0"/>
              <a:t>User</a:t>
            </a:r>
            <a:r>
              <a:rPr lang="en-US" b="1" baseline="-25000" dirty="0"/>
              <a:t>A</a:t>
            </a:r>
            <a:r>
              <a:rPr lang="en-US" dirty="0"/>
              <a:t> </a:t>
            </a:r>
            <a:r>
              <a:rPr lang="en-US" u="sng" dirty="0"/>
              <a:t>Resolve PA Response</a:t>
            </a:r>
            <a:r>
              <a:rPr lang="en-US" u="sng" baseline="-25000" dirty="0"/>
              <a:t>A3</a:t>
            </a:r>
            <a:r>
              <a:rPr lang="en-US" dirty="0"/>
              <a:t> including Service Pricing Model (Status=Final).</a:t>
            </a:r>
          </a:p>
          <a:p>
            <a:r>
              <a:rPr lang="en-US" b="1" dirty="0"/>
              <a:t>End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8C34D-91D9-D43E-A497-CF124601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F1FE6-44DF-689A-FC6D-67B80BF7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B-CC52-00AD-34A8-7169B568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on the Universe via an M-Instance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6A967-5DB1-2035-1ED8-F9D846696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MMM-TEC V2.2 specifies Actions and Items enabling a User to perform Actions and Actuate in the Universe Items  of an M-Instance.</a:t>
            </a:r>
          </a:p>
          <a:p>
            <a:r>
              <a:rPr lang="en-GB" dirty="0"/>
              <a:t>Items: R-Item</a:t>
            </a:r>
          </a:p>
          <a:p>
            <a:r>
              <a:rPr lang="en-US" dirty="0"/>
              <a:t>Actions:</a:t>
            </a:r>
          </a:p>
          <a:p>
            <a:pPr lvl="1"/>
            <a:r>
              <a:rPr lang="en-GB" u="sng" dirty="0">
                <a:hlinkClick r:id="rId2"/>
              </a:rPr>
              <a:t>MU-Actuate</a:t>
            </a:r>
            <a:r>
              <a:rPr lang="en-GB" dirty="0"/>
              <a:t> 	render an Item in an M-Instance at a U-Location</a:t>
            </a:r>
          </a:p>
          <a:p>
            <a:pPr lvl="1"/>
            <a:r>
              <a:rPr lang="en-GB" u="sng" dirty="0">
                <a:hlinkClick r:id="rId3"/>
              </a:rPr>
              <a:t>MU-Add</a:t>
            </a:r>
            <a:r>
              <a:rPr lang="en-GB" dirty="0"/>
              <a:t> 		place an R-Item at a U-Location</a:t>
            </a:r>
          </a:p>
          <a:p>
            <a:pPr lvl="1"/>
            <a:r>
              <a:rPr lang="en-GB" u="sng" dirty="0">
                <a:hlinkClick r:id="rId4"/>
              </a:rPr>
              <a:t>MU-Animate</a:t>
            </a:r>
            <a:r>
              <a:rPr lang="en-GB" dirty="0"/>
              <a:t> animate an R-Item with a stream</a:t>
            </a:r>
          </a:p>
          <a:p>
            <a:pPr lvl="1"/>
            <a:r>
              <a:rPr lang="en-GB" u="sng" dirty="0">
                <a:hlinkClick r:id="rId5"/>
              </a:rPr>
              <a:t>MU-Move</a:t>
            </a:r>
            <a:r>
              <a:rPr lang="en-GB" dirty="0"/>
              <a:t> 	move an R-Items from a U-Location to another U-Location.</a:t>
            </a:r>
          </a:p>
          <a:p>
            <a:pPr lvl="1"/>
            <a:r>
              <a:rPr lang="en-GB" u="sng" dirty="0">
                <a:hlinkClick r:id="rId6"/>
              </a:rPr>
              <a:t>MU-Send</a:t>
            </a:r>
            <a:r>
              <a:rPr lang="en-GB" dirty="0"/>
              <a:t> 	transmit data from the Universe to an M-Instance</a:t>
            </a:r>
          </a:p>
          <a:p>
            <a:pPr lvl="1"/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5C25-3D40-3BFB-2336-DEB2E9B0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ABD32-6BDB-C0E2-737A-111A60D5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50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7F2B-D54A-6D26-E899-3588888D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R-Item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9755A1-F01A-AB44-5B8E-FA852EAE5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471196"/>
              </p:ext>
            </p:extLst>
          </p:nvPr>
        </p:nvGraphicFramePr>
        <p:xfrm>
          <a:off x="2888479" y="3271815"/>
          <a:ext cx="818001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53">
                  <a:extLst>
                    <a:ext uri="{9D8B030D-6E8A-4147-A177-3AD203B41FA5}">
                      <a16:colId xmlns:a16="http://schemas.microsoft.com/office/drawing/2014/main" val="261606217"/>
                    </a:ext>
                  </a:extLst>
                </a:gridCol>
                <a:gridCol w="5924461">
                  <a:extLst>
                    <a:ext uri="{9D8B030D-6E8A-4147-A177-3AD203B41FA5}">
                      <a16:colId xmlns:a16="http://schemas.microsoft.com/office/drawing/2014/main" val="1479578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0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Header - Standard “MMM-RIT-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Vx.y</a:t>
                      </a: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48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MInstanceID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93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UEnvironmentID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a U-Environment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1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Item in the M-Instance.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49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RItemID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R-Item.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44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RItemType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of R-Object, S-Object, M-Object.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95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ULocation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U-Location of R-Item.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99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DescrMetadata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 Metadata.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96161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9A63-3881-E40D-3B74-DB5D210C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8634E-659B-9707-C9A4-C2BE1337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BD1E-20A3-0D6E-721B-294CCAB07937}"/>
              </a:ext>
            </a:extLst>
          </p:cNvPr>
          <p:cNvSpPr txBox="1">
            <a:spLocks/>
          </p:cNvSpPr>
          <p:nvPr/>
        </p:nvSpPr>
        <p:spPr>
          <a:xfrm>
            <a:off x="2888478" y="671719"/>
            <a:ext cx="8616133" cy="2600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/>
              <a:t>A perceptible object in the Universe or the Analogue Twin in the Universe of an Item in the Metaverse.</a:t>
            </a:r>
          </a:p>
          <a:p>
            <a:r>
              <a:rPr lang="en-US" sz="2900" dirty="0"/>
              <a:t>An R-Item can be of one of 3 Types:</a:t>
            </a:r>
          </a:p>
          <a:p>
            <a:pPr lvl="1"/>
            <a:r>
              <a:rPr lang="en-US" sz="2600" dirty="0"/>
              <a:t>An </a:t>
            </a:r>
            <a:r>
              <a:rPr lang="en-US" sz="2600" u="sng" dirty="0"/>
              <a:t>existing real object </a:t>
            </a:r>
            <a:r>
              <a:rPr lang="en-US" sz="2600" dirty="0"/>
              <a:t>that is placed at a U-Location (R-Object).</a:t>
            </a:r>
          </a:p>
          <a:p>
            <a:pPr lvl="1"/>
            <a:r>
              <a:rPr lang="en-US" sz="2600" dirty="0"/>
              <a:t>A </a:t>
            </a:r>
            <a:r>
              <a:rPr lang="en-US" sz="2600" u="sng" dirty="0"/>
              <a:t>new real object </a:t>
            </a:r>
            <a:r>
              <a:rPr lang="en-US" sz="2600" dirty="0"/>
              <a:t>that is </a:t>
            </a:r>
            <a:r>
              <a:rPr lang="en-US" sz="2600" dirty="0" err="1"/>
              <a:t>synthesised</a:t>
            </a:r>
            <a:r>
              <a:rPr lang="en-US" sz="2600" dirty="0"/>
              <a:t> with a 3D printer rendering an Item (S-Object).</a:t>
            </a:r>
          </a:p>
          <a:p>
            <a:pPr lvl="1"/>
            <a:r>
              <a:rPr lang="en-US" sz="2600" dirty="0"/>
              <a:t>A </a:t>
            </a:r>
            <a:r>
              <a:rPr lang="en-US" sz="2600" u="sng" dirty="0"/>
              <a:t>perceptible 2D or 3D media </a:t>
            </a:r>
            <a:r>
              <a:rPr lang="en-US" sz="2600" dirty="0"/>
              <a:t>item in the Universe that renders an Item in an M-Instance (M-Object).</a:t>
            </a:r>
          </a:p>
          <a:p>
            <a:pPr marL="0" indent="0">
              <a:buNone/>
            </a:pP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62448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ACCD-6449-5BBE-9F7B-38C53B25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Emergency in Industrial Metaverse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BB78-58FB-FD29-8AA6-159CDF831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M-Location includes the Digital Twin of a real factory (R-Factory). </a:t>
            </a:r>
          </a:p>
          <a:p>
            <a:r>
              <a:rPr lang="en-US" dirty="0"/>
              <a:t>An “emergency” A-User in the Digital Twin (V-Factory).</a:t>
            </a:r>
          </a:p>
          <a:p>
            <a:pPr lvl="1"/>
            <a:r>
              <a:rPr lang="en-US" dirty="0"/>
              <a:t>Has the Rights to actuate and animate an “emergency” robot in the R-Factory.</a:t>
            </a:r>
          </a:p>
          <a:p>
            <a:pPr lvl="1"/>
            <a:r>
              <a:rPr lang="en-US" dirty="0"/>
              <a:t>Is rendered as a Persona having the appearance of the robot.</a:t>
            </a:r>
          </a:p>
          <a:p>
            <a:r>
              <a:rPr lang="en-US" dirty="0"/>
              <a:t>In case of an emergency, the “emergency” User:</a:t>
            </a:r>
          </a:p>
          <a:p>
            <a:pPr lvl="1"/>
            <a:r>
              <a:rPr lang="en-US" dirty="0"/>
              <a:t>Activates an alarm in the R-Factory.</a:t>
            </a:r>
          </a:p>
          <a:p>
            <a:pPr lvl="1"/>
            <a:r>
              <a:rPr lang="en-US" dirty="0"/>
              <a:t>MU-Actuates its “emergency” robot in the R-Factory.</a:t>
            </a:r>
          </a:p>
          <a:p>
            <a:pPr lvl="1"/>
            <a:r>
              <a:rPr lang="en-US" dirty="0"/>
              <a:t>MU-Animates the robot to solve the problem.</a:t>
            </a:r>
          </a:p>
          <a:p>
            <a:pPr lvl="1"/>
            <a:r>
              <a:rPr lang="en-US" dirty="0"/>
              <a:t>Renders its Persona so that humans can see what is happening in the R-Factory</a:t>
            </a:r>
          </a:p>
          <a:p>
            <a:r>
              <a:rPr lang="en-US" dirty="0"/>
              <a:t>When the emergency is resolved, the robot is moved to its repository.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3B448-1584-3B7F-682B-A3F9B89F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0E419-530A-F570-851C-32C338D8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048871" y="2750201"/>
            <a:ext cx="7462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MMM-TEC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23-Apr-26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26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26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26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26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172212" y="5714977"/>
            <a:ext cx="9092768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https://mpai.community/standards/mpai-mmm/tec</a:t>
            </a: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/v2-2/</a:t>
            </a:r>
            <a:endParaRPr kumimoji="0" lang="en-150" sz="29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CE00-7C9A-FD47-1FA6-4889D9E6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Table of Contents of MMM-TEC V2.2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C558C3-3F3C-9C92-AF49-DB28F2AFE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24047"/>
              </p:ext>
            </p:extLst>
          </p:nvPr>
        </p:nvGraphicFramePr>
        <p:xfrm>
          <a:off x="1301750" y="1905000"/>
          <a:ext cx="10202862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929">
                  <a:extLst>
                    <a:ext uri="{9D8B030D-6E8A-4147-A177-3AD203B41FA5}">
                      <a16:colId xmlns:a16="http://schemas.microsoft.com/office/drawing/2014/main" val="3626697225"/>
                    </a:ext>
                  </a:extLst>
                </a:gridCol>
                <a:gridCol w="4158979">
                  <a:extLst>
                    <a:ext uri="{9D8B030D-6E8A-4147-A177-3AD203B41FA5}">
                      <a16:colId xmlns:a16="http://schemas.microsoft.com/office/drawing/2014/main" val="2318439209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13344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9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Foreword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Architecture and Operation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Profiles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17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Introduction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Processes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Verification Use Cases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12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Scope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Items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MPAI-MMM API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24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Definitions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Process Actions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Reference Software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68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References</a:t>
                      </a: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Protocols</a:t>
                      </a: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Guidelines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52267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F408E-28ED-C612-B357-6C40401D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latin typeface="Caladea" panose="02040503050406030204" pitchFamily="18" charset="0"/>
                <a:ea typeface="Calibri" panose="020F0502020204030204" pitchFamily="34" charset="0"/>
              </a:rPr>
              <a:t>23-Apr-26</a:t>
            </a:fld>
            <a:endParaRPr lang="en-US" dirty="0">
              <a:latin typeface="Calade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FB6D5-D935-7113-CFEA-82A49F62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ade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ade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2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1075-1B7E-289B-D66F-E9590C0D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Scope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8C1-3BB2-D412-9DA5-8096CD3F1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225" y="1810724"/>
            <a:ext cx="5805578" cy="43028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Technical Specification: MPAI Metaverse Model (MPAI-MMM) – Technologies (MMM-TEC) V2.2</a:t>
            </a:r>
            <a:r>
              <a:rPr lang="en-US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specifies technologies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enabling a metaverse instance (M-Instance) 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interoperate with independently designed clients and M-Instances implemented in conformity with MMM-TEC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providing a level of security suitable for a virtual economy in an M-Instance.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F7B1-D91C-8C3A-0EED-C318FFCC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/>
              <a:pPr>
                <a:spcAft>
                  <a:spcPts val="600"/>
                </a:spcAft>
              </a:pPr>
              <a:t>23-Apr-26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E2A05-833C-B9FA-0358-4B2CC004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400"/>
          </a:p>
        </p:txBody>
      </p:sp>
      <p:pic>
        <p:nvPicPr>
          <p:cNvPr id="7" name="Picture 6" descr="Metal pendulum">
            <a:extLst>
              <a:ext uri="{FF2B5EF4-FFF2-40B4-BE49-F238E27FC236}">
                <a16:creationId xmlns:a16="http://schemas.microsoft.com/office/drawing/2014/main" id="{C8B4F2EC-D754-EF03-C1DD-B641D267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95" r="9866" b="2"/>
          <a:stretch>
            <a:fillRect/>
          </a:stretch>
        </p:blipFill>
        <p:spPr>
          <a:xfrm>
            <a:off x="1154644" y="1931072"/>
            <a:ext cx="4780581" cy="4302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77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D9B3-2C97-D7F6-0B76-8FE84DC6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Metaverse Instance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17587-42FB-31CB-2CF1-DF5A809A8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virtual entity populated by Processes that may interact with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Each other, and/or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Processes in other M-Instances, and/or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With the Universe.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BD0CC-8CB9-10BD-4144-9382EC2D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A4DFD-A226-6125-FF52-2028C791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8BBA-8A89-F1DC-2AE5-BDDA892FCB8D}"/>
              </a:ext>
            </a:extLst>
          </p:cNvPr>
          <p:cNvSpPr/>
          <p:nvPr/>
        </p:nvSpPr>
        <p:spPr>
          <a:xfrm>
            <a:off x="1302027" y="4096195"/>
            <a:ext cx="2460348" cy="16859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Universe</a:t>
            </a:r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B0AB4-788D-C54D-9B2D-0A291331A5FE}"/>
              </a:ext>
            </a:extLst>
          </p:cNvPr>
          <p:cNvSpPr/>
          <p:nvPr/>
        </p:nvSpPr>
        <p:spPr>
          <a:xfrm>
            <a:off x="8957639" y="4094767"/>
            <a:ext cx="2460348" cy="16859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M-Instance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C147E-61B2-F223-E174-3095E61F60A0}"/>
              </a:ext>
            </a:extLst>
          </p:cNvPr>
          <p:cNvSpPr/>
          <p:nvPr/>
        </p:nvSpPr>
        <p:spPr>
          <a:xfrm>
            <a:off x="5130416" y="4094766"/>
            <a:ext cx="2460348" cy="16859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M-Instance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09850B-D193-BAB8-4FEB-7850997A2BAB}"/>
              </a:ext>
            </a:extLst>
          </p:cNvPr>
          <p:cNvCxnSpPr>
            <a:cxnSpLocks/>
          </p:cNvCxnSpPr>
          <p:nvPr/>
        </p:nvCxnSpPr>
        <p:spPr>
          <a:xfrm flipH="1">
            <a:off x="3761783" y="5288107"/>
            <a:ext cx="1367213" cy="142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21AE5C-E96C-BEFC-6E5F-583CB666F26F}"/>
              </a:ext>
            </a:extLst>
          </p:cNvPr>
          <p:cNvCxnSpPr>
            <a:cxnSpLocks/>
          </p:cNvCxnSpPr>
          <p:nvPr/>
        </p:nvCxnSpPr>
        <p:spPr>
          <a:xfrm flipH="1">
            <a:off x="3752402" y="4671382"/>
            <a:ext cx="1367213" cy="14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5C80B-A155-9ED1-8004-BCC1C3FD90F3}"/>
              </a:ext>
            </a:extLst>
          </p:cNvPr>
          <p:cNvCxnSpPr>
            <a:cxnSpLocks/>
          </p:cNvCxnSpPr>
          <p:nvPr/>
        </p:nvCxnSpPr>
        <p:spPr>
          <a:xfrm flipH="1">
            <a:off x="7597425" y="5286680"/>
            <a:ext cx="1367213" cy="142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22148A-23CF-5B7B-B80C-BFB7BA15E00F}"/>
              </a:ext>
            </a:extLst>
          </p:cNvPr>
          <p:cNvCxnSpPr>
            <a:cxnSpLocks/>
          </p:cNvCxnSpPr>
          <p:nvPr/>
        </p:nvCxnSpPr>
        <p:spPr>
          <a:xfrm flipH="1">
            <a:off x="7588044" y="4669955"/>
            <a:ext cx="1367213" cy="14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D161411-0004-E6C4-9C92-9073299E3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525" y="4937410"/>
            <a:ext cx="1692804" cy="5571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27A725-2109-07E5-9AFA-1EB058F2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528" y="4944528"/>
            <a:ext cx="1692804" cy="5571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847AE2-23F8-E2C9-FF2B-3B53C386568A}"/>
              </a:ext>
            </a:extLst>
          </p:cNvPr>
          <p:cNvSpPr txBox="1"/>
          <p:nvPr/>
        </p:nvSpPr>
        <p:spPr>
          <a:xfrm>
            <a:off x="4025073" y="491601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Sensing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81E060-491B-EC81-006E-70432217F3B8}"/>
              </a:ext>
            </a:extLst>
          </p:cNvPr>
          <p:cNvSpPr txBox="1"/>
          <p:nvPr/>
        </p:nvSpPr>
        <p:spPr>
          <a:xfrm>
            <a:off x="3905428" y="4304499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Actuation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DB2034-9086-DFB6-5526-483BC83C3015}"/>
              </a:ext>
            </a:extLst>
          </p:cNvPr>
          <p:cNvSpPr txBox="1"/>
          <p:nvPr/>
        </p:nvSpPr>
        <p:spPr>
          <a:xfrm>
            <a:off x="7853588" y="492121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D55DC3-CD66-6FBE-AB8E-CA93BC2838FE}"/>
              </a:ext>
            </a:extLst>
          </p:cNvPr>
          <p:cNvSpPr txBox="1"/>
          <p:nvPr/>
        </p:nvSpPr>
        <p:spPr>
          <a:xfrm>
            <a:off x="7845044" y="429922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8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5064-6EB5-31F5-6444-06BAD358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interaction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BAB7D-D693-F9E9-1E73-D79E62EC2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Actions</a:t>
            </a:r>
            <a:r>
              <a:rPr lang="en-US" dirty="0"/>
              <a:t> enable </a:t>
            </a:r>
            <a:r>
              <a:rPr lang="en-US" b="1" dirty="0"/>
              <a:t>Processes </a:t>
            </a:r>
            <a:r>
              <a:rPr lang="en-US" dirty="0"/>
              <a:t>within an M-Instance or in different M-Instances to interact. </a:t>
            </a:r>
          </a:p>
          <a:p>
            <a:r>
              <a:rPr lang="en-US" dirty="0"/>
              <a:t>A Process interacting </a:t>
            </a:r>
            <a:r>
              <a:rPr lang="en-US" b="1" dirty="0"/>
              <a:t>with the Universe </a:t>
            </a:r>
            <a:r>
              <a:rPr lang="en-US" dirty="0"/>
              <a:t>involves bidirectional communication and control in the form of: </a:t>
            </a:r>
          </a:p>
          <a:p>
            <a:pPr lvl="1"/>
            <a:r>
              <a:rPr lang="en-US" b="1" dirty="0"/>
              <a:t>Detection </a:t>
            </a:r>
            <a:r>
              <a:rPr lang="en-US" dirty="0"/>
              <a:t>of Universe object and their reproduction in the M-Instance, and/or </a:t>
            </a:r>
          </a:p>
          <a:p>
            <a:pPr lvl="1"/>
            <a:r>
              <a:rPr lang="en-US" b="1" dirty="0"/>
              <a:t>Actuation</a:t>
            </a:r>
            <a:r>
              <a:rPr lang="en-US" dirty="0"/>
              <a:t> of M-Instance objects in the Universe, and/or</a:t>
            </a:r>
          </a:p>
          <a:p>
            <a:pPr lvl="1"/>
            <a:r>
              <a:rPr lang="en-US" b="1" dirty="0"/>
              <a:t>Coordination</a:t>
            </a:r>
            <a:r>
              <a:rPr lang="en-US" dirty="0"/>
              <a:t> of Universe objects.</a:t>
            </a:r>
          </a:p>
          <a:p>
            <a:r>
              <a:rPr lang="en-US" b="1" u="sng" dirty="0"/>
              <a:t>Users</a:t>
            </a:r>
            <a:r>
              <a:rPr lang="en-US" b="1" dirty="0"/>
              <a:t> </a:t>
            </a:r>
            <a:r>
              <a:rPr lang="en-US" dirty="0"/>
              <a:t>are Processes that represent and are under responsible control of a human. 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CA13-5629-1759-B4D3-E2BD3B58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74D66-D9B1-11CE-DF63-F8D8A2D9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5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D16D-01DC-A74D-2600-F315AFA3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94499"/>
            <a:ext cx="10202586" cy="1280890"/>
          </a:xfrm>
        </p:spPr>
        <p:txBody>
          <a:bodyPr/>
          <a:lstStyle/>
          <a:p>
            <a:r>
              <a:rPr lang="en-GB" dirty="0"/>
              <a:t>What a Process can do – Actions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5FD049-F974-9061-41EF-BA512E9A7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316593"/>
              </p:ext>
            </p:extLst>
          </p:nvPr>
        </p:nvGraphicFramePr>
        <p:xfrm>
          <a:off x="1301749" y="884265"/>
          <a:ext cx="9588224" cy="564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056">
                  <a:extLst>
                    <a:ext uri="{9D8B030D-6E8A-4147-A177-3AD203B41FA5}">
                      <a16:colId xmlns:a16="http://schemas.microsoft.com/office/drawing/2014/main" val="620650935"/>
                    </a:ext>
                  </a:extLst>
                </a:gridCol>
                <a:gridCol w="2397056">
                  <a:extLst>
                    <a:ext uri="{9D8B030D-6E8A-4147-A177-3AD203B41FA5}">
                      <a16:colId xmlns:a16="http://schemas.microsoft.com/office/drawing/2014/main" val="1009298790"/>
                    </a:ext>
                  </a:extLst>
                </a:gridCol>
                <a:gridCol w="2397056">
                  <a:extLst>
                    <a:ext uri="{9D8B030D-6E8A-4147-A177-3AD203B41FA5}">
                      <a16:colId xmlns:a16="http://schemas.microsoft.com/office/drawing/2014/main" val="2559321610"/>
                    </a:ext>
                  </a:extLst>
                </a:gridCol>
                <a:gridCol w="2397056">
                  <a:extLst>
                    <a:ext uri="{9D8B030D-6E8A-4147-A177-3AD203B41FA5}">
                      <a16:colId xmlns:a16="http://schemas.microsoft.com/office/drawing/2014/main" val="3848673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3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Communicate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MM-Send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UM-Capture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112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Resolve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UM-Send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63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Post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Authenticate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177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Transact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Discover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1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Execute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Execute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Interpret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130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Export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MU-Actuate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 Manage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Author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032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MU-Add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Convert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596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MU-Animate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Locate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MM-Add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981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MU-Move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MM-Animate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9828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MU-Send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MM-Capture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979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Identity Manage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Hide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MM-Move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98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Identify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/>
                        </a:rPr>
                        <a:t>Property Change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9600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Modify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 Manage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/>
                        </a:rPr>
                        <a:t>Rights Change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89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/>
                        </a:rPr>
                        <a:t>Register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/>
                        </a:rPr>
                        <a:t>Validate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27731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37223-A9D2-3BA7-1048-45BBB585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92F45-7309-12C1-A5B2-9B913587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5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5F34-F914-A8A7-16EB-E750ADD3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needing help call Process Actions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6D5A-5842-79C6-2472-162268CDC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692613"/>
            <a:ext cx="5316884" cy="5034608"/>
          </a:xfrm>
        </p:spPr>
        <p:txBody>
          <a:bodyPr>
            <a:noAutofit/>
          </a:bodyPr>
          <a:lstStyle/>
          <a:p>
            <a:r>
              <a:rPr lang="en-US" sz="2100" dirty="0"/>
              <a:t>A Process may not perform an Action because it does not:</a:t>
            </a:r>
          </a:p>
          <a:p>
            <a:pPr lvl="1"/>
            <a:r>
              <a:rPr lang="en-US" sz="2100" dirty="0"/>
              <a:t>Understand data of a specific format.</a:t>
            </a:r>
          </a:p>
          <a:p>
            <a:pPr lvl="1"/>
            <a:r>
              <a:rPr lang="en-US" sz="2100" dirty="0"/>
              <a:t>Have the ability to perform.</a:t>
            </a:r>
          </a:p>
          <a:p>
            <a:pPr lvl="1"/>
            <a:r>
              <a:rPr lang="en-US" sz="2100" dirty="0"/>
              <a:t>Have the Rights to perform.</a:t>
            </a:r>
          </a:p>
          <a:p>
            <a:r>
              <a:rPr lang="en-US" sz="2100" dirty="0"/>
              <a:t>A Process Action describes what a Process requests another Process to perform.</a:t>
            </a:r>
          </a:p>
          <a:p>
            <a:r>
              <a:rPr lang="en-US" sz="2100" dirty="0"/>
              <a:t>A Process Action is a Speech Act </a:t>
            </a:r>
          </a:p>
          <a:p>
            <a:pPr lvl="1"/>
            <a:r>
              <a:rPr lang="en-US" sz="1900" dirty="0"/>
              <a:t>“W</a:t>
            </a:r>
            <a:r>
              <a:rPr lang="en-GB" sz="1900" dirty="0"/>
              <a:t>hat a speaker does when they say something, such as asserting or requesting</a:t>
            </a:r>
            <a:r>
              <a:rPr lang="en-US" sz="1900" dirty="0"/>
              <a:t>”</a:t>
            </a:r>
          </a:p>
          <a:p>
            <a:endParaRPr lang="en-US" sz="2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5CD70-141F-DA3C-2679-593E21C1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B367F-6166-FB27-4A3A-0265D9AD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F0926-72CA-3E00-ABE7-F1B05B8F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17" y="1692614"/>
            <a:ext cx="4869648" cy="44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4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A4B8-934D-C1FD-9767-0AA4D188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Action 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D78D-31B1-F703-BB81-A979DBB7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5" y="1438584"/>
            <a:ext cx="10202587" cy="4972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 Process requiring assistance of another Process invokes a Process Action:</a:t>
            </a:r>
            <a:endParaRPr lang="en-150" dirty="0"/>
          </a:p>
          <a:p>
            <a:pPr lvl="0"/>
            <a:r>
              <a:rPr lang="en-GB" dirty="0"/>
              <a:t>A </a:t>
            </a:r>
            <a:r>
              <a:rPr lang="en-GB" i="1" dirty="0"/>
              <a:t>Request: </a:t>
            </a:r>
            <a:r>
              <a:rPr lang="en-GB" dirty="0"/>
              <a:t>the Process requests the Process Action, including:</a:t>
            </a:r>
            <a:endParaRPr lang="en-150" dirty="0"/>
          </a:p>
          <a:p>
            <a:pPr lvl="1"/>
            <a:r>
              <a:rPr lang="en-GB" sz="2400" dirty="0"/>
              <a:t>Time of emission and execution request.</a:t>
            </a:r>
            <a:endParaRPr lang="en-150" sz="2400" dirty="0"/>
          </a:p>
          <a:p>
            <a:pPr lvl="1"/>
            <a:r>
              <a:rPr lang="en-GB" sz="2400" dirty="0"/>
              <a:t>The Action.</a:t>
            </a:r>
            <a:endParaRPr lang="en-150" sz="2400" dirty="0"/>
          </a:p>
          <a:p>
            <a:pPr lvl="1"/>
            <a:r>
              <a:rPr lang="en-GB" sz="2400" dirty="0"/>
              <a:t>A series of one of </a:t>
            </a:r>
            <a:r>
              <a:rPr lang="en-GB" sz="2400" i="1" dirty="0"/>
              <a:t>Nil, At, From, To,</a:t>
            </a:r>
            <a:r>
              <a:rPr lang="en-GB" sz="2400" dirty="0"/>
              <a:t> or </a:t>
            </a:r>
            <a:r>
              <a:rPr lang="en-GB" sz="2400" i="1" dirty="0"/>
              <a:t>With</a:t>
            </a:r>
            <a:r>
              <a:rPr lang="en-GB" sz="2400" dirty="0"/>
              <a:t> each followed by the Item or Process on which the Process Action is requested to be performed.</a:t>
            </a:r>
            <a:endParaRPr lang="en-150" sz="2400" dirty="0"/>
          </a:p>
          <a:p>
            <a:pPr lvl="0"/>
            <a:r>
              <a:rPr lang="en-GB" dirty="0"/>
              <a:t>A </a:t>
            </a:r>
            <a:r>
              <a:rPr lang="en-GB" i="1" dirty="0"/>
              <a:t>Response: </a:t>
            </a:r>
            <a:r>
              <a:rPr lang="en-GB" dirty="0"/>
              <a:t>the requested Process communicates the result of its Action, including </a:t>
            </a:r>
            <a:endParaRPr lang="en-150" dirty="0"/>
          </a:p>
          <a:p>
            <a:pPr lvl="1"/>
            <a:r>
              <a:rPr lang="en-GB" sz="2400" dirty="0"/>
              <a:t>Time of emission and execution performed.</a:t>
            </a:r>
            <a:endParaRPr lang="en-150" sz="2400" dirty="0"/>
          </a:p>
          <a:p>
            <a:pPr lvl="1"/>
            <a:r>
              <a:rPr lang="en-GB" sz="2400" i="1" dirty="0"/>
              <a:t>Ack</a:t>
            </a:r>
            <a:r>
              <a:rPr lang="en-GB" sz="2400" dirty="0"/>
              <a:t> for successful execution of the requested Process Action followed by a series of one of </a:t>
            </a:r>
            <a:r>
              <a:rPr lang="en-GB" sz="2400" i="1" dirty="0"/>
              <a:t>Nil, At, From, To</a:t>
            </a:r>
            <a:r>
              <a:rPr lang="en-GB" sz="2400" dirty="0"/>
              <a:t>, or </a:t>
            </a:r>
            <a:r>
              <a:rPr lang="en-GB" sz="2400" i="1" dirty="0"/>
              <a:t>With</a:t>
            </a:r>
            <a:r>
              <a:rPr lang="en-GB" sz="2400" dirty="0"/>
              <a:t> each followed by the Item or Process on which the Process Action was performed.</a:t>
            </a:r>
            <a:endParaRPr lang="en-150" sz="2400" dirty="0"/>
          </a:p>
          <a:p>
            <a:pPr lvl="1"/>
            <a:r>
              <a:rPr lang="en-GB" sz="2400" i="1" dirty="0"/>
              <a:t>Err</a:t>
            </a:r>
            <a:r>
              <a:rPr lang="en-GB" sz="2400" dirty="0"/>
              <a:t> otherwise</a:t>
            </a:r>
            <a:endParaRPr lang="en-150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4FE6-CA10-5374-C26A-9381E19B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23-Apr-26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DE19E-E43C-AF91-244C-928A47E6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471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 Metaverse Model (MPAI-MMM) – Technologies (MMM-TEC) V2.1.pptc.potx" id="{A83C8D21-FDD5-47CE-BBFF-66931C84B1BE}" vid="{C67FDF7C-25BF-402B-A586-C3753E18B0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2371</Words>
  <Application>Microsoft Office PowerPoint</Application>
  <PresentationFormat>Widescreen</PresentationFormat>
  <Paragraphs>466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Caladea</vt:lpstr>
      <vt:lpstr>Calibri</vt:lpstr>
      <vt:lpstr>Century Gothic</vt:lpstr>
      <vt:lpstr>Wingdings</vt:lpstr>
      <vt:lpstr>Wingdings 3</vt:lpstr>
      <vt:lpstr>Filo</vt:lpstr>
      <vt:lpstr>MPAI Metaverse Model – Technologies V2.2</vt:lpstr>
      <vt:lpstr>MPAI Metaverse Model – Technologies (MMM-TEC) V2.2</vt:lpstr>
      <vt:lpstr>Table of Contents of MMM-TEC V2.2</vt:lpstr>
      <vt:lpstr>Scope</vt:lpstr>
      <vt:lpstr>What is a Metaverse Instance</vt:lpstr>
      <vt:lpstr>Process interaction</vt:lpstr>
      <vt:lpstr>What a Process can do – Actions </vt:lpstr>
      <vt:lpstr>Processes needing help call Process Actions</vt:lpstr>
      <vt:lpstr>Process Action </vt:lpstr>
      <vt:lpstr>Rights – Rules – Penalties </vt:lpstr>
      <vt:lpstr>Types of Process Actions/1</vt:lpstr>
      <vt:lpstr>Types of Process Actions/2</vt:lpstr>
      <vt:lpstr>Types of Process Actions/3</vt:lpstr>
      <vt:lpstr>Items</vt:lpstr>
      <vt:lpstr>Items</vt:lpstr>
      <vt:lpstr>Basic Objects and Objects</vt:lpstr>
      <vt:lpstr>Security in MMM-TEC V2.2</vt:lpstr>
      <vt:lpstr>Control in MMM-TEC V2.2</vt:lpstr>
      <vt:lpstr>Virtual economies in MMM-TEC V2.2</vt:lpstr>
      <vt:lpstr>Elements of Service Pricing Model</vt:lpstr>
      <vt:lpstr>The Transact Protocol</vt:lpstr>
      <vt:lpstr>The Resolve Protocol</vt:lpstr>
      <vt:lpstr>Acting on the Universe via an M-Instance</vt:lpstr>
      <vt:lpstr>R-Item</vt:lpstr>
      <vt:lpstr>Use Case: Emergency in Industrial Metaverse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Chiariglione</dc:creator>
  <cp:lastModifiedBy>Leonardo Chiariglione</cp:lastModifiedBy>
  <cp:revision>10</cp:revision>
  <dcterms:created xsi:type="dcterms:W3CDTF">2024-03-04T10:07:46Z</dcterms:created>
  <dcterms:modified xsi:type="dcterms:W3CDTF">2026-04-23T19:50:25Z</dcterms:modified>
</cp:coreProperties>
</file>