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1"/>
  </p:notesMasterIdLst>
  <p:sldIdLst>
    <p:sldId id="2666" r:id="rId2"/>
    <p:sldId id="3847" r:id="rId3"/>
    <p:sldId id="2667" r:id="rId4"/>
    <p:sldId id="2668" r:id="rId5"/>
    <p:sldId id="2669" r:id="rId6"/>
    <p:sldId id="3848" r:id="rId7"/>
    <p:sldId id="2670" r:id="rId8"/>
    <p:sldId id="2351" r:id="rId9"/>
    <p:sldId id="2674" r:id="rId10"/>
    <p:sldId id="2675" r:id="rId11"/>
    <p:sldId id="2676" r:id="rId12"/>
    <p:sldId id="2677" r:id="rId13"/>
    <p:sldId id="3849" r:id="rId14"/>
    <p:sldId id="3845" r:id="rId15"/>
    <p:sldId id="3850" r:id="rId16"/>
    <p:sldId id="3851" r:id="rId17"/>
    <p:sldId id="3852" r:id="rId18"/>
    <p:sldId id="2678" r:id="rId19"/>
    <p:sldId id="3853" r:id="rId20"/>
    <p:sldId id="2679" r:id="rId21"/>
    <p:sldId id="2681" r:id="rId22"/>
    <p:sldId id="3854" r:id="rId23"/>
    <p:sldId id="3838" r:id="rId24"/>
    <p:sldId id="3855" r:id="rId25"/>
    <p:sldId id="3856" r:id="rId26"/>
    <p:sldId id="3860" r:id="rId27"/>
    <p:sldId id="3857" r:id="rId28"/>
    <p:sldId id="3839" r:id="rId29"/>
    <p:sldId id="3861" r:id="rId30"/>
    <p:sldId id="3858" r:id="rId31"/>
    <p:sldId id="3842" r:id="rId32"/>
    <p:sldId id="3137" r:id="rId33"/>
    <p:sldId id="3862" r:id="rId34"/>
    <p:sldId id="3859" r:id="rId35"/>
    <p:sldId id="3841" r:id="rId36"/>
    <p:sldId id="3863" r:id="rId37"/>
    <p:sldId id="3843" r:id="rId38"/>
    <p:sldId id="3864" r:id="rId39"/>
    <p:sldId id="2697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113300-50EC-4A7C-A951-3E48C4ABBAFE}" v="120" dt="2026-07-01T17:04:21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264" y="-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Chiariglione" userId="03ff1134-c2b7-4932-850d-6529216fed29" providerId="ADAL" clId="{6784B938-5E13-4EEE-A03C-7993E5A0C9A7}"/>
    <pc:docChg chg="custSel modSld">
      <pc:chgData name="Leonardo Chiariglione" userId="03ff1134-c2b7-4932-850d-6529216fed29" providerId="ADAL" clId="{6784B938-5E13-4EEE-A03C-7993E5A0C9A7}" dt="2026-07-01T17:04:21.671" v="458" actId="2711"/>
      <pc:docMkLst>
        <pc:docMk/>
      </pc:docMkLst>
      <pc:sldChg chg="modSp mod">
        <pc:chgData name="Leonardo Chiariglione" userId="03ff1134-c2b7-4932-850d-6529216fed29" providerId="ADAL" clId="{6784B938-5E13-4EEE-A03C-7993E5A0C9A7}" dt="2026-07-01T09:28:03.271" v="28" actId="6549"/>
        <pc:sldMkLst>
          <pc:docMk/>
          <pc:sldMk cId="2327861142" sldId="2666"/>
        </pc:sldMkLst>
        <pc:spChg chg="mod">
          <ac:chgData name="Leonardo Chiariglione" userId="03ff1134-c2b7-4932-850d-6529216fed29" providerId="ADAL" clId="{6784B938-5E13-4EEE-A03C-7993E5A0C9A7}" dt="2026-07-01T09:28:03.271" v="28" actId="6549"/>
          <ac:spMkLst>
            <pc:docMk/>
            <pc:sldMk cId="2327861142" sldId="2666"/>
            <ac:spMk id="3" creationId="{E0AAC4B8-EE99-1290-A16D-A23248FAA8B6}"/>
          </ac:spMkLst>
        </pc:spChg>
      </pc:sldChg>
      <pc:sldChg chg="modSp mod modAnim">
        <pc:chgData name="Leonardo Chiariglione" userId="03ff1134-c2b7-4932-850d-6529216fed29" providerId="ADAL" clId="{6784B938-5E13-4EEE-A03C-7993E5A0C9A7}" dt="2026-07-01T09:31:20.785" v="55"/>
        <pc:sldMkLst>
          <pc:docMk/>
          <pc:sldMk cId="2656263005" sldId="2667"/>
        </pc:sldMkLst>
        <pc:spChg chg="mod">
          <ac:chgData name="Leonardo Chiariglione" userId="03ff1134-c2b7-4932-850d-6529216fed29" providerId="ADAL" clId="{6784B938-5E13-4EEE-A03C-7993E5A0C9A7}" dt="2026-07-01T09:29:47.540" v="45" actId="20577"/>
          <ac:spMkLst>
            <pc:docMk/>
            <pc:sldMk cId="2656263005" sldId="2667"/>
            <ac:spMk id="7" creationId="{09B8A730-86CA-B043-F774-1685C26BA644}"/>
          </ac:spMkLst>
        </pc:spChg>
      </pc:sldChg>
      <pc:sldChg chg="modAnim">
        <pc:chgData name="Leonardo Chiariglione" userId="03ff1134-c2b7-4932-850d-6529216fed29" providerId="ADAL" clId="{6784B938-5E13-4EEE-A03C-7993E5A0C9A7}" dt="2026-07-01T09:31:45.954" v="58"/>
        <pc:sldMkLst>
          <pc:docMk/>
          <pc:sldMk cId="3804947959" sldId="2668"/>
        </pc:sldMkLst>
      </pc:sldChg>
      <pc:sldChg chg="modSp mod modAnim">
        <pc:chgData name="Leonardo Chiariglione" userId="03ff1134-c2b7-4932-850d-6529216fed29" providerId="ADAL" clId="{6784B938-5E13-4EEE-A03C-7993E5A0C9A7}" dt="2026-07-01T09:34:41.548" v="125"/>
        <pc:sldMkLst>
          <pc:docMk/>
          <pc:sldMk cId="3917402712" sldId="2669"/>
        </pc:sldMkLst>
        <pc:spChg chg="mod">
          <ac:chgData name="Leonardo Chiariglione" userId="03ff1134-c2b7-4932-850d-6529216fed29" providerId="ADAL" clId="{6784B938-5E13-4EEE-A03C-7993E5A0C9A7}" dt="2026-07-01T09:34:16.557" v="123" actId="113"/>
          <ac:spMkLst>
            <pc:docMk/>
            <pc:sldMk cId="3917402712" sldId="2669"/>
            <ac:spMk id="3" creationId="{8BFBDD01-07D8-1D6A-6F20-3ACF141CB6E9}"/>
          </ac:spMkLst>
        </pc:spChg>
      </pc:sldChg>
      <pc:sldChg chg="modAnim">
        <pc:chgData name="Leonardo Chiariglione" userId="03ff1134-c2b7-4932-850d-6529216fed29" providerId="ADAL" clId="{6784B938-5E13-4EEE-A03C-7993E5A0C9A7}" dt="2026-07-01T09:35:15.858" v="129"/>
        <pc:sldMkLst>
          <pc:docMk/>
          <pc:sldMk cId="894442567" sldId="2670"/>
        </pc:sldMkLst>
      </pc:sldChg>
      <pc:sldChg chg="modSp mod">
        <pc:chgData name="Leonardo Chiariglione" userId="03ff1134-c2b7-4932-850d-6529216fed29" providerId="ADAL" clId="{6784B938-5E13-4EEE-A03C-7993E5A0C9A7}" dt="2026-07-01T15:30:41.198" v="374" actId="20577"/>
        <pc:sldMkLst>
          <pc:docMk/>
          <pc:sldMk cId="2727262620" sldId="2674"/>
        </pc:sldMkLst>
        <pc:graphicFrameChg chg="mod modGraphic">
          <ac:chgData name="Leonardo Chiariglione" userId="03ff1134-c2b7-4932-850d-6529216fed29" providerId="ADAL" clId="{6784B938-5E13-4EEE-A03C-7993E5A0C9A7}" dt="2026-07-01T15:30:41.198" v="374" actId="20577"/>
          <ac:graphicFrameMkLst>
            <pc:docMk/>
            <pc:sldMk cId="2727262620" sldId="2674"/>
            <ac:graphicFrameMk id="6" creationId="{1F6E7707-A81C-0062-F7D1-617D9D02F7FB}"/>
          </ac:graphicFrameMkLst>
        </pc:graphicFrameChg>
      </pc:sldChg>
      <pc:sldChg chg="modSp mod">
        <pc:chgData name="Leonardo Chiariglione" userId="03ff1134-c2b7-4932-850d-6529216fed29" providerId="ADAL" clId="{6784B938-5E13-4EEE-A03C-7993E5A0C9A7}" dt="2026-07-01T09:37:36.966" v="173" actId="20577"/>
        <pc:sldMkLst>
          <pc:docMk/>
          <pc:sldMk cId="2127584471" sldId="2677"/>
        </pc:sldMkLst>
        <pc:spChg chg="mod">
          <ac:chgData name="Leonardo Chiariglione" userId="03ff1134-c2b7-4932-850d-6529216fed29" providerId="ADAL" clId="{6784B938-5E13-4EEE-A03C-7993E5A0C9A7}" dt="2026-07-01T09:37:36.966" v="173" actId="20577"/>
          <ac:spMkLst>
            <pc:docMk/>
            <pc:sldMk cId="2127584471" sldId="2677"/>
            <ac:spMk id="3" creationId="{2930B781-C4CA-1A98-A538-00029BB38D08}"/>
          </ac:spMkLst>
        </pc:spChg>
      </pc:sldChg>
      <pc:sldChg chg="modAnim">
        <pc:chgData name="Leonardo Chiariglione" userId="03ff1134-c2b7-4932-850d-6529216fed29" providerId="ADAL" clId="{6784B938-5E13-4EEE-A03C-7993E5A0C9A7}" dt="2026-07-01T15:32:12.520" v="375"/>
        <pc:sldMkLst>
          <pc:docMk/>
          <pc:sldMk cId="3759774127" sldId="2678"/>
        </pc:sldMkLst>
      </pc:sldChg>
      <pc:sldChg chg="modAnim">
        <pc:chgData name="Leonardo Chiariglione" userId="03ff1134-c2b7-4932-850d-6529216fed29" providerId="ADAL" clId="{6784B938-5E13-4EEE-A03C-7993E5A0C9A7}" dt="2026-07-01T15:32:50.303" v="376"/>
        <pc:sldMkLst>
          <pc:docMk/>
          <pc:sldMk cId="1616520233" sldId="2681"/>
        </pc:sldMkLst>
      </pc:sldChg>
      <pc:sldChg chg="modSp mod modAnim">
        <pc:chgData name="Leonardo Chiariglione" userId="03ff1134-c2b7-4932-850d-6529216fed29" providerId="ADAL" clId="{6784B938-5E13-4EEE-A03C-7993E5A0C9A7}" dt="2026-07-01T17:04:21.671" v="458" actId="2711"/>
        <pc:sldMkLst>
          <pc:docMk/>
          <pc:sldMk cId="1593619350" sldId="2697"/>
        </pc:sldMkLst>
        <pc:spChg chg="mod">
          <ac:chgData name="Leonardo Chiariglione" userId="03ff1134-c2b7-4932-850d-6529216fed29" providerId="ADAL" clId="{6784B938-5E13-4EEE-A03C-7993E5A0C9A7}" dt="2026-07-01T17:04:21.671" v="458" actId="2711"/>
          <ac:spMkLst>
            <pc:docMk/>
            <pc:sldMk cId="1593619350" sldId="2697"/>
            <ac:spMk id="8" creationId="{EF21FBC7-AC9D-92A2-34E5-EEA8F75ACFD6}"/>
          </ac:spMkLst>
        </pc:spChg>
      </pc:sldChg>
      <pc:sldChg chg="modSp mod">
        <pc:chgData name="Leonardo Chiariglione" userId="03ff1134-c2b7-4932-850d-6529216fed29" providerId="ADAL" clId="{6784B938-5E13-4EEE-A03C-7993E5A0C9A7}" dt="2026-06-27T16:08:03.301" v="16" actId="1036"/>
        <pc:sldMkLst>
          <pc:docMk/>
          <pc:sldMk cId="4212961646" sldId="3838"/>
        </pc:sldMkLst>
        <pc:spChg chg="mod">
          <ac:chgData name="Leonardo Chiariglione" userId="03ff1134-c2b7-4932-850d-6529216fed29" providerId="ADAL" clId="{6784B938-5E13-4EEE-A03C-7993E5A0C9A7}" dt="2026-06-27T16:08:03.301" v="16" actId="1036"/>
          <ac:spMkLst>
            <pc:docMk/>
            <pc:sldMk cId="4212961646" sldId="3838"/>
            <ac:spMk id="47" creationId="{D5DA306D-1FE8-CF3E-79E5-4FA19478E9EC}"/>
          </ac:spMkLst>
        </pc:spChg>
        <pc:cxnChg chg="mod">
          <ac:chgData name="Leonardo Chiariglione" userId="03ff1134-c2b7-4932-850d-6529216fed29" providerId="ADAL" clId="{6784B938-5E13-4EEE-A03C-7993E5A0C9A7}" dt="2026-06-27T16:08:03.301" v="16" actId="1036"/>
          <ac:cxnSpMkLst>
            <pc:docMk/>
            <pc:sldMk cId="4212961646" sldId="3838"/>
            <ac:cxnSpMk id="129" creationId="{0D2F6F09-B4A3-13F3-CF68-821F289AA054}"/>
          </ac:cxnSpMkLst>
        </pc:cxnChg>
      </pc:sldChg>
      <pc:sldChg chg="modSp mod">
        <pc:chgData name="Leonardo Chiariglione" userId="03ff1134-c2b7-4932-850d-6529216fed29" providerId="ADAL" clId="{6784B938-5E13-4EEE-A03C-7993E5A0C9A7}" dt="2026-07-01T16:56:41.981" v="432" actId="1037"/>
        <pc:sldMkLst>
          <pc:docMk/>
          <pc:sldMk cId="3562869883" sldId="3839"/>
        </pc:sldMkLst>
        <pc:cxnChg chg="mod">
          <ac:chgData name="Leonardo Chiariglione" userId="03ff1134-c2b7-4932-850d-6529216fed29" providerId="ADAL" clId="{6784B938-5E13-4EEE-A03C-7993E5A0C9A7}" dt="2026-07-01T16:56:37.909" v="428" actId="1037"/>
          <ac:cxnSpMkLst>
            <pc:docMk/>
            <pc:sldMk cId="3562869883" sldId="3839"/>
            <ac:cxnSpMk id="2" creationId="{7E809423-001C-BE14-552B-5844F4E47021}"/>
          </ac:cxnSpMkLst>
        </pc:cxnChg>
        <pc:cxnChg chg="mod">
          <ac:chgData name="Leonardo Chiariglione" userId="03ff1134-c2b7-4932-850d-6529216fed29" providerId="ADAL" clId="{6784B938-5E13-4EEE-A03C-7993E5A0C9A7}" dt="2026-07-01T16:56:32.173" v="425" actId="1037"/>
          <ac:cxnSpMkLst>
            <pc:docMk/>
            <pc:sldMk cId="3562869883" sldId="3839"/>
            <ac:cxnSpMk id="5" creationId="{A8D42929-5E9C-B77D-4F38-00F97F024F6B}"/>
          </ac:cxnSpMkLst>
        </pc:cxnChg>
        <pc:cxnChg chg="mod">
          <ac:chgData name="Leonardo Chiariglione" userId="03ff1134-c2b7-4932-850d-6529216fed29" providerId="ADAL" clId="{6784B938-5E13-4EEE-A03C-7993E5A0C9A7}" dt="2026-07-01T16:56:41.981" v="432" actId="1037"/>
          <ac:cxnSpMkLst>
            <pc:docMk/>
            <pc:sldMk cId="3562869883" sldId="3839"/>
            <ac:cxnSpMk id="19" creationId="{5C3A9A27-97A9-2360-247F-27AB2393FA26}"/>
          </ac:cxnSpMkLst>
        </pc:cxnChg>
        <pc:cxnChg chg="mod">
          <ac:chgData name="Leonardo Chiariglione" userId="03ff1134-c2b7-4932-850d-6529216fed29" providerId="ADAL" clId="{6784B938-5E13-4EEE-A03C-7993E5A0C9A7}" dt="2026-07-01T16:56:19.428" v="420"/>
          <ac:cxnSpMkLst>
            <pc:docMk/>
            <pc:sldMk cId="3562869883" sldId="3839"/>
            <ac:cxnSpMk id="24" creationId="{3F2996E5-385D-0C9B-DD4F-A90ABF8EA89A}"/>
          </ac:cxnSpMkLst>
        </pc:cxnChg>
      </pc:sldChg>
      <pc:sldChg chg="modSp">
        <pc:chgData name="Leonardo Chiariglione" userId="03ff1134-c2b7-4932-850d-6529216fed29" providerId="ADAL" clId="{6784B938-5E13-4EEE-A03C-7993E5A0C9A7}" dt="2026-07-01T16:57:52.050" v="433"/>
        <pc:sldMkLst>
          <pc:docMk/>
          <pc:sldMk cId="548072021" sldId="3841"/>
        </pc:sldMkLst>
        <pc:cxnChg chg="mod">
          <ac:chgData name="Leonardo Chiariglione" userId="03ff1134-c2b7-4932-850d-6529216fed29" providerId="ADAL" clId="{6784B938-5E13-4EEE-A03C-7993E5A0C9A7}" dt="2026-07-01T16:57:52.050" v="433"/>
          <ac:cxnSpMkLst>
            <pc:docMk/>
            <pc:sldMk cId="548072021" sldId="3841"/>
            <ac:cxnSpMk id="40" creationId="{62859CDA-EB95-A112-044C-239ABC255744}"/>
          </ac:cxnSpMkLst>
        </pc:cxnChg>
      </pc:sldChg>
      <pc:sldChg chg="modSp mod">
        <pc:chgData name="Leonardo Chiariglione" userId="03ff1134-c2b7-4932-850d-6529216fed29" providerId="ADAL" clId="{6784B938-5E13-4EEE-A03C-7993E5A0C9A7}" dt="2026-07-01T09:44:32.149" v="251" actId="207"/>
        <pc:sldMkLst>
          <pc:docMk/>
          <pc:sldMk cId="2049484576" sldId="3842"/>
        </pc:sldMkLst>
        <pc:spChg chg="mod">
          <ac:chgData name="Leonardo Chiariglione" userId="03ff1134-c2b7-4932-850d-6529216fed29" providerId="ADAL" clId="{6784B938-5E13-4EEE-A03C-7993E5A0C9A7}" dt="2026-07-01T09:44:32.149" v="251" actId="207"/>
          <ac:spMkLst>
            <pc:docMk/>
            <pc:sldMk cId="2049484576" sldId="3842"/>
            <ac:spMk id="179" creationId="{8DB7FF48-5406-F943-0B71-1F42E38D0510}"/>
          </ac:spMkLst>
        </pc:spChg>
      </pc:sldChg>
      <pc:sldChg chg="modAnim">
        <pc:chgData name="Leonardo Chiariglione" userId="03ff1134-c2b7-4932-850d-6529216fed29" providerId="ADAL" clId="{6784B938-5E13-4EEE-A03C-7993E5A0C9A7}" dt="2026-07-01T09:38:49.992" v="176"/>
        <pc:sldMkLst>
          <pc:docMk/>
          <pc:sldMk cId="3370672238" sldId="3850"/>
        </pc:sldMkLst>
      </pc:sldChg>
      <pc:sldChg chg="modSp mod">
        <pc:chgData name="Leonardo Chiariglione" userId="03ff1134-c2b7-4932-850d-6529216fed29" providerId="ADAL" clId="{6784B938-5E13-4EEE-A03C-7993E5A0C9A7}" dt="2026-07-01T09:40:30.568" v="186" actId="6549"/>
        <pc:sldMkLst>
          <pc:docMk/>
          <pc:sldMk cId="2932554330" sldId="3851"/>
        </pc:sldMkLst>
        <pc:spChg chg="mod">
          <ac:chgData name="Leonardo Chiariglione" userId="03ff1134-c2b7-4932-850d-6529216fed29" providerId="ADAL" clId="{6784B938-5E13-4EEE-A03C-7993E5A0C9A7}" dt="2026-07-01T09:40:30.568" v="186" actId="6549"/>
          <ac:spMkLst>
            <pc:docMk/>
            <pc:sldMk cId="2932554330" sldId="3851"/>
            <ac:spMk id="3" creationId="{199D1909-44DA-9EF9-554F-1DDCAF6D113B}"/>
          </ac:spMkLst>
        </pc:spChg>
      </pc:sldChg>
      <pc:sldChg chg="addSp delSp modSp mod">
        <pc:chgData name="Leonardo Chiariglione" userId="03ff1134-c2b7-4932-850d-6529216fed29" providerId="ADAL" clId="{6784B938-5E13-4EEE-A03C-7993E5A0C9A7}" dt="2026-06-27T16:07:02.730" v="3"/>
        <pc:sldMkLst>
          <pc:docMk/>
          <pc:sldMk cId="1971948672" sldId="3855"/>
        </pc:sldMkLst>
        <pc:spChg chg="add mod">
          <ac:chgData name="Leonardo Chiariglione" userId="03ff1134-c2b7-4932-850d-6529216fed29" providerId="ADAL" clId="{6784B938-5E13-4EEE-A03C-7993E5A0C9A7}" dt="2026-06-27T16:07:02.730" v="3"/>
          <ac:spMkLst>
            <pc:docMk/>
            <pc:sldMk cId="1971948672" sldId="3855"/>
            <ac:spMk id="8" creationId="{250A5496-39D6-C715-5402-CBC7F7D49EB6}"/>
          </ac:spMkLst>
        </pc:spChg>
        <pc:spChg chg="add mod">
          <ac:chgData name="Leonardo Chiariglione" userId="03ff1134-c2b7-4932-850d-6529216fed29" providerId="ADAL" clId="{6784B938-5E13-4EEE-A03C-7993E5A0C9A7}" dt="2026-06-27T16:07:02.730" v="3"/>
          <ac:spMkLst>
            <pc:docMk/>
            <pc:sldMk cId="1971948672" sldId="3855"/>
            <ac:spMk id="12" creationId="{BAFCAA45-3DF4-FB2F-FC62-DF31180FAE62}"/>
          </ac:spMkLst>
        </pc:spChg>
        <pc:spChg chg="add mod">
          <ac:chgData name="Leonardo Chiariglione" userId="03ff1134-c2b7-4932-850d-6529216fed29" providerId="ADAL" clId="{6784B938-5E13-4EEE-A03C-7993E5A0C9A7}" dt="2026-06-27T16:07:02.730" v="3"/>
          <ac:spMkLst>
            <pc:docMk/>
            <pc:sldMk cId="1971948672" sldId="3855"/>
            <ac:spMk id="20" creationId="{00817D2B-E7E0-E520-C464-5E97DB9A5E5A}"/>
          </ac:spMkLst>
        </pc:spChg>
        <pc:spChg chg="add mod">
          <ac:chgData name="Leonardo Chiariglione" userId="03ff1134-c2b7-4932-850d-6529216fed29" providerId="ADAL" clId="{6784B938-5E13-4EEE-A03C-7993E5A0C9A7}" dt="2026-06-27T16:07:02.730" v="3"/>
          <ac:spMkLst>
            <pc:docMk/>
            <pc:sldMk cId="1971948672" sldId="3855"/>
            <ac:spMk id="27" creationId="{7F2514A7-7D4C-B333-1BEA-7F122C1F5618}"/>
          </ac:spMkLst>
        </pc:spChg>
        <pc:spChg chg="add mod">
          <ac:chgData name="Leonardo Chiariglione" userId="03ff1134-c2b7-4932-850d-6529216fed29" providerId="ADAL" clId="{6784B938-5E13-4EEE-A03C-7993E5A0C9A7}" dt="2026-06-27T16:07:02.730" v="3"/>
          <ac:spMkLst>
            <pc:docMk/>
            <pc:sldMk cId="1971948672" sldId="3855"/>
            <ac:spMk id="30" creationId="{C954B81B-9986-7753-A5CE-196F80913F7B}"/>
          </ac:spMkLst>
        </pc:spChg>
        <pc:spChg chg="add mod">
          <ac:chgData name="Leonardo Chiariglione" userId="03ff1134-c2b7-4932-850d-6529216fed29" providerId="ADAL" clId="{6784B938-5E13-4EEE-A03C-7993E5A0C9A7}" dt="2026-06-27T16:07:02.730" v="3"/>
          <ac:spMkLst>
            <pc:docMk/>
            <pc:sldMk cId="1971948672" sldId="3855"/>
            <ac:spMk id="32" creationId="{06835AD1-8D84-D361-C0D3-C530BA850667}"/>
          </ac:spMkLst>
        </pc:spChg>
        <pc:spChg chg="add mod">
          <ac:chgData name="Leonardo Chiariglione" userId="03ff1134-c2b7-4932-850d-6529216fed29" providerId="ADAL" clId="{6784B938-5E13-4EEE-A03C-7993E5A0C9A7}" dt="2026-06-27T16:07:02.730" v="3"/>
          <ac:spMkLst>
            <pc:docMk/>
            <pc:sldMk cId="1971948672" sldId="3855"/>
            <ac:spMk id="33" creationId="{E4063E48-1CFD-A52D-45D2-2F0E15065B28}"/>
          </ac:spMkLst>
        </pc:spChg>
        <pc:spChg chg="add mod">
          <ac:chgData name="Leonardo Chiariglione" userId="03ff1134-c2b7-4932-850d-6529216fed29" providerId="ADAL" clId="{6784B938-5E13-4EEE-A03C-7993E5A0C9A7}" dt="2026-06-27T16:07:02.730" v="3"/>
          <ac:spMkLst>
            <pc:docMk/>
            <pc:sldMk cId="1971948672" sldId="3855"/>
            <ac:spMk id="39" creationId="{9A886A1C-8B9A-4DF3-9BEA-D07C77AFDBF7}"/>
          </ac:spMkLst>
        </pc:spChg>
        <pc:spChg chg="add mod">
          <ac:chgData name="Leonardo Chiariglione" userId="03ff1134-c2b7-4932-850d-6529216fed29" providerId="ADAL" clId="{6784B938-5E13-4EEE-A03C-7993E5A0C9A7}" dt="2026-06-27T16:07:02.730" v="3"/>
          <ac:spMkLst>
            <pc:docMk/>
            <pc:sldMk cId="1971948672" sldId="3855"/>
            <ac:spMk id="40" creationId="{C9397721-746C-A0A0-3E85-9B7166BDC1A1}"/>
          </ac:spMkLst>
        </pc:spChg>
        <pc:spChg chg="add mod">
          <ac:chgData name="Leonardo Chiariglione" userId="03ff1134-c2b7-4932-850d-6529216fed29" providerId="ADAL" clId="{6784B938-5E13-4EEE-A03C-7993E5A0C9A7}" dt="2026-06-27T16:07:02.730" v="3"/>
          <ac:spMkLst>
            <pc:docMk/>
            <pc:sldMk cId="1971948672" sldId="3855"/>
            <ac:spMk id="71" creationId="{84189C39-B3C4-EC8E-DAE7-8D7E669259A2}"/>
          </ac:spMkLst>
        </pc:spChg>
      </pc:sldChg>
      <pc:sldChg chg="modSp mod">
        <pc:chgData name="Leonardo Chiariglione" userId="03ff1134-c2b7-4932-850d-6529216fed29" providerId="ADAL" clId="{6784B938-5E13-4EEE-A03C-7993E5A0C9A7}" dt="2026-07-01T09:49:34.836" v="285" actId="122"/>
        <pc:sldMkLst>
          <pc:docMk/>
          <pc:sldMk cId="2211786328" sldId="3860"/>
        </pc:sldMkLst>
        <pc:graphicFrameChg chg="mod modGraphic">
          <ac:chgData name="Leonardo Chiariglione" userId="03ff1134-c2b7-4932-850d-6529216fed29" providerId="ADAL" clId="{6784B938-5E13-4EEE-A03C-7993E5A0C9A7}" dt="2026-07-01T09:49:34.836" v="285" actId="122"/>
          <ac:graphicFrameMkLst>
            <pc:docMk/>
            <pc:sldMk cId="2211786328" sldId="3860"/>
            <ac:graphicFrameMk id="6" creationId="{94E16960-FCD1-5001-683B-9B6410BCDAC7}"/>
          </ac:graphicFrameMkLst>
        </pc:graphicFrameChg>
      </pc:sldChg>
      <pc:sldChg chg="modSp mod">
        <pc:chgData name="Leonardo Chiariglione" userId="03ff1134-c2b7-4932-850d-6529216fed29" providerId="ADAL" clId="{6784B938-5E13-4EEE-A03C-7993E5A0C9A7}" dt="2026-07-01T09:49:12.005" v="283" actId="122"/>
        <pc:sldMkLst>
          <pc:docMk/>
          <pc:sldMk cId="103033016" sldId="3861"/>
        </pc:sldMkLst>
        <pc:graphicFrameChg chg="mod modGraphic">
          <ac:chgData name="Leonardo Chiariglione" userId="03ff1134-c2b7-4932-850d-6529216fed29" providerId="ADAL" clId="{6784B938-5E13-4EEE-A03C-7993E5A0C9A7}" dt="2026-07-01T09:49:12.005" v="283" actId="122"/>
          <ac:graphicFrameMkLst>
            <pc:docMk/>
            <pc:sldMk cId="103033016" sldId="3861"/>
            <ac:graphicFrameMk id="6" creationId="{6270313E-1081-B220-5316-5055D5B6BEF1}"/>
          </ac:graphicFrameMkLst>
        </pc:graphicFrameChg>
      </pc:sldChg>
      <pc:sldChg chg="modSp mod">
        <pc:chgData name="Leonardo Chiariglione" userId="03ff1134-c2b7-4932-850d-6529216fed29" providerId="ADAL" clId="{6784B938-5E13-4EEE-A03C-7993E5A0C9A7}" dt="2026-07-01T09:48:45.780" v="281" actId="122"/>
        <pc:sldMkLst>
          <pc:docMk/>
          <pc:sldMk cId="2426250527" sldId="3862"/>
        </pc:sldMkLst>
        <pc:graphicFrameChg chg="mod modGraphic">
          <ac:chgData name="Leonardo Chiariglione" userId="03ff1134-c2b7-4932-850d-6529216fed29" providerId="ADAL" clId="{6784B938-5E13-4EEE-A03C-7993E5A0C9A7}" dt="2026-07-01T09:48:45.780" v="281" actId="122"/>
          <ac:graphicFrameMkLst>
            <pc:docMk/>
            <pc:sldMk cId="2426250527" sldId="3862"/>
            <ac:graphicFrameMk id="7" creationId="{92DAE211-BA24-3939-6A4E-F3A177FE228B}"/>
          </ac:graphicFrameMkLst>
        </pc:graphicFrameChg>
      </pc:sldChg>
      <pc:sldChg chg="modSp mod">
        <pc:chgData name="Leonardo Chiariglione" userId="03ff1134-c2b7-4932-850d-6529216fed29" providerId="ADAL" clId="{6784B938-5E13-4EEE-A03C-7993E5A0C9A7}" dt="2026-07-01T15:41:48.161" v="419" actId="122"/>
        <pc:sldMkLst>
          <pc:docMk/>
          <pc:sldMk cId="1299339720" sldId="3863"/>
        </pc:sldMkLst>
        <pc:graphicFrameChg chg="mod modGraphic">
          <ac:chgData name="Leonardo Chiariglione" userId="03ff1134-c2b7-4932-850d-6529216fed29" providerId="ADAL" clId="{6784B938-5E13-4EEE-A03C-7993E5A0C9A7}" dt="2026-07-01T15:41:48.161" v="419" actId="122"/>
          <ac:graphicFrameMkLst>
            <pc:docMk/>
            <pc:sldMk cId="1299339720" sldId="3863"/>
            <ac:graphicFrameMk id="7" creationId="{0B8E5164-48B9-7183-84E8-FB4ADC5F638F}"/>
          </ac:graphicFrameMkLst>
        </pc:graphicFrameChg>
      </pc:sldChg>
      <pc:sldChg chg="modSp mod">
        <pc:chgData name="Leonardo Chiariglione" userId="03ff1134-c2b7-4932-850d-6529216fed29" providerId="ADAL" clId="{6784B938-5E13-4EEE-A03C-7993E5A0C9A7}" dt="2026-07-01T09:53:21.544" v="357" actId="20577"/>
        <pc:sldMkLst>
          <pc:docMk/>
          <pc:sldMk cId="3889668572" sldId="3864"/>
        </pc:sldMkLst>
        <pc:spChg chg="mod">
          <ac:chgData name="Leonardo Chiariglione" userId="03ff1134-c2b7-4932-850d-6529216fed29" providerId="ADAL" clId="{6784B938-5E13-4EEE-A03C-7993E5A0C9A7}" dt="2026-07-01T09:53:21.544" v="357" actId="20577"/>
          <ac:spMkLst>
            <pc:docMk/>
            <pc:sldMk cId="3889668572" sldId="3864"/>
            <ac:spMk id="7" creationId="{02286495-309F-97AE-890E-F4CA42C3D8A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3647F-1D64-4962-BB9C-7DFCF3B491F4}" type="slidenum">
              <a:rPr lang="en-150" smtClean="0"/>
              <a:t>8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81123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73D13-95F8-44F0-1865-14EFF341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D5C724-D9F4-E0AD-B8BC-5D46026C7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4C96DC-3E6D-FB37-11BA-EC373265FB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92A5B-D281-632B-4CD0-ED7199A510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72B2F-0760-49EA-B613-F5AD8A9FDF24}" type="slidenum">
              <a:rPr lang="en-150" smtClean="0"/>
              <a:t>28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786190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D91A3-5564-9EDB-404A-6EFA12A9A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970D52-08F2-0738-027E-6649A10B80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CE218D-58D3-F36B-4C57-097AC749D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D3E13-60F2-2E5A-CCE7-DB1BE20F5A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72B2F-0760-49EA-B613-F5AD8A9FDF24}" type="slidenum">
              <a:rPr lang="en-150" smtClean="0"/>
              <a:t>31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888816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72B2F-0760-49EA-B613-F5AD8A9FDF24}" type="slidenum">
              <a:rPr lang="en-150" smtClean="0"/>
              <a:t>32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978449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42509-72DC-1A53-89A1-96FB98365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79EEC9-4CA0-961D-3C7F-5A5C5F8895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772FA6-1B45-C85C-A157-7DCBF62CF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B368D-0C63-20EA-8134-431305CB9B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72B2F-0760-49EA-B613-F5AD8A9FDF24}" type="slidenum">
              <a:rPr lang="en-150" smtClean="0"/>
              <a:t>35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76393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26-Jul-1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26-Jul-1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26-Jul-1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26-Jul-1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26-Jul-1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303299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774678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26-Jul-1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26-Jul-1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26-Jul-1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26-Jul-1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26-Jul-1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E6297D0-C7A1-4675-B3F7-BFB22ED21CCC}" type="datetime5">
              <a:rPr lang="en-US" smtClean="0"/>
              <a:pPr/>
              <a:t>26-Jul-1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2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cav/tec/v1-1/ai-modules/" TargetMode="External"/><Relationship Id="rId3" Type="http://schemas.openxmlformats.org/officeDocument/2006/relationships/hyperlink" Target="https://mpai.community/standards/mpai-cav/tec/v1-1/introduction/" TargetMode="External"/><Relationship Id="rId7" Type="http://schemas.openxmlformats.org/officeDocument/2006/relationships/hyperlink" Target="https://mpai.community/standards/mpai-cav/tec/v1-1/architecture/" TargetMode="External"/><Relationship Id="rId2" Type="http://schemas.openxmlformats.org/officeDocument/2006/relationships/hyperlink" Target="https://mpai.community/standards/forewor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cav/tec/v1-1/references/" TargetMode="External"/><Relationship Id="rId5" Type="http://schemas.openxmlformats.org/officeDocument/2006/relationships/hyperlink" Target="https://mpai.community/standards/mpai-cav/tec/v1-1/definitions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mpai.community/standards/mpai-cav/tec/v1-1/scope/" TargetMode="External"/><Relationship Id="rId9" Type="http://schemas.openxmlformats.org/officeDocument/2006/relationships/hyperlink" Target="https://mpai.community/standards/mpai-cav/tec/v1-1/data-types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ptf/v1-0/data-types/data-exchange-metadata/" TargetMode="External"/><Relationship Id="rId2" Type="http://schemas.openxmlformats.org/officeDocument/2006/relationships/hyperlink" Target="https://mpai.community/standards/mpai-aif/v3-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pai.community/standards/mpai-pyf/v1-0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cav/tec/v1-1/ai-modules/connected-autonomous-operation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mmc/v2-5/ai-modules/human-cav-interaction/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mmc/v2-5/data-types/personal-status/" TargetMode="External"/><Relationship Id="rId3" Type="http://schemas.openxmlformats.org/officeDocument/2006/relationships/hyperlink" Target="https://schemas.mpai.community/OSD/V1.5/data/AudioSceneDescriptors.json" TargetMode="External"/><Relationship Id="rId7" Type="http://schemas.openxmlformats.org/officeDocument/2006/relationships/hyperlink" Target="https://schemas.mpai.community/CAV2/V1.1/data/EgoRemoteHCIMessage.json" TargetMode="External"/><Relationship Id="rId2" Type="http://schemas.openxmlformats.org/officeDocument/2006/relationships/hyperlink" Target="https://mpai.community/standards/mpai-osd/v1-5/data-types/audio-scene-descripto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cav/tec/v1-1/data-types/ego-remote-hci-message/" TargetMode="External"/><Relationship Id="rId5" Type="http://schemas.openxmlformats.org/officeDocument/2006/relationships/hyperlink" Target="https://schemas.mpai.community/CAV2/V1.1/data/FullEnvironmentDescriptors.json" TargetMode="External"/><Relationship Id="rId4" Type="http://schemas.openxmlformats.org/officeDocument/2006/relationships/hyperlink" Target="https://mpai.community/standards/mpai-cav/tec/v1-1/data-types/full-environment-descriptors/" TargetMode="External"/><Relationship Id="rId9" Type="http://schemas.openxmlformats.org/officeDocument/2006/relationships/hyperlink" Target="https://schemas.mpai.community/MMC/V2.5/data/PersonalStatus.json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cav/tec/v1-1/ai-modules/environment-sensing-subsyste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cav/tec/v1-1/data-types/weather-data/" TargetMode="External"/><Relationship Id="rId3" Type="http://schemas.openxmlformats.org/officeDocument/2006/relationships/hyperlink" Target="https://schemas.mpai.community/CAV2/V1.1/data/Alert.json" TargetMode="External"/><Relationship Id="rId7" Type="http://schemas.openxmlformats.org/officeDocument/2006/relationships/hyperlink" Target="https://schemas.mpai.community/CAV2/V1.1/data/GNSSObject.json" TargetMode="External"/><Relationship Id="rId2" Type="http://schemas.openxmlformats.org/officeDocument/2006/relationships/hyperlink" Target="https://mpai.community/standards/mpai-cav/tec/v1-1/data-types/aler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cav/tec/v1-1/data-types/gnss-object/" TargetMode="External"/><Relationship Id="rId5" Type="http://schemas.openxmlformats.org/officeDocument/2006/relationships/hyperlink" Target="https://schemas.mpai.community/CAV2/V1.1/data/BasicEnvironmentDescriptors.json" TargetMode="External"/><Relationship Id="rId4" Type="http://schemas.openxmlformats.org/officeDocument/2006/relationships/hyperlink" Target="https://mpai.community/standards/mpai-cav/tec/v1-1/data-types/basic-environment-descriptors/" TargetMode="External"/><Relationship Id="rId9" Type="http://schemas.openxmlformats.org/officeDocument/2006/relationships/hyperlink" Target="https://schemas.mpai.community/CAV2/V1.1/data/WeatherData.jso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cav/tec/v1-1/ai-modules/autonomous-motion-subsyste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cav/tec/v1-1/data-types/cav-state/" TargetMode="External"/><Relationship Id="rId3" Type="http://schemas.openxmlformats.org/officeDocument/2006/relationships/hyperlink" Target="https://schemas.mpai.community/CAV2/V1.1/data/CAVIdentifier.json" TargetMode="External"/><Relationship Id="rId7" Type="http://schemas.openxmlformats.org/officeDocument/2006/relationships/hyperlink" Target="https://schemas.mpai.community/CAV2/V1.1/data/RoadState.json" TargetMode="External"/><Relationship Id="rId2" Type="http://schemas.openxmlformats.org/officeDocument/2006/relationships/hyperlink" Target="https://mpai.community/standards/mpai-cav/tec/v1-1/data-types/cav-identifi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cav/tec/v1-1/data-types/road-state/" TargetMode="External"/><Relationship Id="rId5" Type="http://schemas.openxmlformats.org/officeDocument/2006/relationships/hyperlink" Target="https://schemas.mpai.community/CAV2/V1.1/data/EgoRemoteAMSMessage.json" TargetMode="External"/><Relationship Id="rId4" Type="http://schemas.openxmlformats.org/officeDocument/2006/relationships/hyperlink" Target="https://mpai.community/standards/mpai-cav/tec/v1-1/data-types/ego-remote-ams-message/" TargetMode="External"/><Relationship Id="rId9" Type="http://schemas.openxmlformats.org/officeDocument/2006/relationships/hyperlink" Target="https://schemas.mpai.community/CAV2/V1.1/data/CAVState.json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cav/tec/v1-1/ai-modules/motion-actuation-subsyste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cav/tec/v1-1/data-types/spatial-data/" TargetMode="External"/><Relationship Id="rId3" Type="http://schemas.openxmlformats.org/officeDocument/2006/relationships/hyperlink" Target="https://schemas.mpai.community/CAV2/V1.1/data/BrakeCommand.json" TargetMode="External"/><Relationship Id="rId7" Type="http://schemas.openxmlformats.org/officeDocument/2006/relationships/hyperlink" Target="https://schemas.mpai.community/CAV2/V1.1/data/BrakeStates.json" TargetMode="External"/><Relationship Id="rId2" Type="http://schemas.openxmlformats.org/officeDocument/2006/relationships/hyperlink" Target="https://mpai.community/standards/mpai-cav/tec/v1-1/data-types/brake-comman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cav/tec/v1-1/data-types/brake-states/" TargetMode="External"/><Relationship Id="rId5" Type="http://schemas.openxmlformats.org/officeDocument/2006/relationships/hyperlink" Target="https://schemas.mpai.community/CAV2/V1.1/data/BrakeResponse.json" TargetMode="External"/><Relationship Id="rId4" Type="http://schemas.openxmlformats.org/officeDocument/2006/relationships/hyperlink" Target="https://mpai.community/standards/mpai-cav/tec/v1-1/data-types/brake-response/" TargetMode="External"/><Relationship Id="rId9" Type="http://schemas.openxmlformats.org/officeDocument/2006/relationships/hyperlink" Target="https://schemas.mpai.community/CAV2/V1.1/data/SpatialData.json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join/" TargetMode="External"/><Relationship Id="rId2" Type="http://schemas.openxmlformats.org/officeDocument/2006/relationships/hyperlink" Target="http://cav.mpai.community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14F11-B922-AFCF-D1C5-F9792868F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30" y="2303300"/>
            <a:ext cx="10023681" cy="1468800"/>
          </a:xfrm>
        </p:spPr>
        <p:txBody>
          <a:bodyPr/>
          <a:lstStyle/>
          <a:p>
            <a:r>
              <a:rPr lang="en-US" dirty="0"/>
              <a:t>Connected Autonomous Vehicle (MPAI-CAV) – Technologies (CAV-TEC) V1.1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AC4B8-EE99-1290-A16D-A23248FAA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0930" y="4075611"/>
            <a:ext cx="10023681" cy="1091812"/>
          </a:xfrm>
        </p:spPr>
        <p:txBody>
          <a:bodyPr>
            <a:normAutofit/>
          </a:bodyPr>
          <a:lstStyle/>
          <a:p>
            <a:r>
              <a:rPr lang="en-US" sz="2800" dirty="0"/>
              <a:t>Leonardo Chiariglione, MPAI</a:t>
            </a:r>
          </a:p>
          <a:p>
            <a:r>
              <a:rPr lang="en-US" sz="2800" dirty="0"/>
              <a:t>2026 July 01 15:00 UTC</a:t>
            </a:r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81DF6-BF61-6183-23F0-F4D030EE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A02-69CE-4022-BC92-E0319BEAF265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5D411-5A99-9620-411C-A2F6B4ABB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61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ACE58-B8E0-C8A1-4418-615991EF5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424329"/>
            <a:ext cx="10202586" cy="1480671"/>
          </a:xfrm>
        </p:spPr>
        <p:txBody>
          <a:bodyPr/>
          <a:lstStyle/>
          <a:p>
            <a:r>
              <a:rPr lang="en-US" dirty="0"/>
              <a:t>From MPAI standards to IEEE standards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A272BF-9718-286E-25CD-1C597D7CF8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186264"/>
              </p:ext>
            </p:extLst>
          </p:nvPr>
        </p:nvGraphicFramePr>
        <p:xfrm>
          <a:off x="2640479" y="1323793"/>
          <a:ext cx="6936168" cy="5344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983">
                  <a:extLst>
                    <a:ext uri="{9D8B030D-6E8A-4147-A177-3AD203B41FA5}">
                      <a16:colId xmlns:a16="http://schemas.microsoft.com/office/drawing/2014/main" val="1960870907"/>
                    </a:ext>
                  </a:extLst>
                </a:gridCol>
                <a:gridCol w="3909886">
                  <a:extLst>
                    <a:ext uri="{9D8B030D-6E8A-4147-A177-3AD203B41FA5}">
                      <a16:colId xmlns:a16="http://schemas.microsoft.com/office/drawing/2014/main" val="1339430368"/>
                    </a:ext>
                  </a:extLst>
                </a:gridCol>
                <a:gridCol w="478473">
                  <a:extLst>
                    <a:ext uri="{9D8B030D-6E8A-4147-A177-3AD203B41FA5}">
                      <a16:colId xmlns:a16="http://schemas.microsoft.com/office/drawing/2014/main" val="2001901947"/>
                    </a:ext>
                  </a:extLst>
                </a:gridCol>
                <a:gridCol w="1290826">
                  <a:extLst>
                    <a:ext uri="{9D8B030D-6E8A-4147-A177-3AD203B41FA5}">
                      <a16:colId xmlns:a16="http://schemas.microsoft.com/office/drawing/2014/main" val="4175570176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Acronym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Name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V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Standards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77398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MPAI-MMC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Multimodal Conversation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3300-2024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52546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MPAI-AIF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AI Framework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3301-2024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733072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CAE-USC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CAE – Use Cases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3302-2024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664462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MPAI-CUI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Compression and Understanding of Ind.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3303-2023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304792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MPAI-NNW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Neural Network Watermarking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3304-2023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46405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MMM-ARC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MMM – Architecture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3305-2024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17547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MPAI-PAF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Portable Avatar Format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3306-2024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011299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CAV-ARC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CAV – Architecture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3307-2024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34986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MPAI-OSD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Object and Scene Description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3308-2026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71867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NNW-NNT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NNW – Neural Network Traceability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3309-2026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382212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MPAI-HMC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Human and Machine Communication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3310-2026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2628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CAV-TEC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CAV - Technologies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3311-2026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672363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MMM-TEC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MMM – Technologies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P3312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182503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EVC-UFV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EVC – Up-sampling Filter for Video apps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P3314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84473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NNW-TEC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NNW - Technologies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P3315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485237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AIH-HSP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AIH – Health Secure Platform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P3316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94315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CUI-CPP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CUI – Company Performance Prediction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P3317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129932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BF661-B6DA-8DF0-D168-B54615C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B3BB0-4096-3965-4B5D-645E82EAD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95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2C71A-1D21-A7B4-EBB2-700CFA240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quantity to quality – AI Framework V3.0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A6F98-AFFC-0330-1ABE-93A6E996C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910D3-3CDC-F079-F5EE-DD92F8B0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DBA682-AA8C-3009-2662-9DF9B028FC03}"/>
              </a:ext>
            </a:extLst>
          </p:cNvPr>
          <p:cNvSpPr/>
          <p:nvPr/>
        </p:nvSpPr>
        <p:spPr>
          <a:xfrm>
            <a:off x="2045520" y="2038148"/>
            <a:ext cx="836463" cy="2171880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User Agent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AC31A48-FB21-66AC-2B04-073599C85461}"/>
              </a:ext>
            </a:extLst>
          </p:cNvPr>
          <p:cNvSpPr/>
          <p:nvPr/>
        </p:nvSpPr>
        <p:spPr>
          <a:xfrm>
            <a:off x="2062786" y="5286428"/>
            <a:ext cx="1847602" cy="667080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Communication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id="{B1023E79-19EA-49DA-F0B8-CDDCBBF4C7E8}"/>
              </a:ext>
            </a:extLst>
          </p:cNvPr>
          <p:cNvSpPr/>
          <p:nvPr/>
        </p:nvSpPr>
        <p:spPr>
          <a:xfrm>
            <a:off x="4201348" y="5288948"/>
            <a:ext cx="1342306" cy="663480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Global Storage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56">
            <a:extLst>
              <a:ext uri="{FF2B5EF4-FFF2-40B4-BE49-F238E27FC236}">
                <a16:creationId xmlns:a16="http://schemas.microsoft.com/office/drawing/2014/main" id="{2B89A128-5DFA-7566-ECB7-9746A73648A8}"/>
              </a:ext>
            </a:extLst>
          </p:cNvPr>
          <p:cNvSpPr/>
          <p:nvPr/>
        </p:nvSpPr>
        <p:spPr>
          <a:xfrm>
            <a:off x="2045520" y="4515668"/>
            <a:ext cx="6662925" cy="533520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Controller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traight Connector 57">
            <a:extLst>
              <a:ext uri="{FF2B5EF4-FFF2-40B4-BE49-F238E27FC236}">
                <a16:creationId xmlns:a16="http://schemas.microsoft.com/office/drawing/2014/main" id="{DFCF7B8C-04D8-8F4B-09B9-1798F747712F}"/>
              </a:ext>
            </a:extLst>
          </p:cNvPr>
          <p:cNvSpPr/>
          <p:nvPr/>
        </p:nvSpPr>
        <p:spPr>
          <a:xfrm>
            <a:off x="2054473" y="4376348"/>
            <a:ext cx="6667082" cy="36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E9E68596-E6E5-282D-16D0-ACDDA6103016}"/>
              </a:ext>
            </a:extLst>
          </p:cNvPr>
          <p:cNvSpPr/>
          <p:nvPr/>
        </p:nvSpPr>
        <p:spPr>
          <a:xfrm>
            <a:off x="7056371" y="5286428"/>
            <a:ext cx="1684050" cy="66348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MPAI Store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55">
            <a:extLst>
              <a:ext uri="{FF2B5EF4-FFF2-40B4-BE49-F238E27FC236}">
                <a16:creationId xmlns:a16="http://schemas.microsoft.com/office/drawing/2014/main" id="{E027D7C0-D82E-BFAE-1AF7-38FBA3CD194A}"/>
              </a:ext>
            </a:extLst>
          </p:cNvPr>
          <p:cNvSpPr/>
          <p:nvPr/>
        </p:nvSpPr>
        <p:spPr>
          <a:xfrm>
            <a:off x="3922125" y="2017268"/>
            <a:ext cx="4781203" cy="2216160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z="18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ight Brace 40">
            <a:extLst>
              <a:ext uri="{FF2B5EF4-FFF2-40B4-BE49-F238E27FC236}">
                <a16:creationId xmlns:a16="http://schemas.microsoft.com/office/drawing/2014/main" id="{83A9BC3C-ECCE-925A-03D2-ED32C0C88204}"/>
              </a:ext>
            </a:extLst>
          </p:cNvPr>
          <p:cNvSpPr/>
          <p:nvPr/>
        </p:nvSpPr>
        <p:spPr>
          <a:xfrm>
            <a:off x="9237012" y="2038148"/>
            <a:ext cx="14037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58">
            <a:extLst>
              <a:ext uri="{FF2B5EF4-FFF2-40B4-BE49-F238E27FC236}">
                <a16:creationId xmlns:a16="http://schemas.microsoft.com/office/drawing/2014/main" id="{3DCC2F2E-EC90-7647-4359-2C6639A58D91}"/>
              </a:ext>
            </a:extLst>
          </p:cNvPr>
          <p:cNvSpPr/>
          <p:nvPr/>
        </p:nvSpPr>
        <p:spPr>
          <a:xfrm>
            <a:off x="4161937" y="3405788"/>
            <a:ext cx="1035666" cy="649440"/>
          </a:xfrm>
          <a:prstGeom prst="rect">
            <a:avLst/>
          </a:prstGeom>
          <a:solidFill>
            <a:srgbClr val="7DDDFF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AIM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Storage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ight Brace 72">
            <a:extLst>
              <a:ext uri="{FF2B5EF4-FFF2-40B4-BE49-F238E27FC236}">
                <a16:creationId xmlns:a16="http://schemas.microsoft.com/office/drawing/2014/main" id="{DB0BA7AD-3B16-D7AB-384B-7F0E40137C87}"/>
              </a:ext>
            </a:extLst>
          </p:cNvPr>
          <p:cNvSpPr/>
          <p:nvPr/>
        </p:nvSpPr>
        <p:spPr>
          <a:xfrm rot="10800000">
            <a:off x="3284963" y="2042468"/>
            <a:ext cx="14037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E95ABF-A163-737B-24CA-7430B62CFCBD}"/>
              </a:ext>
            </a:extLst>
          </p:cNvPr>
          <p:cNvGrpSpPr/>
          <p:nvPr/>
        </p:nvGrpSpPr>
        <p:grpSpPr>
          <a:xfrm>
            <a:off x="8701693" y="2148656"/>
            <a:ext cx="517047" cy="1952367"/>
            <a:chOff x="2969117" y="1271600"/>
            <a:chExt cx="582135" cy="216346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BE23570-0DEB-4547-E7C3-2AEC0C4435EC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DFD137A-351C-B092-8028-18AD9B7F4DEA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EEA85E5-5D76-DAC3-35A9-AB800C3CE6DE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5E8CD3-36B9-26CD-C61A-B77D738A6B90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028AC5-4392-23DD-234E-B17981183E08}"/>
              </a:ext>
            </a:extLst>
          </p:cNvPr>
          <p:cNvGrpSpPr/>
          <p:nvPr/>
        </p:nvGrpSpPr>
        <p:grpSpPr>
          <a:xfrm>
            <a:off x="3410086" y="2148656"/>
            <a:ext cx="517047" cy="1952367"/>
            <a:chOff x="2969117" y="1271600"/>
            <a:chExt cx="582135" cy="2163463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4134283-B2EA-3159-B950-31D40A3F18EE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7E42854-38EB-D08C-5CCF-4CC140F75B11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92099B4-6F3D-61AD-E868-F89FBA8EF455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1B80A97-A382-91BB-9175-B18F05A0D523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sp>
        <p:nvSpPr>
          <p:cNvPr id="26" name="Rectangle 52">
            <a:extLst>
              <a:ext uri="{FF2B5EF4-FFF2-40B4-BE49-F238E27FC236}">
                <a16:creationId xmlns:a16="http://schemas.microsoft.com/office/drawing/2014/main" id="{04EC51A0-15DB-6940-B056-3891D0A61716}"/>
              </a:ext>
            </a:extLst>
          </p:cNvPr>
          <p:cNvSpPr/>
          <p:nvPr/>
        </p:nvSpPr>
        <p:spPr>
          <a:xfrm>
            <a:off x="5806859" y="5287868"/>
            <a:ext cx="1021277" cy="6649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Access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52">
            <a:extLst>
              <a:ext uri="{FF2B5EF4-FFF2-40B4-BE49-F238E27FC236}">
                <a16:creationId xmlns:a16="http://schemas.microsoft.com/office/drawing/2014/main" id="{DEE98AB1-6668-1C93-9FAB-B90637BEDAA3}"/>
              </a:ext>
            </a:extLst>
          </p:cNvPr>
          <p:cNvSpPr/>
          <p:nvPr/>
        </p:nvSpPr>
        <p:spPr>
          <a:xfrm>
            <a:off x="2851050" y="2792122"/>
            <a:ext cx="461665" cy="6822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Inputs</a:t>
            </a: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53">
            <a:extLst>
              <a:ext uri="{FF2B5EF4-FFF2-40B4-BE49-F238E27FC236}">
                <a16:creationId xmlns:a16="http://schemas.microsoft.com/office/drawing/2014/main" id="{79E86D58-DB1A-57B2-A139-E90AB64A43F4}"/>
              </a:ext>
            </a:extLst>
          </p:cNvPr>
          <p:cNvSpPr/>
          <p:nvPr/>
        </p:nvSpPr>
        <p:spPr>
          <a:xfrm>
            <a:off x="9219048" y="2653645"/>
            <a:ext cx="461665" cy="85376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Outputs</a:t>
            </a:r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2166833-8616-5490-8A1F-17005F69F241}"/>
              </a:ext>
            </a:extLst>
          </p:cNvPr>
          <p:cNvCxnSpPr/>
          <p:nvPr/>
        </p:nvCxnSpPr>
        <p:spPr>
          <a:xfrm flipV="1">
            <a:off x="2096742" y="5173264"/>
            <a:ext cx="1813319" cy="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54A3EE-807E-DD89-2677-E44A34D94997}"/>
              </a:ext>
            </a:extLst>
          </p:cNvPr>
          <p:cNvCxnSpPr/>
          <p:nvPr/>
        </p:nvCxnSpPr>
        <p:spPr>
          <a:xfrm flipV="1">
            <a:off x="7026553" y="5173264"/>
            <a:ext cx="1733807" cy="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64D75B-9CF5-64A8-9C93-AA7DBF80088C}"/>
              </a:ext>
            </a:extLst>
          </p:cNvPr>
          <p:cNvCxnSpPr/>
          <p:nvPr/>
        </p:nvCxnSpPr>
        <p:spPr>
          <a:xfrm flipV="1">
            <a:off x="4217350" y="5168270"/>
            <a:ext cx="1346185" cy="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2639656-23C0-F253-4A0E-0E27F103A54E}"/>
              </a:ext>
            </a:extLst>
          </p:cNvPr>
          <p:cNvCxnSpPr/>
          <p:nvPr/>
        </p:nvCxnSpPr>
        <p:spPr>
          <a:xfrm flipV="1">
            <a:off x="5804034" y="5173262"/>
            <a:ext cx="1048014" cy="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77D5DD1-8A9F-BC91-2CB6-CECE80DD3B32}"/>
              </a:ext>
            </a:extLst>
          </p:cNvPr>
          <p:cNvCxnSpPr/>
          <p:nvPr/>
        </p:nvCxnSpPr>
        <p:spPr>
          <a:xfrm flipV="1">
            <a:off x="4167688" y="3302661"/>
            <a:ext cx="1048014" cy="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7FC1F9-94BE-AAA2-4818-027DE4B5C4AE}"/>
              </a:ext>
            </a:extLst>
          </p:cNvPr>
          <p:cNvGrpSpPr/>
          <p:nvPr/>
        </p:nvGrpSpPr>
        <p:grpSpPr>
          <a:xfrm>
            <a:off x="4333050" y="2253365"/>
            <a:ext cx="1578106" cy="615204"/>
            <a:chOff x="4333050" y="1414017"/>
            <a:chExt cx="1578106" cy="615204"/>
          </a:xfrm>
        </p:grpSpPr>
        <p:sp>
          <p:nvSpPr>
            <p:cNvPr id="35" name="Rectangle 42">
              <a:extLst>
                <a:ext uri="{FF2B5EF4-FFF2-40B4-BE49-F238E27FC236}">
                  <a16:creationId xmlns:a16="http://schemas.microsoft.com/office/drawing/2014/main" id="{B39B9E76-DA1D-C684-9719-554AD465E0BC}"/>
                </a:ext>
              </a:extLst>
            </p:cNvPr>
            <p:cNvSpPr/>
            <p:nvPr/>
          </p:nvSpPr>
          <p:spPr>
            <a:xfrm>
              <a:off x="4743128" y="1414017"/>
              <a:ext cx="749517" cy="61520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18EAC81-766B-2339-F939-BB3721E616F9}"/>
                </a:ext>
              </a:extLst>
            </p:cNvPr>
            <p:cNvCxnSpPr/>
            <p:nvPr/>
          </p:nvCxnSpPr>
          <p:spPr>
            <a:xfrm flipV="1">
              <a:off x="5505862" y="1541023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6FDF9E3-B4D9-CE3C-1978-9AF31D1A1727}"/>
                </a:ext>
              </a:extLst>
            </p:cNvPr>
            <p:cNvCxnSpPr/>
            <p:nvPr/>
          </p:nvCxnSpPr>
          <p:spPr>
            <a:xfrm flipV="1">
              <a:off x="5509177" y="1733179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3A58B47-C433-D718-8A66-BFE39CF832DD}"/>
                </a:ext>
              </a:extLst>
            </p:cNvPr>
            <p:cNvCxnSpPr/>
            <p:nvPr/>
          </p:nvCxnSpPr>
          <p:spPr>
            <a:xfrm flipV="1">
              <a:off x="5502553" y="1915396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912B408-8C7F-386A-08CB-8D856B8AB679}"/>
                </a:ext>
              </a:extLst>
            </p:cNvPr>
            <p:cNvCxnSpPr/>
            <p:nvPr/>
          </p:nvCxnSpPr>
          <p:spPr>
            <a:xfrm flipV="1">
              <a:off x="4336359" y="1534399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56B2AEC-2544-09F8-0E7C-674FD5D8C96A}"/>
                </a:ext>
              </a:extLst>
            </p:cNvPr>
            <p:cNvCxnSpPr/>
            <p:nvPr/>
          </p:nvCxnSpPr>
          <p:spPr>
            <a:xfrm flipV="1">
              <a:off x="4339674" y="1726555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F0CAFF4-48DB-A105-3208-3DC366950361}"/>
                </a:ext>
              </a:extLst>
            </p:cNvPr>
            <p:cNvCxnSpPr/>
            <p:nvPr/>
          </p:nvCxnSpPr>
          <p:spPr>
            <a:xfrm flipV="1">
              <a:off x="4333050" y="1908772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4C6D24D-7626-CE6D-BF0B-E0AC00008BCB}"/>
              </a:ext>
            </a:extLst>
          </p:cNvPr>
          <p:cNvGrpSpPr/>
          <p:nvPr/>
        </p:nvGrpSpPr>
        <p:grpSpPr>
          <a:xfrm>
            <a:off x="6960287" y="2336192"/>
            <a:ext cx="1578106" cy="615204"/>
            <a:chOff x="4333050" y="1414017"/>
            <a:chExt cx="1578106" cy="61520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F35C016-DF32-040F-7594-23E7EBE9A886}"/>
                </a:ext>
              </a:extLst>
            </p:cNvPr>
            <p:cNvSpPr/>
            <p:nvPr/>
          </p:nvSpPr>
          <p:spPr>
            <a:xfrm>
              <a:off x="4743128" y="1414017"/>
              <a:ext cx="749517" cy="61520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4A16EE2-E393-8417-8121-683C1762D666}"/>
                </a:ext>
              </a:extLst>
            </p:cNvPr>
            <p:cNvCxnSpPr/>
            <p:nvPr/>
          </p:nvCxnSpPr>
          <p:spPr>
            <a:xfrm flipV="1">
              <a:off x="5505862" y="1541023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A45A537-8BBF-1307-905B-3DD2CA15F00A}"/>
                </a:ext>
              </a:extLst>
            </p:cNvPr>
            <p:cNvCxnSpPr/>
            <p:nvPr/>
          </p:nvCxnSpPr>
          <p:spPr>
            <a:xfrm flipV="1">
              <a:off x="5509177" y="1733179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16A75F4-8A68-E662-F41E-5643C2E0BBFE}"/>
                </a:ext>
              </a:extLst>
            </p:cNvPr>
            <p:cNvCxnSpPr/>
            <p:nvPr/>
          </p:nvCxnSpPr>
          <p:spPr>
            <a:xfrm flipV="1">
              <a:off x="5502553" y="1915396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869B95E-748B-D4F0-0E27-2C96D773E924}"/>
                </a:ext>
              </a:extLst>
            </p:cNvPr>
            <p:cNvCxnSpPr/>
            <p:nvPr/>
          </p:nvCxnSpPr>
          <p:spPr>
            <a:xfrm flipV="1">
              <a:off x="4336359" y="1534399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93F5076-A785-1964-CB61-4D7AE4F6C68E}"/>
                </a:ext>
              </a:extLst>
            </p:cNvPr>
            <p:cNvCxnSpPr/>
            <p:nvPr/>
          </p:nvCxnSpPr>
          <p:spPr>
            <a:xfrm flipV="1">
              <a:off x="4339674" y="1726555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A2A3B95-9506-387F-49E6-9AB9B0649257}"/>
                </a:ext>
              </a:extLst>
            </p:cNvPr>
            <p:cNvCxnSpPr/>
            <p:nvPr/>
          </p:nvCxnSpPr>
          <p:spPr>
            <a:xfrm flipV="1">
              <a:off x="4333050" y="1908772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37F700A-9A14-E792-724D-BD211128FCF3}"/>
              </a:ext>
            </a:extLst>
          </p:cNvPr>
          <p:cNvGrpSpPr/>
          <p:nvPr/>
        </p:nvGrpSpPr>
        <p:grpSpPr>
          <a:xfrm>
            <a:off x="6973541" y="3482503"/>
            <a:ext cx="1578106" cy="615204"/>
            <a:chOff x="4333050" y="1414017"/>
            <a:chExt cx="1578106" cy="615204"/>
          </a:xfrm>
        </p:grpSpPr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97B4D8C7-7D0D-B2CA-200E-A14930388016}"/>
                </a:ext>
              </a:extLst>
            </p:cNvPr>
            <p:cNvSpPr/>
            <p:nvPr/>
          </p:nvSpPr>
          <p:spPr>
            <a:xfrm>
              <a:off x="4743128" y="1414017"/>
              <a:ext cx="749517" cy="61520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BE2BCD1-BD7D-D249-EC54-F90494E423A3}"/>
                </a:ext>
              </a:extLst>
            </p:cNvPr>
            <p:cNvCxnSpPr/>
            <p:nvPr/>
          </p:nvCxnSpPr>
          <p:spPr>
            <a:xfrm flipV="1">
              <a:off x="5505862" y="1541023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8F1F25D-4ABD-511F-873D-796820E614D2}"/>
                </a:ext>
              </a:extLst>
            </p:cNvPr>
            <p:cNvCxnSpPr/>
            <p:nvPr/>
          </p:nvCxnSpPr>
          <p:spPr>
            <a:xfrm flipV="1">
              <a:off x="5509177" y="1733179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7F3C729-0EA2-9D1B-21A1-B593B7F8E3AB}"/>
                </a:ext>
              </a:extLst>
            </p:cNvPr>
            <p:cNvCxnSpPr/>
            <p:nvPr/>
          </p:nvCxnSpPr>
          <p:spPr>
            <a:xfrm flipV="1">
              <a:off x="5502553" y="1915396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FD786B8-0A9D-4826-A252-50AD444CBFFB}"/>
                </a:ext>
              </a:extLst>
            </p:cNvPr>
            <p:cNvCxnSpPr/>
            <p:nvPr/>
          </p:nvCxnSpPr>
          <p:spPr>
            <a:xfrm flipV="1">
              <a:off x="4336359" y="1534399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D811C57-DB92-D7E6-043D-E85E3CD44032}"/>
                </a:ext>
              </a:extLst>
            </p:cNvPr>
            <p:cNvCxnSpPr/>
            <p:nvPr/>
          </p:nvCxnSpPr>
          <p:spPr>
            <a:xfrm flipV="1">
              <a:off x="4339674" y="1726555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A0F5669-3216-79EA-7F6A-36068296B0D8}"/>
                </a:ext>
              </a:extLst>
            </p:cNvPr>
            <p:cNvCxnSpPr/>
            <p:nvPr/>
          </p:nvCxnSpPr>
          <p:spPr>
            <a:xfrm flipV="1">
              <a:off x="4333050" y="1908772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0F8097E-BD08-FBAC-DCC5-029C84DE756F}"/>
              </a:ext>
            </a:extLst>
          </p:cNvPr>
          <p:cNvGrpSpPr/>
          <p:nvPr/>
        </p:nvGrpSpPr>
        <p:grpSpPr>
          <a:xfrm>
            <a:off x="5310397" y="3389739"/>
            <a:ext cx="1578106" cy="615204"/>
            <a:chOff x="4333050" y="1414017"/>
            <a:chExt cx="1578106" cy="615204"/>
          </a:xfrm>
        </p:grpSpPr>
        <p:sp>
          <p:nvSpPr>
            <p:cNvPr id="59" name="Rectangle 42">
              <a:extLst>
                <a:ext uri="{FF2B5EF4-FFF2-40B4-BE49-F238E27FC236}">
                  <a16:creationId xmlns:a16="http://schemas.microsoft.com/office/drawing/2014/main" id="{5FA15F92-6D3C-B49A-21FD-0C0EDE18D98E}"/>
                </a:ext>
              </a:extLst>
            </p:cNvPr>
            <p:cNvSpPr/>
            <p:nvPr/>
          </p:nvSpPr>
          <p:spPr>
            <a:xfrm>
              <a:off x="4743128" y="1414017"/>
              <a:ext cx="749517" cy="61520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AI Module (AIM)</a:t>
              </a:r>
              <a:endPara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1A467D6-EB57-27EA-DD77-14293FE65014}"/>
                </a:ext>
              </a:extLst>
            </p:cNvPr>
            <p:cNvCxnSpPr/>
            <p:nvPr/>
          </p:nvCxnSpPr>
          <p:spPr>
            <a:xfrm flipV="1">
              <a:off x="5505862" y="1541023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94C4163-7180-C8AF-DFB8-F0DCEAE3CD4D}"/>
                </a:ext>
              </a:extLst>
            </p:cNvPr>
            <p:cNvCxnSpPr/>
            <p:nvPr/>
          </p:nvCxnSpPr>
          <p:spPr>
            <a:xfrm flipV="1">
              <a:off x="5509177" y="1733179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79C2125-5D06-6B00-4591-430049FDE2EE}"/>
                </a:ext>
              </a:extLst>
            </p:cNvPr>
            <p:cNvCxnSpPr/>
            <p:nvPr/>
          </p:nvCxnSpPr>
          <p:spPr>
            <a:xfrm flipV="1">
              <a:off x="5502553" y="1915396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A10307A-8826-B7BC-798E-66DFC7B17B8D}"/>
                </a:ext>
              </a:extLst>
            </p:cNvPr>
            <p:cNvCxnSpPr/>
            <p:nvPr/>
          </p:nvCxnSpPr>
          <p:spPr>
            <a:xfrm flipV="1">
              <a:off x="4336359" y="1534399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4F0DCEA-6D40-2613-98DF-D83D6903D362}"/>
                </a:ext>
              </a:extLst>
            </p:cNvPr>
            <p:cNvCxnSpPr/>
            <p:nvPr/>
          </p:nvCxnSpPr>
          <p:spPr>
            <a:xfrm flipV="1">
              <a:off x="4339674" y="1726555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B4B93F6-2654-3126-F904-37B63F3853CE}"/>
                </a:ext>
              </a:extLst>
            </p:cNvPr>
            <p:cNvCxnSpPr/>
            <p:nvPr/>
          </p:nvCxnSpPr>
          <p:spPr>
            <a:xfrm flipV="1">
              <a:off x="4333050" y="1908772"/>
              <a:ext cx="401979" cy="4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cxnSp>
      </p:grpSp>
    </p:spTree>
    <p:extLst>
      <p:ext uri="{BB962C8B-B14F-4D97-AF65-F5344CB8AC3E}">
        <p14:creationId xmlns:p14="http://schemas.microsoft.com/office/powerpoint/2010/main" val="306574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44EBC-CBDA-91EF-68D5-2878C918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Instance Trust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0B781-C4CA-1A98-A538-00029BB38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standard for the fundamental elements required for trust between AIMs:</a:t>
            </a:r>
          </a:p>
          <a:p>
            <a:r>
              <a:rPr lang="en-US" b="1" dirty="0"/>
              <a:t>Cryptographic identity</a:t>
            </a:r>
            <a:r>
              <a:rPr lang="en-US" dirty="0"/>
              <a:t> – uniquely identifies an AIM</a:t>
            </a:r>
          </a:p>
          <a:p>
            <a:r>
              <a:rPr lang="en-US" b="1" dirty="0"/>
              <a:t>Verifiable credentials</a:t>
            </a:r>
            <a:r>
              <a:rPr lang="en-US" dirty="0"/>
              <a:t> – bind identity to trusted authorities</a:t>
            </a:r>
          </a:p>
          <a:p>
            <a:r>
              <a:rPr lang="en-US" b="1" dirty="0"/>
              <a:t>Attestation evidence</a:t>
            </a:r>
            <a:r>
              <a:rPr lang="en-US" dirty="0"/>
              <a:t> – describes the state and </a:t>
            </a:r>
            <a:r>
              <a:rPr lang="en-US" dirty="0" err="1"/>
              <a:t>behaviour</a:t>
            </a:r>
            <a:r>
              <a:rPr lang="en-US" dirty="0"/>
              <a:t> of an AIM instance</a:t>
            </a:r>
          </a:p>
          <a:p>
            <a:r>
              <a:rPr lang="en-US" b="1" dirty="0"/>
              <a:t>Policy binding</a:t>
            </a:r>
            <a:r>
              <a:rPr lang="en-US" dirty="0"/>
              <a:t> – defines the conditions required for trust</a:t>
            </a:r>
          </a:p>
          <a:p>
            <a:r>
              <a:rPr lang="en-US" b="1" dirty="0"/>
              <a:t>Trust protocols</a:t>
            </a:r>
            <a:r>
              <a:rPr lang="en-US" dirty="0"/>
              <a:t> – govern how AIM instances exchange and verify trust data</a:t>
            </a:r>
          </a:p>
          <a:p>
            <a:pPr marL="0" indent="0">
              <a:buNone/>
            </a:pPr>
            <a:r>
              <a:rPr lang="en-US" dirty="0"/>
              <a:t>Once trust is established</a:t>
            </a:r>
          </a:p>
          <a:p>
            <a:r>
              <a:rPr lang="en-US" b="1" dirty="0"/>
              <a:t>Data exchange metadata</a:t>
            </a:r>
            <a:r>
              <a:rPr lang="en-US" dirty="0"/>
              <a:t> – defines the properties of data from an AIM</a:t>
            </a:r>
          </a:p>
          <a:p>
            <a:pPr marL="0" indent="0">
              <a:buNone/>
            </a:pPr>
            <a:r>
              <a:rPr lang="en-US" dirty="0"/>
              <a:t>A shift from implicit trust to </a:t>
            </a:r>
            <a:r>
              <a:rPr lang="en-US" b="1" dirty="0"/>
              <a:t>explicit, verifiable, policy‑driven trust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A7389-9081-2575-50A8-CCF54C2B6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20862-39B5-93AB-6A70-E5768DFD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84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9B46D7-6AC6-59E7-94D0-DC9E0A22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Connected Autonomous Vehicle – Technologies (CAV-TEC) V1.1 standard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B4D310-BE36-9F29-8D04-0B76C3813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627D9-9075-2BCB-E74D-D7A8C78A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6FCC8-0500-ED00-67E4-A2F5CEF0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0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2197-E694-C621-956A-999ACC196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modern way to publish standards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3ADB03E-8B82-D186-EEB6-6E235A9B5C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490993"/>
              </p:ext>
            </p:extLst>
          </p:nvPr>
        </p:nvGraphicFramePr>
        <p:xfrm>
          <a:off x="1301750" y="1940856"/>
          <a:ext cx="10202860" cy="21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874">
                  <a:extLst>
                    <a:ext uri="{9D8B030D-6E8A-4147-A177-3AD203B41FA5}">
                      <a16:colId xmlns:a16="http://schemas.microsoft.com/office/drawing/2014/main" val="2329329511"/>
                    </a:ext>
                  </a:extLst>
                </a:gridCol>
                <a:gridCol w="2243556">
                  <a:extLst>
                    <a:ext uri="{9D8B030D-6E8A-4147-A177-3AD203B41FA5}">
                      <a16:colId xmlns:a16="http://schemas.microsoft.com/office/drawing/2014/main" val="2946497527"/>
                    </a:ext>
                  </a:extLst>
                </a:gridCol>
                <a:gridCol w="2550715">
                  <a:extLst>
                    <a:ext uri="{9D8B030D-6E8A-4147-A177-3AD203B41FA5}">
                      <a16:colId xmlns:a16="http://schemas.microsoft.com/office/drawing/2014/main" val="1628629951"/>
                    </a:ext>
                  </a:extLst>
                </a:gridCol>
                <a:gridCol w="2550715">
                  <a:extLst>
                    <a:ext uri="{9D8B030D-6E8A-4147-A177-3AD203B41FA5}">
                      <a16:colId xmlns:a16="http://schemas.microsoft.com/office/drawing/2014/main" val="1230552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036445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  <a:hlinkClick r:id="rId2"/>
                        </a:rPr>
                        <a:t>0. Foreword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  <a:hlinkClick r:id="rId3"/>
                        </a:rPr>
                        <a:t>1. Introduction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  <a:hlinkClick r:id="rId4"/>
                        </a:rPr>
                        <a:t>2. Scope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  <a:hlinkClick r:id="rId5"/>
                        </a:rPr>
                        <a:t>3. Definitions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  <a:hlinkClick r:id="rId6"/>
                        </a:rPr>
                        <a:t>4. References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  <a:hlinkClick r:id="rId7"/>
                        </a:rPr>
                        <a:t>5. Architecture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  <a:hlinkClick r:id="rId8"/>
                        </a:rPr>
                        <a:t>6. AI Modules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  <a:hlinkClick r:id="rId9"/>
                        </a:rPr>
                        <a:t>7. Data Types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6756454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FA639-D3EE-5C35-7FBA-9782E9F2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6EE0E-4D1E-3FD4-4621-CB23D9BA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7C4604-9BE1-66A7-62D8-5787DCB5C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5651" y="2358520"/>
            <a:ext cx="2857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23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162F7-80CA-B109-6251-CFC3F9DB4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CAV-TEC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012C6-438C-64BB-7BB2-BD08D07A3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5" y="1904999"/>
            <a:ext cx="10346115" cy="45057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CAV-TEC assumes that a land-based CAV is composed of :</a:t>
            </a:r>
          </a:p>
          <a:p>
            <a:r>
              <a:rPr lang="en-US" b="1" u="sng" dirty="0"/>
              <a:t>Connected Autonomous Operation</a:t>
            </a:r>
            <a:r>
              <a:rPr lang="en-US" dirty="0"/>
              <a:t> (CAO) that:</a:t>
            </a:r>
          </a:p>
          <a:p>
            <a:pPr lvl="1"/>
            <a:r>
              <a:rPr lang="en-US" b="1" dirty="0"/>
              <a:t>Receives</a:t>
            </a:r>
            <a:r>
              <a:rPr lang="en-US" dirty="0"/>
              <a:t> a request from an </a:t>
            </a:r>
            <a:r>
              <a:rPr lang="en-US" dirty="0" err="1"/>
              <a:t>authorised</a:t>
            </a:r>
            <a:r>
              <a:rPr lang="en-US" dirty="0"/>
              <a:t> human or process to start from a specified place and reach a specified destination.</a:t>
            </a:r>
          </a:p>
          <a:p>
            <a:pPr lvl="1"/>
            <a:r>
              <a:rPr lang="en-US" b="1" dirty="0"/>
              <a:t>Captures</a:t>
            </a:r>
            <a:r>
              <a:rPr lang="en-US" dirty="0"/>
              <a:t> data from the environment using on-board sensors.</a:t>
            </a:r>
          </a:p>
          <a:p>
            <a:pPr lvl="1"/>
            <a:r>
              <a:rPr lang="en-US" b="1" dirty="0"/>
              <a:t>Exchanges</a:t>
            </a:r>
            <a:r>
              <a:rPr lang="en-US" dirty="0"/>
              <a:t> relevant data with peer CAOs from on board other CAVs within range.</a:t>
            </a:r>
          </a:p>
          <a:p>
            <a:pPr lvl="1"/>
            <a:r>
              <a:rPr lang="en-US" b="1" dirty="0"/>
              <a:t>Issues</a:t>
            </a:r>
            <a:r>
              <a:rPr lang="en-US" dirty="0"/>
              <a:t> control instructions to Brakes, Motors, Steering.</a:t>
            </a:r>
          </a:p>
          <a:p>
            <a:pPr lvl="1"/>
            <a:r>
              <a:rPr lang="en-US" b="1" dirty="0"/>
              <a:t>Complies</a:t>
            </a:r>
            <a:r>
              <a:rPr lang="en-US" dirty="0"/>
              <a:t> with applicable traffic laws, properly represented in digital form.</a:t>
            </a:r>
          </a:p>
          <a:p>
            <a:r>
              <a:rPr lang="en-US" b="1" u="sng" dirty="0"/>
              <a:t>Brakes, Motors, Steering</a:t>
            </a:r>
            <a:r>
              <a:rPr lang="en-US" dirty="0"/>
              <a:t>.</a:t>
            </a:r>
          </a:p>
          <a:p>
            <a:r>
              <a:rPr lang="en-US" b="1" u="sng" dirty="0"/>
              <a:t>The rest of the Vehicle.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533C1-3205-524F-01D4-6FA1D4658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9912C-3D01-F97B-A0A9-A153453C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E5490-5369-7E28-6EE0-746374B2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CAV is driven by a Connected Autonomous Operation (CAO) instance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D1909-44DA-9EF9-554F-1DDCAF6D1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CAO is implemented as an AI Module.</a:t>
            </a:r>
          </a:p>
          <a:p>
            <a:r>
              <a:rPr lang="en-US" dirty="0"/>
              <a:t>Executed in an AI Framework instance. </a:t>
            </a:r>
          </a:p>
          <a:p>
            <a:r>
              <a:rPr lang="en-US" dirty="0"/>
              <a:t>According to the </a:t>
            </a:r>
            <a:r>
              <a:rPr lang="en-US" u="sng" dirty="0">
                <a:hlinkClick r:id="rId2"/>
              </a:rPr>
              <a:t>AI Framework</a:t>
            </a:r>
            <a:r>
              <a:rPr lang="en-US" dirty="0"/>
              <a:t> (MPAI-AIF) standard. </a:t>
            </a:r>
          </a:p>
          <a:p>
            <a:pPr marL="0" indent="0">
              <a:buNone/>
            </a:pPr>
            <a:r>
              <a:rPr lang="en-US" u="sng" dirty="0"/>
              <a:t>Operation</a:t>
            </a:r>
          </a:p>
          <a:p>
            <a:r>
              <a:rPr lang="en-US" dirty="0"/>
              <a:t>The AI Modules operate to fulfill the goal of a CAV  </a:t>
            </a:r>
          </a:p>
          <a:p>
            <a:pPr lvl="1"/>
            <a:r>
              <a:rPr lang="en-US" dirty="0"/>
              <a:t>By exchanging data enriched with </a:t>
            </a:r>
            <a:r>
              <a:rPr lang="en-US" u="sng" dirty="0">
                <a:hlinkClick r:id="rId3"/>
              </a:rPr>
              <a:t>Data Exchange Metadata</a:t>
            </a:r>
            <a:r>
              <a:rPr lang="en-US" dirty="0"/>
              <a:t> after trust has been established </a:t>
            </a:r>
          </a:p>
          <a:p>
            <a:pPr lvl="1"/>
            <a:r>
              <a:rPr lang="en-US" dirty="0"/>
              <a:t>As specified by the </a:t>
            </a:r>
            <a:r>
              <a:rPr lang="en-US" u="sng" dirty="0">
                <a:hlinkClick r:id="rId4"/>
              </a:rPr>
              <a:t>Process Instance Trust Framework</a:t>
            </a:r>
            <a:r>
              <a:rPr lang="en-US" dirty="0"/>
              <a:t> (MPAI-PTF) standard.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C234C-6D26-4878-AF09-18A2A8CC4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598BF-B2D1-A88A-F8BC-97881F64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54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E3F225-D7C1-F1AE-5394-CE5956BC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Connected Autonomous Operation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48B4E0-36D2-4473-6745-DE84E33040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8F9A6-FBB5-D743-C106-9E16FE91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025BC-A668-F960-7AAD-8B55B8E3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28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AD944-6C27-EC20-77E5-6310E84F1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Connected Autonomous Vehicle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8D6CE-5C69-4947-AC8E-1DE24E5C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DC96A-D2AC-76D1-5046-41F445CA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69F14E-6554-2867-448A-544867BFA636}"/>
              </a:ext>
            </a:extLst>
          </p:cNvPr>
          <p:cNvSpPr/>
          <p:nvPr/>
        </p:nvSpPr>
        <p:spPr>
          <a:xfrm>
            <a:off x="4748334" y="2587806"/>
            <a:ext cx="1425555" cy="2052909"/>
          </a:xfrm>
          <a:prstGeom prst="rect">
            <a:avLst/>
          </a:prstGeom>
          <a:solidFill>
            <a:srgbClr val="27AE6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Autonomous Motion Subsystem</a:t>
            </a: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(AMS)</a:t>
            </a: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25E57C-180F-C2EA-50C1-4C3C12B31B9A}"/>
              </a:ext>
            </a:extLst>
          </p:cNvPr>
          <p:cNvSpPr/>
          <p:nvPr/>
        </p:nvSpPr>
        <p:spPr>
          <a:xfrm>
            <a:off x="1681184" y="3828967"/>
            <a:ext cx="1933348" cy="1469169"/>
          </a:xfrm>
          <a:prstGeom prst="rect">
            <a:avLst/>
          </a:prstGeom>
          <a:solidFill>
            <a:srgbClr val="FFC000"/>
          </a:solidFill>
          <a:ln>
            <a:solidFill>
              <a:srgbClr val="F29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Environment Sensing Subsystem (ESS)</a:t>
            </a: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6E87F5-4705-A9A6-3702-6500B0FD88D6}"/>
              </a:ext>
            </a:extLst>
          </p:cNvPr>
          <p:cNvCxnSpPr>
            <a:cxnSpLocks/>
          </p:cNvCxnSpPr>
          <p:nvPr/>
        </p:nvCxnSpPr>
        <p:spPr>
          <a:xfrm flipH="1" flipV="1">
            <a:off x="3591853" y="3080866"/>
            <a:ext cx="1179362" cy="8964"/>
          </a:xfrm>
          <a:prstGeom prst="line">
            <a:avLst/>
          </a:prstGeom>
          <a:ln w="12700">
            <a:solidFill>
              <a:srgbClr val="2F80ED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8EA4BB-4E71-570C-FA66-1A9633BC6456}"/>
              </a:ext>
            </a:extLst>
          </p:cNvPr>
          <p:cNvCxnSpPr>
            <a:cxnSpLocks/>
          </p:cNvCxnSpPr>
          <p:nvPr/>
        </p:nvCxnSpPr>
        <p:spPr>
          <a:xfrm>
            <a:off x="3627702" y="4099864"/>
            <a:ext cx="1128018" cy="0"/>
          </a:xfrm>
          <a:prstGeom prst="straightConnector1">
            <a:avLst/>
          </a:prstGeom>
          <a:ln w="12700">
            <a:solidFill>
              <a:srgbClr val="F2994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B3586B-B1E3-8666-44CE-EEF764A85482}"/>
              </a:ext>
            </a:extLst>
          </p:cNvPr>
          <p:cNvCxnSpPr>
            <a:cxnSpLocks/>
          </p:cNvCxnSpPr>
          <p:nvPr/>
        </p:nvCxnSpPr>
        <p:spPr>
          <a:xfrm>
            <a:off x="3621094" y="4527183"/>
            <a:ext cx="1122674" cy="0"/>
          </a:xfrm>
          <a:prstGeom prst="straightConnector1">
            <a:avLst/>
          </a:prstGeom>
          <a:ln w="12700">
            <a:solidFill>
              <a:srgbClr val="F2994A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2344515-A558-1EE3-BC50-275413A6386E}"/>
              </a:ext>
            </a:extLst>
          </p:cNvPr>
          <p:cNvSpPr txBox="1"/>
          <p:nvPr/>
        </p:nvSpPr>
        <p:spPr>
          <a:xfrm>
            <a:off x="3602491" y="4155371"/>
            <a:ext cx="116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Raw scene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24FDE331-C3E6-6C97-5901-5B1188E3B0CC}"/>
              </a:ext>
            </a:extLst>
          </p:cNvPr>
          <p:cNvSpPr/>
          <p:nvPr/>
        </p:nvSpPr>
        <p:spPr>
          <a:xfrm>
            <a:off x="7322361" y="2587807"/>
            <a:ext cx="1210430" cy="2719294"/>
          </a:xfrm>
          <a:prstGeom prst="rect">
            <a:avLst/>
          </a:prstGeom>
          <a:solidFill>
            <a:srgbClr val="FF0000"/>
          </a:solidFill>
          <a:ln>
            <a:solidFill>
              <a:srgbClr val="EB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Motion Actuation Subsystem</a:t>
            </a: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(MAS)</a:t>
            </a: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3C2DD3-961E-1284-5726-9FB1FB4CB9EC}"/>
              </a:ext>
            </a:extLst>
          </p:cNvPr>
          <p:cNvCxnSpPr>
            <a:cxnSpLocks/>
          </p:cNvCxnSpPr>
          <p:nvPr/>
        </p:nvCxnSpPr>
        <p:spPr>
          <a:xfrm>
            <a:off x="3627702" y="5011261"/>
            <a:ext cx="3691146" cy="1786"/>
          </a:xfrm>
          <a:prstGeom prst="straightConnector1">
            <a:avLst/>
          </a:prstGeom>
          <a:ln w="12700">
            <a:solidFill>
              <a:srgbClr val="F2994A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136B78-34D0-EF87-ADCC-C1FFF37B7312}"/>
              </a:ext>
            </a:extLst>
          </p:cNvPr>
          <p:cNvCxnSpPr>
            <a:cxnSpLocks/>
          </p:cNvCxnSpPr>
          <p:nvPr/>
        </p:nvCxnSpPr>
        <p:spPr>
          <a:xfrm>
            <a:off x="6160036" y="2811928"/>
            <a:ext cx="1160396" cy="0"/>
          </a:xfrm>
          <a:prstGeom prst="straightConnector1">
            <a:avLst/>
          </a:prstGeom>
          <a:ln w="12700">
            <a:solidFill>
              <a:srgbClr val="EB5757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4BBC0F-4424-C76A-50B1-38C15465A605}"/>
              </a:ext>
            </a:extLst>
          </p:cNvPr>
          <p:cNvCxnSpPr>
            <a:cxnSpLocks/>
          </p:cNvCxnSpPr>
          <p:nvPr/>
        </p:nvCxnSpPr>
        <p:spPr>
          <a:xfrm>
            <a:off x="6158452" y="3369515"/>
            <a:ext cx="1160396" cy="0"/>
          </a:xfrm>
          <a:prstGeom prst="straightConnector1">
            <a:avLst/>
          </a:prstGeom>
          <a:ln w="12700">
            <a:solidFill>
              <a:srgbClr val="EB576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1297F97-13A6-DB96-D45B-C62B7CD1944C}"/>
              </a:ext>
            </a:extLst>
          </p:cNvPr>
          <p:cNvSpPr/>
          <p:nvPr/>
        </p:nvSpPr>
        <p:spPr>
          <a:xfrm>
            <a:off x="9776475" y="2587807"/>
            <a:ext cx="1710299" cy="781709"/>
          </a:xfrm>
          <a:prstGeom prst="rect">
            <a:avLst/>
          </a:prstGeom>
          <a:solidFill>
            <a:srgbClr val="00B0F0"/>
          </a:solidFill>
          <a:ln>
            <a:solidFill>
              <a:srgbClr val="78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Brakes</a:t>
            </a: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81C891-C925-A21C-958E-7780647CEEE0}"/>
              </a:ext>
            </a:extLst>
          </p:cNvPr>
          <p:cNvSpPr/>
          <p:nvPr/>
        </p:nvSpPr>
        <p:spPr>
          <a:xfrm>
            <a:off x="9776475" y="3564073"/>
            <a:ext cx="1710299" cy="781709"/>
          </a:xfrm>
          <a:prstGeom prst="rect">
            <a:avLst/>
          </a:prstGeom>
          <a:solidFill>
            <a:srgbClr val="00B0F0"/>
          </a:solidFill>
          <a:ln>
            <a:solidFill>
              <a:srgbClr val="78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Motors</a:t>
            </a:r>
            <a:endParaRPr lang="it-IT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CAF6F2-A5A1-E9A6-AADE-F5582BBE1367}"/>
              </a:ext>
            </a:extLst>
          </p:cNvPr>
          <p:cNvSpPr/>
          <p:nvPr/>
        </p:nvSpPr>
        <p:spPr>
          <a:xfrm>
            <a:off x="9776476" y="4525392"/>
            <a:ext cx="1710298" cy="781709"/>
          </a:xfrm>
          <a:prstGeom prst="rect">
            <a:avLst/>
          </a:prstGeom>
          <a:solidFill>
            <a:srgbClr val="00B0F0"/>
          </a:solidFill>
          <a:ln>
            <a:solidFill>
              <a:srgbClr val="78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Steering Wheels</a:t>
            </a:r>
            <a:endParaRPr lang="it-IT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0AEB820-0485-5806-1E02-9B7CC1D42316}"/>
              </a:ext>
            </a:extLst>
          </p:cNvPr>
          <p:cNvCxnSpPr>
            <a:cxnSpLocks/>
          </p:cNvCxnSpPr>
          <p:nvPr/>
        </p:nvCxnSpPr>
        <p:spPr>
          <a:xfrm>
            <a:off x="8533383" y="2977618"/>
            <a:ext cx="1237064" cy="0"/>
          </a:xfrm>
          <a:prstGeom prst="straightConnector1">
            <a:avLst/>
          </a:prstGeom>
          <a:ln w="12700">
            <a:solidFill>
              <a:srgbClr val="EB576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DD73855-EAE6-9614-D480-8A68B7C30190}"/>
              </a:ext>
            </a:extLst>
          </p:cNvPr>
          <p:cNvSpPr txBox="1"/>
          <p:nvPr/>
        </p:nvSpPr>
        <p:spPr>
          <a:xfrm>
            <a:off x="8589255" y="2648470"/>
            <a:ext cx="1158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Command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ECC747-B41C-309F-C1BA-448BD186E7C8}"/>
              </a:ext>
            </a:extLst>
          </p:cNvPr>
          <p:cNvCxnSpPr>
            <a:cxnSpLocks/>
          </p:cNvCxnSpPr>
          <p:nvPr/>
        </p:nvCxnSpPr>
        <p:spPr>
          <a:xfrm>
            <a:off x="8523831" y="3972694"/>
            <a:ext cx="1237064" cy="0"/>
          </a:xfrm>
          <a:prstGeom prst="straightConnector1">
            <a:avLst/>
          </a:prstGeom>
          <a:ln w="12700">
            <a:solidFill>
              <a:srgbClr val="EB576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CDEF76B-F285-E5A6-69A1-EEA25737F61F}"/>
              </a:ext>
            </a:extLst>
          </p:cNvPr>
          <p:cNvSpPr txBox="1"/>
          <p:nvPr/>
        </p:nvSpPr>
        <p:spPr>
          <a:xfrm>
            <a:off x="8579703" y="3649534"/>
            <a:ext cx="1168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Command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451AB2-F43E-9881-3F5D-C5E3263F311A}"/>
              </a:ext>
            </a:extLst>
          </p:cNvPr>
          <p:cNvCxnSpPr>
            <a:cxnSpLocks/>
          </p:cNvCxnSpPr>
          <p:nvPr/>
        </p:nvCxnSpPr>
        <p:spPr>
          <a:xfrm>
            <a:off x="8527021" y="4908006"/>
            <a:ext cx="1237064" cy="0"/>
          </a:xfrm>
          <a:prstGeom prst="straightConnector1">
            <a:avLst/>
          </a:prstGeom>
          <a:ln w="12700">
            <a:solidFill>
              <a:srgbClr val="EB576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54C38A3-EFEF-61FB-8416-658BB56BD8EF}"/>
              </a:ext>
            </a:extLst>
          </p:cNvPr>
          <p:cNvSpPr txBox="1"/>
          <p:nvPr/>
        </p:nvSpPr>
        <p:spPr>
          <a:xfrm>
            <a:off x="8564965" y="4578867"/>
            <a:ext cx="1196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Command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09C744-66E7-A314-04A6-8C706A5DE7A1}"/>
              </a:ext>
            </a:extLst>
          </p:cNvPr>
          <p:cNvSpPr txBox="1"/>
          <p:nvPr/>
        </p:nvSpPr>
        <p:spPr>
          <a:xfrm>
            <a:off x="3573925" y="2711534"/>
            <a:ext cx="120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Interaction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10ED3B63-130A-E8E2-6E29-BF0F519379A3}"/>
              </a:ext>
            </a:extLst>
          </p:cNvPr>
          <p:cNvSpPr/>
          <p:nvPr/>
        </p:nvSpPr>
        <p:spPr>
          <a:xfrm>
            <a:off x="1692773" y="2587807"/>
            <a:ext cx="1911033" cy="983135"/>
          </a:xfrm>
          <a:prstGeom prst="rect">
            <a:avLst/>
          </a:prstGeom>
          <a:solidFill>
            <a:srgbClr val="2F80ED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Human-CAV Interaction </a:t>
            </a: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(HCI)</a:t>
            </a: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82BBC26-67E0-78AE-D01C-E9CE21C023DC}"/>
              </a:ext>
            </a:extLst>
          </p:cNvPr>
          <p:cNvCxnSpPr>
            <a:cxnSpLocks/>
          </p:cNvCxnSpPr>
          <p:nvPr/>
        </p:nvCxnSpPr>
        <p:spPr>
          <a:xfrm>
            <a:off x="701068" y="3079375"/>
            <a:ext cx="985727" cy="0"/>
          </a:xfrm>
          <a:prstGeom prst="straightConnector1">
            <a:avLst/>
          </a:prstGeom>
          <a:ln w="12700">
            <a:solidFill>
              <a:srgbClr val="2F80ED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8CD91AF-F71E-104C-8EFE-022DA0E417FB}"/>
              </a:ext>
            </a:extLst>
          </p:cNvPr>
          <p:cNvSpPr txBox="1"/>
          <p:nvPr/>
        </p:nvSpPr>
        <p:spPr>
          <a:xfrm>
            <a:off x="545158" y="2757712"/>
            <a:ext cx="1122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Human or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5B2D91-2534-C9FC-39A9-9EC785BBDCAF}"/>
              </a:ext>
            </a:extLst>
          </p:cNvPr>
          <p:cNvSpPr txBox="1"/>
          <p:nvPr/>
        </p:nvSpPr>
        <p:spPr>
          <a:xfrm>
            <a:off x="6176698" y="2488762"/>
            <a:ext cx="1116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Motion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22F134-DD07-D08F-F1D8-561D3D239592}"/>
              </a:ext>
            </a:extLst>
          </p:cNvPr>
          <p:cNvSpPr txBox="1"/>
          <p:nvPr/>
        </p:nvSpPr>
        <p:spPr>
          <a:xfrm>
            <a:off x="6145638" y="3041580"/>
            <a:ext cx="121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Motion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command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034E31-4B0F-3A94-89A2-D7D0E9410AFD}"/>
              </a:ext>
            </a:extLst>
          </p:cNvPr>
          <p:cNvSpPr txBox="1"/>
          <p:nvPr/>
        </p:nvSpPr>
        <p:spPr>
          <a:xfrm>
            <a:off x="3635816" y="3724169"/>
            <a:ext cx="112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Full scene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8BF8908-0240-ED95-5A73-13D58EA97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88" y="5788798"/>
            <a:ext cx="1995039" cy="79727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45E291-40F7-BF26-13EC-E7BEAC66BC1F}"/>
              </a:ext>
            </a:extLst>
          </p:cNvPr>
          <p:cNvCxnSpPr>
            <a:cxnSpLocks/>
          </p:cNvCxnSpPr>
          <p:nvPr/>
        </p:nvCxnSpPr>
        <p:spPr>
          <a:xfrm>
            <a:off x="2662544" y="5289173"/>
            <a:ext cx="3845" cy="499625"/>
          </a:xfrm>
          <a:prstGeom prst="straightConnector1">
            <a:avLst/>
          </a:prstGeom>
          <a:ln w="12700">
            <a:solidFill>
              <a:srgbClr val="F2994A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6827984-4D5C-7DE9-24BD-4BB876A47075}"/>
              </a:ext>
            </a:extLst>
          </p:cNvPr>
          <p:cNvSpPr txBox="1"/>
          <p:nvPr/>
        </p:nvSpPr>
        <p:spPr>
          <a:xfrm>
            <a:off x="1970078" y="5398734"/>
            <a:ext cx="1392754" cy="305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Sensory data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4245F4-DBAF-1962-B6D7-AA106F3D4C8C}"/>
              </a:ext>
            </a:extLst>
          </p:cNvPr>
          <p:cNvSpPr txBox="1"/>
          <p:nvPr/>
        </p:nvSpPr>
        <p:spPr>
          <a:xfrm>
            <a:off x="1873097" y="6037156"/>
            <a:ext cx="1720606" cy="317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Environment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4B26CB-1597-D70B-9527-3465C7DB8E83}"/>
              </a:ext>
            </a:extLst>
          </p:cNvPr>
          <p:cNvCxnSpPr>
            <a:cxnSpLocks/>
          </p:cNvCxnSpPr>
          <p:nvPr/>
        </p:nvCxnSpPr>
        <p:spPr>
          <a:xfrm>
            <a:off x="5231450" y="1986461"/>
            <a:ext cx="0" cy="592381"/>
          </a:xfrm>
          <a:prstGeom prst="straightConnector1">
            <a:avLst/>
          </a:prstGeom>
          <a:ln w="12700">
            <a:solidFill>
              <a:srgbClr val="2F80ED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AF18DF6-340D-941A-F602-028BEF91267B}"/>
              </a:ext>
            </a:extLst>
          </p:cNvPr>
          <p:cNvSpPr txBox="1"/>
          <p:nvPr/>
        </p:nvSpPr>
        <p:spPr>
          <a:xfrm>
            <a:off x="4619196" y="2049730"/>
            <a:ext cx="1209242" cy="292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Interaction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BCB9F4D-83BA-39CC-A918-C772628EC6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790" y="1261043"/>
            <a:ext cx="1995039" cy="76330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9D0E829-F35C-AA97-231D-F6C2305E9381}"/>
              </a:ext>
            </a:extLst>
          </p:cNvPr>
          <p:cNvSpPr txBox="1"/>
          <p:nvPr/>
        </p:nvSpPr>
        <p:spPr>
          <a:xfrm>
            <a:off x="4436019" y="1397418"/>
            <a:ext cx="1720606" cy="512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Infra &amp;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other CAVs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8FB59FE-A9EF-3198-E1DF-483AC87AD370}"/>
              </a:ext>
            </a:extLst>
          </p:cNvPr>
          <p:cNvSpPr txBox="1"/>
          <p:nvPr/>
        </p:nvSpPr>
        <p:spPr>
          <a:xfrm>
            <a:off x="3609779" y="4643715"/>
            <a:ext cx="136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Spatial data</a:t>
            </a:r>
          </a:p>
        </p:txBody>
      </p:sp>
      <p:sp>
        <p:nvSpPr>
          <p:cNvPr id="47" name="Rectangle 49">
            <a:extLst>
              <a:ext uri="{FF2B5EF4-FFF2-40B4-BE49-F238E27FC236}">
                <a16:creationId xmlns:a16="http://schemas.microsoft.com/office/drawing/2014/main" id="{5C74B2BE-A13E-AB4F-2727-760ED7850EA3}"/>
              </a:ext>
            </a:extLst>
          </p:cNvPr>
          <p:cNvSpPr/>
          <p:nvPr/>
        </p:nvSpPr>
        <p:spPr>
          <a:xfrm>
            <a:off x="1598743" y="2434030"/>
            <a:ext cx="7043233" cy="3006048"/>
          </a:xfrm>
          <a:prstGeom prst="rect">
            <a:avLst/>
          </a:prstGeom>
          <a:noFill/>
          <a:ln w="19050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9">
            <a:extLst>
              <a:ext uri="{FF2B5EF4-FFF2-40B4-BE49-F238E27FC236}">
                <a16:creationId xmlns:a16="http://schemas.microsoft.com/office/drawing/2014/main" id="{1367552C-5BC8-BB4C-DF0C-CE2811F1F275}"/>
              </a:ext>
            </a:extLst>
          </p:cNvPr>
          <p:cNvSpPr/>
          <p:nvPr/>
        </p:nvSpPr>
        <p:spPr>
          <a:xfrm>
            <a:off x="9695561" y="2434028"/>
            <a:ext cx="1976743" cy="3006049"/>
          </a:xfrm>
          <a:prstGeom prst="rect">
            <a:avLst/>
          </a:prstGeom>
          <a:noFill/>
          <a:ln w="19050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74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0F76B6-2FF8-59A8-0DE2-A757CE93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Connected Autonomous Operation AIM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B94683-3A0D-7CE7-BC3E-1EACDE087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6491B-0003-5216-C105-4A35E01E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7D8C4-6B67-0A81-B214-5EF18899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3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9E383-0823-B61C-24A8-2BE049CE1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standards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267B8-1173-B7E4-9734-4A55004AC8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D952B-B0A7-5A02-0473-360B09EF2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A02-69CE-4022-BC92-E0319BEAF265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279BDE-50A0-4292-3BEE-72BBF764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32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A080-09D4-88DC-966C-24A6B2D91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379082"/>
            <a:ext cx="10202586" cy="1280890"/>
          </a:xfrm>
        </p:spPr>
        <p:txBody>
          <a:bodyPr/>
          <a:lstStyle/>
          <a:p>
            <a:r>
              <a:rPr lang="en-US" dirty="0"/>
              <a:t>An AI Module drives a Connected Autonomous Vehicle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B7E88-487A-1492-F022-F9525AC8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0D76C-6BDA-4C58-1484-0137E51F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20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E091F-A43C-15B3-EF81-27B89DF97D2E}"/>
              </a:ext>
            </a:extLst>
          </p:cNvPr>
          <p:cNvSpPr/>
          <p:nvPr/>
        </p:nvSpPr>
        <p:spPr>
          <a:xfrm>
            <a:off x="4938432" y="1398804"/>
            <a:ext cx="1383660" cy="5384484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pc="-1" dirty="0">
                <a:latin typeface="Calibri" panose="020F0502020204030204" pitchFamily="34" charset="0"/>
                <a:cs typeface="Calibri" panose="020F0502020204030204" pitchFamily="34" charset="0"/>
              </a:rPr>
              <a:t>Connected Autonomous Operation</a:t>
            </a:r>
            <a:endParaRPr lang="it-IT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1A7C5-1E41-BCC9-F088-A6CCC55FC042}"/>
              </a:ext>
            </a:extLst>
          </p:cNvPr>
          <p:cNvCxnSpPr>
            <a:cxnSpLocks/>
          </p:cNvCxnSpPr>
          <p:nvPr/>
        </p:nvCxnSpPr>
        <p:spPr>
          <a:xfrm>
            <a:off x="6324136" y="1725030"/>
            <a:ext cx="190613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" name="TextBox 66">
            <a:extLst>
              <a:ext uri="{FF2B5EF4-FFF2-40B4-BE49-F238E27FC236}">
                <a16:creationId xmlns:a16="http://schemas.microsoft.com/office/drawing/2014/main" id="{D9A62C0B-F9D4-C7D2-BFBD-45EDBE9415BF}"/>
              </a:ext>
            </a:extLst>
          </p:cNvPr>
          <p:cNvSpPr/>
          <p:nvPr/>
        </p:nvSpPr>
        <p:spPr>
          <a:xfrm>
            <a:off x="6324806" y="1413759"/>
            <a:ext cx="158382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Text Object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37BF0F-A908-8EFD-90A6-7FE2D817541D}"/>
              </a:ext>
            </a:extLst>
          </p:cNvPr>
          <p:cNvCxnSpPr>
            <a:cxnSpLocks/>
          </p:cNvCxnSpPr>
          <p:nvPr/>
        </p:nvCxnSpPr>
        <p:spPr>
          <a:xfrm>
            <a:off x="6318168" y="3320744"/>
            <a:ext cx="190613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" name="TextBox 66">
            <a:extLst>
              <a:ext uri="{FF2B5EF4-FFF2-40B4-BE49-F238E27FC236}">
                <a16:creationId xmlns:a16="http://schemas.microsoft.com/office/drawing/2014/main" id="{706E752F-7C6A-C6A5-70E4-B87E77F82E81}"/>
              </a:ext>
            </a:extLst>
          </p:cNvPr>
          <p:cNvSpPr/>
          <p:nvPr/>
        </p:nvSpPr>
        <p:spPr>
          <a:xfrm>
            <a:off x="6330787" y="3009473"/>
            <a:ext cx="158382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Speech Object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2CFC06-F41D-F219-9575-005C57E4098C}"/>
              </a:ext>
            </a:extLst>
          </p:cNvPr>
          <p:cNvCxnSpPr>
            <a:cxnSpLocks/>
          </p:cNvCxnSpPr>
          <p:nvPr/>
        </p:nvCxnSpPr>
        <p:spPr>
          <a:xfrm>
            <a:off x="6324136" y="2035816"/>
            <a:ext cx="190613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" name="TextBox 66">
            <a:extLst>
              <a:ext uri="{FF2B5EF4-FFF2-40B4-BE49-F238E27FC236}">
                <a16:creationId xmlns:a16="http://schemas.microsoft.com/office/drawing/2014/main" id="{66F9F0B5-5849-A37C-27FB-B204C2E3768F}"/>
              </a:ext>
            </a:extLst>
          </p:cNvPr>
          <p:cNvSpPr/>
          <p:nvPr/>
        </p:nvSpPr>
        <p:spPr>
          <a:xfrm>
            <a:off x="6324807" y="1724545"/>
            <a:ext cx="158382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Object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66">
            <a:extLst>
              <a:ext uri="{FF2B5EF4-FFF2-40B4-BE49-F238E27FC236}">
                <a16:creationId xmlns:a16="http://schemas.microsoft.com/office/drawing/2014/main" id="{49D8EA7B-7351-E69D-2139-CBEB8D6E7A66}"/>
              </a:ext>
            </a:extLst>
          </p:cNvPr>
          <p:cNvSpPr/>
          <p:nvPr/>
        </p:nvSpPr>
        <p:spPr>
          <a:xfrm>
            <a:off x="6324805" y="2047271"/>
            <a:ext cx="158382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Visual Object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E937E7-AA60-A475-4908-B51BDC67EEF8}"/>
              </a:ext>
            </a:extLst>
          </p:cNvPr>
          <p:cNvCxnSpPr>
            <a:cxnSpLocks/>
          </p:cNvCxnSpPr>
          <p:nvPr/>
        </p:nvCxnSpPr>
        <p:spPr>
          <a:xfrm>
            <a:off x="6324134" y="4294906"/>
            <a:ext cx="190613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5" name="TextBox 66">
            <a:extLst>
              <a:ext uri="{FF2B5EF4-FFF2-40B4-BE49-F238E27FC236}">
                <a16:creationId xmlns:a16="http://schemas.microsoft.com/office/drawing/2014/main" id="{AA15FF20-48C6-5677-16CA-0C8F465B5720}"/>
              </a:ext>
            </a:extLst>
          </p:cNvPr>
          <p:cNvSpPr/>
          <p:nvPr/>
        </p:nvSpPr>
        <p:spPr>
          <a:xfrm>
            <a:off x="6324805" y="3989615"/>
            <a:ext cx="158382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 Data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B29CF1-D0E4-971F-2900-33287E81283A}"/>
              </a:ext>
            </a:extLst>
          </p:cNvPr>
          <p:cNvCxnSpPr>
            <a:cxnSpLocks/>
          </p:cNvCxnSpPr>
          <p:nvPr/>
        </p:nvCxnSpPr>
        <p:spPr>
          <a:xfrm>
            <a:off x="6324137" y="5227228"/>
            <a:ext cx="190613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7" name="TextBox 66">
            <a:extLst>
              <a:ext uri="{FF2B5EF4-FFF2-40B4-BE49-F238E27FC236}">
                <a16:creationId xmlns:a16="http://schemas.microsoft.com/office/drawing/2014/main" id="{7E2AE36D-6D91-25B1-3386-3E56ED144131}"/>
              </a:ext>
            </a:extLst>
          </p:cNvPr>
          <p:cNvSpPr/>
          <p:nvPr/>
        </p:nvSpPr>
        <p:spPr>
          <a:xfrm>
            <a:off x="6324807" y="4915956"/>
            <a:ext cx="204822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Ego-Remote HCI Message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7FA390-16EE-2B83-810A-E2EF981C9492}"/>
              </a:ext>
            </a:extLst>
          </p:cNvPr>
          <p:cNvCxnSpPr>
            <a:cxnSpLocks/>
          </p:cNvCxnSpPr>
          <p:nvPr/>
        </p:nvCxnSpPr>
        <p:spPr>
          <a:xfrm>
            <a:off x="6324135" y="5549954"/>
            <a:ext cx="190613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9" name="TextBox 66">
            <a:extLst>
              <a:ext uri="{FF2B5EF4-FFF2-40B4-BE49-F238E27FC236}">
                <a16:creationId xmlns:a16="http://schemas.microsoft.com/office/drawing/2014/main" id="{409344C8-5443-EAEC-5CD4-11CA55B01E3D}"/>
              </a:ext>
            </a:extLst>
          </p:cNvPr>
          <p:cNvSpPr/>
          <p:nvPr/>
        </p:nvSpPr>
        <p:spPr>
          <a:xfrm>
            <a:off x="6324805" y="5238683"/>
            <a:ext cx="213787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Ego-Remote AMS Message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E62201-C2CB-6310-D1CC-2F5FD2AF700D}"/>
              </a:ext>
            </a:extLst>
          </p:cNvPr>
          <p:cNvCxnSpPr>
            <a:cxnSpLocks/>
          </p:cNvCxnSpPr>
          <p:nvPr/>
        </p:nvCxnSpPr>
        <p:spPr>
          <a:xfrm>
            <a:off x="6315169" y="5549957"/>
            <a:ext cx="190613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FC15C6A-6BE9-F411-DB51-885D7834530F}"/>
              </a:ext>
            </a:extLst>
          </p:cNvPr>
          <p:cNvCxnSpPr>
            <a:cxnSpLocks/>
          </p:cNvCxnSpPr>
          <p:nvPr/>
        </p:nvCxnSpPr>
        <p:spPr>
          <a:xfrm>
            <a:off x="2369897" y="2032810"/>
            <a:ext cx="258825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65AF6B-B52C-A600-9F35-08F5CCCAAD5F}"/>
              </a:ext>
            </a:extLst>
          </p:cNvPr>
          <p:cNvCxnSpPr>
            <a:cxnSpLocks/>
          </p:cNvCxnSpPr>
          <p:nvPr/>
        </p:nvCxnSpPr>
        <p:spPr>
          <a:xfrm>
            <a:off x="2369894" y="2355536"/>
            <a:ext cx="258825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C7B1E6-F36C-3AFD-7947-C3FA8DF94686}"/>
              </a:ext>
            </a:extLst>
          </p:cNvPr>
          <p:cNvCxnSpPr>
            <a:cxnSpLocks/>
          </p:cNvCxnSpPr>
          <p:nvPr/>
        </p:nvCxnSpPr>
        <p:spPr>
          <a:xfrm>
            <a:off x="2369897" y="2355540"/>
            <a:ext cx="258825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3BEFAE-1E12-1A2A-DF3F-247F149E029D}"/>
              </a:ext>
            </a:extLst>
          </p:cNvPr>
          <p:cNvCxnSpPr>
            <a:cxnSpLocks/>
          </p:cNvCxnSpPr>
          <p:nvPr/>
        </p:nvCxnSpPr>
        <p:spPr>
          <a:xfrm>
            <a:off x="2369894" y="2678266"/>
            <a:ext cx="258825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1FB5F1E-2BBA-B5F5-7DA8-14585C5BE6AC}"/>
              </a:ext>
            </a:extLst>
          </p:cNvPr>
          <p:cNvCxnSpPr>
            <a:cxnSpLocks/>
          </p:cNvCxnSpPr>
          <p:nvPr/>
        </p:nvCxnSpPr>
        <p:spPr>
          <a:xfrm>
            <a:off x="2369898" y="3001000"/>
            <a:ext cx="258825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9866A11-C920-1A37-29A4-E37039AB380A}"/>
              </a:ext>
            </a:extLst>
          </p:cNvPr>
          <p:cNvCxnSpPr>
            <a:cxnSpLocks/>
          </p:cNvCxnSpPr>
          <p:nvPr/>
        </p:nvCxnSpPr>
        <p:spPr>
          <a:xfrm>
            <a:off x="2369895" y="3628527"/>
            <a:ext cx="258825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65A243-324C-1B58-B37F-7A501EB573BF}"/>
              </a:ext>
            </a:extLst>
          </p:cNvPr>
          <p:cNvCxnSpPr>
            <a:cxnSpLocks/>
          </p:cNvCxnSpPr>
          <p:nvPr/>
        </p:nvCxnSpPr>
        <p:spPr>
          <a:xfrm>
            <a:off x="2357721" y="3628530"/>
            <a:ext cx="258825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4BA720-08B9-7413-0523-80341B4E9CBA}"/>
              </a:ext>
            </a:extLst>
          </p:cNvPr>
          <p:cNvCxnSpPr>
            <a:cxnSpLocks/>
          </p:cNvCxnSpPr>
          <p:nvPr/>
        </p:nvCxnSpPr>
        <p:spPr>
          <a:xfrm>
            <a:off x="2357718" y="3951256"/>
            <a:ext cx="258825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178D1D-F812-33E0-29A2-1E3B694BA1B2}"/>
              </a:ext>
            </a:extLst>
          </p:cNvPr>
          <p:cNvCxnSpPr>
            <a:cxnSpLocks/>
          </p:cNvCxnSpPr>
          <p:nvPr/>
        </p:nvCxnSpPr>
        <p:spPr>
          <a:xfrm>
            <a:off x="2357722" y="4596723"/>
            <a:ext cx="258825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E333AB-C01E-0867-A25E-40EFB9C5E059}"/>
              </a:ext>
            </a:extLst>
          </p:cNvPr>
          <p:cNvCxnSpPr>
            <a:cxnSpLocks/>
          </p:cNvCxnSpPr>
          <p:nvPr/>
        </p:nvCxnSpPr>
        <p:spPr>
          <a:xfrm>
            <a:off x="2357719" y="4919449"/>
            <a:ext cx="258825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EB31FB-E791-DA62-7163-A9F4719DD0DB}"/>
              </a:ext>
            </a:extLst>
          </p:cNvPr>
          <p:cNvCxnSpPr>
            <a:cxnSpLocks/>
          </p:cNvCxnSpPr>
          <p:nvPr/>
        </p:nvCxnSpPr>
        <p:spPr>
          <a:xfrm>
            <a:off x="2369894" y="5242181"/>
            <a:ext cx="258825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59F5E68-5EE5-7813-531B-5FE39E3D88D1}"/>
              </a:ext>
            </a:extLst>
          </p:cNvPr>
          <p:cNvCxnSpPr>
            <a:cxnSpLocks/>
          </p:cNvCxnSpPr>
          <p:nvPr/>
        </p:nvCxnSpPr>
        <p:spPr>
          <a:xfrm>
            <a:off x="2369891" y="5564907"/>
            <a:ext cx="258825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3" name="TextBox 66">
            <a:extLst>
              <a:ext uri="{FF2B5EF4-FFF2-40B4-BE49-F238E27FC236}">
                <a16:creationId xmlns:a16="http://schemas.microsoft.com/office/drawing/2014/main" id="{21153D41-7F01-A011-8F0B-2C6C333D1BC1}"/>
              </a:ext>
            </a:extLst>
          </p:cNvPr>
          <p:cNvSpPr/>
          <p:nvPr/>
        </p:nvSpPr>
        <p:spPr>
          <a:xfrm>
            <a:off x="2384334" y="1721539"/>
            <a:ext cx="255096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/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Object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66">
            <a:extLst>
              <a:ext uri="{FF2B5EF4-FFF2-40B4-BE49-F238E27FC236}">
                <a16:creationId xmlns:a16="http://schemas.microsoft.com/office/drawing/2014/main" id="{D38E8903-6304-37BF-8CD0-757CD0C07915}"/>
              </a:ext>
            </a:extLst>
          </p:cNvPr>
          <p:cNvSpPr/>
          <p:nvPr/>
        </p:nvSpPr>
        <p:spPr>
          <a:xfrm>
            <a:off x="2384332" y="2044265"/>
            <a:ext cx="255096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Visual Object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66">
            <a:extLst>
              <a:ext uri="{FF2B5EF4-FFF2-40B4-BE49-F238E27FC236}">
                <a16:creationId xmlns:a16="http://schemas.microsoft.com/office/drawing/2014/main" id="{06C4000D-6C2A-6D1F-706B-2C848E522CF4}"/>
              </a:ext>
            </a:extLst>
          </p:cNvPr>
          <p:cNvSpPr/>
          <p:nvPr/>
        </p:nvSpPr>
        <p:spPr>
          <a:xfrm>
            <a:off x="2384332" y="2366995"/>
            <a:ext cx="255096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LiDAR Object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66">
            <a:extLst>
              <a:ext uri="{FF2B5EF4-FFF2-40B4-BE49-F238E27FC236}">
                <a16:creationId xmlns:a16="http://schemas.microsoft.com/office/drawing/2014/main" id="{1D0E0647-550A-AD68-9AF5-54AFB08ABBA1}"/>
              </a:ext>
            </a:extLst>
          </p:cNvPr>
          <p:cNvSpPr/>
          <p:nvPr/>
        </p:nvSpPr>
        <p:spPr>
          <a:xfrm>
            <a:off x="2384336" y="2689729"/>
            <a:ext cx="255096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RADAR Object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66">
            <a:extLst>
              <a:ext uri="{FF2B5EF4-FFF2-40B4-BE49-F238E27FC236}">
                <a16:creationId xmlns:a16="http://schemas.microsoft.com/office/drawing/2014/main" id="{2CE6628C-6C50-258B-7945-FC878BDA708E}"/>
              </a:ext>
            </a:extLst>
          </p:cNvPr>
          <p:cNvSpPr/>
          <p:nvPr/>
        </p:nvSpPr>
        <p:spPr>
          <a:xfrm>
            <a:off x="2384333" y="3317256"/>
            <a:ext cx="255096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Ultrasound</a:t>
            </a: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Object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66">
            <a:extLst>
              <a:ext uri="{FF2B5EF4-FFF2-40B4-BE49-F238E27FC236}">
                <a16:creationId xmlns:a16="http://schemas.microsoft.com/office/drawing/2014/main" id="{2160E9B4-CD34-A255-B722-588DBB2ABC07}"/>
              </a:ext>
            </a:extLst>
          </p:cNvPr>
          <p:cNvSpPr/>
          <p:nvPr/>
        </p:nvSpPr>
        <p:spPr>
          <a:xfrm>
            <a:off x="2369889" y="3639985"/>
            <a:ext cx="255096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/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GNSS Object</a:t>
            </a:r>
            <a:endParaRPr lang="it-IT" sz="1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66">
            <a:extLst>
              <a:ext uri="{FF2B5EF4-FFF2-40B4-BE49-F238E27FC236}">
                <a16:creationId xmlns:a16="http://schemas.microsoft.com/office/drawing/2014/main" id="{2105DA92-7DC8-CC5D-685F-38A3433777A7}"/>
              </a:ext>
            </a:extLst>
          </p:cNvPr>
          <p:cNvSpPr/>
          <p:nvPr/>
        </p:nvSpPr>
        <p:spPr>
          <a:xfrm>
            <a:off x="2369890" y="4608178"/>
            <a:ext cx="255096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Weather Data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66">
            <a:extLst>
              <a:ext uri="{FF2B5EF4-FFF2-40B4-BE49-F238E27FC236}">
                <a16:creationId xmlns:a16="http://schemas.microsoft.com/office/drawing/2014/main" id="{DA4FE91E-8C82-2BB1-8BA0-4B35159FD11D}"/>
              </a:ext>
            </a:extLst>
          </p:cNvPr>
          <p:cNvSpPr/>
          <p:nvPr/>
        </p:nvSpPr>
        <p:spPr>
          <a:xfrm>
            <a:off x="2384328" y="5253636"/>
            <a:ext cx="255096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Ego-Remote AMS Message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66">
            <a:extLst>
              <a:ext uri="{FF2B5EF4-FFF2-40B4-BE49-F238E27FC236}">
                <a16:creationId xmlns:a16="http://schemas.microsoft.com/office/drawing/2014/main" id="{399AC323-A429-ED0A-D24C-E88F1DED9359}"/>
              </a:ext>
            </a:extLst>
          </p:cNvPr>
          <p:cNvSpPr/>
          <p:nvPr/>
        </p:nvSpPr>
        <p:spPr>
          <a:xfrm>
            <a:off x="2384328" y="4930907"/>
            <a:ext cx="255096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Ego-Remote HCI Message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66">
            <a:extLst>
              <a:ext uri="{FF2B5EF4-FFF2-40B4-BE49-F238E27FC236}">
                <a16:creationId xmlns:a16="http://schemas.microsoft.com/office/drawing/2014/main" id="{8151D986-DB72-3A85-F29B-16049C600BBF}"/>
              </a:ext>
            </a:extLst>
          </p:cNvPr>
          <p:cNvSpPr/>
          <p:nvPr/>
        </p:nvSpPr>
        <p:spPr>
          <a:xfrm>
            <a:off x="2384330" y="1398804"/>
            <a:ext cx="255096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Text Object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8E12011-C652-EE86-F8D9-B11C0D51B40F}"/>
              </a:ext>
            </a:extLst>
          </p:cNvPr>
          <p:cNvCxnSpPr>
            <a:cxnSpLocks/>
          </p:cNvCxnSpPr>
          <p:nvPr/>
        </p:nvCxnSpPr>
        <p:spPr>
          <a:xfrm>
            <a:off x="2378861" y="1710079"/>
            <a:ext cx="258825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4" name="TextBox 66">
            <a:extLst>
              <a:ext uri="{FF2B5EF4-FFF2-40B4-BE49-F238E27FC236}">
                <a16:creationId xmlns:a16="http://schemas.microsoft.com/office/drawing/2014/main" id="{29323E31-7FD0-B14D-70FC-94A96007A08D}"/>
              </a:ext>
            </a:extLst>
          </p:cNvPr>
          <p:cNvSpPr/>
          <p:nvPr/>
        </p:nvSpPr>
        <p:spPr>
          <a:xfrm>
            <a:off x="2387819" y="4285450"/>
            <a:ext cx="255096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Spatial Data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0E41292-46F1-9DDC-2B8E-35E9B1BB7F36}"/>
              </a:ext>
            </a:extLst>
          </p:cNvPr>
          <p:cNvCxnSpPr>
            <a:cxnSpLocks/>
          </p:cNvCxnSpPr>
          <p:nvPr/>
        </p:nvCxnSpPr>
        <p:spPr>
          <a:xfrm>
            <a:off x="2375648" y="4273990"/>
            <a:ext cx="258825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5B2DE9F-3238-52DE-0E53-BF81B3C9E3C6}"/>
              </a:ext>
            </a:extLst>
          </p:cNvPr>
          <p:cNvCxnSpPr>
            <a:cxnSpLocks/>
          </p:cNvCxnSpPr>
          <p:nvPr/>
        </p:nvCxnSpPr>
        <p:spPr>
          <a:xfrm>
            <a:off x="6315166" y="2358546"/>
            <a:ext cx="190613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674AEB9-F20A-840A-F14E-8AEE6A84FC9A}"/>
              </a:ext>
            </a:extLst>
          </p:cNvPr>
          <p:cNvCxnSpPr>
            <a:cxnSpLocks/>
          </p:cNvCxnSpPr>
          <p:nvPr/>
        </p:nvCxnSpPr>
        <p:spPr>
          <a:xfrm>
            <a:off x="6324130" y="2681277"/>
            <a:ext cx="190613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8" name="TextBox 66">
            <a:extLst>
              <a:ext uri="{FF2B5EF4-FFF2-40B4-BE49-F238E27FC236}">
                <a16:creationId xmlns:a16="http://schemas.microsoft.com/office/drawing/2014/main" id="{E5764D0A-C435-BE98-1AC3-6599A59C78E7}"/>
              </a:ext>
            </a:extLst>
          </p:cNvPr>
          <p:cNvSpPr/>
          <p:nvPr/>
        </p:nvSpPr>
        <p:spPr>
          <a:xfrm>
            <a:off x="6324801" y="2370006"/>
            <a:ext cx="158382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LiDAR Object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F97EA95-0AFE-F11F-2EAA-1CF027935E29}"/>
              </a:ext>
            </a:extLst>
          </p:cNvPr>
          <p:cNvCxnSpPr>
            <a:cxnSpLocks/>
          </p:cNvCxnSpPr>
          <p:nvPr/>
        </p:nvCxnSpPr>
        <p:spPr>
          <a:xfrm>
            <a:off x="6324128" y="3004003"/>
            <a:ext cx="190613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0" name="TextBox 66">
            <a:extLst>
              <a:ext uri="{FF2B5EF4-FFF2-40B4-BE49-F238E27FC236}">
                <a16:creationId xmlns:a16="http://schemas.microsoft.com/office/drawing/2014/main" id="{F3466AF5-6890-EB76-CF63-22C5CC6EB0B3}"/>
              </a:ext>
            </a:extLst>
          </p:cNvPr>
          <p:cNvSpPr/>
          <p:nvPr/>
        </p:nvSpPr>
        <p:spPr>
          <a:xfrm>
            <a:off x="6324799" y="2692732"/>
            <a:ext cx="158382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RADAR Object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C77C169-1C27-A7B1-946B-5B1BB9A3C1A7}"/>
              </a:ext>
            </a:extLst>
          </p:cNvPr>
          <p:cNvCxnSpPr>
            <a:cxnSpLocks/>
          </p:cNvCxnSpPr>
          <p:nvPr/>
        </p:nvCxnSpPr>
        <p:spPr>
          <a:xfrm>
            <a:off x="6324131" y="3661411"/>
            <a:ext cx="190613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2" name="TextBox 66">
            <a:extLst>
              <a:ext uri="{FF2B5EF4-FFF2-40B4-BE49-F238E27FC236}">
                <a16:creationId xmlns:a16="http://schemas.microsoft.com/office/drawing/2014/main" id="{3EAE028C-9EEE-BD22-2520-CE44CC2FB1F4}"/>
              </a:ext>
            </a:extLst>
          </p:cNvPr>
          <p:cNvSpPr/>
          <p:nvPr/>
        </p:nvSpPr>
        <p:spPr>
          <a:xfrm>
            <a:off x="6324802" y="3350140"/>
            <a:ext cx="158382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Ultrasound Object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C05E78D-5BB4-4E6D-B4C2-B966600AC69E}"/>
              </a:ext>
            </a:extLst>
          </p:cNvPr>
          <p:cNvCxnSpPr>
            <a:cxnSpLocks/>
          </p:cNvCxnSpPr>
          <p:nvPr/>
        </p:nvCxnSpPr>
        <p:spPr>
          <a:xfrm>
            <a:off x="2360929" y="6210367"/>
            <a:ext cx="258825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0D1ABF4-314E-6FB0-3920-525084BA3D0B}"/>
              </a:ext>
            </a:extLst>
          </p:cNvPr>
          <p:cNvCxnSpPr>
            <a:cxnSpLocks/>
          </p:cNvCxnSpPr>
          <p:nvPr/>
        </p:nvCxnSpPr>
        <p:spPr>
          <a:xfrm>
            <a:off x="2360926" y="6533093"/>
            <a:ext cx="258825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18FB651-3E9F-0B9E-7E62-75D69020285B}"/>
              </a:ext>
            </a:extLst>
          </p:cNvPr>
          <p:cNvCxnSpPr>
            <a:cxnSpLocks/>
          </p:cNvCxnSpPr>
          <p:nvPr/>
        </p:nvCxnSpPr>
        <p:spPr>
          <a:xfrm>
            <a:off x="2360929" y="6533097"/>
            <a:ext cx="258825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6" name="TextBox 66">
            <a:extLst>
              <a:ext uri="{FF2B5EF4-FFF2-40B4-BE49-F238E27FC236}">
                <a16:creationId xmlns:a16="http://schemas.microsoft.com/office/drawing/2014/main" id="{0EBDC884-1FE1-18A0-50A8-CC671286D339}"/>
              </a:ext>
            </a:extLst>
          </p:cNvPr>
          <p:cNvSpPr/>
          <p:nvPr/>
        </p:nvSpPr>
        <p:spPr>
          <a:xfrm>
            <a:off x="2375366" y="5899096"/>
            <a:ext cx="255096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/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Motor Response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66">
            <a:extLst>
              <a:ext uri="{FF2B5EF4-FFF2-40B4-BE49-F238E27FC236}">
                <a16:creationId xmlns:a16="http://schemas.microsoft.com/office/drawing/2014/main" id="{900EC434-ECFF-8F4B-5BAA-A63F8145ACCF}"/>
              </a:ext>
            </a:extLst>
          </p:cNvPr>
          <p:cNvSpPr/>
          <p:nvPr/>
        </p:nvSpPr>
        <p:spPr>
          <a:xfrm>
            <a:off x="2375364" y="6221822"/>
            <a:ext cx="255096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Wheel Response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66">
            <a:extLst>
              <a:ext uri="{FF2B5EF4-FFF2-40B4-BE49-F238E27FC236}">
                <a16:creationId xmlns:a16="http://schemas.microsoft.com/office/drawing/2014/main" id="{C680A8C4-DA37-0B28-0F85-C4BAA8E69DD3}"/>
              </a:ext>
            </a:extLst>
          </p:cNvPr>
          <p:cNvSpPr/>
          <p:nvPr/>
        </p:nvSpPr>
        <p:spPr>
          <a:xfrm>
            <a:off x="2375362" y="5576361"/>
            <a:ext cx="255096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</a:t>
            </a: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rake Response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9A25114-4C19-92F7-C678-0677D9B1CAE7}"/>
              </a:ext>
            </a:extLst>
          </p:cNvPr>
          <p:cNvCxnSpPr>
            <a:cxnSpLocks/>
          </p:cNvCxnSpPr>
          <p:nvPr/>
        </p:nvCxnSpPr>
        <p:spPr>
          <a:xfrm>
            <a:off x="2369893" y="5887636"/>
            <a:ext cx="258825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0" name="TextBox 66">
            <a:extLst>
              <a:ext uri="{FF2B5EF4-FFF2-40B4-BE49-F238E27FC236}">
                <a16:creationId xmlns:a16="http://schemas.microsoft.com/office/drawing/2014/main" id="{AFE7E002-0BA4-1BBE-C3A4-B2EB4451DDCE}"/>
              </a:ext>
            </a:extLst>
          </p:cNvPr>
          <p:cNvSpPr/>
          <p:nvPr/>
        </p:nvSpPr>
        <p:spPr>
          <a:xfrm>
            <a:off x="6337769" y="5925979"/>
            <a:ext cx="1883533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Motor Response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6">
            <a:extLst>
              <a:ext uri="{FF2B5EF4-FFF2-40B4-BE49-F238E27FC236}">
                <a16:creationId xmlns:a16="http://schemas.microsoft.com/office/drawing/2014/main" id="{9C9E682F-BC32-EB8F-EB44-B1FF7D5F737C}"/>
              </a:ext>
            </a:extLst>
          </p:cNvPr>
          <p:cNvSpPr/>
          <p:nvPr/>
        </p:nvSpPr>
        <p:spPr>
          <a:xfrm>
            <a:off x="6337767" y="6248705"/>
            <a:ext cx="188353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Wheel Response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6">
            <a:extLst>
              <a:ext uri="{FF2B5EF4-FFF2-40B4-BE49-F238E27FC236}">
                <a16:creationId xmlns:a16="http://schemas.microsoft.com/office/drawing/2014/main" id="{5595C40E-6FA1-03EF-1C0D-3493257F7BFE}"/>
              </a:ext>
            </a:extLst>
          </p:cNvPr>
          <p:cNvSpPr/>
          <p:nvPr/>
        </p:nvSpPr>
        <p:spPr>
          <a:xfrm>
            <a:off x="6337765" y="5597264"/>
            <a:ext cx="1883538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</a:t>
            </a: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rake Response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DED32FC-6D3B-144E-6902-99C6E1CFDF28}"/>
              </a:ext>
            </a:extLst>
          </p:cNvPr>
          <p:cNvCxnSpPr>
            <a:cxnSpLocks/>
          </p:cNvCxnSpPr>
          <p:nvPr/>
        </p:nvCxnSpPr>
        <p:spPr>
          <a:xfrm>
            <a:off x="6324132" y="5914519"/>
            <a:ext cx="190613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C88B3F7-875C-C97B-BF6E-C64508A143F7}"/>
              </a:ext>
            </a:extLst>
          </p:cNvPr>
          <p:cNvCxnSpPr>
            <a:cxnSpLocks/>
          </p:cNvCxnSpPr>
          <p:nvPr/>
        </p:nvCxnSpPr>
        <p:spPr>
          <a:xfrm>
            <a:off x="6324131" y="6237248"/>
            <a:ext cx="190613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DB8A317-5528-65A0-7248-F22096BEC7BF}"/>
              </a:ext>
            </a:extLst>
          </p:cNvPr>
          <p:cNvCxnSpPr>
            <a:cxnSpLocks/>
          </p:cNvCxnSpPr>
          <p:nvPr/>
        </p:nvCxnSpPr>
        <p:spPr>
          <a:xfrm>
            <a:off x="6324131" y="6559980"/>
            <a:ext cx="190613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7B1336C-2C98-F7B5-F99D-F64122207E8D}"/>
              </a:ext>
            </a:extLst>
          </p:cNvPr>
          <p:cNvCxnSpPr>
            <a:cxnSpLocks/>
          </p:cNvCxnSpPr>
          <p:nvPr/>
        </p:nvCxnSpPr>
        <p:spPr>
          <a:xfrm>
            <a:off x="2369894" y="3323727"/>
            <a:ext cx="258825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584EE5D-743C-E3F0-F087-65EBDC5AA31B}"/>
              </a:ext>
            </a:extLst>
          </p:cNvPr>
          <p:cNvCxnSpPr>
            <a:cxnSpLocks/>
          </p:cNvCxnSpPr>
          <p:nvPr/>
        </p:nvCxnSpPr>
        <p:spPr>
          <a:xfrm>
            <a:off x="2357720" y="3323730"/>
            <a:ext cx="258825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8" name="TextBox 66">
            <a:extLst>
              <a:ext uri="{FF2B5EF4-FFF2-40B4-BE49-F238E27FC236}">
                <a16:creationId xmlns:a16="http://schemas.microsoft.com/office/drawing/2014/main" id="{0248D943-AFDE-8EF7-0A7D-CD86F4525A8D}"/>
              </a:ext>
            </a:extLst>
          </p:cNvPr>
          <p:cNvSpPr/>
          <p:nvPr/>
        </p:nvSpPr>
        <p:spPr>
          <a:xfrm>
            <a:off x="2384332" y="3012456"/>
            <a:ext cx="255096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Offline Map</a:t>
            </a: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Object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DACA5A4-C760-3BE9-AD8B-8DB19049A8B2}"/>
              </a:ext>
            </a:extLst>
          </p:cNvPr>
          <p:cNvSpPr txBox="1"/>
          <p:nvPr/>
        </p:nvSpPr>
        <p:spPr>
          <a:xfrm>
            <a:off x="3785637" y="3961258"/>
            <a:ext cx="1153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 of View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509F2DA-5CCC-474B-59AF-60DA83B378A1}"/>
              </a:ext>
            </a:extLst>
          </p:cNvPr>
          <p:cNvCxnSpPr/>
          <p:nvPr/>
        </p:nvCxnSpPr>
        <p:spPr>
          <a:xfrm>
            <a:off x="8325223" y="5641786"/>
            <a:ext cx="0" cy="938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D138ED9-EE7C-3AD2-4D9B-DAE1D9368FCA}"/>
              </a:ext>
            </a:extLst>
          </p:cNvPr>
          <p:cNvSpPr txBox="1"/>
          <p:nvPr/>
        </p:nvSpPr>
        <p:spPr>
          <a:xfrm>
            <a:off x="8331590" y="5670511"/>
            <a:ext cx="959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Brakes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Motors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Steering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0476BC6-158B-9DA4-E53B-850594506CEB}"/>
              </a:ext>
            </a:extLst>
          </p:cNvPr>
          <p:cNvCxnSpPr/>
          <p:nvPr/>
        </p:nvCxnSpPr>
        <p:spPr>
          <a:xfrm>
            <a:off x="2250099" y="5686612"/>
            <a:ext cx="0" cy="938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B3497DC5-E1C0-B0FA-9B61-2D4F86E24360}"/>
              </a:ext>
            </a:extLst>
          </p:cNvPr>
          <p:cNvSpPr txBox="1"/>
          <p:nvPr/>
        </p:nvSpPr>
        <p:spPr>
          <a:xfrm>
            <a:off x="1300241" y="5667525"/>
            <a:ext cx="959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Brakes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Motors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Steering</a:t>
            </a:r>
          </a:p>
        </p:txBody>
      </p:sp>
    </p:spTree>
    <p:extLst>
      <p:ext uri="{BB962C8B-B14F-4D97-AF65-F5344CB8AC3E}">
        <p14:creationId xmlns:p14="http://schemas.microsoft.com/office/powerpoint/2010/main" val="424300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A9A06-FA6B-95D3-6AE1-7DEE4EEB9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6298"/>
            <a:ext cx="10202586" cy="1235086"/>
          </a:xfrm>
        </p:spPr>
        <p:txBody>
          <a:bodyPr>
            <a:normAutofit/>
          </a:bodyPr>
          <a:lstStyle/>
          <a:p>
            <a:r>
              <a:rPr lang="en-US" dirty="0"/>
              <a:t>Looking inside the </a:t>
            </a:r>
            <a:r>
              <a:rPr lang="en-US" u="sng" dirty="0">
                <a:hlinkClick r:id="rId2"/>
              </a:rPr>
              <a:t>Connected Autonomous Operation</a:t>
            </a:r>
            <a:br>
              <a:rPr lang="it-IT" spc="-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DE727-7E3F-A3CC-556D-48403887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3B515-A16C-4236-306F-C0DCA67C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F6AF382-2339-29AB-40B5-83A5C4D2E678}"/>
              </a:ext>
            </a:extLst>
          </p:cNvPr>
          <p:cNvSpPr/>
          <p:nvPr/>
        </p:nvSpPr>
        <p:spPr>
          <a:xfrm>
            <a:off x="1657350" y="2009468"/>
            <a:ext cx="1383660" cy="4705775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pc="-1">
                <a:latin typeface="Calibri" panose="020F0502020204030204" pitchFamily="34" charset="0"/>
                <a:cs typeface="Calibri" panose="020F0502020204030204" pitchFamily="34" charset="0"/>
              </a:rPr>
              <a:t>Environment Sensing Subsystem</a:t>
            </a:r>
            <a:endParaRPr lang="it-IT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pc="-1">
                <a:latin typeface="Calibri" panose="020F0502020204030204" pitchFamily="34" charset="0"/>
                <a:cs typeface="Calibri" panose="020F0502020204030204" pitchFamily="34" charset="0"/>
              </a:rPr>
              <a:t>(ESS)</a:t>
            </a:r>
            <a:endParaRPr lang="it-IT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6779B8-37E9-5ADA-7000-D2C9415FF8BE}"/>
              </a:ext>
            </a:extLst>
          </p:cNvPr>
          <p:cNvSpPr/>
          <p:nvPr/>
        </p:nvSpPr>
        <p:spPr>
          <a:xfrm>
            <a:off x="8153400" y="977383"/>
            <a:ext cx="1383660" cy="2920689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pc="-1">
                <a:latin typeface="Calibri" panose="020F0502020204030204" pitchFamily="34" charset="0"/>
                <a:cs typeface="Calibri" panose="020F0502020204030204" pitchFamily="34" charset="0"/>
              </a:rPr>
              <a:t>Human-CAV Interaction </a:t>
            </a:r>
            <a:endParaRPr lang="it-IT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pc="-1">
                <a:latin typeface="Calibri" panose="020F0502020204030204" pitchFamily="34" charset="0"/>
                <a:cs typeface="Calibri" panose="020F0502020204030204" pitchFamily="34" charset="0"/>
              </a:rPr>
              <a:t>(HCI)</a:t>
            </a:r>
            <a:endParaRPr lang="it-IT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13E151-DD65-6738-E21F-9764D201584E}"/>
              </a:ext>
            </a:extLst>
          </p:cNvPr>
          <p:cNvSpPr/>
          <p:nvPr/>
        </p:nvSpPr>
        <p:spPr>
          <a:xfrm>
            <a:off x="4663440" y="3024524"/>
            <a:ext cx="1583824" cy="2901367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pc="-1">
                <a:latin typeface="Calibri" panose="020F0502020204030204" pitchFamily="34" charset="0"/>
                <a:cs typeface="Calibri" panose="020F0502020204030204" pitchFamily="34" charset="0"/>
              </a:rPr>
              <a:t>Autonomous Motion Subsystem (AMS)</a:t>
            </a:r>
            <a:endParaRPr lang="it-IT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7149B7-81A0-16FA-C936-B5F0B80DA9AC}"/>
              </a:ext>
            </a:extLst>
          </p:cNvPr>
          <p:cNvSpPr/>
          <p:nvPr/>
        </p:nvSpPr>
        <p:spPr>
          <a:xfrm>
            <a:off x="8153400" y="4749687"/>
            <a:ext cx="1383660" cy="1983493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pc="-1">
                <a:latin typeface="Calibri" panose="020F0502020204030204" pitchFamily="34" charset="0"/>
                <a:cs typeface="Calibri" panose="020F0502020204030204" pitchFamily="34" charset="0"/>
              </a:rPr>
              <a:t>Motion Actuation Subsystem </a:t>
            </a:r>
            <a:endParaRPr lang="it-IT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pc="-1">
                <a:latin typeface="Calibri" panose="020F0502020204030204" pitchFamily="34" charset="0"/>
                <a:cs typeface="Calibri" panose="020F0502020204030204" pitchFamily="34" charset="0"/>
              </a:rPr>
              <a:t>(MAS)</a:t>
            </a:r>
            <a:endParaRPr lang="it-IT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E9E1D1-3EB0-85A9-F92C-59C219DF7ED7}"/>
              </a:ext>
            </a:extLst>
          </p:cNvPr>
          <p:cNvCxnSpPr>
            <a:cxnSpLocks/>
          </p:cNvCxnSpPr>
          <p:nvPr/>
        </p:nvCxnSpPr>
        <p:spPr>
          <a:xfrm>
            <a:off x="3041010" y="2269403"/>
            <a:ext cx="5112390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0AF473-EA6D-380C-29D1-D36FC8B35760}"/>
              </a:ext>
            </a:extLst>
          </p:cNvPr>
          <p:cNvCxnSpPr>
            <a:cxnSpLocks/>
          </p:cNvCxnSpPr>
          <p:nvPr/>
        </p:nvCxnSpPr>
        <p:spPr>
          <a:xfrm>
            <a:off x="3041010" y="2604683"/>
            <a:ext cx="5112390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428A48-FAEC-47B6-F875-08A8E56587CC}"/>
              </a:ext>
            </a:extLst>
          </p:cNvPr>
          <p:cNvCxnSpPr>
            <a:cxnSpLocks/>
          </p:cNvCxnSpPr>
          <p:nvPr/>
        </p:nvCxnSpPr>
        <p:spPr>
          <a:xfrm>
            <a:off x="3041010" y="2928533"/>
            <a:ext cx="5112390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5FB000-E330-84B3-FE56-FE0F4A62FCB9}"/>
              </a:ext>
            </a:extLst>
          </p:cNvPr>
          <p:cNvCxnSpPr>
            <a:cxnSpLocks/>
          </p:cNvCxnSpPr>
          <p:nvPr/>
        </p:nvCxnSpPr>
        <p:spPr>
          <a:xfrm>
            <a:off x="3041010" y="6037493"/>
            <a:ext cx="5112390" cy="0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B9F957-B49B-F5FB-37FC-1BA72F99ED5F}"/>
              </a:ext>
            </a:extLst>
          </p:cNvPr>
          <p:cNvCxnSpPr>
            <a:cxnSpLocks/>
          </p:cNvCxnSpPr>
          <p:nvPr/>
        </p:nvCxnSpPr>
        <p:spPr>
          <a:xfrm>
            <a:off x="3052440" y="6361343"/>
            <a:ext cx="5112390" cy="0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350E89-187A-BC48-506B-32340B819ECB}"/>
              </a:ext>
            </a:extLst>
          </p:cNvPr>
          <p:cNvCxnSpPr>
            <a:cxnSpLocks/>
          </p:cNvCxnSpPr>
          <p:nvPr/>
        </p:nvCxnSpPr>
        <p:spPr>
          <a:xfrm>
            <a:off x="240030" y="1130637"/>
            <a:ext cx="7917180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7785017-9A9E-6FFF-C34D-847C96907C38}"/>
              </a:ext>
            </a:extLst>
          </p:cNvPr>
          <p:cNvSpPr txBox="1"/>
          <p:nvPr/>
        </p:nvSpPr>
        <p:spPr>
          <a:xfrm>
            <a:off x="285750" y="822860"/>
            <a:ext cx="1178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Point Of View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DEC944-342B-5692-3A04-3BE1910267CE}"/>
              </a:ext>
            </a:extLst>
          </p:cNvPr>
          <p:cNvCxnSpPr>
            <a:cxnSpLocks/>
          </p:cNvCxnSpPr>
          <p:nvPr/>
        </p:nvCxnSpPr>
        <p:spPr>
          <a:xfrm>
            <a:off x="6247264" y="3617403"/>
            <a:ext cx="190613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A36C490-6FA1-F6FE-945F-C5BBE0AA01A8}"/>
              </a:ext>
            </a:extLst>
          </p:cNvPr>
          <p:cNvSpPr txBox="1"/>
          <p:nvPr/>
        </p:nvSpPr>
        <p:spPr>
          <a:xfrm>
            <a:off x="6446520" y="3366587"/>
            <a:ext cx="142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Full Environment</a:t>
            </a:r>
          </a:p>
          <a:p>
            <a:pPr algn="ctr"/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Descriptors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6F90C5-AEE4-2B9D-1391-47EF3AD8A6F5}"/>
              </a:ext>
            </a:extLst>
          </p:cNvPr>
          <p:cNvCxnSpPr>
            <a:cxnSpLocks/>
          </p:cNvCxnSpPr>
          <p:nvPr/>
        </p:nvCxnSpPr>
        <p:spPr>
          <a:xfrm>
            <a:off x="232410" y="1443057"/>
            <a:ext cx="7917180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1BCDBD2-0DD1-0F5A-ED06-4DBA70777FF0}"/>
              </a:ext>
            </a:extLst>
          </p:cNvPr>
          <p:cNvSpPr txBox="1"/>
          <p:nvPr/>
        </p:nvSpPr>
        <p:spPr>
          <a:xfrm>
            <a:off x="278130" y="1135280"/>
            <a:ext cx="10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Text Object</a:t>
            </a:r>
          </a:p>
        </p:txBody>
      </p:sp>
      <p:sp>
        <p:nvSpPr>
          <p:cNvPr id="21" name="TextBox 90">
            <a:extLst>
              <a:ext uri="{FF2B5EF4-FFF2-40B4-BE49-F238E27FC236}">
                <a16:creationId xmlns:a16="http://schemas.microsoft.com/office/drawing/2014/main" id="{69D07A0F-99EE-F5A1-B30B-8847140951B5}"/>
              </a:ext>
            </a:extLst>
          </p:cNvPr>
          <p:cNvSpPr/>
          <p:nvPr/>
        </p:nvSpPr>
        <p:spPr>
          <a:xfrm>
            <a:off x="3056525" y="6055020"/>
            <a:ext cx="135169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Spatial Attitude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4CBB30-D65E-9976-FCCA-236DFF12CF50}"/>
              </a:ext>
            </a:extLst>
          </p:cNvPr>
          <p:cNvSpPr txBox="1"/>
          <p:nvPr/>
        </p:nvSpPr>
        <p:spPr>
          <a:xfrm>
            <a:off x="381526" y="2844950"/>
            <a:ext cx="123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Audio Object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0D3DE4-348F-EE26-877D-3F82D02F5175}"/>
              </a:ext>
            </a:extLst>
          </p:cNvPr>
          <p:cNvSpPr txBox="1"/>
          <p:nvPr/>
        </p:nvSpPr>
        <p:spPr>
          <a:xfrm>
            <a:off x="3053750" y="5732266"/>
            <a:ext cx="12825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Weather Data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4A58D0-18B9-F2DE-D9C7-D6853EE74565}"/>
              </a:ext>
            </a:extLst>
          </p:cNvPr>
          <p:cNvSpPr txBox="1"/>
          <p:nvPr/>
        </p:nvSpPr>
        <p:spPr>
          <a:xfrm>
            <a:off x="99689" y="3593031"/>
            <a:ext cx="1508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Visual Object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F7EC62-A94B-954D-0571-84B193E9D9B3}"/>
              </a:ext>
            </a:extLst>
          </p:cNvPr>
          <p:cNvSpPr txBox="1"/>
          <p:nvPr/>
        </p:nvSpPr>
        <p:spPr>
          <a:xfrm>
            <a:off x="55744" y="5769756"/>
            <a:ext cx="1573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Ultrasound Object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CC8708-86C4-7D56-D1EB-680496E03ACD}"/>
              </a:ext>
            </a:extLst>
          </p:cNvPr>
          <p:cNvSpPr txBox="1"/>
          <p:nvPr/>
        </p:nvSpPr>
        <p:spPr>
          <a:xfrm>
            <a:off x="48667" y="4262246"/>
            <a:ext cx="1551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LiDAR Object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9B4E85-CCF7-9E42-EF0A-96E32967C70F}"/>
              </a:ext>
            </a:extLst>
          </p:cNvPr>
          <p:cNvSpPr txBox="1"/>
          <p:nvPr/>
        </p:nvSpPr>
        <p:spPr>
          <a:xfrm>
            <a:off x="37237" y="4979871"/>
            <a:ext cx="1551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RADAR Object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F7008A-9668-4BC5-234C-DB3625128E80}"/>
              </a:ext>
            </a:extLst>
          </p:cNvPr>
          <p:cNvSpPr txBox="1"/>
          <p:nvPr/>
        </p:nvSpPr>
        <p:spPr>
          <a:xfrm>
            <a:off x="105817" y="2137611"/>
            <a:ext cx="1486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GNSS Object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C1E4EE2-6243-1BA4-4C70-6D44DF459469}"/>
              </a:ext>
            </a:extLst>
          </p:cNvPr>
          <p:cNvCxnSpPr>
            <a:cxnSpLocks/>
          </p:cNvCxnSpPr>
          <p:nvPr/>
        </p:nvCxnSpPr>
        <p:spPr>
          <a:xfrm>
            <a:off x="238206" y="3151314"/>
            <a:ext cx="1429354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43F5CA5-019D-0B1A-D14F-2DFD850C095E}"/>
              </a:ext>
            </a:extLst>
          </p:cNvPr>
          <p:cNvCxnSpPr>
            <a:cxnSpLocks/>
          </p:cNvCxnSpPr>
          <p:nvPr/>
        </p:nvCxnSpPr>
        <p:spPr>
          <a:xfrm>
            <a:off x="240030" y="3898074"/>
            <a:ext cx="1429354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2E14D44-D202-1420-FF13-A8D59BE46DF1}"/>
              </a:ext>
            </a:extLst>
          </p:cNvPr>
          <p:cNvCxnSpPr>
            <a:cxnSpLocks/>
          </p:cNvCxnSpPr>
          <p:nvPr/>
        </p:nvCxnSpPr>
        <p:spPr>
          <a:xfrm>
            <a:off x="252913" y="4576254"/>
            <a:ext cx="1429354" cy="0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C5E39E1-9C4E-93B2-88BE-76DB80BA79C3}"/>
              </a:ext>
            </a:extLst>
          </p:cNvPr>
          <p:cNvCxnSpPr>
            <a:cxnSpLocks/>
          </p:cNvCxnSpPr>
          <p:nvPr/>
        </p:nvCxnSpPr>
        <p:spPr>
          <a:xfrm>
            <a:off x="247868" y="5288724"/>
            <a:ext cx="1429354" cy="0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A6C819B-4205-90C5-F61A-B26A45034228}"/>
              </a:ext>
            </a:extLst>
          </p:cNvPr>
          <p:cNvCxnSpPr>
            <a:cxnSpLocks/>
          </p:cNvCxnSpPr>
          <p:nvPr/>
        </p:nvCxnSpPr>
        <p:spPr>
          <a:xfrm>
            <a:off x="249692" y="6074704"/>
            <a:ext cx="1429354" cy="0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F9EFB-08B9-3583-FC9F-D7B1BF7FA6E1}"/>
              </a:ext>
            </a:extLst>
          </p:cNvPr>
          <p:cNvCxnSpPr>
            <a:cxnSpLocks/>
          </p:cNvCxnSpPr>
          <p:nvPr/>
        </p:nvCxnSpPr>
        <p:spPr>
          <a:xfrm>
            <a:off x="233161" y="2446464"/>
            <a:ext cx="1429354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E4CDD4D-AEE8-4D1C-A74D-B789C8FA1C08}"/>
              </a:ext>
            </a:extLst>
          </p:cNvPr>
          <p:cNvCxnSpPr>
            <a:cxnSpLocks/>
          </p:cNvCxnSpPr>
          <p:nvPr/>
        </p:nvCxnSpPr>
        <p:spPr>
          <a:xfrm>
            <a:off x="3039244" y="3301173"/>
            <a:ext cx="1624196" cy="0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43C5DA9-0BFF-263A-8042-75FF7517DD86}"/>
              </a:ext>
            </a:extLst>
          </p:cNvPr>
          <p:cNvSpPr txBox="1"/>
          <p:nvPr/>
        </p:nvSpPr>
        <p:spPr>
          <a:xfrm>
            <a:off x="3124200" y="3027497"/>
            <a:ext cx="142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Full Environment</a:t>
            </a:r>
          </a:p>
          <a:p>
            <a:pPr algn="ctr"/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Descriptors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05107A-6ED6-5780-6123-DED19FCC7AF1}"/>
              </a:ext>
            </a:extLst>
          </p:cNvPr>
          <p:cNvCxnSpPr>
            <a:cxnSpLocks/>
          </p:cNvCxnSpPr>
          <p:nvPr/>
        </p:nvCxnSpPr>
        <p:spPr>
          <a:xfrm>
            <a:off x="6243454" y="5325857"/>
            <a:ext cx="190613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8" name="TextBox 66">
            <a:extLst>
              <a:ext uri="{FF2B5EF4-FFF2-40B4-BE49-F238E27FC236}">
                <a16:creationId xmlns:a16="http://schemas.microsoft.com/office/drawing/2014/main" id="{579BAEF1-C46A-C027-E31C-892107BE6229}"/>
              </a:ext>
            </a:extLst>
          </p:cNvPr>
          <p:cNvSpPr/>
          <p:nvPr/>
        </p:nvSpPr>
        <p:spPr>
          <a:xfrm>
            <a:off x="6432387" y="5014586"/>
            <a:ext cx="158382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AMS-MAS Message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45">
            <a:extLst>
              <a:ext uri="{FF2B5EF4-FFF2-40B4-BE49-F238E27FC236}">
                <a16:creationId xmlns:a16="http://schemas.microsoft.com/office/drawing/2014/main" id="{359257C9-91F9-5CA3-0977-73429541E682}"/>
              </a:ext>
            </a:extLst>
          </p:cNvPr>
          <p:cNvSpPr/>
          <p:nvPr/>
        </p:nvSpPr>
        <p:spPr>
          <a:xfrm>
            <a:off x="9617955" y="4738632"/>
            <a:ext cx="185637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Brake </a:t>
            </a:r>
            <a:r>
              <a:rPr lang="en-GB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command 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46">
            <a:extLst>
              <a:ext uri="{FF2B5EF4-FFF2-40B4-BE49-F238E27FC236}">
                <a16:creationId xmlns:a16="http://schemas.microsoft.com/office/drawing/2014/main" id="{07CC57F6-64F9-37F9-6ADF-CA3E9407589F}"/>
              </a:ext>
            </a:extLst>
          </p:cNvPr>
          <p:cNvSpPr/>
          <p:nvPr/>
        </p:nvSpPr>
        <p:spPr>
          <a:xfrm>
            <a:off x="9603045" y="5058212"/>
            <a:ext cx="185636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Motor </a:t>
            </a: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command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8">
            <a:extLst>
              <a:ext uri="{FF2B5EF4-FFF2-40B4-BE49-F238E27FC236}">
                <a16:creationId xmlns:a16="http://schemas.microsoft.com/office/drawing/2014/main" id="{0A692D12-1A0C-B46E-4BDB-ABBBAED6B22C}"/>
              </a:ext>
            </a:extLst>
          </p:cNvPr>
          <p:cNvSpPr/>
          <p:nvPr/>
        </p:nvSpPr>
        <p:spPr>
          <a:xfrm>
            <a:off x="9596431" y="5373339"/>
            <a:ext cx="179654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Wheel command 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FAFA592-2990-E703-2081-59AFFC2858F3}"/>
              </a:ext>
            </a:extLst>
          </p:cNvPr>
          <p:cNvCxnSpPr>
            <a:cxnSpLocks/>
          </p:cNvCxnSpPr>
          <p:nvPr/>
        </p:nvCxnSpPr>
        <p:spPr>
          <a:xfrm>
            <a:off x="9543928" y="5038222"/>
            <a:ext cx="169087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CF63BF6-6021-0B6A-B243-8633A1A242F4}"/>
              </a:ext>
            </a:extLst>
          </p:cNvPr>
          <p:cNvCxnSpPr>
            <a:cxnSpLocks/>
          </p:cNvCxnSpPr>
          <p:nvPr/>
        </p:nvCxnSpPr>
        <p:spPr>
          <a:xfrm>
            <a:off x="9547738" y="5366534"/>
            <a:ext cx="169087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E51D7D3-DFDE-C911-5221-E05FF03F7527}"/>
              </a:ext>
            </a:extLst>
          </p:cNvPr>
          <p:cNvCxnSpPr>
            <a:cxnSpLocks/>
          </p:cNvCxnSpPr>
          <p:nvPr/>
        </p:nvCxnSpPr>
        <p:spPr>
          <a:xfrm>
            <a:off x="9562978" y="5687113"/>
            <a:ext cx="169087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5" name="TextBox 45">
            <a:extLst>
              <a:ext uri="{FF2B5EF4-FFF2-40B4-BE49-F238E27FC236}">
                <a16:creationId xmlns:a16="http://schemas.microsoft.com/office/drawing/2014/main" id="{9BBFFEDE-2675-B186-96D5-BE7CE0C1D3A6}"/>
              </a:ext>
            </a:extLst>
          </p:cNvPr>
          <p:cNvSpPr/>
          <p:nvPr/>
        </p:nvSpPr>
        <p:spPr>
          <a:xfrm>
            <a:off x="9587475" y="5690252"/>
            <a:ext cx="185637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Brake </a:t>
            </a:r>
            <a:r>
              <a:rPr lang="en-GB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response 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6">
            <a:extLst>
              <a:ext uri="{FF2B5EF4-FFF2-40B4-BE49-F238E27FC236}">
                <a16:creationId xmlns:a16="http://schemas.microsoft.com/office/drawing/2014/main" id="{B9539B04-D7BF-587C-1D0B-3586E4C159B1}"/>
              </a:ext>
            </a:extLst>
          </p:cNvPr>
          <p:cNvSpPr/>
          <p:nvPr/>
        </p:nvSpPr>
        <p:spPr>
          <a:xfrm>
            <a:off x="9606855" y="6009832"/>
            <a:ext cx="185636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Motor </a:t>
            </a: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response 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8">
            <a:extLst>
              <a:ext uri="{FF2B5EF4-FFF2-40B4-BE49-F238E27FC236}">
                <a16:creationId xmlns:a16="http://schemas.microsoft.com/office/drawing/2014/main" id="{53D91D1C-C509-B260-523D-3EB649FC9E4B}"/>
              </a:ext>
            </a:extLst>
          </p:cNvPr>
          <p:cNvSpPr/>
          <p:nvPr/>
        </p:nvSpPr>
        <p:spPr>
          <a:xfrm>
            <a:off x="9623101" y="6336389"/>
            <a:ext cx="179654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Wheel response 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1B31534-5646-236F-9D23-9B7FE21EC689}"/>
              </a:ext>
            </a:extLst>
          </p:cNvPr>
          <p:cNvCxnSpPr>
            <a:cxnSpLocks/>
          </p:cNvCxnSpPr>
          <p:nvPr/>
        </p:nvCxnSpPr>
        <p:spPr>
          <a:xfrm>
            <a:off x="9524878" y="6001272"/>
            <a:ext cx="1690873" cy="0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94CDF23-AC78-76BB-56F1-ABF6AD291315}"/>
              </a:ext>
            </a:extLst>
          </p:cNvPr>
          <p:cNvCxnSpPr>
            <a:cxnSpLocks/>
          </p:cNvCxnSpPr>
          <p:nvPr/>
        </p:nvCxnSpPr>
        <p:spPr>
          <a:xfrm>
            <a:off x="9528688" y="6318155"/>
            <a:ext cx="1690873" cy="0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49985F8-DCD3-7B74-888A-C1DB6A8BF30E}"/>
              </a:ext>
            </a:extLst>
          </p:cNvPr>
          <p:cNvCxnSpPr>
            <a:cxnSpLocks/>
          </p:cNvCxnSpPr>
          <p:nvPr/>
        </p:nvCxnSpPr>
        <p:spPr>
          <a:xfrm>
            <a:off x="9543928" y="6638733"/>
            <a:ext cx="1690873" cy="0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1" name="TextBox 4">
            <a:extLst>
              <a:ext uri="{FF2B5EF4-FFF2-40B4-BE49-F238E27FC236}">
                <a16:creationId xmlns:a16="http://schemas.microsoft.com/office/drawing/2014/main" id="{4755464C-CC7E-41EE-70F1-AE1640EBF06C}"/>
              </a:ext>
            </a:extLst>
          </p:cNvPr>
          <p:cNvSpPr/>
          <p:nvPr/>
        </p:nvSpPr>
        <p:spPr>
          <a:xfrm>
            <a:off x="3083426" y="3819814"/>
            <a:ext cx="1569336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Basic Environment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Descriptors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B262C3-3059-D9A5-CCD3-52BC5C9223B2}"/>
              </a:ext>
            </a:extLst>
          </p:cNvPr>
          <p:cNvCxnSpPr>
            <a:cxnSpLocks/>
          </p:cNvCxnSpPr>
          <p:nvPr/>
        </p:nvCxnSpPr>
        <p:spPr>
          <a:xfrm>
            <a:off x="3043054" y="4070793"/>
            <a:ext cx="1624196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1538DF6-A3A7-A615-FFF0-93314BDB4294}"/>
              </a:ext>
            </a:extLst>
          </p:cNvPr>
          <p:cNvCxnSpPr>
            <a:cxnSpLocks/>
          </p:cNvCxnSpPr>
          <p:nvPr/>
        </p:nvCxnSpPr>
        <p:spPr>
          <a:xfrm>
            <a:off x="3058294" y="5583363"/>
            <a:ext cx="1624196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7261677-8072-0CCE-942F-25405D769166}"/>
              </a:ext>
            </a:extLst>
          </p:cNvPr>
          <p:cNvSpPr txBox="1"/>
          <p:nvPr/>
        </p:nvSpPr>
        <p:spPr>
          <a:xfrm>
            <a:off x="3652360" y="52735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A444072-C24A-99E8-4360-415477D9CF2D}"/>
              </a:ext>
            </a:extLst>
          </p:cNvPr>
          <p:cNvSpPr txBox="1"/>
          <p:nvPr/>
        </p:nvSpPr>
        <p:spPr>
          <a:xfrm>
            <a:off x="2980940" y="4517943"/>
            <a:ext cx="1808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Offline Map Object </a:t>
            </a:r>
            <a:endParaRPr lang="en-150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E32B671-5B6F-517B-D002-F8E1DF50A024}"/>
              </a:ext>
            </a:extLst>
          </p:cNvPr>
          <p:cNvCxnSpPr>
            <a:cxnSpLocks/>
          </p:cNvCxnSpPr>
          <p:nvPr/>
        </p:nvCxnSpPr>
        <p:spPr>
          <a:xfrm>
            <a:off x="3062104" y="4832793"/>
            <a:ext cx="1624196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AD3E4C2-7749-699E-36C9-81A2AEDB9164}"/>
              </a:ext>
            </a:extLst>
          </p:cNvPr>
          <p:cNvCxnSpPr>
            <a:cxnSpLocks/>
          </p:cNvCxnSpPr>
          <p:nvPr/>
        </p:nvCxnSpPr>
        <p:spPr>
          <a:xfrm>
            <a:off x="6254884" y="3356741"/>
            <a:ext cx="190613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8" name="TextBox 67">
            <a:extLst>
              <a:ext uri="{FF2B5EF4-FFF2-40B4-BE49-F238E27FC236}">
                <a16:creationId xmlns:a16="http://schemas.microsoft.com/office/drawing/2014/main" id="{CD76DDCD-C3C7-6040-E96B-70ECF366ED92}"/>
              </a:ext>
            </a:extLst>
          </p:cNvPr>
          <p:cNvSpPr/>
          <p:nvPr/>
        </p:nvSpPr>
        <p:spPr>
          <a:xfrm>
            <a:off x="6447183" y="3046408"/>
            <a:ext cx="1583823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AMS-HCI Message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07123F1-7C9B-744B-A1AA-432942276FD7}"/>
              </a:ext>
            </a:extLst>
          </p:cNvPr>
          <p:cNvCxnSpPr>
            <a:cxnSpLocks/>
          </p:cNvCxnSpPr>
          <p:nvPr/>
        </p:nvCxnSpPr>
        <p:spPr>
          <a:xfrm>
            <a:off x="6269151" y="4502928"/>
            <a:ext cx="4965650" cy="0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1873AF0-BEDF-2778-E251-6DA6902343AD}"/>
              </a:ext>
            </a:extLst>
          </p:cNvPr>
          <p:cNvCxnSpPr>
            <a:cxnSpLocks/>
          </p:cNvCxnSpPr>
          <p:nvPr/>
        </p:nvCxnSpPr>
        <p:spPr>
          <a:xfrm>
            <a:off x="6250101" y="4089653"/>
            <a:ext cx="4965650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0183B3E-A66C-FFF2-D8B7-3520B8CEB2F2}"/>
              </a:ext>
            </a:extLst>
          </p:cNvPr>
          <p:cNvSpPr txBox="1"/>
          <p:nvPr/>
        </p:nvSpPr>
        <p:spPr>
          <a:xfrm>
            <a:off x="9625010" y="4234980"/>
            <a:ext cx="1209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Ego-Remote 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AMS Message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723F975-83DE-3478-207F-4FDC06641E3A}"/>
              </a:ext>
            </a:extLst>
          </p:cNvPr>
          <p:cNvSpPr txBox="1"/>
          <p:nvPr/>
        </p:nvSpPr>
        <p:spPr>
          <a:xfrm>
            <a:off x="7014251" y="1956713"/>
            <a:ext cx="1136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Audio Object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7C370F1-1EDB-42B4-57E0-5DBC2FF26293}"/>
              </a:ext>
            </a:extLst>
          </p:cNvPr>
          <p:cNvSpPr txBox="1"/>
          <p:nvPr/>
        </p:nvSpPr>
        <p:spPr>
          <a:xfrm>
            <a:off x="7018061" y="2291993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Visual Object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EFA5B41-1C65-6995-E693-1D955DEEDF7D}"/>
              </a:ext>
            </a:extLst>
          </p:cNvPr>
          <p:cNvSpPr txBox="1"/>
          <p:nvPr/>
        </p:nvSpPr>
        <p:spPr>
          <a:xfrm>
            <a:off x="7029530" y="2623946"/>
            <a:ext cx="1134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LiDAR Object</a:t>
            </a:r>
          </a:p>
        </p:txBody>
      </p:sp>
      <p:sp>
        <p:nvSpPr>
          <p:cNvPr id="65" name="TextBox 239">
            <a:extLst>
              <a:ext uri="{FF2B5EF4-FFF2-40B4-BE49-F238E27FC236}">
                <a16:creationId xmlns:a16="http://schemas.microsoft.com/office/drawing/2014/main" id="{2BEFCBBE-AA6C-FF0B-886E-9CEF292EF2D8}"/>
              </a:ext>
            </a:extLst>
          </p:cNvPr>
          <p:cNvSpPr/>
          <p:nvPr/>
        </p:nvSpPr>
        <p:spPr>
          <a:xfrm>
            <a:off x="9643427" y="2990880"/>
            <a:ext cx="1088135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Text Object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Box 239">
            <a:extLst>
              <a:ext uri="{FF2B5EF4-FFF2-40B4-BE49-F238E27FC236}">
                <a16:creationId xmlns:a16="http://schemas.microsoft.com/office/drawing/2014/main" id="{10DEA941-4AE0-1512-2D19-C0C33F5B4CE4}"/>
              </a:ext>
            </a:extLst>
          </p:cNvPr>
          <p:cNvSpPr/>
          <p:nvPr/>
        </p:nvSpPr>
        <p:spPr>
          <a:xfrm>
            <a:off x="9631117" y="2427835"/>
            <a:ext cx="1690873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Visual Object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Box 239">
            <a:extLst>
              <a:ext uri="{FF2B5EF4-FFF2-40B4-BE49-F238E27FC236}">
                <a16:creationId xmlns:a16="http://schemas.microsoft.com/office/drawing/2014/main" id="{D7F0F6F4-28DB-CDCA-6C3E-AD9A52B1A9F9}"/>
              </a:ext>
            </a:extLst>
          </p:cNvPr>
          <p:cNvSpPr/>
          <p:nvPr/>
        </p:nvSpPr>
        <p:spPr>
          <a:xfrm>
            <a:off x="9547903" y="1895984"/>
            <a:ext cx="1316085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Object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239">
            <a:extLst>
              <a:ext uri="{FF2B5EF4-FFF2-40B4-BE49-F238E27FC236}">
                <a16:creationId xmlns:a16="http://schemas.microsoft.com/office/drawing/2014/main" id="{2E754A04-9BC4-D71F-E09A-1FA2D902E160}"/>
              </a:ext>
            </a:extLst>
          </p:cNvPr>
          <p:cNvSpPr/>
          <p:nvPr/>
        </p:nvSpPr>
        <p:spPr>
          <a:xfrm>
            <a:off x="9541755" y="1315771"/>
            <a:ext cx="138366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Speech Object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E586286-3551-8174-BC1F-091106CC6667}"/>
              </a:ext>
            </a:extLst>
          </p:cNvPr>
          <p:cNvCxnSpPr>
            <a:cxnSpLocks/>
          </p:cNvCxnSpPr>
          <p:nvPr/>
        </p:nvCxnSpPr>
        <p:spPr>
          <a:xfrm>
            <a:off x="9536308" y="1619691"/>
            <a:ext cx="169087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74D8277-7373-1204-DE2C-F29ADF466E22}"/>
              </a:ext>
            </a:extLst>
          </p:cNvPr>
          <p:cNvCxnSpPr>
            <a:cxnSpLocks/>
          </p:cNvCxnSpPr>
          <p:nvPr/>
        </p:nvCxnSpPr>
        <p:spPr>
          <a:xfrm>
            <a:off x="9482968" y="2195001"/>
            <a:ext cx="169087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E8DB083-7B7C-8F63-C114-6D4475E37F6D}"/>
              </a:ext>
            </a:extLst>
          </p:cNvPr>
          <p:cNvCxnSpPr>
            <a:cxnSpLocks/>
          </p:cNvCxnSpPr>
          <p:nvPr/>
        </p:nvCxnSpPr>
        <p:spPr>
          <a:xfrm>
            <a:off x="9498208" y="2736021"/>
            <a:ext cx="169087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839B4C7-6EE3-DD8C-D6CE-9BA308616B88}"/>
              </a:ext>
            </a:extLst>
          </p:cNvPr>
          <p:cNvCxnSpPr>
            <a:cxnSpLocks/>
          </p:cNvCxnSpPr>
          <p:nvPr/>
        </p:nvCxnSpPr>
        <p:spPr>
          <a:xfrm>
            <a:off x="9524878" y="3299901"/>
            <a:ext cx="169087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3" name="Rectangle 49">
            <a:extLst>
              <a:ext uri="{FF2B5EF4-FFF2-40B4-BE49-F238E27FC236}">
                <a16:creationId xmlns:a16="http://schemas.microsoft.com/office/drawing/2014/main" id="{C56F9B9F-19D0-F0DE-000F-550749FEF601}"/>
              </a:ext>
            </a:extLst>
          </p:cNvPr>
          <p:cNvSpPr/>
          <p:nvPr/>
        </p:nvSpPr>
        <p:spPr>
          <a:xfrm>
            <a:off x="1559053" y="851652"/>
            <a:ext cx="8058902" cy="5984415"/>
          </a:xfrm>
          <a:prstGeom prst="rect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8A0AD2C-E29B-480A-20E3-00CD2E45D3DD}"/>
              </a:ext>
            </a:extLst>
          </p:cNvPr>
          <p:cNvSpPr txBox="1"/>
          <p:nvPr/>
        </p:nvSpPr>
        <p:spPr>
          <a:xfrm>
            <a:off x="9659726" y="3783661"/>
            <a:ext cx="905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AMS Data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A9EB9B2-E3B5-02EC-2223-35BC1CD2B607}"/>
              </a:ext>
            </a:extLst>
          </p:cNvPr>
          <p:cNvCxnSpPr>
            <a:cxnSpLocks/>
          </p:cNvCxnSpPr>
          <p:nvPr/>
        </p:nvCxnSpPr>
        <p:spPr>
          <a:xfrm>
            <a:off x="268267" y="1774751"/>
            <a:ext cx="7917180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B5AF6674-4178-3380-E9E6-58EA33AAB287}"/>
              </a:ext>
            </a:extLst>
          </p:cNvPr>
          <p:cNvSpPr txBox="1"/>
          <p:nvPr/>
        </p:nvSpPr>
        <p:spPr>
          <a:xfrm>
            <a:off x="384063" y="1509707"/>
            <a:ext cx="1116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Ego-Remote 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HCI Message</a:t>
            </a:r>
          </a:p>
        </p:txBody>
      </p:sp>
    </p:spTree>
    <p:extLst>
      <p:ext uri="{BB962C8B-B14F-4D97-AF65-F5344CB8AC3E}">
        <p14:creationId xmlns:p14="http://schemas.microsoft.com/office/powerpoint/2010/main" val="1616520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0F76B6-2FF8-59A8-0DE2-A757CE93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Human-CAV Interaction AIM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B94683-3A0D-7CE7-BC3E-1EACDE087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6491B-0003-5216-C105-4A35E01E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7D8C4-6B67-0A81-B214-5EF18899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86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>
            <a:extLst>
              <a:ext uri="{FF2B5EF4-FFF2-40B4-BE49-F238E27FC236}">
                <a16:creationId xmlns:a16="http://schemas.microsoft.com/office/drawing/2014/main" id="{60DCDB14-E1E7-7A4F-57B3-EC3E7C0C83E7}"/>
              </a:ext>
            </a:extLst>
          </p:cNvPr>
          <p:cNvSpPr/>
          <p:nvPr/>
        </p:nvSpPr>
        <p:spPr>
          <a:xfrm>
            <a:off x="3968960" y="3183059"/>
            <a:ext cx="567981" cy="771282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Aut</a:t>
            </a: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 Speech Recognition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67">
            <a:extLst>
              <a:ext uri="{FF2B5EF4-FFF2-40B4-BE49-F238E27FC236}">
                <a16:creationId xmlns:a16="http://schemas.microsoft.com/office/drawing/2014/main" id="{767C6521-01E2-B82B-0D79-9D417488BAE6}"/>
              </a:ext>
            </a:extLst>
          </p:cNvPr>
          <p:cNvSpPr/>
          <p:nvPr/>
        </p:nvSpPr>
        <p:spPr>
          <a:xfrm>
            <a:off x="5702423" y="2124081"/>
            <a:ext cx="1156152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Face </a:t>
            </a:r>
            <a:r>
              <a:rPr lang="en-US" sz="11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67">
            <a:extLst>
              <a:ext uri="{FF2B5EF4-FFF2-40B4-BE49-F238E27FC236}">
                <a16:creationId xmlns:a16="http://schemas.microsoft.com/office/drawing/2014/main" id="{DA363E64-A575-B1BC-1F33-7C28F77BBA0E}"/>
              </a:ext>
            </a:extLst>
          </p:cNvPr>
          <p:cNvSpPr/>
          <p:nvPr/>
        </p:nvSpPr>
        <p:spPr>
          <a:xfrm>
            <a:off x="5637617" y="2406240"/>
            <a:ext cx="1311468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Body </a:t>
            </a:r>
            <a:r>
              <a:rPr lang="en-US" sz="11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7">
            <a:extLst>
              <a:ext uri="{FF2B5EF4-FFF2-40B4-BE49-F238E27FC236}">
                <a16:creationId xmlns:a16="http://schemas.microsoft.com/office/drawing/2014/main" id="{59EDDBB8-57A6-9C40-0769-A2C382D79443}"/>
              </a:ext>
            </a:extLst>
          </p:cNvPr>
          <p:cNvSpPr/>
          <p:nvPr/>
        </p:nvSpPr>
        <p:spPr>
          <a:xfrm>
            <a:off x="5820089" y="2707571"/>
            <a:ext cx="1002140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Speech Object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EB65E9-1B02-3A75-0D7D-78B9F6BA63E3}"/>
              </a:ext>
            </a:extLst>
          </p:cNvPr>
          <p:cNvCxnSpPr>
            <a:cxnSpLocks/>
          </p:cNvCxnSpPr>
          <p:nvPr/>
        </p:nvCxnSpPr>
        <p:spPr>
          <a:xfrm>
            <a:off x="3018186" y="2964328"/>
            <a:ext cx="384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" name="TextBox 67">
            <a:extLst>
              <a:ext uri="{FF2B5EF4-FFF2-40B4-BE49-F238E27FC236}">
                <a16:creationId xmlns:a16="http://schemas.microsoft.com/office/drawing/2014/main" id="{47BCA8C2-167B-0974-8F64-29EE09031B1A}"/>
              </a:ext>
            </a:extLst>
          </p:cNvPr>
          <p:cNvSpPr/>
          <p:nvPr/>
        </p:nvSpPr>
        <p:spPr>
          <a:xfrm>
            <a:off x="3265341" y="3343551"/>
            <a:ext cx="624281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Speech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Object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67">
            <a:extLst>
              <a:ext uri="{FF2B5EF4-FFF2-40B4-BE49-F238E27FC236}">
                <a16:creationId xmlns:a16="http://schemas.microsoft.com/office/drawing/2014/main" id="{F5C94DB8-6B84-59A5-590D-8C69F961F87D}"/>
              </a:ext>
            </a:extLst>
          </p:cNvPr>
          <p:cNvSpPr/>
          <p:nvPr/>
        </p:nvSpPr>
        <p:spPr>
          <a:xfrm>
            <a:off x="3282100" y="5844195"/>
            <a:ext cx="620194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Speech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Object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26">
            <a:extLst>
              <a:ext uri="{FF2B5EF4-FFF2-40B4-BE49-F238E27FC236}">
                <a16:creationId xmlns:a16="http://schemas.microsoft.com/office/drawing/2014/main" id="{444DA117-5667-FEF4-FEE7-E562E541AD5A}"/>
              </a:ext>
            </a:extLst>
          </p:cNvPr>
          <p:cNvSpPr/>
          <p:nvPr/>
        </p:nvSpPr>
        <p:spPr>
          <a:xfrm>
            <a:off x="8192642" y="1937936"/>
            <a:ext cx="531618" cy="4680414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Entity Dialogue Processing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50">
            <a:extLst>
              <a:ext uri="{FF2B5EF4-FFF2-40B4-BE49-F238E27FC236}">
                <a16:creationId xmlns:a16="http://schemas.microsoft.com/office/drawing/2014/main" id="{C0FBE2FA-27F5-F945-6123-D6ED7E88A7FD}"/>
              </a:ext>
            </a:extLst>
          </p:cNvPr>
          <p:cNvSpPr/>
          <p:nvPr/>
        </p:nvSpPr>
        <p:spPr>
          <a:xfrm>
            <a:off x="8716877" y="2927074"/>
            <a:ext cx="759764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Machine Text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21">
            <a:extLst>
              <a:ext uri="{FF2B5EF4-FFF2-40B4-BE49-F238E27FC236}">
                <a16:creationId xmlns:a16="http://schemas.microsoft.com/office/drawing/2014/main" id="{D3A9E71B-75E4-E177-1950-ACC3B0013417}"/>
              </a:ext>
            </a:extLst>
          </p:cNvPr>
          <p:cNvSpPr/>
          <p:nvPr/>
        </p:nvSpPr>
        <p:spPr>
          <a:xfrm>
            <a:off x="8615810" y="2516938"/>
            <a:ext cx="1042742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Machine 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1100" b="0" strike="noStrike" spc="-1" err="1">
                <a:latin typeface="Calibri" panose="020F0502020204030204" pitchFamily="34" charset="0"/>
                <a:cs typeface="Calibri" panose="020F0502020204030204" pitchFamily="34" charset="0"/>
              </a:rPr>
              <a:t>Person</a:t>
            </a:r>
            <a:r>
              <a:rPr lang="it-IT" sz="1100" spc="-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sz="11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 Status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98B21F-2E43-5C37-CE55-5F45D7C3642C}"/>
              </a:ext>
            </a:extLst>
          </p:cNvPr>
          <p:cNvCxnSpPr>
            <a:cxnSpLocks/>
          </p:cNvCxnSpPr>
          <p:nvPr/>
        </p:nvCxnSpPr>
        <p:spPr>
          <a:xfrm>
            <a:off x="2990898" y="2382595"/>
            <a:ext cx="383133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7" name="TextBox 67">
            <a:extLst>
              <a:ext uri="{FF2B5EF4-FFF2-40B4-BE49-F238E27FC236}">
                <a16:creationId xmlns:a16="http://schemas.microsoft.com/office/drawing/2014/main" id="{3BC1160A-72E0-3771-2805-4A2352C9990B}"/>
              </a:ext>
            </a:extLst>
          </p:cNvPr>
          <p:cNvSpPr/>
          <p:nvPr/>
        </p:nvSpPr>
        <p:spPr>
          <a:xfrm>
            <a:off x="4569595" y="3311510"/>
            <a:ext cx="1140823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Recognised</a:t>
            </a: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Text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49">
            <a:extLst>
              <a:ext uri="{FF2B5EF4-FFF2-40B4-BE49-F238E27FC236}">
                <a16:creationId xmlns:a16="http://schemas.microsoft.com/office/drawing/2014/main" id="{BE5C07A0-2D62-59C0-CD0A-C014B917B221}"/>
              </a:ext>
            </a:extLst>
          </p:cNvPr>
          <p:cNvSpPr/>
          <p:nvPr/>
        </p:nvSpPr>
        <p:spPr>
          <a:xfrm>
            <a:off x="2519111" y="1357810"/>
            <a:ext cx="7744616" cy="5366772"/>
          </a:xfrm>
          <a:prstGeom prst="rect">
            <a:avLst/>
          </a:prstGeom>
          <a:noFill/>
          <a:ln w="19050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6B5514C5-97B8-A233-B515-C512A62DCCAE}"/>
              </a:ext>
            </a:extLst>
          </p:cNvPr>
          <p:cNvSpPr/>
          <p:nvPr/>
        </p:nvSpPr>
        <p:spPr>
          <a:xfrm>
            <a:off x="7360689" y="5175833"/>
            <a:ext cx="871692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Personal Status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33">
            <a:extLst>
              <a:ext uri="{FF2B5EF4-FFF2-40B4-BE49-F238E27FC236}">
                <a16:creationId xmlns:a16="http://schemas.microsoft.com/office/drawing/2014/main" id="{65D33192-0296-2679-0AC8-8EAB5C8A6363}"/>
              </a:ext>
            </a:extLst>
          </p:cNvPr>
          <p:cNvSpPr/>
          <p:nvPr/>
        </p:nvSpPr>
        <p:spPr>
          <a:xfrm>
            <a:off x="3977725" y="4075822"/>
            <a:ext cx="567981" cy="9043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Visual Object Identification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5B14DA-91E5-D339-2FE7-A4C994EBDD81}"/>
              </a:ext>
            </a:extLst>
          </p:cNvPr>
          <p:cNvCxnSpPr>
            <a:cxnSpLocks/>
          </p:cNvCxnSpPr>
          <p:nvPr/>
        </p:nvCxnSpPr>
        <p:spPr>
          <a:xfrm>
            <a:off x="3018186" y="2667995"/>
            <a:ext cx="383133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2" name="TextBox 154">
            <a:extLst>
              <a:ext uri="{FF2B5EF4-FFF2-40B4-BE49-F238E27FC236}">
                <a16:creationId xmlns:a16="http://schemas.microsoft.com/office/drawing/2014/main" id="{20B87F92-6B97-E35B-DF1E-D62B9F2F8AFC}"/>
              </a:ext>
            </a:extLst>
          </p:cNvPr>
          <p:cNvSpPr/>
          <p:nvPr/>
        </p:nvSpPr>
        <p:spPr>
          <a:xfrm>
            <a:off x="7374462" y="3307334"/>
            <a:ext cx="856653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NLU Text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DA6B94-18AE-D967-F0EE-2AD8DBAA2DAE}"/>
              </a:ext>
            </a:extLst>
          </p:cNvPr>
          <p:cNvCxnSpPr>
            <a:cxnSpLocks/>
          </p:cNvCxnSpPr>
          <p:nvPr/>
        </p:nvCxnSpPr>
        <p:spPr>
          <a:xfrm>
            <a:off x="8724260" y="2726638"/>
            <a:ext cx="81855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70DD0CF-726D-96C3-30C9-5F1DF3279F58}"/>
              </a:ext>
            </a:extLst>
          </p:cNvPr>
          <p:cNvCxnSpPr>
            <a:cxnSpLocks/>
          </p:cNvCxnSpPr>
          <p:nvPr/>
        </p:nvCxnSpPr>
        <p:spPr>
          <a:xfrm>
            <a:off x="8732969" y="3145954"/>
            <a:ext cx="81855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E3EA925-076D-D454-F7F9-931A84E6486D}"/>
              </a:ext>
            </a:extLst>
          </p:cNvPr>
          <p:cNvCxnSpPr>
            <a:cxnSpLocks/>
          </p:cNvCxnSpPr>
          <p:nvPr/>
        </p:nvCxnSpPr>
        <p:spPr>
          <a:xfrm>
            <a:off x="3080664" y="4503857"/>
            <a:ext cx="921086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8149A90-745D-A1F8-973B-672FB14FBA34}"/>
              </a:ext>
            </a:extLst>
          </p:cNvPr>
          <p:cNvSpPr txBox="1"/>
          <p:nvPr/>
        </p:nvSpPr>
        <p:spPr>
          <a:xfrm>
            <a:off x="1575915" y="1357810"/>
            <a:ext cx="10040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>
                <a:latin typeface="Calibri" panose="020F0502020204030204" pitchFamily="34" charset="0"/>
                <a:cs typeface="Calibri" panose="020F0502020204030204" pitchFamily="34" charset="0"/>
              </a:rPr>
              <a:t>Point of </a:t>
            </a:r>
            <a:r>
              <a:rPr lang="it-IT" sz="1100" err="1">
                <a:latin typeface="Calibri" panose="020F0502020204030204" pitchFamily="34" charset="0"/>
                <a:cs typeface="Calibri" panose="020F0502020204030204" pitchFamily="34" charset="0"/>
              </a:rPr>
              <a:t>View</a:t>
            </a:r>
            <a:endParaRPr lang="it-IT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158">
            <a:extLst>
              <a:ext uri="{FF2B5EF4-FFF2-40B4-BE49-F238E27FC236}">
                <a16:creationId xmlns:a16="http://schemas.microsoft.com/office/drawing/2014/main" id="{602CACCC-6FC4-4E26-792F-06B068D5FCA4}"/>
              </a:ext>
            </a:extLst>
          </p:cNvPr>
          <p:cNvSpPr/>
          <p:nvPr/>
        </p:nvSpPr>
        <p:spPr>
          <a:xfrm>
            <a:off x="7322446" y="3741116"/>
            <a:ext cx="918771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Meaning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6">
            <a:extLst>
              <a:ext uri="{FF2B5EF4-FFF2-40B4-BE49-F238E27FC236}">
                <a16:creationId xmlns:a16="http://schemas.microsoft.com/office/drawing/2014/main" id="{D5DA306D-1FE8-CF3E-79E5-4FA19478E9EC}"/>
              </a:ext>
            </a:extLst>
          </p:cNvPr>
          <p:cNvSpPr/>
          <p:nvPr/>
        </p:nvSpPr>
        <p:spPr>
          <a:xfrm>
            <a:off x="5235829" y="5200745"/>
            <a:ext cx="620194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100" spc="-1">
                <a:latin typeface="Calibri" panose="020F0502020204030204" pitchFamily="34" charset="0"/>
                <a:cs typeface="Calibri" panose="020F0502020204030204" pitchFamily="34" charset="0"/>
              </a:rPr>
              <a:t>User.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1100" spc="-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1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IDs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E74FBCC-2E47-8116-89BC-0F2BBE7B70D9}"/>
              </a:ext>
            </a:extLst>
          </p:cNvPr>
          <p:cNvCxnSpPr>
            <a:cxnSpLocks/>
          </p:cNvCxnSpPr>
          <p:nvPr/>
        </p:nvCxnSpPr>
        <p:spPr>
          <a:xfrm flipV="1">
            <a:off x="5764735" y="4012610"/>
            <a:ext cx="1089589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9" name="TextBox 158">
            <a:extLst>
              <a:ext uri="{FF2B5EF4-FFF2-40B4-BE49-F238E27FC236}">
                <a16:creationId xmlns:a16="http://schemas.microsoft.com/office/drawing/2014/main" id="{2070E15D-EA57-9778-EE84-C7E95AAFE495}"/>
              </a:ext>
            </a:extLst>
          </p:cNvPr>
          <p:cNvSpPr/>
          <p:nvPr/>
        </p:nvSpPr>
        <p:spPr>
          <a:xfrm>
            <a:off x="6173445" y="3750802"/>
            <a:ext cx="708486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Meaning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F468139-FF11-3B6B-9909-AE44A9F31EA7}"/>
              </a:ext>
            </a:extLst>
          </p:cNvPr>
          <p:cNvSpPr txBox="1"/>
          <p:nvPr/>
        </p:nvSpPr>
        <p:spPr>
          <a:xfrm>
            <a:off x="1443380" y="4237900"/>
            <a:ext cx="107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Visual Object</a:t>
            </a:r>
            <a:endParaRPr lang="it-IT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tangle 7">
            <a:extLst>
              <a:ext uri="{FF2B5EF4-FFF2-40B4-BE49-F238E27FC236}">
                <a16:creationId xmlns:a16="http://schemas.microsoft.com/office/drawing/2014/main" id="{5B9BEE6D-E53A-A121-5DB6-E53687B2842D}"/>
              </a:ext>
            </a:extLst>
          </p:cNvPr>
          <p:cNvSpPr/>
          <p:nvPr/>
        </p:nvSpPr>
        <p:spPr>
          <a:xfrm>
            <a:off x="9553389" y="1440186"/>
            <a:ext cx="574939" cy="191631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US" sz="11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Response and Scene Rendering</a:t>
            </a:r>
            <a:endParaRPr lang="it-IT" sz="11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54" name="TextBox 239">
            <a:extLst>
              <a:ext uri="{FF2B5EF4-FFF2-40B4-BE49-F238E27FC236}">
                <a16:creationId xmlns:a16="http://schemas.microsoft.com/office/drawing/2014/main" id="{FEC38E3D-A601-7C4C-8F6D-451AFA918890}"/>
              </a:ext>
            </a:extLst>
          </p:cNvPr>
          <p:cNvSpPr/>
          <p:nvPr/>
        </p:nvSpPr>
        <p:spPr>
          <a:xfrm>
            <a:off x="10234182" y="3166986"/>
            <a:ext cx="995730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Output </a:t>
            </a: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Text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B8F2F74-9CBF-63F1-261F-FDE98EDE8573}"/>
              </a:ext>
            </a:extLst>
          </p:cNvPr>
          <p:cNvCxnSpPr>
            <a:cxnSpLocks/>
          </p:cNvCxnSpPr>
          <p:nvPr/>
        </p:nvCxnSpPr>
        <p:spPr>
          <a:xfrm flipV="1">
            <a:off x="1712287" y="1584143"/>
            <a:ext cx="7848630" cy="7984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4B3D453-FF95-6B96-98E9-EADBBFD92A5D}"/>
              </a:ext>
            </a:extLst>
          </p:cNvPr>
          <p:cNvCxnSpPr>
            <a:cxnSpLocks/>
          </p:cNvCxnSpPr>
          <p:nvPr/>
        </p:nvCxnSpPr>
        <p:spPr>
          <a:xfrm>
            <a:off x="3071337" y="3568215"/>
            <a:ext cx="921086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94AD4D-77AB-D0AC-3474-7A2624EFB0A3}"/>
              </a:ext>
            </a:extLst>
          </p:cNvPr>
          <p:cNvCxnSpPr>
            <a:cxnSpLocks/>
          </p:cNvCxnSpPr>
          <p:nvPr/>
        </p:nvCxnSpPr>
        <p:spPr>
          <a:xfrm flipV="1">
            <a:off x="3080219" y="2099583"/>
            <a:ext cx="5133577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9" name="TextBox 158">
            <a:extLst>
              <a:ext uri="{FF2B5EF4-FFF2-40B4-BE49-F238E27FC236}">
                <a16:creationId xmlns:a16="http://schemas.microsoft.com/office/drawing/2014/main" id="{ABDF3F5F-27EE-8EE9-8AC0-44E8CCB11B17}"/>
              </a:ext>
            </a:extLst>
          </p:cNvPr>
          <p:cNvSpPr/>
          <p:nvPr/>
        </p:nvSpPr>
        <p:spPr>
          <a:xfrm>
            <a:off x="6730109" y="1839035"/>
            <a:ext cx="1438743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AV Scene Descriptors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C4C0EF7-5AE1-0998-C443-7D9953D1A4EC}"/>
              </a:ext>
            </a:extLst>
          </p:cNvPr>
          <p:cNvCxnSpPr>
            <a:cxnSpLocks/>
          </p:cNvCxnSpPr>
          <p:nvPr/>
        </p:nvCxnSpPr>
        <p:spPr>
          <a:xfrm>
            <a:off x="7370150" y="4000992"/>
            <a:ext cx="81855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8021876-D486-47F9-59BF-55E8A0721682}"/>
              </a:ext>
            </a:extLst>
          </p:cNvPr>
          <p:cNvCxnSpPr>
            <a:cxnSpLocks/>
          </p:cNvCxnSpPr>
          <p:nvPr/>
        </p:nvCxnSpPr>
        <p:spPr>
          <a:xfrm>
            <a:off x="6851938" y="3319886"/>
            <a:ext cx="54264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D05D996-3124-3CFE-0A3E-F6E8100AECDA}"/>
              </a:ext>
            </a:extLst>
          </p:cNvPr>
          <p:cNvCxnSpPr>
            <a:cxnSpLocks/>
          </p:cNvCxnSpPr>
          <p:nvPr/>
        </p:nvCxnSpPr>
        <p:spPr>
          <a:xfrm>
            <a:off x="5740072" y="4527896"/>
            <a:ext cx="243649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683FC60-33B4-38A5-C670-5D5A7554D35D}"/>
              </a:ext>
            </a:extLst>
          </p:cNvPr>
          <p:cNvCxnSpPr>
            <a:cxnSpLocks/>
          </p:cNvCxnSpPr>
          <p:nvPr/>
        </p:nvCxnSpPr>
        <p:spPr>
          <a:xfrm>
            <a:off x="7386959" y="5378608"/>
            <a:ext cx="81855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4" name="TextBox 122">
            <a:extLst>
              <a:ext uri="{FF2B5EF4-FFF2-40B4-BE49-F238E27FC236}">
                <a16:creationId xmlns:a16="http://schemas.microsoft.com/office/drawing/2014/main" id="{446011B8-E31D-535D-9ADF-685D5821AD3B}"/>
              </a:ext>
            </a:extLst>
          </p:cNvPr>
          <p:cNvSpPr/>
          <p:nvPr/>
        </p:nvSpPr>
        <p:spPr>
          <a:xfrm>
            <a:off x="7417373" y="4305586"/>
            <a:ext cx="757592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Visual Object ID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45C5C820-6C4D-0BE4-E1A1-6E6D70AD4F42}"/>
              </a:ext>
            </a:extLst>
          </p:cNvPr>
          <p:cNvSpPr/>
          <p:nvPr/>
        </p:nvSpPr>
        <p:spPr>
          <a:xfrm>
            <a:off x="4670874" y="3817108"/>
            <a:ext cx="909588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1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Visual Scene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11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Descriptors</a:t>
            </a:r>
          </a:p>
        </p:txBody>
      </p:sp>
      <p:sp>
        <p:nvSpPr>
          <p:cNvPr id="69" name="TextBox 239">
            <a:extLst>
              <a:ext uri="{FF2B5EF4-FFF2-40B4-BE49-F238E27FC236}">
                <a16:creationId xmlns:a16="http://schemas.microsoft.com/office/drawing/2014/main" id="{AA829C02-A052-DE54-CE16-763105811AAE}"/>
              </a:ext>
            </a:extLst>
          </p:cNvPr>
          <p:cNvSpPr/>
          <p:nvPr/>
        </p:nvSpPr>
        <p:spPr>
          <a:xfrm>
            <a:off x="10263726" y="2593918"/>
            <a:ext cx="995730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Output Visual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0F6658D-4C91-80B9-F02B-05F38765BE7A}"/>
              </a:ext>
            </a:extLst>
          </p:cNvPr>
          <p:cNvCxnSpPr>
            <a:cxnSpLocks/>
          </p:cNvCxnSpPr>
          <p:nvPr/>
        </p:nvCxnSpPr>
        <p:spPr>
          <a:xfrm>
            <a:off x="10128333" y="2366118"/>
            <a:ext cx="108809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9E5044C-282F-F365-5120-F504FE76F460}"/>
              </a:ext>
            </a:extLst>
          </p:cNvPr>
          <p:cNvCxnSpPr>
            <a:cxnSpLocks/>
          </p:cNvCxnSpPr>
          <p:nvPr/>
        </p:nvCxnSpPr>
        <p:spPr>
          <a:xfrm>
            <a:off x="10128329" y="2857187"/>
            <a:ext cx="108809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2" name="TextBox 239">
            <a:extLst>
              <a:ext uri="{FF2B5EF4-FFF2-40B4-BE49-F238E27FC236}">
                <a16:creationId xmlns:a16="http://schemas.microsoft.com/office/drawing/2014/main" id="{8E8638F5-1CA4-D60C-1BE5-26B36FD4E933}"/>
              </a:ext>
            </a:extLst>
          </p:cNvPr>
          <p:cNvSpPr/>
          <p:nvPr/>
        </p:nvSpPr>
        <p:spPr>
          <a:xfrm>
            <a:off x="10270390" y="2097722"/>
            <a:ext cx="995730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Output </a:t>
            </a: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32DDCBD-B863-0578-0795-A0E786C9F29E}"/>
              </a:ext>
            </a:extLst>
          </p:cNvPr>
          <p:cNvCxnSpPr>
            <a:cxnSpLocks/>
          </p:cNvCxnSpPr>
          <p:nvPr/>
        </p:nvCxnSpPr>
        <p:spPr>
          <a:xfrm>
            <a:off x="3144661" y="4013237"/>
            <a:ext cx="256867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B4CE4778-222F-84B2-9145-58D7D123E9CE}"/>
              </a:ext>
            </a:extLst>
          </p:cNvPr>
          <p:cNvSpPr txBox="1"/>
          <p:nvPr/>
        </p:nvSpPr>
        <p:spPr>
          <a:xfrm>
            <a:off x="1448073" y="3312836"/>
            <a:ext cx="107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Audio Object</a:t>
            </a:r>
            <a:endParaRPr lang="it-IT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67">
            <a:extLst>
              <a:ext uri="{FF2B5EF4-FFF2-40B4-BE49-F238E27FC236}">
                <a16:creationId xmlns:a16="http://schemas.microsoft.com/office/drawing/2014/main" id="{D9A4382C-20D0-8F46-F686-725E19520EE5}"/>
              </a:ext>
            </a:extLst>
          </p:cNvPr>
          <p:cNvSpPr/>
          <p:nvPr/>
        </p:nvSpPr>
        <p:spPr>
          <a:xfrm>
            <a:off x="1575915" y="2870688"/>
            <a:ext cx="937844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Text Object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TextBox 6">
            <a:extLst>
              <a:ext uri="{FF2B5EF4-FFF2-40B4-BE49-F238E27FC236}">
                <a16:creationId xmlns:a16="http://schemas.microsoft.com/office/drawing/2014/main" id="{52E031E5-1CC7-9445-29A1-D29C57734C96}"/>
              </a:ext>
            </a:extLst>
          </p:cNvPr>
          <p:cNvSpPr/>
          <p:nvPr/>
        </p:nvSpPr>
        <p:spPr>
          <a:xfrm>
            <a:off x="5806356" y="5674133"/>
            <a:ext cx="1156395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100" spc="-1">
                <a:latin typeface="Calibri" panose="020F0502020204030204" pitchFamily="34" charset="0"/>
                <a:cs typeface="Calibri" panose="020F0502020204030204" pitchFamily="34" charset="0"/>
              </a:rPr>
              <a:t>User </a:t>
            </a:r>
            <a:r>
              <a:rPr lang="it-IT" sz="11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IDs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6486A0-73BD-8233-F164-C861BD328131}"/>
              </a:ext>
            </a:extLst>
          </p:cNvPr>
          <p:cNvSpPr txBox="1"/>
          <p:nvPr/>
        </p:nvSpPr>
        <p:spPr>
          <a:xfrm>
            <a:off x="3108794" y="4286546"/>
            <a:ext cx="923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>
                <a:latin typeface="Calibri" panose="020F0502020204030204" pitchFamily="34" charset="0"/>
                <a:cs typeface="Calibri" panose="020F0502020204030204" pitchFamily="34" charset="0"/>
              </a:rPr>
              <a:t>Visual Scene Descriptors</a:t>
            </a:r>
          </a:p>
        </p:txBody>
      </p:sp>
      <p:sp>
        <p:nvSpPr>
          <p:cNvPr id="87" name="TextBox 6">
            <a:extLst>
              <a:ext uri="{FF2B5EF4-FFF2-40B4-BE49-F238E27FC236}">
                <a16:creationId xmlns:a16="http://schemas.microsoft.com/office/drawing/2014/main" id="{1DD2F0AE-05A1-C5EA-0A1B-83025A2B767A}"/>
              </a:ext>
            </a:extLst>
          </p:cNvPr>
          <p:cNvSpPr/>
          <p:nvPr/>
        </p:nvSpPr>
        <p:spPr>
          <a:xfrm>
            <a:off x="4545220" y="4261135"/>
            <a:ext cx="1165197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1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Visual Object ID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8233AEC-1A5F-75AF-7332-552304507340}"/>
              </a:ext>
            </a:extLst>
          </p:cNvPr>
          <p:cNvCxnSpPr>
            <a:cxnSpLocks/>
          </p:cNvCxnSpPr>
          <p:nvPr/>
        </p:nvCxnSpPr>
        <p:spPr>
          <a:xfrm>
            <a:off x="6127261" y="3573866"/>
            <a:ext cx="2093981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F028D33B-EC0F-54AA-08CA-274A6805E76E}"/>
              </a:ext>
            </a:extLst>
          </p:cNvPr>
          <p:cNvSpPr/>
          <p:nvPr/>
        </p:nvSpPr>
        <p:spPr>
          <a:xfrm>
            <a:off x="6836320" y="2221270"/>
            <a:ext cx="531618" cy="385256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Personal Status Extraction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67">
            <a:extLst>
              <a:ext uri="{FF2B5EF4-FFF2-40B4-BE49-F238E27FC236}">
                <a16:creationId xmlns:a16="http://schemas.microsoft.com/office/drawing/2014/main" id="{83E98F87-D9BF-BB76-A9D5-829E9826A397}"/>
              </a:ext>
            </a:extLst>
          </p:cNvPr>
          <p:cNvSpPr/>
          <p:nvPr/>
        </p:nvSpPr>
        <p:spPr>
          <a:xfrm>
            <a:off x="3093688" y="6194702"/>
            <a:ext cx="963073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Speech Scene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Descriptors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7894B6C-F078-CBD8-7EA4-A2C7FE112335}"/>
              </a:ext>
            </a:extLst>
          </p:cNvPr>
          <p:cNvCxnSpPr>
            <a:cxnSpLocks/>
          </p:cNvCxnSpPr>
          <p:nvPr/>
        </p:nvCxnSpPr>
        <p:spPr>
          <a:xfrm>
            <a:off x="2996984" y="6062555"/>
            <a:ext cx="101583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2" name="TextBox 122">
            <a:extLst>
              <a:ext uri="{FF2B5EF4-FFF2-40B4-BE49-F238E27FC236}">
                <a16:creationId xmlns:a16="http://schemas.microsoft.com/office/drawing/2014/main" id="{63728CFC-0723-3900-3F71-619B9002AC40}"/>
              </a:ext>
            </a:extLst>
          </p:cNvPr>
          <p:cNvSpPr/>
          <p:nvPr/>
        </p:nvSpPr>
        <p:spPr>
          <a:xfrm>
            <a:off x="4436604" y="6019269"/>
            <a:ext cx="663017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Speaker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ID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56ED209-84FD-9917-A93E-54399A59C0B9}"/>
              </a:ext>
            </a:extLst>
          </p:cNvPr>
          <p:cNvCxnSpPr>
            <a:cxnSpLocks/>
          </p:cNvCxnSpPr>
          <p:nvPr/>
        </p:nvCxnSpPr>
        <p:spPr>
          <a:xfrm>
            <a:off x="2992515" y="6419142"/>
            <a:ext cx="101583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7297827-8B3C-5072-0F00-4B9A4D12ADB9}"/>
              </a:ext>
            </a:extLst>
          </p:cNvPr>
          <p:cNvCxnSpPr>
            <a:cxnSpLocks/>
          </p:cNvCxnSpPr>
          <p:nvPr/>
        </p:nvCxnSpPr>
        <p:spPr>
          <a:xfrm>
            <a:off x="10128330" y="1917383"/>
            <a:ext cx="108809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5" name="TextBox 239">
            <a:extLst>
              <a:ext uri="{FF2B5EF4-FFF2-40B4-BE49-F238E27FC236}">
                <a16:creationId xmlns:a16="http://schemas.microsoft.com/office/drawing/2014/main" id="{86545A55-BB47-1B36-CB8C-F521103A24D0}"/>
              </a:ext>
            </a:extLst>
          </p:cNvPr>
          <p:cNvSpPr/>
          <p:nvPr/>
        </p:nvSpPr>
        <p:spPr>
          <a:xfrm>
            <a:off x="10270387" y="1657452"/>
            <a:ext cx="1053816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Output </a:t>
            </a: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Speech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7985B2E-81D1-A5EB-62EF-070A75A4AD05}"/>
              </a:ext>
            </a:extLst>
          </p:cNvPr>
          <p:cNvCxnSpPr>
            <a:cxnSpLocks/>
          </p:cNvCxnSpPr>
          <p:nvPr/>
        </p:nvCxnSpPr>
        <p:spPr>
          <a:xfrm>
            <a:off x="5346389" y="6390621"/>
            <a:ext cx="2856284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9" name="TextBox 67">
            <a:extLst>
              <a:ext uri="{FF2B5EF4-FFF2-40B4-BE49-F238E27FC236}">
                <a16:creationId xmlns:a16="http://schemas.microsoft.com/office/drawing/2014/main" id="{1F52E8A3-4DBD-CC78-2A94-486FE272E327}"/>
              </a:ext>
            </a:extLst>
          </p:cNvPr>
          <p:cNvSpPr/>
          <p:nvPr/>
        </p:nvSpPr>
        <p:spPr>
          <a:xfrm>
            <a:off x="3285568" y="5025598"/>
            <a:ext cx="620194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Face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Object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TextBox 67">
            <a:extLst>
              <a:ext uri="{FF2B5EF4-FFF2-40B4-BE49-F238E27FC236}">
                <a16:creationId xmlns:a16="http://schemas.microsoft.com/office/drawing/2014/main" id="{D8A8A440-B6BE-75AB-134C-7A4DD6A820AE}"/>
              </a:ext>
            </a:extLst>
          </p:cNvPr>
          <p:cNvSpPr/>
          <p:nvPr/>
        </p:nvSpPr>
        <p:spPr>
          <a:xfrm>
            <a:off x="3097156" y="5388804"/>
            <a:ext cx="963073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Visual Scene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Descriptors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BD277E8-AD78-AD56-B240-35AF7B36A623}"/>
              </a:ext>
            </a:extLst>
          </p:cNvPr>
          <p:cNvCxnSpPr>
            <a:cxnSpLocks/>
          </p:cNvCxnSpPr>
          <p:nvPr/>
        </p:nvCxnSpPr>
        <p:spPr>
          <a:xfrm>
            <a:off x="2981980" y="5243958"/>
            <a:ext cx="101583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2" name="TextBox 122">
            <a:extLst>
              <a:ext uri="{FF2B5EF4-FFF2-40B4-BE49-F238E27FC236}">
                <a16:creationId xmlns:a16="http://schemas.microsoft.com/office/drawing/2014/main" id="{D11B1C65-2EE4-912C-556E-F91E4671D006}"/>
              </a:ext>
            </a:extLst>
          </p:cNvPr>
          <p:cNvSpPr/>
          <p:nvPr/>
        </p:nvSpPr>
        <p:spPr>
          <a:xfrm>
            <a:off x="4515822" y="5208542"/>
            <a:ext cx="482988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Face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ID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5BEB62C6-788B-7F58-7FFC-E3803ED04F12}"/>
              </a:ext>
            </a:extLst>
          </p:cNvPr>
          <p:cNvCxnSpPr>
            <a:cxnSpLocks/>
          </p:cNvCxnSpPr>
          <p:nvPr/>
        </p:nvCxnSpPr>
        <p:spPr>
          <a:xfrm>
            <a:off x="2977511" y="5600545"/>
            <a:ext cx="101583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5" name="Rectangle 33">
            <a:extLst>
              <a:ext uri="{FF2B5EF4-FFF2-40B4-BE49-F238E27FC236}">
                <a16:creationId xmlns:a16="http://schemas.microsoft.com/office/drawing/2014/main" id="{6603DE08-F4C8-747C-533D-5674C05F5152}"/>
              </a:ext>
            </a:extLst>
          </p:cNvPr>
          <p:cNvSpPr/>
          <p:nvPr/>
        </p:nvSpPr>
        <p:spPr>
          <a:xfrm>
            <a:off x="3986962" y="5035076"/>
            <a:ext cx="558626" cy="766077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Face Recognition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Rectangle 33">
            <a:extLst>
              <a:ext uri="{FF2B5EF4-FFF2-40B4-BE49-F238E27FC236}">
                <a16:creationId xmlns:a16="http://schemas.microsoft.com/office/drawing/2014/main" id="{670EECC7-6AE8-A266-5BC7-BAB21258A77D}"/>
              </a:ext>
            </a:extLst>
          </p:cNvPr>
          <p:cNvSpPr/>
          <p:nvPr/>
        </p:nvSpPr>
        <p:spPr>
          <a:xfrm>
            <a:off x="3986961" y="5853673"/>
            <a:ext cx="559215" cy="766077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Speaker Recognition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Rectangle 33">
            <a:extLst>
              <a:ext uri="{FF2B5EF4-FFF2-40B4-BE49-F238E27FC236}">
                <a16:creationId xmlns:a16="http://schemas.microsoft.com/office/drawing/2014/main" id="{9977C43F-4F28-E26C-E73D-E1478305809E}"/>
              </a:ext>
            </a:extLst>
          </p:cNvPr>
          <p:cNvSpPr/>
          <p:nvPr/>
        </p:nvSpPr>
        <p:spPr>
          <a:xfrm>
            <a:off x="4954597" y="5028020"/>
            <a:ext cx="394071" cy="1583272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ID Reconciliation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4A9A85B-B52C-5FE7-48B4-11171675C1F5}"/>
              </a:ext>
            </a:extLst>
          </p:cNvPr>
          <p:cNvCxnSpPr>
            <a:cxnSpLocks/>
          </p:cNvCxnSpPr>
          <p:nvPr/>
        </p:nvCxnSpPr>
        <p:spPr>
          <a:xfrm>
            <a:off x="4543872" y="3567869"/>
            <a:ext cx="119758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6D646DC8-0245-84BE-B1A4-C3F73220FB70}"/>
              </a:ext>
            </a:extLst>
          </p:cNvPr>
          <p:cNvCxnSpPr>
            <a:cxnSpLocks/>
          </p:cNvCxnSpPr>
          <p:nvPr/>
        </p:nvCxnSpPr>
        <p:spPr>
          <a:xfrm>
            <a:off x="4539253" y="4523831"/>
            <a:ext cx="119758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CA2E54C5-8E7C-4E4D-FFF5-8647FD42DFEA}"/>
              </a:ext>
            </a:extLst>
          </p:cNvPr>
          <p:cNvCxnSpPr>
            <a:cxnSpLocks/>
          </p:cNvCxnSpPr>
          <p:nvPr/>
        </p:nvCxnSpPr>
        <p:spPr>
          <a:xfrm>
            <a:off x="1850186" y="3124519"/>
            <a:ext cx="388669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75F22A0C-37E8-9CF2-C907-34A1F62DF2F2}"/>
              </a:ext>
            </a:extLst>
          </p:cNvPr>
          <p:cNvCxnSpPr>
            <a:cxnSpLocks/>
            <a:stCxn id="105" idx="3"/>
          </p:cNvCxnSpPr>
          <p:nvPr/>
        </p:nvCxnSpPr>
        <p:spPr>
          <a:xfrm>
            <a:off x="4545588" y="5418115"/>
            <a:ext cx="436299" cy="0"/>
          </a:xfrm>
          <a:prstGeom prst="straightConnector1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387FE6A8-C048-B4AC-ADB2-63860294AB77}"/>
              </a:ext>
            </a:extLst>
          </p:cNvPr>
          <p:cNvCxnSpPr>
            <a:cxnSpLocks/>
          </p:cNvCxnSpPr>
          <p:nvPr/>
        </p:nvCxnSpPr>
        <p:spPr>
          <a:xfrm>
            <a:off x="4540973" y="6226293"/>
            <a:ext cx="436299" cy="0"/>
          </a:xfrm>
          <a:prstGeom prst="straightConnector1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0D2F6F09-B4A3-13F3-CF68-821F289AA054}"/>
              </a:ext>
            </a:extLst>
          </p:cNvPr>
          <p:cNvCxnSpPr>
            <a:cxnSpLocks/>
          </p:cNvCxnSpPr>
          <p:nvPr/>
        </p:nvCxnSpPr>
        <p:spPr>
          <a:xfrm>
            <a:off x="5335299" y="5417295"/>
            <a:ext cx="436299" cy="0"/>
          </a:xfrm>
          <a:prstGeom prst="straightConnector1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7" name="Rectangle 13">
            <a:extLst>
              <a:ext uri="{FF2B5EF4-FFF2-40B4-BE49-F238E27FC236}">
                <a16:creationId xmlns:a16="http://schemas.microsoft.com/office/drawing/2014/main" id="{9DD347E7-4C2E-0225-30F5-3AED068C3456}"/>
              </a:ext>
            </a:extLst>
          </p:cNvPr>
          <p:cNvSpPr/>
          <p:nvPr/>
        </p:nvSpPr>
        <p:spPr>
          <a:xfrm>
            <a:off x="2619045" y="1927303"/>
            <a:ext cx="541334" cy="4691047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Audio-Visual Scene Description</a:t>
            </a:r>
            <a:endParaRPr lang="it-IT" sz="11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964E77B-6CCF-06E2-B24E-F679CDF6B3D1}"/>
              </a:ext>
            </a:extLst>
          </p:cNvPr>
          <p:cNvCxnSpPr>
            <a:cxnSpLocks/>
          </p:cNvCxnSpPr>
          <p:nvPr/>
        </p:nvCxnSpPr>
        <p:spPr>
          <a:xfrm>
            <a:off x="5337215" y="5931887"/>
            <a:ext cx="15147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4" name="TextBox 6">
            <a:extLst>
              <a:ext uri="{FF2B5EF4-FFF2-40B4-BE49-F238E27FC236}">
                <a16:creationId xmlns:a16="http://schemas.microsoft.com/office/drawing/2014/main" id="{1E6E011E-24D3-E871-B92F-822C261014E8}"/>
              </a:ext>
            </a:extLst>
          </p:cNvPr>
          <p:cNvSpPr/>
          <p:nvPr/>
        </p:nvSpPr>
        <p:spPr>
          <a:xfrm>
            <a:off x="7177589" y="6126521"/>
            <a:ext cx="1016150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100" spc="-1">
                <a:latin typeface="Calibri" panose="020F0502020204030204" pitchFamily="34" charset="0"/>
                <a:cs typeface="Calibri" panose="020F0502020204030204" pitchFamily="34" charset="0"/>
              </a:rPr>
              <a:t>User </a:t>
            </a:r>
            <a:r>
              <a:rPr lang="it-IT" sz="11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IDs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56DE9F4-8F02-0BA7-D985-9D3B9C4AE88C}"/>
              </a:ext>
            </a:extLst>
          </p:cNvPr>
          <p:cNvCxnSpPr>
            <a:cxnSpLocks/>
          </p:cNvCxnSpPr>
          <p:nvPr/>
        </p:nvCxnSpPr>
        <p:spPr>
          <a:xfrm>
            <a:off x="8745229" y="3422810"/>
            <a:ext cx="249222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845AB5A-81D5-9180-4A0A-A3B7BD9621BB}"/>
              </a:ext>
            </a:extLst>
          </p:cNvPr>
          <p:cNvSpPr txBox="1"/>
          <p:nvPr/>
        </p:nvSpPr>
        <p:spPr>
          <a:xfrm>
            <a:off x="1438584" y="3759788"/>
            <a:ext cx="107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LiDAR Object</a:t>
            </a:r>
            <a:endParaRPr lang="it-IT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9C2E4D-A2F4-7ED3-DAA9-7C81902E7C24}"/>
              </a:ext>
            </a:extLst>
          </p:cNvPr>
          <p:cNvSpPr txBox="1"/>
          <p:nvPr/>
        </p:nvSpPr>
        <p:spPr>
          <a:xfrm>
            <a:off x="1265183" y="2131942"/>
            <a:ext cx="1311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Full Environment Descriptors</a:t>
            </a:r>
            <a:endParaRPr lang="it-IT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90">
            <a:extLst>
              <a:ext uri="{FF2B5EF4-FFF2-40B4-BE49-F238E27FC236}">
                <a16:creationId xmlns:a16="http://schemas.microsoft.com/office/drawing/2014/main" id="{90EE65D1-F613-E718-4812-C8861CA64D7E}"/>
              </a:ext>
            </a:extLst>
          </p:cNvPr>
          <p:cNvSpPr/>
          <p:nvPr/>
        </p:nvSpPr>
        <p:spPr>
          <a:xfrm>
            <a:off x="831473" y="1351108"/>
            <a:ext cx="487943" cy="133075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Autonomous Motion 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Subsystem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54B1DEC-388C-AC84-D7C3-2205CB150E46}"/>
              </a:ext>
            </a:extLst>
          </p:cNvPr>
          <p:cNvCxnSpPr>
            <a:cxnSpLocks/>
          </p:cNvCxnSpPr>
          <p:nvPr/>
        </p:nvCxnSpPr>
        <p:spPr>
          <a:xfrm>
            <a:off x="1309359" y="1872886"/>
            <a:ext cx="8277922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A5E52BE-B54B-A621-B576-8A3CB5ED6CBE}"/>
              </a:ext>
            </a:extLst>
          </p:cNvPr>
          <p:cNvCxnSpPr>
            <a:cxnSpLocks/>
          </p:cNvCxnSpPr>
          <p:nvPr/>
        </p:nvCxnSpPr>
        <p:spPr>
          <a:xfrm>
            <a:off x="1286963" y="4499189"/>
            <a:ext cx="135858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236C2DB-C733-BD57-2CF8-5C0748C88D83}"/>
              </a:ext>
            </a:extLst>
          </p:cNvPr>
          <p:cNvCxnSpPr>
            <a:cxnSpLocks/>
          </p:cNvCxnSpPr>
          <p:nvPr/>
        </p:nvCxnSpPr>
        <p:spPr>
          <a:xfrm>
            <a:off x="1309364" y="3574003"/>
            <a:ext cx="1345059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25CB85-6583-DDA0-D892-109CE3D4CA39}"/>
              </a:ext>
            </a:extLst>
          </p:cNvPr>
          <p:cNvCxnSpPr>
            <a:cxnSpLocks/>
          </p:cNvCxnSpPr>
          <p:nvPr/>
        </p:nvCxnSpPr>
        <p:spPr>
          <a:xfrm>
            <a:off x="1310185" y="4020955"/>
            <a:ext cx="1308860" cy="443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E06877A-7127-B56F-1140-FFAD199DF26F}"/>
              </a:ext>
            </a:extLst>
          </p:cNvPr>
          <p:cNvCxnSpPr>
            <a:cxnSpLocks/>
          </p:cNvCxnSpPr>
          <p:nvPr/>
        </p:nvCxnSpPr>
        <p:spPr>
          <a:xfrm>
            <a:off x="1322773" y="2336743"/>
            <a:ext cx="1322773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97526B-1D12-082E-FC11-1455502AD1DD}"/>
              </a:ext>
            </a:extLst>
          </p:cNvPr>
          <p:cNvSpPr txBox="1"/>
          <p:nvPr/>
        </p:nvSpPr>
        <p:spPr>
          <a:xfrm>
            <a:off x="1265183" y="1655692"/>
            <a:ext cx="1311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Full Environment Descriptors</a:t>
            </a:r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7">
            <a:extLst>
              <a:ext uri="{FF2B5EF4-FFF2-40B4-BE49-F238E27FC236}">
                <a16:creationId xmlns:a16="http://schemas.microsoft.com/office/drawing/2014/main" id="{8D8C2FB9-2819-DBA7-E10E-D18F2857778F}"/>
              </a:ext>
            </a:extLst>
          </p:cNvPr>
          <p:cNvSpPr/>
          <p:nvPr/>
        </p:nvSpPr>
        <p:spPr>
          <a:xfrm>
            <a:off x="9562914" y="3499486"/>
            <a:ext cx="574939" cy="116194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US" sz="11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HCI Memory</a:t>
            </a:r>
            <a:endParaRPr lang="it-IT" sz="11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77" name="Rectangle 175">
            <a:extLst>
              <a:ext uri="{FF2B5EF4-FFF2-40B4-BE49-F238E27FC236}">
                <a16:creationId xmlns:a16="http://schemas.microsoft.com/office/drawing/2014/main" id="{35C51838-36DD-7975-E6A9-27E6E2860863}"/>
              </a:ext>
            </a:extLst>
          </p:cNvPr>
          <p:cNvSpPr/>
          <p:nvPr/>
        </p:nvSpPr>
        <p:spPr>
          <a:xfrm>
            <a:off x="11238170" y="5376416"/>
            <a:ext cx="536837" cy="1358021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Autonomous Motion Subsystem 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178">
            <a:extLst>
              <a:ext uri="{FF2B5EF4-FFF2-40B4-BE49-F238E27FC236}">
                <a16:creationId xmlns:a16="http://schemas.microsoft.com/office/drawing/2014/main" id="{DCAD7906-CE79-4C1F-C7ED-3918E6E30F10}"/>
              </a:ext>
            </a:extLst>
          </p:cNvPr>
          <p:cNvSpPr/>
          <p:nvPr/>
        </p:nvSpPr>
        <p:spPr>
          <a:xfrm>
            <a:off x="10274744" y="5840133"/>
            <a:ext cx="845680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AMS-HCI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Message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Rectangle 175">
            <a:extLst>
              <a:ext uri="{FF2B5EF4-FFF2-40B4-BE49-F238E27FC236}">
                <a16:creationId xmlns:a16="http://schemas.microsoft.com/office/drawing/2014/main" id="{DED1CE1A-CEB1-24F9-47C0-4421FBE6FB98}"/>
              </a:ext>
            </a:extLst>
          </p:cNvPr>
          <p:cNvSpPr/>
          <p:nvPr/>
        </p:nvSpPr>
        <p:spPr>
          <a:xfrm>
            <a:off x="11206061" y="4421217"/>
            <a:ext cx="533896" cy="843602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algn="ctr"/>
            <a:r>
              <a:rPr lang="en-GB" sz="1100" spc="-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Remote HCIs</a:t>
            </a:r>
            <a:endParaRPr lang="it-IT" sz="1100" spc="-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extBox 177">
            <a:extLst>
              <a:ext uri="{FF2B5EF4-FFF2-40B4-BE49-F238E27FC236}">
                <a16:creationId xmlns:a16="http://schemas.microsoft.com/office/drawing/2014/main" id="{0C7B2998-1461-61F7-1C77-524197AAAECC}"/>
              </a:ext>
            </a:extLst>
          </p:cNvPr>
          <p:cNvSpPr/>
          <p:nvPr/>
        </p:nvSpPr>
        <p:spPr>
          <a:xfrm>
            <a:off x="10202453" y="4622798"/>
            <a:ext cx="1053817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Ego-Remote HCI </a:t>
            </a:r>
            <a:r>
              <a:rPr lang="it-IT" sz="11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Message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5C068F5-7C65-C98D-010A-8DE47BFC7494}"/>
              </a:ext>
            </a:extLst>
          </p:cNvPr>
          <p:cNvCxnSpPr>
            <a:cxnSpLocks/>
          </p:cNvCxnSpPr>
          <p:nvPr/>
        </p:nvCxnSpPr>
        <p:spPr>
          <a:xfrm>
            <a:off x="8725618" y="4844196"/>
            <a:ext cx="2492226" cy="0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43946BD-F738-39AE-4F21-C3236346EF08}"/>
              </a:ext>
            </a:extLst>
          </p:cNvPr>
          <p:cNvCxnSpPr>
            <a:cxnSpLocks/>
          </p:cNvCxnSpPr>
          <p:nvPr/>
        </p:nvCxnSpPr>
        <p:spPr>
          <a:xfrm>
            <a:off x="8724115" y="6038870"/>
            <a:ext cx="2492226" cy="0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46D68AB3-4873-40C6-6ADB-A43356C4CF94}"/>
              </a:ext>
            </a:extLst>
          </p:cNvPr>
          <p:cNvCxnSpPr>
            <a:cxnSpLocks/>
          </p:cNvCxnSpPr>
          <p:nvPr/>
        </p:nvCxnSpPr>
        <p:spPr>
          <a:xfrm>
            <a:off x="8752019" y="3698404"/>
            <a:ext cx="81855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7680D68B-B8CF-839E-0B69-594E860BA4E6}"/>
              </a:ext>
            </a:extLst>
          </p:cNvPr>
          <p:cNvCxnSpPr>
            <a:cxnSpLocks/>
          </p:cNvCxnSpPr>
          <p:nvPr/>
        </p:nvCxnSpPr>
        <p:spPr>
          <a:xfrm>
            <a:off x="8732969" y="4008041"/>
            <a:ext cx="81855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C410726F-0D69-E45F-62D9-F5563006B813}"/>
              </a:ext>
            </a:extLst>
          </p:cNvPr>
          <p:cNvCxnSpPr>
            <a:cxnSpLocks/>
          </p:cNvCxnSpPr>
          <p:nvPr/>
        </p:nvCxnSpPr>
        <p:spPr>
          <a:xfrm>
            <a:off x="8742494" y="4298479"/>
            <a:ext cx="81855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283C6F6A-9CCD-BDBF-A470-881AF328C02F}"/>
              </a:ext>
            </a:extLst>
          </p:cNvPr>
          <p:cNvCxnSpPr>
            <a:cxnSpLocks/>
          </p:cNvCxnSpPr>
          <p:nvPr/>
        </p:nvCxnSpPr>
        <p:spPr>
          <a:xfrm>
            <a:off x="8732969" y="4608116"/>
            <a:ext cx="81855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5" name="TextBox 150">
            <a:extLst>
              <a:ext uri="{FF2B5EF4-FFF2-40B4-BE49-F238E27FC236}">
                <a16:creationId xmlns:a16="http://schemas.microsoft.com/office/drawing/2014/main" id="{CECAD187-6961-98F5-5A88-4C65F3EEE758}"/>
              </a:ext>
            </a:extLst>
          </p:cNvPr>
          <p:cNvSpPr/>
          <p:nvPr/>
        </p:nvSpPr>
        <p:spPr>
          <a:xfrm>
            <a:off x="8637955" y="3441424"/>
            <a:ext cx="1024881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Machine-Text</a:t>
            </a:r>
            <a:endParaRPr lang="it-IT" sz="11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TextBox 150">
            <a:extLst>
              <a:ext uri="{FF2B5EF4-FFF2-40B4-BE49-F238E27FC236}">
                <a16:creationId xmlns:a16="http://schemas.microsoft.com/office/drawing/2014/main" id="{93445685-2532-DD58-8030-C75BC79F8739}"/>
              </a:ext>
            </a:extLst>
          </p:cNvPr>
          <p:cNvSpPr/>
          <p:nvPr/>
        </p:nvSpPr>
        <p:spPr>
          <a:xfrm>
            <a:off x="8661820" y="3746224"/>
            <a:ext cx="966713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Mach-</a:t>
            </a:r>
            <a:r>
              <a:rPr lang="en-GB" sz="1100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PersSta</a:t>
            </a:r>
            <a:endParaRPr lang="it-IT" sz="11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50">
            <a:extLst>
              <a:ext uri="{FF2B5EF4-FFF2-40B4-BE49-F238E27FC236}">
                <a16:creationId xmlns:a16="http://schemas.microsoft.com/office/drawing/2014/main" id="{D91282D4-330D-6ADE-149C-E975CB8FD766}"/>
              </a:ext>
            </a:extLst>
          </p:cNvPr>
          <p:cNvSpPr/>
          <p:nvPr/>
        </p:nvSpPr>
        <p:spPr>
          <a:xfrm>
            <a:off x="8764502" y="4041499"/>
            <a:ext cx="759764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Hum-Text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50">
            <a:extLst>
              <a:ext uri="{FF2B5EF4-FFF2-40B4-BE49-F238E27FC236}">
                <a16:creationId xmlns:a16="http://schemas.microsoft.com/office/drawing/2014/main" id="{F98A7831-7F23-F327-3D84-2FE51CDB48E2}"/>
              </a:ext>
            </a:extLst>
          </p:cNvPr>
          <p:cNvSpPr/>
          <p:nvPr/>
        </p:nvSpPr>
        <p:spPr>
          <a:xfrm>
            <a:off x="8748050" y="4346299"/>
            <a:ext cx="814316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Hum-PerSt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40">
            <a:extLst>
              <a:ext uri="{FF2B5EF4-FFF2-40B4-BE49-F238E27FC236}">
                <a16:creationId xmlns:a16="http://schemas.microsoft.com/office/drawing/2014/main" id="{69FFEB12-C697-645C-25BB-9E7380D7689A}"/>
              </a:ext>
            </a:extLst>
          </p:cNvPr>
          <p:cNvSpPr/>
          <p:nvPr/>
        </p:nvSpPr>
        <p:spPr>
          <a:xfrm>
            <a:off x="5738585" y="3050727"/>
            <a:ext cx="499118" cy="2565059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Natural Language Understanding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1BF1BE-13ED-9B86-40C8-7B7CBF6A6FF4}"/>
              </a:ext>
            </a:extLst>
          </p:cNvPr>
          <p:cNvCxnSpPr>
            <a:cxnSpLocks/>
          </p:cNvCxnSpPr>
          <p:nvPr/>
        </p:nvCxnSpPr>
        <p:spPr>
          <a:xfrm>
            <a:off x="8734805" y="2154284"/>
            <a:ext cx="81855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F5BAAAC-B55D-2ECC-DF6A-B692BF2F4440}"/>
              </a:ext>
            </a:extLst>
          </p:cNvPr>
          <p:cNvCxnSpPr>
            <a:cxnSpLocks/>
          </p:cNvCxnSpPr>
          <p:nvPr/>
        </p:nvCxnSpPr>
        <p:spPr>
          <a:xfrm>
            <a:off x="8718446" y="2410381"/>
            <a:ext cx="81855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3" name="TextBox 150">
            <a:extLst>
              <a:ext uri="{FF2B5EF4-FFF2-40B4-BE49-F238E27FC236}">
                <a16:creationId xmlns:a16="http://schemas.microsoft.com/office/drawing/2014/main" id="{C85A57D0-F965-CC1A-E776-73173FF23871}"/>
              </a:ext>
            </a:extLst>
          </p:cNvPr>
          <p:cNvSpPr/>
          <p:nvPr/>
        </p:nvSpPr>
        <p:spPr>
          <a:xfrm>
            <a:off x="8653518" y="1896086"/>
            <a:ext cx="954289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Avatar Model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150">
            <a:extLst>
              <a:ext uri="{FF2B5EF4-FFF2-40B4-BE49-F238E27FC236}">
                <a16:creationId xmlns:a16="http://schemas.microsoft.com/office/drawing/2014/main" id="{D1E8C215-8E4B-9887-7E9C-9529AF257E79}"/>
              </a:ext>
            </a:extLst>
          </p:cNvPr>
          <p:cNvSpPr/>
          <p:nvPr/>
        </p:nvSpPr>
        <p:spPr>
          <a:xfrm>
            <a:off x="8615486" y="2152183"/>
            <a:ext cx="1050452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Speech Model</a:t>
            </a:r>
            <a:endParaRPr lang="it-IT" sz="11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8ABB1-187C-326C-8A45-CA5FFB566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024"/>
            <a:ext cx="10515600" cy="981462"/>
          </a:xfrm>
        </p:spPr>
        <p:txBody>
          <a:bodyPr>
            <a:noAutofit/>
          </a:bodyPr>
          <a:lstStyle/>
          <a:p>
            <a:r>
              <a:rPr lang="en-US" u="sng" dirty="0">
                <a:hlinkClick r:id="rId2"/>
              </a:rPr>
              <a:t>Human-CAV Interaction</a:t>
            </a:r>
            <a:r>
              <a:rPr lang="en-GB" sz="3600" dirty="0"/>
              <a:t> (MMC-HCI) V2.5</a:t>
            </a:r>
          </a:p>
        </p:txBody>
      </p:sp>
      <p:sp>
        <p:nvSpPr>
          <p:cNvPr id="46" name="Rectangle 175">
            <a:extLst>
              <a:ext uri="{FF2B5EF4-FFF2-40B4-BE49-F238E27FC236}">
                <a16:creationId xmlns:a16="http://schemas.microsoft.com/office/drawing/2014/main" id="{D03EACB6-FE0F-8849-63AF-193E7511A806}"/>
              </a:ext>
            </a:extLst>
          </p:cNvPr>
          <p:cNvSpPr/>
          <p:nvPr/>
        </p:nvSpPr>
        <p:spPr>
          <a:xfrm>
            <a:off x="810871" y="2778180"/>
            <a:ext cx="522704" cy="2247232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Environment Sensing </a:t>
            </a:r>
            <a:r>
              <a:rPr lang="en-GB" sz="12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Subsystem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961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D01E-1FDB-7A59-FBD2-6512EF430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Audio-Visual Scene Description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B4A20B-3752-C5AD-ECF3-10AB6E88A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5E0C9-A0B8-C7D2-48E5-31F76927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66D06373-D2FA-ABB1-5BBB-A4B15BFE5FE6}"/>
              </a:ext>
            </a:extLst>
          </p:cNvPr>
          <p:cNvSpPr/>
          <p:nvPr/>
        </p:nvSpPr>
        <p:spPr>
          <a:xfrm>
            <a:off x="4300262" y="1700111"/>
            <a:ext cx="3402419" cy="5113880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156">
            <a:extLst>
              <a:ext uri="{FF2B5EF4-FFF2-40B4-BE49-F238E27FC236}">
                <a16:creationId xmlns:a16="http://schemas.microsoft.com/office/drawing/2014/main" id="{134CC6A3-3F74-0C94-0B22-DDE24D64ABD9}"/>
              </a:ext>
            </a:extLst>
          </p:cNvPr>
          <p:cNvSpPr/>
          <p:nvPr/>
        </p:nvSpPr>
        <p:spPr>
          <a:xfrm>
            <a:off x="3041527" y="2254985"/>
            <a:ext cx="134262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Speech Object  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FEC942-7241-5C9D-E9B4-831E472819D1}"/>
              </a:ext>
            </a:extLst>
          </p:cNvPr>
          <p:cNvCxnSpPr>
            <a:cxnSpLocks/>
          </p:cNvCxnSpPr>
          <p:nvPr/>
        </p:nvCxnSpPr>
        <p:spPr>
          <a:xfrm>
            <a:off x="2991460" y="2551450"/>
            <a:ext cx="1404588" cy="4027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" name="Rectangle 111">
            <a:extLst>
              <a:ext uri="{FF2B5EF4-FFF2-40B4-BE49-F238E27FC236}">
                <a16:creationId xmlns:a16="http://schemas.microsoft.com/office/drawing/2014/main" id="{250A5496-39D6-C715-5402-CBC7F7D49EB6}"/>
              </a:ext>
            </a:extLst>
          </p:cNvPr>
          <p:cNvSpPr/>
          <p:nvPr/>
        </p:nvSpPr>
        <p:spPr>
          <a:xfrm>
            <a:off x="4402714" y="1969318"/>
            <a:ext cx="869180" cy="1053419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Speech Scene  Description</a:t>
            </a:r>
            <a:endParaRPr lang="it-IT" sz="14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9" name="TextBox 156">
            <a:extLst>
              <a:ext uri="{FF2B5EF4-FFF2-40B4-BE49-F238E27FC236}">
                <a16:creationId xmlns:a16="http://schemas.microsoft.com/office/drawing/2014/main" id="{8D2EFC94-DF7F-5D9B-15C2-477CBAB745EA}"/>
              </a:ext>
            </a:extLst>
          </p:cNvPr>
          <p:cNvSpPr/>
          <p:nvPr/>
        </p:nvSpPr>
        <p:spPr>
          <a:xfrm>
            <a:off x="3042813" y="5640940"/>
            <a:ext cx="134262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Visual Object  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BD695E-71F5-5443-74D6-EF31B0B9C2D7}"/>
              </a:ext>
            </a:extLst>
          </p:cNvPr>
          <p:cNvCxnSpPr>
            <a:cxnSpLocks/>
          </p:cNvCxnSpPr>
          <p:nvPr/>
        </p:nvCxnSpPr>
        <p:spPr>
          <a:xfrm>
            <a:off x="3012099" y="5941431"/>
            <a:ext cx="1385236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" name="Rectangle 111">
            <a:extLst>
              <a:ext uri="{FF2B5EF4-FFF2-40B4-BE49-F238E27FC236}">
                <a16:creationId xmlns:a16="http://schemas.microsoft.com/office/drawing/2014/main" id="{0A24EBD8-F23D-4426-7928-5E03B4A9221C}"/>
              </a:ext>
            </a:extLst>
          </p:cNvPr>
          <p:cNvSpPr/>
          <p:nvPr/>
        </p:nvSpPr>
        <p:spPr>
          <a:xfrm>
            <a:off x="4411730" y="5436078"/>
            <a:ext cx="869180" cy="105504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Visual Scene Description</a:t>
            </a:r>
            <a:endParaRPr lang="it-IT" sz="14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12" name="Rectangle 111">
            <a:extLst>
              <a:ext uri="{FF2B5EF4-FFF2-40B4-BE49-F238E27FC236}">
                <a16:creationId xmlns:a16="http://schemas.microsoft.com/office/drawing/2014/main" id="{BAFCAA45-3DF4-FB2F-FC62-DF31180FAE62}"/>
              </a:ext>
            </a:extLst>
          </p:cNvPr>
          <p:cNvSpPr/>
          <p:nvPr/>
        </p:nvSpPr>
        <p:spPr>
          <a:xfrm>
            <a:off x="4407680" y="3092947"/>
            <a:ext cx="869180" cy="1153464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Scene Description</a:t>
            </a:r>
            <a:endParaRPr lang="it-IT" sz="14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13" name="TextBox 156">
            <a:extLst>
              <a:ext uri="{FF2B5EF4-FFF2-40B4-BE49-F238E27FC236}">
                <a16:creationId xmlns:a16="http://schemas.microsoft.com/office/drawing/2014/main" id="{065A6C2B-5A7D-605E-E66E-3A25CF8B5ED7}"/>
              </a:ext>
            </a:extLst>
          </p:cNvPr>
          <p:cNvSpPr/>
          <p:nvPr/>
        </p:nvSpPr>
        <p:spPr>
          <a:xfrm>
            <a:off x="3042814" y="3408028"/>
            <a:ext cx="134262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Object  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1CECE2-A7B7-1190-D0C4-1D087C2F0E6A}"/>
              </a:ext>
            </a:extLst>
          </p:cNvPr>
          <p:cNvGrpSpPr/>
          <p:nvPr/>
        </p:nvGrpSpPr>
        <p:grpSpPr>
          <a:xfrm>
            <a:off x="7564091" y="3124915"/>
            <a:ext cx="1588480" cy="2102909"/>
            <a:chOff x="6961991" y="4212015"/>
            <a:chExt cx="2922605" cy="2609462"/>
          </a:xfrm>
        </p:grpSpPr>
        <p:sp>
          <p:nvSpPr>
            <p:cNvPr id="15" name="TextBox 54">
              <a:extLst>
                <a:ext uri="{FF2B5EF4-FFF2-40B4-BE49-F238E27FC236}">
                  <a16:creationId xmlns:a16="http://schemas.microsoft.com/office/drawing/2014/main" id="{AA929F70-2FA2-C5E5-ADF3-6725847373D3}"/>
                </a:ext>
              </a:extLst>
            </p:cNvPr>
            <p:cNvSpPr/>
            <p:nvPr/>
          </p:nvSpPr>
          <p:spPr>
            <a:xfrm>
              <a:off x="7174080" y="4212015"/>
              <a:ext cx="2710516" cy="64745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Audio-Visual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Scene Descriptors</a:t>
              </a:r>
              <a:endParaRPr lang="it-IT" sz="1400" b="0" strike="noStrike" spc="-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C5C61FD-E9F9-824E-C930-3AAB1E2E2259}"/>
                </a:ext>
              </a:extLst>
            </p:cNvPr>
            <p:cNvCxnSpPr>
              <a:cxnSpLocks/>
            </p:cNvCxnSpPr>
            <p:nvPr/>
          </p:nvCxnSpPr>
          <p:spPr>
            <a:xfrm>
              <a:off x="6978594" y="4541568"/>
              <a:ext cx="2342692" cy="6233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C99701-9897-A395-EA26-2914F9EAF87E}"/>
                </a:ext>
              </a:extLst>
            </p:cNvPr>
            <p:cNvCxnSpPr>
              <a:cxnSpLocks/>
            </p:cNvCxnSpPr>
            <p:nvPr/>
          </p:nvCxnSpPr>
          <p:spPr>
            <a:xfrm>
              <a:off x="6961991" y="6815244"/>
              <a:ext cx="2342693" cy="6233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sp>
        <p:nvSpPr>
          <p:cNvPr id="18" name="TextBox 125">
            <a:extLst>
              <a:ext uri="{FF2B5EF4-FFF2-40B4-BE49-F238E27FC236}">
                <a16:creationId xmlns:a16="http://schemas.microsoft.com/office/drawing/2014/main" id="{14041AF7-875E-84D1-B321-029C06623DC2}"/>
              </a:ext>
            </a:extLst>
          </p:cNvPr>
          <p:cNvSpPr/>
          <p:nvPr/>
        </p:nvSpPr>
        <p:spPr>
          <a:xfrm>
            <a:off x="5165555" y="1977898"/>
            <a:ext cx="163269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Speech Scene Descriptors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09B883-C22F-31B6-189F-654BD9EB90C3}"/>
              </a:ext>
            </a:extLst>
          </p:cNvPr>
          <p:cNvCxnSpPr>
            <a:cxnSpLocks/>
          </p:cNvCxnSpPr>
          <p:nvPr/>
        </p:nvCxnSpPr>
        <p:spPr>
          <a:xfrm>
            <a:off x="5282883" y="2234426"/>
            <a:ext cx="145138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0" name="TextBox 125">
            <a:extLst>
              <a:ext uri="{FF2B5EF4-FFF2-40B4-BE49-F238E27FC236}">
                <a16:creationId xmlns:a16="http://schemas.microsoft.com/office/drawing/2014/main" id="{00817D2B-E7E0-E520-C464-5E97DB9A5E5A}"/>
              </a:ext>
            </a:extLst>
          </p:cNvPr>
          <p:cNvSpPr/>
          <p:nvPr/>
        </p:nvSpPr>
        <p:spPr>
          <a:xfrm>
            <a:off x="5108682" y="5451052"/>
            <a:ext cx="178725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Visual Scene Descriptors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953E02-9DD7-C04A-1BD0-BA9C8647722B}"/>
              </a:ext>
            </a:extLst>
          </p:cNvPr>
          <p:cNvCxnSpPr>
            <a:cxnSpLocks/>
          </p:cNvCxnSpPr>
          <p:nvPr/>
        </p:nvCxnSpPr>
        <p:spPr>
          <a:xfrm>
            <a:off x="5284533" y="5707581"/>
            <a:ext cx="145138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2" name="Rectangle 111">
            <a:extLst>
              <a:ext uri="{FF2B5EF4-FFF2-40B4-BE49-F238E27FC236}">
                <a16:creationId xmlns:a16="http://schemas.microsoft.com/office/drawing/2014/main" id="{9F5C26DA-C1D0-F53F-DAB3-412AFE27FF56}"/>
              </a:ext>
            </a:extLst>
          </p:cNvPr>
          <p:cNvSpPr/>
          <p:nvPr/>
        </p:nvSpPr>
        <p:spPr>
          <a:xfrm>
            <a:off x="6704885" y="1801716"/>
            <a:ext cx="859206" cy="4922844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Audio-Visual Scene Multiplexing</a:t>
            </a:r>
            <a:endParaRPr lang="it-IT" sz="14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23" name="TextBox 125">
            <a:extLst>
              <a:ext uri="{FF2B5EF4-FFF2-40B4-BE49-F238E27FC236}">
                <a16:creationId xmlns:a16="http://schemas.microsoft.com/office/drawing/2014/main" id="{CAC1C56B-F5E7-78F1-5A67-9A6AD9FA2B6C}"/>
              </a:ext>
            </a:extLst>
          </p:cNvPr>
          <p:cNvSpPr/>
          <p:nvPr/>
        </p:nvSpPr>
        <p:spPr>
          <a:xfrm>
            <a:off x="5156076" y="3105765"/>
            <a:ext cx="166009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400" spc="-1" dirty="0">
                <a:latin typeface="Calibri" panose="020F0502020204030204" pitchFamily="34" charset="0"/>
                <a:cs typeface="Calibri" panose="020F0502020204030204" pitchFamily="34" charset="0"/>
              </a:rPr>
              <a:t>Audio </a:t>
            </a:r>
            <a:r>
              <a:rPr lang="it-IT" sz="1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Scene Descriptors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430BE5C-16F9-DCB3-0ABA-67C9FBDA6D32}"/>
              </a:ext>
            </a:extLst>
          </p:cNvPr>
          <p:cNvCxnSpPr>
            <a:cxnSpLocks/>
          </p:cNvCxnSpPr>
          <p:nvPr/>
        </p:nvCxnSpPr>
        <p:spPr>
          <a:xfrm>
            <a:off x="5269995" y="3369448"/>
            <a:ext cx="145138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70E33E3-ED83-E42D-FCBE-8A9AD0F38BED}"/>
              </a:ext>
            </a:extLst>
          </p:cNvPr>
          <p:cNvCxnSpPr>
            <a:cxnSpLocks/>
          </p:cNvCxnSpPr>
          <p:nvPr/>
        </p:nvCxnSpPr>
        <p:spPr>
          <a:xfrm>
            <a:off x="3012099" y="1903693"/>
            <a:ext cx="3671919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6" name="TextBox 156">
            <a:extLst>
              <a:ext uri="{FF2B5EF4-FFF2-40B4-BE49-F238E27FC236}">
                <a16:creationId xmlns:a16="http://schemas.microsoft.com/office/drawing/2014/main" id="{A3238115-71D4-3207-E0A7-3FCB535F96B9}"/>
              </a:ext>
            </a:extLst>
          </p:cNvPr>
          <p:cNvSpPr/>
          <p:nvPr/>
        </p:nvSpPr>
        <p:spPr>
          <a:xfrm>
            <a:off x="3030503" y="1605284"/>
            <a:ext cx="134262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Space-Time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156">
            <a:extLst>
              <a:ext uri="{FF2B5EF4-FFF2-40B4-BE49-F238E27FC236}">
                <a16:creationId xmlns:a16="http://schemas.microsoft.com/office/drawing/2014/main" id="{7F2514A7-7D4C-B333-1BEA-7F122C1F5618}"/>
              </a:ext>
            </a:extLst>
          </p:cNvPr>
          <p:cNvSpPr/>
          <p:nvPr/>
        </p:nvSpPr>
        <p:spPr>
          <a:xfrm>
            <a:off x="2918451" y="6336541"/>
            <a:ext cx="1367846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Basic AV Scene Descriptors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6A05EDC-6B1F-79A9-A728-E30D17EDAD7D}"/>
              </a:ext>
            </a:extLst>
          </p:cNvPr>
          <p:cNvCxnSpPr>
            <a:cxnSpLocks/>
            <a:stCxn id="27" idx="1"/>
          </p:cNvCxnSpPr>
          <p:nvPr/>
        </p:nvCxnSpPr>
        <p:spPr>
          <a:xfrm flipV="1">
            <a:off x="2918451" y="6596152"/>
            <a:ext cx="3786433" cy="1272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16426C3-EE6D-CE26-D111-A5523CFE1754}"/>
              </a:ext>
            </a:extLst>
          </p:cNvPr>
          <p:cNvCxnSpPr>
            <a:cxnSpLocks/>
          </p:cNvCxnSpPr>
          <p:nvPr/>
        </p:nvCxnSpPr>
        <p:spPr>
          <a:xfrm>
            <a:off x="2991460" y="3710407"/>
            <a:ext cx="1385236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0" name="TextBox 156">
            <a:extLst>
              <a:ext uri="{FF2B5EF4-FFF2-40B4-BE49-F238E27FC236}">
                <a16:creationId xmlns:a16="http://schemas.microsoft.com/office/drawing/2014/main" id="{C954B81B-9986-7753-A5CE-196F80913F7B}"/>
              </a:ext>
            </a:extLst>
          </p:cNvPr>
          <p:cNvSpPr/>
          <p:nvPr/>
        </p:nvSpPr>
        <p:spPr>
          <a:xfrm>
            <a:off x="3039429" y="4526731"/>
            <a:ext cx="134262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LiDAR Object  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1629C5A-20BC-4916-749D-41B36DED3F8A}"/>
              </a:ext>
            </a:extLst>
          </p:cNvPr>
          <p:cNvCxnSpPr>
            <a:cxnSpLocks/>
          </p:cNvCxnSpPr>
          <p:nvPr/>
        </p:nvCxnSpPr>
        <p:spPr>
          <a:xfrm>
            <a:off x="3008715" y="4827222"/>
            <a:ext cx="1385236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2" name="Rectangle 111">
            <a:extLst>
              <a:ext uri="{FF2B5EF4-FFF2-40B4-BE49-F238E27FC236}">
                <a16:creationId xmlns:a16="http://schemas.microsoft.com/office/drawing/2014/main" id="{06835AD1-8D84-D361-C0D3-C530BA850667}"/>
              </a:ext>
            </a:extLst>
          </p:cNvPr>
          <p:cNvSpPr/>
          <p:nvPr/>
        </p:nvSpPr>
        <p:spPr>
          <a:xfrm>
            <a:off x="4408346" y="4321869"/>
            <a:ext cx="869180" cy="105504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LiDAR Scene Description</a:t>
            </a:r>
            <a:endParaRPr lang="it-IT" sz="14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33" name="TextBox 125">
            <a:extLst>
              <a:ext uri="{FF2B5EF4-FFF2-40B4-BE49-F238E27FC236}">
                <a16:creationId xmlns:a16="http://schemas.microsoft.com/office/drawing/2014/main" id="{E4063E48-1CFD-A52D-45D2-2F0E15065B28}"/>
              </a:ext>
            </a:extLst>
          </p:cNvPr>
          <p:cNvSpPr/>
          <p:nvPr/>
        </p:nvSpPr>
        <p:spPr>
          <a:xfrm>
            <a:off x="5105298" y="4330865"/>
            <a:ext cx="178725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LiDAR Scene Descriptors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AD3971-3F38-F1E2-A52D-1D9EBE1A47A0}"/>
              </a:ext>
            </a:extLst>
          </p:cNvPr>
          <p:cNvCxnSpPr>
            <a:cxnSpLocks/>
          </p:cNvCxnSpPr>
          <p:nvPr/>
        </p:nvCxnSpPr>
        <p:spPr>
          <a:xfrm>
            <a:off x="5281149" y="4587394"/>
            <a:ext cx="145138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0358AF-4D47-55BC-D164-AADDAA72AB30}"/>
              </a:ext>
            </a:extLst>
          </p:cNvPr>
          <p:cNvCxnSpPr>
            <a:cxnSpLocks/>
          </p:cNvCxnSpPr>
          <p:nvPr/>
        </p:nvCxnSpPr>
        <p:spPr>
          <a:xfrm>
            <a:off x="5276860" y="2798695"/>
            <a:ext cx="145138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A6AEAFE-C499-BB18-0B97-A905E0524082}"/>
              </a:ext>
            </a:extLst>
          </p:cNvPr>
          <p:cNvCxnSpPr>
            <a:cxnSpLocks/>
          </p:cNvCxnSpPr>
          <p:nvPr/>
        </p:nvCxnSpPr>
        <p:spPr>
          <a:xfrm>
            <a:off x="5284533" y="3982036"/>
            <a:ext cx="145138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A476B10-5B0F-134A-0B92-5F368ACF2AE2}"/>
              </a:ext>
            </a:extLst>
          </p:cNvPr>
          <p:cNvCxnSpPr>
            <a:cxnSpLocks/>
          </p:cNvCxnSpPr>
          <p:nvPr/>
        </p:nvCxnSpPr>
        <p:spPr>
          <a:xfrm>
            <a:off x="5276860" y="5111589"/>
            <a:ext cx="145138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3CE435F-FC6A-6238-BB5B-2B8F62C82C46}"/>
              </a:ext>
            </a:extLst>
          </p:cNvPr>
          <p:cNvCxnSpPr>
            <a:cxnSpLocks/>
          </p:cNvCxnSpPr>
          <p:nvPr/>
        </p:nvCxnSpPr>
        <p:spPr>
          <a:xfrm>
            <a:off x="5284533" y="6259072"/>
            <a:ext cx="145138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A886A1C-8B9A-4DF3-9BEA-D07C77AFDBF7}"/>
              </a:ext>
            </a:extLst>
          </p:cNvPr>
          <p:cNvSpPr txBox="1"/>
          <p:nvPr/>
        </p:nvSpPr>
        <p:spPr>
          <a:xfrm>
            <a:off x="5723819" y="248485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397721-746C-A0A0-3E85-9B7166BDC1A1}"/>
              </a:ext>
            </a:extLst>
          </p:cNvPr>
          <p:cNvSpPr txBox="1"/>
          <p:nvPr/>
        </p:nvSpPr>
        <p:spPr>
          <a:xfrm>
            <a:off x="5710034" y="367385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5CB9D78-42A9-8721-353D-C9316292E121}"/>
              </a:ext>
            </a:extLst>
          </p:cNvPr>
          <p:cNvSpPr txBox="1"/>
          <p:nvPr/>
        </p:nvSpPr>
        <p:spPr>
          <a:xfrm>
            <a:off x="5730601" y="480427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4189C39-B3C4-EC8E-DAE7-8D7E669259A2}"/>
              </a:ext>
            </a:extLst>
          </p:cNvPr>
          <p:cNvSpPr txBox="1"/>
          <p:nvPr/>
        </p:nvSpPr>
        <p:spPr>
          <a:xfrm>
            <a:off x="5736782" y="594161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10C55B4-DB1B-7D3A-1BCD-5E5C308F4198}"/>
              </a:ext>
            </a:extLst>
          </p:cNvPr>
          <p:cNvSpPr txBox="1"/>
          <p:nvPr/>
        </p:nvSpPr>
        <p:spPr>
          <a:xfrm>
            <a:off x="7727099" y="488397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</a:p>
        </p:txBody>
      </p:sp>
    </p:spTree>
    <p:extLst>
      <p:ext uri="{BB962C8B-B14F-4D97-AF65-F5344CB8AC3E}">
        <p14:creationId xmlns:p14="http://schemas.microsoft.com/office/powerpoint/2010/main" val="1971948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A1D41F-AD67-5E5B-D7C8-7B2C8F4A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FBBC8-ABCD-5680-DA68-B05D8E6C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EF965EC3-6F51-4E3F-355C-DDC65B8F79C8}"/>
              </a:ext>
            </a:extLst>
          </p:cNvPr>
          <p:cNvSpPr/>
          <p:nvPr/>
        </p:nvSpPr>
        <p:spPr>
          <a:xfrm>
            <a:off x="1890946" y="1137859"/>
            <a:ext cx="8265109" cy="56494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63D7D-81CE-6BBC-96F4-88BF8105DD81}"/>
              </a:ext>
            </a:extLst>
          </p:cNvPr>
          <p:cNvSpPr txBox="1"/>
          <p:nvPr/>
        </p:nvSpPr>
        <p:spPr>
          <a:xfrm>
            <a:off x="5503374" y="3431175"/>
            <a:ext cx="1031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Machine Speech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FC8A5-54FC-9667-EFC3-33829C194307}"/>
              </a:ext>
            </a:extLst>
          </p:cNvPr>
          <p:cNvSpPr/>
          <p:nvPr/>
        </p:nvSpPr>
        <p:spPr>
          <a:xfrm>
            <a:off x="4472487" y="2726925"/>
            <a:ext cx="1020726" cy="14735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Text-To-Speech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BD92F-1F7A-8D2D-CF62-E3C1697B4D97}"/>
              </a:ext>
            </a:extLst>
          </p:cNvPr>
          <p:cNvCxnSpPr>
            <a:cxnSpLocks/>
          </p:cNvCxnSpPr>
          <p:nvPr/>
        </p:nvCxnSpPr>
        <p:spPr>
          <a:xfrm>
            <a:off x="5497490" y="3767525"/>
            <a:ext cx="102346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3281A10-EAF0-24B5-EEF5-373B8F505012}"/>
              </a:ext>
            </a:extLst>
          </p:cNvPr>
          <p:cNvSpPr/>
          <p:nvPr/>
        </p:nvSpPr>
        <p:spPr>
          <a:xfrm>
            <a:off x="6530980" y="5040440"/>
            <a:ext cx="1020726" cy="13177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Entity Body Description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A62AB2-732C-00F8-5E37-D6EE68D8AE2B}"/>
              </a:ext>
            </a:extLst>
          </p:cNvPr>
          <p:cNvCxnSpPr>
            <a:cxnSpLocks/>
          </p:cNvCxnSpPr>
          <p:nvPr/>
        </p:nvCxnSpPr>
        <p:spPr>
          <a:xfrm>
            <a:off x="7484201" y="4253368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F5A5A6-9F0E-027C-288E-16E0EC513C0D}"/>
              </a:ext>
            </a:extLst>
          </p:cNvPr>
          <p:cNvCxnSpPr>
            <a:cxnSpLocks/>
          </p:cNvCxnSpPr>
          <p:nvPr/>
        </p:nvCxnSpPr>
        <p:spPr>
          <a:xfrm>
            <a:off x="7497388" y="5720140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995B0CE-16D9-807D-C39D-B05BD3E8A7C9}"/>
              </a:ext>
            </a:extLst>
          </p:cNvPr>
          <p:cNvSpPr/>
          <p:nvPr/>
        </p:nvSpPr>
        <p:spPr>
          <a:xfrm>
            <a:off x="9007746" y="1234441"/>
            <a:ext cx="1020726" cy="54521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Scene and Avatar Rendering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ADC16-15EA-17F6-E344-23488DFAA14A}"/>
              </a:ext>
            </a:extLst>
          </p:cNvPr>
          <p:cNvCxnSpPr>
            <a:cxnSpLocks/>
          </p:cNvCxnSpPr>
          <p:nvPr/>
        </p:nvCxnSpPr>
        <p:spPr>
          <a:xfrm>
            <a:off x="746226" y="6475058"/>
            <a:ext cx="827928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C8E944D-0316-E460-3D5A-AA52CCC944FB}"/>
              </a:ext>
            </a:extLst>
          </p:cNvPr>
          <p:cNvSpPr txBox="1"/>
          <p:nvPr/>
        </p:nvSpPr>
        <p:spPr>
          <a:xfrm>
            <a:off x="7524610" y="3940284"/>
            <a:ext cx="1477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Machine Face Descriptors</a:t>
            </a:r>
            <a:endParaRPr lang="it-IT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67ECF7-0A4A-1082-5BAF-D832CB512EDC}"/>
              </a:ext>
            </a:extLst>
          </p:cNvPr>
          <p:cNvSpPr txBox="1"/>
          <p:nvPr/>
        </p:nvSpPr>
        <p:spPr>
          <a:xfrm>
            <a:off x="7520217" y="5409404"/>
            <a:ext cx="1562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Machine Body Descriptors</a:t>
            </a:r>
            <a:endParaRPr lang="it-IT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130334-F3AA-4352-0948-E4D1C8524A15}"/>
              </a:ext>
            </a:extLst>
          </p:cNvPr>
          <p:cNvSpPr txBox="1"/>
          <p:nvPr/>
        </p:nvSpPr>
        <p:spPr>
          <a:xfrm>
            <a:off x="7294928" y="2709846"/>
            <a:ext cx="1824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Machine Speech</a:t>
            </a:r>
            <a:endParaRPr lang="it-IT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F4FC63-3319-65AF-26BD-2A7A47B006C3}"/>
              </a:ext>
            </a:extLst>
          </p:cNvPr>
          <p:cNvCxnSpPr>
            <a:cxnSpLocks/>
          </p:cNvCxnSpPr>
          <p:nvPr/>
        </p:nvCxnSpPr>
        <p:spPr>
          <a:xfrm>
            <a:off x="3028441" y="3834302"/>
            <a:ext cx="14521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8" name="Title 27">
            <a:extLst>
              <a:ext uri="{FF2B5EF4-FFF2-40B4-BE49-F238E27FC236}">
                <a16:creationId xmlns:a16="http://schemas.microsoft.com/office/drawing/2014/main" id="{5C9AF460-3EDB-48E8-32FB-0DA215C6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43"/>
            <a:ext cx="12191999" cy="826657"/>
          </a:xfrm>
        </p:spPr>
        <p:txBody>
          <a:bodyPr vert="horz">
            <a:noAutofit/>
          </a:bodyPr>
          <a:lstStyle/>
          <a:p>
            <a:pPr algn="ctr"/>
            <a:r>
              <a:rPr lang="en-GB" sz="4000" dirty="0"/>
              <a:t>Response and Scene Rendering</a:t>
            </a:r>
            <a:endParaRPr lang="en-150" sz="40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FF172C-5DD0-59FD-0047-2E4A69E346D8}"/>
              </a:ext>
            </a:extLst>
          </p:cNvPr>
          <p:cNvCxnSpPr>
            <a:cxnSpLocks/>
          </p:cNvCxnSpPr>
          <p:nvPr/>
        </p:nvCxnSpPr>
        <p:spPr>
          <a:xfrm>
            <a:off x="5487589" y="3073705"/>
            <a:ext cx="354128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09F26C-8AF0-B22D-8DE4-3E9E79FA84CE}"/>
              </a:ext>
            </a:extLst>
          </p:cNvPr>
          <p:cNvCxnSpPr>
            <a:cxnSpLocks/>
          </p:cNvCxnSpPr>
          <p:nvPr/>
        </p:nvCxnSpPr>
        <p:spPr>
          <a:xfrm>
            <a:off x="3022906" y="4750411"/>
            <a:ext cx="349390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903D987-F2D0-4B8F-CA1D-A595F6B32284}"/>
              </a:ext>
            </a:extLst>
          </p:cNvPr>
          <p:cNvCxnSpPr>
            <a:cxnSpLocks/>
          </p:cNvCxnSpPr>
          <p:nvPr/>
        </p:nvCxnSpPr>
        <p:spPr>
          <a:xfrm>
            <a:off x="738026" y="3058513"/>
            <a:ext cx="375435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A5C762-ECA7-8C53-A3ED-145C957F26F2}"/>
              </a:ext>
            </a:extLst>
          </p:cNvPr>
          <p:cNvCxnSpPr>
            <a:cxnSpLocks/>
          </p:cNvCxnSpPr>
          <p:nvPr/>
        </p:nvCxnSpPr>
        <p:spPr>
          <a:xfrm>
            <a:off x="738026" y="3475457"/>
            <a:ext cx="375435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6A071E-5479-A1B1-4ED5-D6064257A210}"/>
              </a:ext>
            </a:extLst>
          </p:cNvPr>
          <p:cNvCxnSpPr>
            <a:cxnSpLocks/>
          </p:cNvCxnSpPr>
          <p:nvPr/>
        </p:nvCxnSpPr>
        <p:spPr>
          <a:xfrm>
            <a:off x="3022906" y="5182413"/>
            <a:ext cx="349390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BB1A4AC-3C70-31CD-EC6E-526E03DE4D38}"/>
              </a:ext>
            </a:extLst>
          </p:cNvPr>
          <p:cNvCxnSpPr>
            <a:cxnSpLocks/>
          </p:cNvCxnSpPr>
          <p:nvPr/>
        </p:nvCxnSpPr>
        <p:spPr>
          <a:xfrm>
            <a:off x="746226" y="5708844"/>
            <a:ext cx="5813635" cy="450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D7C136F-5C60-4675-9D2D-2C7814BD5682}"/>
              </a:ext>
            </a:extLst>
          </p:cNvPr>
          <p:cNvSpPr/>
          <p:nvPr/>
        </p:nvSpPr>
        <p:spPr>
          <a:xfrm>
            <a:off x="6516806" y="3554673"/>
            <a:ext cx="1020726" cy="1366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Entity Face Description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D1B87D0-CFED-ACB7-D9C1-4929B3BC0DF2}"/>
              </a:ext>
            </a:extLst>
          </p:cNvPr>
          <p:cNvCxnSpPr>
            <a:cxnSpLocks/>
          </p:cNvCxnSpPr>
          <p:nvPr/>
        </p:nvCxnSpPr>
        <p:spPr>
          <a:xfrm>
            <a:off x="743087" y="4753383"/>
            <a:ext cx="129860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E702D3D-299A-C07A-E2C2-02446EE2FF3E}"/>
              </a:ext>
            </a:extLst>
          </p:cNvPr>
          <p:cNvSpPr txBox="1"/>
          <p:nvPr/>
        </p:nvSpPr>
        <p:spPr>
          <a:xfrm>
            <a:off x="610443" y="3106025"/>
            <a:ext cx="1328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Text Object</a:t>
            </a:r>
            <a:endParaRPr lang="it-IT" b="0" strike="noStrike" spc="-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C5E7F1-04D3-40D5-4408-CF1EC4C7CF0A}"/>
              </a:ext>
            </a:extLst>
          </p:cNvPr>
          <p:cNvSpPr txBox="1"/>
          <p:nvPr/>
        </p:nvSpPr>
        <p:spPr>
          <a:xfrm>
            <a:off x="390370" y="2692635"/>
            <a:ext cx="1543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Speech Model</a:t>
            </a:r>
            <a:endParaRPr lang="en-GB" b="0" strike="noStrike" spc="-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ACF2AC-3533-BC5C-A95F-295228005121}"/>
              </a:ext>
            </a:extLst>
          </p:cNvPr>
          <p:cNvSpPr txBox="1"/>
          <p:nvPr/>
        </p:nvSpPr>
        <p:spPr>
          <a:xfrm>
            <a:off x="270761" y="4390103"/>
            <a:ext cx="1626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>
                <a:solidFill>
                  <a:srgbClr val="00B05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Personal Status</a:t>
            </a:r>
            <a:endParaRPr lang="en-GB" b="0" strike="noStrike" spc="-1">
              <a:solidFill>
                <a:srgbClr val="00B05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B6BAE4-D7E5-B814-C76A-E33C0826E690}"/>
              </a:ext>
            </a:extLst>
          </p:cNvPr>
          <p:cNvSpPr txBox="1"/>
          <p:nvPr/>
        </p:nvSpPr>
        <p:spPr>
          <a:xfrm>
            <a:off x="647118" y="3989855"/>
            <a:ext cx="1243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Text Object</a:t>
            </a:r>
            <a:endParaRPr lang="it-IT" b="0" strike="noStrike" spc="-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85">
            <a:extLst>
              <a:ext uri="{FF2B5EF4-FFF2-40B4-BE49-F238E27FC236}">
                <a16:creationId xmlns:a16="http://schemas.microsoft.com/office/drawing/2014/main" id="{835F29A5-3A25-6B7F-34A3-E57F343EB4EA}"/>
              </a:ext>
            </a:extLst>
          </p:cNvPr>
          <p:cNvSpPr/>
          <p:nvPr/>
        </p:nvSpPr>
        <p:spPr>
          <a:xfrm>
            <a:off x="4371385" y="4388821"/>
            <a:ext cx="214957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Face Personal Status</a:t>
            </a:r>
            <a:endParaRPr lang="en-GB" b="0" strike="noStrike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2849534-C86F-8013-A1DE-2350CCD04983}"/>
              </a:ext>
            </a:extLst>
          </p:cNvPr>
          <p:cNvCxnSpPr>
            <a:cxnSpLocks/>
          </p:cNvCxnSpPr>
          <p:nvPr/>
        </p:nvCxnSpPr>
        <p:spPr>
          <a:xfrm>
            <a:off x="746899" y="4357191"/>
            <a:ext cx="577846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3" name="TextBox 85">
            <a:extLst>
              <a:ext uri="{FF2B5EF4-FFF2-40B4-BE49-F238E27FC236}">
                <a16:creationId xmlns:a16="http://schemas.microsoft.com/office/drawing/2014/main" id="{4F0B9252-6D3D-3328-6421-2987A51FE6B6}"/>
              </a:ext>
            </a:extLst>
          </p:cNvPr>
          <p:cNvSpPr/>
          <p:nvPr/>
        </p:nvSpPr>
        <p:spPr>
          <a:xfrm>
            <a:off x="2950818" y="3508953"/>
            <a:ext cx="1599442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Speech</a:t>
            </a:r>
          </a:p>
          <a:p>
            <a:pPr algn="ctr">
              <a:lnSpc>
                <a:spcPct val="100000"/>
              </a:lnSpc>
              <a:buNone/>
            </a:pPr>
            <a:r>
              <a:rPr lang="en-US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Personal</a:t>
            </a:r>
            <a:r>
              <a:rPr lang="en-US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Status</a:t>
            </a:r>
            <a:endParaRPr lang="en-GB" b="0" strike="noStrike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34" name="TextBox 85">
            <a:extLst>
              <a:ext uri="{FF2B5EF4-FFF2-40B4-BE49-F238E27FC236}">
                <a16:creationId xmlns:a16="http://schemas.microsoft.com/office/drawing/2014/main" id="{871045C7-2445-ABD7-E2B6-D53744E34A75}"/>
              </a:ext>
            </a:extLst>
          </p:cNvPr>
          <p:cNvSpPr/>
          <p:nvPr/>
        </p:nvSpPr>
        <p:spPr>
          <a:xfrm>
            <a:off x="4043632" y="4809790"/>
            <a:ext cx="2469667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Gesture Personal Status</a:t>
            </a:r>
            <a:endParaRPr lang="en-GB" b="0" strike="noStrike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3FF66F-68CC-918E-9346-D41A3DBBA3FF}"/>
              </a:ext>
            </a:extLst>
          </p:cNvPr>
          <p:cNvSpPr txBox="1"/>
          <p:nvPr/>
        </p:nvSpPr>
        <p:spPr>
          <a:xfrm>
            <a:off x="575545" y="5329837"/>
            <a:ext cx="1385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Text Object</a:t>
            </a:r>
            <a:endParaRPr lang="it-IT" b="0" strike="noStrike" spc="-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85">
            <a:extLst>
              <a:ext uri="{FF2B5EF4-FFF2-40B4-BE49-F238E27FC236}">
                <a16:creationId xmlns:a16="http://schemas.microsoft.com/office/drawing/2014/main" id="{CB1D7D43-40A2-2154-F7D9-C08449EDC15D}"/>
              </a:ext>
            </a:extLst>
          </p:cNvPr>
          <p:cNvSpPr/>
          <p:nvPr/>
        </p:nvSpPr>
        <p:spPr>
          <a:xfrm>
            <a:off x="465322" y="6106767"/>
            <a:ext cx="145842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>
                <a:solidFill>
                  <a:srgbClr val="0070C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Avatar Model</a:t>
            </a:r>
            <a:endParaRPr lang="en-GB" b="0" strike="noStrike" spc="-1">
              <a:solidFill>
                <a:srgbClr val="0070C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60587F-8FC9-1977-495A-A609635909F7}"/>
              </a:ext>
            </a:extLst>
          </p:cNvPr>
          <p:cNvSpPr/>
          <p:nvPr/>
        </p:nvSpPr>
        <p:spPr>
          <a:xfrm>
            <a:off x="2012534" y="3623253"/>
            <a:ext cx="1020726" cy="17706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Status De-multiplexing</a:t>
            </a:r>
          </a:p>
        </p:txBody>
      </p:sp>
      <p:sp>
        <p:nvSpPr>
          <p:cNvPr id="38" name="TextBox 54">
            <a:extLst>
              <a:ext uri="{FF2B5EF4-FFF2-40B4-BE49-F238E27FC236}">
                <a16:creationId xmlns:a16="http://schemas.microsoft.com/office/drawing/2014/main" id="{CEBBB84F-B0F7-FDCA-FEA4-93D9EB4ADE30}"/>
              </a:ext>
            </a:extLst>
          </p:cNvPr>
          <p:cNvSpPr/>
          <p:nvPr/>
        </p:nvSpPr>
        <p:spPr>
          <a:xfrm>
            <a:off x="10212803" y="2617471"/>
            <a:ext cx="1626709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Output Speech </a:t>
            </a:r>
            <a:endParaRPr lang="it-IT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7192EF-D7B2-3967-1060-C6DAC1854F40}"/>
              </a:ext>
            </a:extLst>
          </p:cNvPr>
          <p:cNvSpPr txBox="1"/>
          <p:nvPr/>
        </p:nvSpPr>
        <p:spPr>
          <a:xfrm>
            <a:off x="10213011" y="4966738"/>
            <a:ext cx="1477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Output Visual </a:t>
            </a:r>
            <a:endParaRPr lang="it-IT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743E43F-902D-BC17-7396-E5EF1E59FD19}"/>
              </a:ext>
            </a:extLst>
          </p:cNvPr>
          <p:cNvCxnSpPr>
            <a:cxnSpLocks/>
          </p:cNvCxnSpPr>
          <p:nvPr/>
        </p:nvCxnSpPr>
        <p:spPr>
          <a:xfrm>
            <a:off x="10033533" y="5342334"/>
            <a:ext cx="200304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AE0A047-5293-4F37-9839-5B4E2F324C95}"/>
              </a:ext>
            </a:extLst>
          </p:cNvPr>
          <p:cNvCxnSpPr>
            <a:cxnSpLocks/>
          </p:cNvCxnSpPr>
          <p:nvPr/>
        </p:nvCxnSpPr>
        <p:spPr>
          <a:xfrm>
            <a:off x="9981111" y="2981379"/>
            <a:ext cx="200304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1BDB4AF-3B26-CB72-501C-3D47E4015A93}"/>
              </a:ext>
            </a:extLst>
          </p:cNvPr>
          <p:cNvCxnSpPr>
            <a:cxnSpLocks/>
          </p:cNvCxnSpPr>
          <p:nvPr/>
        </p:nvCxnSpPr>
        <p:spPr>
          <a:xfrm>
            <a:off x="761466" y="2638388"/>
            <a:ext cx="827928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85">
            <a:extLst>
              <a:ext uri="{FF2B5EF4-FFF2-40B4-BE49-F238E27FC236}">
                <a16:creationId xmlns:a16="http://schemas.microsoft.com/office/drawing/2014/main" id="{A865B024-DB3F-B375-88C4-F6BC080D5A0B}"/>
              </a:ext>
            </a:extLst>
          </p:cNvPr>
          <p:cNvSpPr/>
          <p:nvPr/>
        </p:nvSpPr>
        <p:spPr>
          <a:xfrm>
            <a:off x="666216" y="1881476"/>
            <a:ext cx="12156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Avatar PoV</a:t>
            </a:r>
            <a:endParaRPr lang="en-GB" b="0" strike="noStrike" spc="-1"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939E39B-7CFD-0F2F-C778-13C04C4BA30E}"/>
              </a:ext>
            </a:extLst>
          </p:cNvPr>
          <p:cNvCxnSpPr>
            <a:cxnSpLocks/>
          </p:cNvCxnSpPr>
          <p:nvPr/>
        </p:nvCxnSpPr>
        <p:spPr>
          <a:xfrm>
            <a:off x="742416" y="2253578"/>
            <a:ext cx="827928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85">
            <a:extLst>
              <a:ext uri="{FF2B5EF4-FFF2-40B4-BE49-F238E27FC236}">
                <a16:creationId xmlns:a16="http://schemas.microsoft.com/office/drawing/2014/main" id="{80A063A6-F5C0-0DB7-64ED-67AD42E47132}"/>
              </a:ext>
            </a:extLst>
          </p:cNvPr>
          <p:cNvSpPr/>
          <p:nvPr/>
        </p:nvSpPr>
        <p:spPr>
          <a:xfrm>
            <a:off x="217170" y="1496667"/>
            <a:ext cx="1725625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AV Scene </a:t>
            </a:r>
            <a:r>
              <a:rPr lang="en-US" spc="-1" err="1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Descr</a:t>
            </a:r>
            <a:r>
              <a:rPr lang="en-US" spc="-1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  <a:endParaRPr lang="en-GB" b="0" strike="noStrike" spc="-1"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4BB0997-3CBD-8688-1447-D608E95C0EEB}"/>
              </a:ext>
            </a:extLst>
          </p:cNvPr>
          <p:cNvCxnSpPr>
            <a:cxnSpLocks/>
          </p:cNvCxnSpPr>
          <p:nvPr/>
        </p:nvCxnSpPr>
        <p:spPr>
          <a:xfrm>
            <a:off x="723366" y="1868768"/>
            <a:ext cx="827928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6497EBA-E3F9-1939-9095-A530D0B4A373}"/>
              </a:ext>
            </a:extLst>
          </p:cNvPr>
          <p:cNvSpPr txBox="1"/>
          <p:nvPr/>
        </p:nvSpPr>
        <p:spPr>
          <a:xfrm>
            <a:off x="10228251" y="3816118"/>
            <a:ext cx="1477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Output Audio </a:t>
            </a:r>
            <a:endParaRPr lang="it-IT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262FBCE-A6D4-A1BC-8218-4803E82355EC}"/>
              </a:ext>
            </a:extLst>
          </p:cNvPr>
          <p:cNvCxnSpPr>
            <a:cxnSpLocks/>
          </p:cNvCxnSpPr>
          <p:nvPr/>
        </p:nvCxnSpPr>
        <p:spPr>
          <a:xfrm>
            <a:off x="10052661" y="4191714"/>
            <a:ext cx="200304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045667A-6AE8-7553-B77B-6305EF9FBD0F}"/>
              </a:ext>
            </a:extLst>
          </p:cNvPr>
          <p:cNvCxnSpPr>
            <a:cxnSpLocks/>
          </p:cNvCxnSpPr>
          <p:nvPr/>
        </p:nvCxnSpPr>
        <p:spPr>
          <a:xfrm>
            <a:off x="738606" y="1472528"/>
            <a:ext cx="827928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85">
            <a:extLst>
              <a:ext uri="{FF2B5EF4-FFF2-40B4-BE49-F238E27FC236}">
                <a16:creationId xmlns:a16="http://schemas.microsoft.com/office/drawing/2014/main" id="{10E537E2-C802-4AD9-8145-FD993749BA9A}"/>
              </a:ext>
            </a:extLst>
          </p:cNvPr>
          <p:cNvSpPr/>
          <p:nvPr/>
        </p:nvSpPr>
        <p:spPr>
          <a:xfrm>
            <a:off x="457702" y="1104237"/>
            <a:ext cx="145842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pc="-1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Point of View</a:t>
            </a:r>
            <a:endParaRPr lang="en-GB" b="0" strike="noStrike" spc="-1"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5E802A9-CB30-4219-3753-17B8F26FC326}"/>
              </a:ext>
            </a:extLst>
          </p:cNvPr>
          <p:cNvSpPr txBox="1"/>
          <p:nvPr/>
        </p:nvSpPr>
        <p:spPr>
          <a:xfrm>
            <a:off x="325600" y="2273535"/>
            <a:ext cx="1543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pc="-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Input Speech</a:t>
            </a:r>
            <a:endParaRPr lang="en-GB" b="0" strike="noStrike" spc="-1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737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C30F7-4D33-8DD4-9C27-0D15C7A2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data types used by MMC-HCI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4E16960-FCD1-5001-683B-9B6410BCDA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874161"/>
              </p:ext>
            </p:extLst>
          </p:nvPr>
        </p:nvGraphicFramePr>
        <p:xfrm>
          <a:off x="2532901" y="1905000"/>
          <a:ext cx="7346203" cy="1954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262">
                  <a:extLst>
                    <a:ext uri="{9D8B030D-6E8A-4147-A177-3AD203B41FA5}">
                      <a16:colId xmlns:a16="http://schemas.microsoft.com/office/drawing/2014/main" val="1908216647"/>
                    </a:ext>
                  </a:extLst>
                </a:gridCol>
                <a:gridCol w="4446494">
                  <a:extLst>
                    <a:ext uri="{9D8B030D-6E8A-4147-A177-3AD203B41FA5}">
                      <a16:colId xmlns:a16="http://schemas.microsoft.com/office/drawing/2014/main" val="1989922620"/>
                    </a:ext>
                  </a:extLst>
                </a:gridCol>
                <a:gridCol w="902447">
                  <a:extLst>
                    <a:ext uri="{9D8B030D-6E8A-4147-A177-3AD203B41FA5}">
                      <a16:colId xmlns:a16="http://schemas.microsoft.com/office/drawing/2014/main" val="4066656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Acronym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Type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612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OSD‑ASD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  <a:hlinkClick r:id="rId2"/>
                        </a:rPr>
                        <a:t>Audio Scene Descriptors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  <a:hlinkClick r:id="rId3"/>
                        </a:rPr>
                        <a:t>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6222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CAV‑FED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  <a:hlinkClick r:id="rId4"/>
                        </a:rPr>
                        <a:t>Full Environment Descriptors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  <a:hlinkClick r:id="rId5"/>
                        </a:rPr>
                        <a:t>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0043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CAV‑ERH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  <a:hlinkClick r:id="rId6"/>
                        </a:rPr>
                        <a:t>Ego-Remote HCI Message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  <a:hlinkClick r:id="rId7"/>
                        </a:rPr>
                        <a:t>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8792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MMC‑EPS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  <a:hlinkClick r:id="rId8"/>
                        </a:rPr>
                        <a:t>Personal Status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  <a:hlinkClick r:id="rId9"/>
                        </a:rPr>
                        <a:t>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6442814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F0F7E-6595-D4B4-42B6-0B5360977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BFD28-5DF9-B0B5-BCEB-AA9E836C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86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0F76B6-2FF8-59A8-0DE2-A757CE93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Environment Sensing Subsystem AIM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B94683-3A0D-7CE7-BC3E-1EACDE087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6491B-0003-5216-C105-4A35E01E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7D8C4-6B67-0A81-B214-5EF18899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42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36940-8628-C2FF-9E48-1FC718261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7528384C-6F45-A8DA-BCFD-9352799F05CE}"/>
              </a:ext>
            </a:extLst>
          </p:cNvPr>
          <p:cNvSpPr/>
          <p:nvPr/>
        </p:nvSpPr>
        <p:spPr>
          <a:xfrm>
            <a:off x="5123677" y="4885671"/>
            <a:ext cx="1140823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Ultrasound Scene Description</a:t>
            </a:r>
            <a:endParaRPr lang="en-150" sz="14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CC8CB32-5D14-FC41-8274-BE76B83F58B5}"/>
              </a:ext>
            </a:extLst>
          </p:cNvPr>
          <p:cNvSpPr/>
          <p:nvPr/>
        </p:nvSpPr>
        <p:spPr>
          <a:xfrm>
            <a:off x="5136735" y="4149183"/>
            <a:ext cx="1140823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LiDAR Scene Description</a:t>
            </a:r>
            <a:endParaRPr lang="en-150" sz="14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E3B7067-FA14-1099-6CB2-300C6F9DEAD7}"/>
              </a:ext>
            </a:extLst>
          </p:cNvPr>
          <p:cNvSpPr/>
          <p:nvPr/>
        </p:nvSpPr>
        <p:spPr>
          <a:xfrm>
            <a:off x="5128022" y="3424257"/>
            <a:ext cx="1140823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RADAR Scene Description</a:t>
            </a:r>
            <a:endParaRPr lang="en-150" sz="14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E23F673-73A0-DEB5-75E8-EF47A79A8EA0}"/>
              </a:ext>
            </a:extLst>
          </p:cNvPr>
          <p:cNvSpPr/>
          <p:nvPr/>
        </p:nvSpPr>
        <p:spPr>
          <a:xfrm>
            <a:off x="5128025" y="2691620"/>
            <a:ext cx="1140823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Visual Scene Description</a:t>
            </a:r>
            <a:endParaRPr lang="en-150" sz="14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2E84F34-9F20-B78D-9C7E-33F4209CA501}"/>
              </a:ext>
            </a:extLst>
          </p:cNvPr>
          <p:cNvCxnSpPr>
            <a:cxnSpLocks/>
          </p:cNvCxnSpPr>
          <p:nvPr/>
        </p:nvCxnSpPr>
        <p:spPr>
          <a:xfrm flipH="1">
            <a:off x="6561018" y="2019728"/>
            <a:ext cx="9405" cy="43363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C14F577-F69E-A905-D149-B91FF7C871FD}"/>
              </a:ext>
            </a:extLst>
          </p:cNvPr>
          <p:cNvSpPr/>
          <p:nvPr/>
        </p:nvSpPr>
        <p:spPr>
          <a:xfrm>
            <a:off x="5110601" y="1958985"/>
            <a:ext cx="1140823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Scene Description</a:t>
            </a:r>
            <a:endParaRPr lang="en-150" sz="14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116" name="Rectangle 49">
            <a:extLst>
              <a:ext uri="{FF2B5EF4-FFF2-40B4-BE49-F238E27FC236}">
                <a16:creationId xmlns:a16="http://schemas.microsoft.com/office/drawing/2014/main" id="{C2E435E1-EAB1-FD1A-8D1A-21F6B04FF77C}"/>
              </a:ext>
            </a:extLst>
          </p:cNvPr>
          <p:cNvSpPr/>
          <p:nvPr/>
        </p:nvSpPr>
        <p:spPr>
          <a:xfrm>
            <a:off x="4409440" y="1029557"/>
            <a:ext cx="5498621" cy="5687458"/>
          </a:xfrm>
          <a:prstGeom prst="rect">
            <a:avLst/>
          </a:prstGeom>
          <a:noFill/>
          <a:ln w="12700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7A5337F-B07E-8A9F-F3E9-288FB157F68A}"/>
              </a:ext>
            </a:extLst>
          </p:cNvPr>
          <p:cNvSpPr txBox="1"/>
          <p:nvPr/>
        </p:nvSpPr>
        <p:spPr>
          <a:xfrm>
            <a:off x="3491121" y="5591211"/>
            <a:ext cx="973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GNSS Data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7656E7-F720-DE68-DA25-9D1B898C148C}"/>
              </a:ext>
            </a:extLst>
          </p:cNvPr>
          <p:cNvSpPr txBox="1"/>
          <p:nvPr/>
        </p:nvSpPr>
        <p:spPr>
          <a:xfrm>
            <a:off x="7160967" y="1833723"/>
            <a:ext cx="19708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Scene Descriptors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490B9D-FADE-79DD-31D3-AC29FA924C01}"/>
              </a:ext>
            </a:extLst>
          </p:cNvPr>
          <p:cNvSpPr txBox="1"/>
          <p:nvPr/>
        </p:nvSpPr>
        <p:spPr>
          <a:xfrm>
            <a:off x="8461298" y="2081821"/>
            <a:ext cx="6734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CE8AE2-432C-7DAF-5F0A-0D54FA2E7C4C}"/>
              </a:ext>
            </a:extLst>
          </p:cNvPr>
          <p:cNvSpPr txBox="1"/>
          <p:nvPr/>
        </p:nvSpPr>
        <p:spPr>
          <a:xfrm>
            <a:off x="6650975" y="2308040"/>
            <a:ext cx="24827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Basic Environment Descriptors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5B2868-81A8-F572-5952-F524C1829F16}"/>
              </a:ext>
            </a:extLst>
          </p:cNvPr>
          <p:cNvSpPr txBox="1"/>
          <p:nvPr/>
        </p:nvSpPr>
        <p:spPr>
          <a:xfrm>
            <a:off x="6989615" y="2543768"/>
            <a:ext cx="2163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Visual Scene Descriptors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68E0FC2-1204-4FB2-CAFB-09F729F51AC4}"/>
              </a:ext>
            </a:extLst>
          </p:cNvPr>
          <p:cNvSpPr txBox="1"/>
          <p:nvPr/>
        </p:nvSpPr>
        <p:spPr>
          <a:xfrm>
            <a:off x="8420868" y="2792127"/>
            <a:ext cx="7119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1767763-DA4D-5239-12AF-501B9417B3B8}"/>
              </a:ext>
            </a:extLst>
          </p:cNvPr>
          <p:cNvSpPr txBox="1"/>
          <p:nvPr/>
        </p:nvSpPr>
        <p:spPr>
          <a:xfrm>
            <a:off x="6701206" y="3026534"/>
            <a:ext cx="24306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Basic Environment Descriptors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D518FDC-C03F-3992-8629-FD454B7A4397}"/>
              </a:ext>
            </a:extLst>
          </p:cNvPr>
          <p:cNvSpPr txBox="1"/>
          <p:nvPr/>
        </p:nvSpPr>
        <p:spPr>
          <a:xfrm>
            <a:off x="6977305" y="3268697"/>
            <a:ext cx="21603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RADAR Scene Descriptors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D9C62BF-217B-A96E-739D-65A01422114E}"/>
              </a:ext>
            </a:extLst>
          </p:cNvPr>
          <p:cNvSpPr txBox="1"/>
          <p:nvPr/>
        </p:nvSpPr>
        <p:spPr>
          <a:xfrm>
            <a:off x="8323008" y="3535527"/>
            <a:ext cx="805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7DD83A3-4D0A-728C-F88D-C8C7C1641E62}"/>
              </a:ext>
            </a:extLst>
          </p:cNvPr>
          <p:cNvSpPr txBox="1"/>
          <p:nvPr/>
        </p:nvSpPr>
        <p:spPr>
          <a:xfrm>
            <a:off x="6686121" y="3751463"/>
            <a:ext cx="24418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Basic Environment Descriptors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782E955-5F03-D458-8E49-8271BF2FAF2C}"/>
              </a:ext>
            </a:extLst>
          </p:cNvPr>
          <p:cNvSpPr txBox="1"/>
          <p:nvPr/>
        </p:nvSpPr>
        <p:spPr>
          <a:xfrm>
            <a:off x="6959885" y="3979547"/>
            <a:ext cx="21835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LiDAR Scene Descriptors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9FB6C88-F329-DB44-ADD7-87FF960A537A}"/>
              </a:ext>
            </a:extLst>
          </p:cNvPr>
          <p:cNvSpPr txBox="1"/>
          <p:nvPr/>
        </p:nvSpPr>
        <p:spPr>
          <a:xfrm>
            <a:off x="8583182" y="4264305"/>
            <a:ext cx="5438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3BE3B8D-E729-476A-5ACA-4D9BA5675786}"/>
              </a:ext>
            </a:extLst>
          </p:cNvPr>
          <p:cNvSpPr txBox="1"/>
          <p:nvPr/>
        </p:nvSpPr>
        <p:spPr>
          <a:xfrm>
            <a:off x="6587470" y="4480240"/>
            <a:ext cx="25385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Basic Environment Descriptors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8BBB564-DACA-1BFB-BEFD-CA70C41A63B2}"/>
              </a:ext>
            </a:extLst>
          </p:cNvPr>
          <p:cNvSpPr txBox="1"/>
          <p:nvPr/>
        </p:nvSpPr>
        <p:spPr>
          <a:xfrm>
            <a:off x="6739870" y="4742435"/>
            <a:ext cx="2382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Ultrasound Scene Descriptors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E875466-28E6-3486-4890-43754A8D86E9}"/>
              </a:ext>
            </a:extLst>
          </p:cNvPr>
          <p:cNvSpPr txBox="1"/>
          <p:nvPr/>
        </p:nvSpPr>
        <p:spPr>
          <a:xfrm>
            <a:off x="8583182" y="4993075"/>
            <a:ext cx="5418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82C70C4-845B-A09B-9736-5EC48340C5A8}"/>
              </a:ext>
            </a:extLst>
          </p:cNvPr>
          <p:cNvSpPr txBox="1"/>
          <p:nvPr/>
        </p:nvSpPr>
        <p:spPr>
          <a:xfrm>
            <a:off x="6650975" y="5209013"/>
            <a:ext cx="2473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Basic Environment Descriptors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70A88BD-C123-E179-383C-B0D6FE223642}"/>
              </a:ext>
            </a:extLst>
          </p:cNvPr>
          <p:cNvSpPr txBox="1"/>
          <p:nvPr/>
        </p:nvSpPr>
        <p:spPr>
          <a:xfrm>
            <a:off x="1508879" y="6197662"/>
            <a:ext cx="12825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Weather Data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9F576004-BBB7-F2B5-32EA-4E5ADB520DEF}"/>
              </a:ext>
            </a:extLst>
          </p:cNvPr>
          <p:cNvCxnSpPr>
            <a:cxnSpLocks/>
          </p:cNvCxnSpPr>
          <p:nvPr/>
        </p:nvCxnSpPr>
        <p:spPr>
          <a:xfrm>
            <a:off x="6251424" y="2078976"/>
            <a:ext cx="2878381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380D0397-EACD-1E68-CC43-02A5E30D07A3}"/>
              </a:ext>
            </a:extLst>
          </p:cNvPr>
          <p:cNvCxnSpPr/>
          <p:nvPr/>
        </p:nvCxnSpPr>
        <p:spPr>
          <a:xfrm>
            <a:off x="6271503" y="4985371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5A4F49D6-81DA-7C63-28A5-3B809B9C08FA}"/>
              </a:ext>
            </a:extLst>
          </p:cNvPr>
          <p:cNvCxnSpPr/>
          <p:nvPr/>
        </p:nvCxnSpPr>
        <p:spPr>
          <a:xfrm>
            <a:off x="6271932" y="5233261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A58E8FA6-012C-6C2D-8190-B4AFF5E414DC}"/>
              </a:ext>
            </a:extLst>
          </p:cNvPr>
          <p:cNvCxnSpPr/>
          <p:nvPr/>
        </p:nvCxnSpPr>
        <p:spPr>
          <a:xfrm>
            <a:off x="6270801" y="4245028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8CE27157-4E91-2F71-D58B-3DC68FA56D54}"/>
              </a:ext>
            </a:extLst>
          </p:cNvPr>
          <p:cNvCxnSpPr/>
          <p:nvPr/>
        </p:nvCxnSpPr>
        <p:spPr>
          <a:xfrm>
            <a:off x="6262770" y="4481727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BEF5982B-B1CD-EC4B-EA44-D754D03CF26D}"/>
              </a:ext>
            </a:extLst>
          </p:cNvPr>
          <p:cNvCxnSpPr/>
          <p:nvPr/>
        </p:nvCxnSpPr>
        <p:spPr>
          <a:xfrm>
            <a:off x="6281212" y="3516247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4DFB142E-507A-C171-3BA1-6ACDA87EEB77}"/>
              </a:ext>
            </a:extLst>
          </p:cNvPr>
          <p:cNvCxnSpPr/>
          <p:nvPr/>
        </p:nvCxnSpPr>
        <p:spPr>
          <a:xfrm>
            <a:off x="6277409" y="3768371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2DA24FA8-9DC8-A49E-2E8D-A1C9AC89EFE1}"/>
              </a:ext>
            </a:extLst>
          </p:cNvPr>
          <p:cNvCxnSpPr/>
          <p:nvPr/>
        </p:nvCxnSpPr>
        <p:spPr>
          <a:xfrm>
            <a:off x="6268863" y="2791325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DF5A647D-F917-DA02-792D-F981985763C3}"/>
              </a:ext>
            </a:extLst>
          </p:cNvPr>
          <p:cNvCxnSpPr/>
          <p:nvPr/>
        </p:nvCxnSpPr>
        <p:spPr>
          <a:xfrm>
            <a:off x="6261866" y="2326989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DB8C12C-D394-A615-CB66-11670B81254A}"/>
              </a:ext>
            </a:extLst>
          </p:cNvPr>
          <p:cNvGrpSpPr/>
          <p:nvPr/>
        </p:nvGrpSpPr>
        <p:grpSpPr>
          <a:xfrm>
            <a:off x="6561017" y="2326985"/>
            <a:ext cx="4764751" cy="2906268"/>
            <a:chOff x="6561018" y="2326985"/>
            <a:chExt cx="4344280" cy="2906268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E53E43BB-42FC-F376-BCAC-D9421C3D25B0}"/>
                </a:ext>
              </a:extLst>
            </p:cNvPr>
            <p:cNvCxnSpPr>
              <a:cxnSpLocks/>
            </p:cNvCxnSpPr>
            <p:nvPr/>
          </p:nvCxnSpPr>
          <p:spPr>
            <a:xfrm>
              <a:off x="6561018" y="2326985"/>
              <a:ext cx="4337930" cy="0"/>
            </a:xfrm>
            <a:prstGeom prst="line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290FCE6-2FD9-9D18-C773-571779A37F79}"/>
                </a:ext>
              </a:extLst>
            </p:cNvPr>
            <p:cNvCxnSpPr>
              <a:cxnSpLocks/>
            </p:cNvCxnSpPr>
            <p:nvPr/>
          </p:nvCxnSpPr>
          <p:spPr>
            <a:xfrm>
              <a:off x="6561018" y="3026533"/>
              <a:ext cx="4331580" cy="2338"/>
            </a:xfrm>
            <a:prstGeom prst="line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F0CC677-121A-8D68-C363-F4ED7CAF56AB}"/>
                </a:ext>
              </a:extLst>
            </p:cNvPr>
            <p:cNvCxnSpPr>
              <a:cxnSpLocks/>
            </p:cNvCxnSpPr>
            <p:nvPr/>
          </p:nvCxnSpPr>
          <p:spPr>
            <a:xfrm>
              <a:off x="6568015" y="3771822"/>
              <a:ext cx="4337283" cy="0"/>
            </a:xfrm>
            <a:prstGeom prst="line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7B9FF03-D33D-DBEA-D477-5054002FFC35}"/>
                </a:ext>
              </a:extLst>
            </p:cNvPr>
            <p:cNvCxnSpPr>
              <a:cxnSpLocks/>
            </p:cNvCxnSpPr>
            <p:nvPr/>
          </p:nvCxnSpPr>
          <p:spPr>
            <a:xfrm>
              <a:off x="6561018" y="4482487"/>
              <a:ext cx="4333049" cy="0"/>
            </a:xfrm>
            <a:prstGeom prst="line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7F44A67-F3F2-C0B5-EB91-A95299F036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5251" y="5232805"/>
              <a:ext cx="4321817" cy="448"/>
            </a:xfrm>
            <a:prstGeom prst="line">
              <a:avLst/>
            </a:prstGeom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EB23CD2-B804-703D-87AA-6A6CA23F4A02}"/>
              </a:ext>
            </a:extLst>
          </p:cNvPr>
          <p:cNvCxnSpPr/>
          <p:nvPr/>
        </p:nvCxnSpPr>
        <p:spPr>
          <a:xfrm>
            <a:off x="6290032" y="3028387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036F18AE-DA32-5D20-4DF4-5A8627260FAC}"/>
              </a:ext>
            </a:extLst>
          </p:cNvPr>
          <p:cNvCxnSpPr>
            <a:cxnSpLocks/>
          </p:cNvCxnSpPr>
          <p:nvPr/>
        </p:nvCxnSpPr>
        <p:spPr>
          <a:xfrm>
            <a:off x="6270606" y="2545834"/>
            <a:ext cx="2845871" cy="467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6EF5033C-4349-8796-ECF7-05251D313075}"/>
              </a:ext>
            </a:extLst>
          </p:cNvPr>
          <p:cNvCxnSpPr>
            <a:cxnSpLocks/>
          </p:cNvCxnSpPr>
          <p:nvPr/>
        </p:nvCxnSpPr>
        <p:spPr>
          <a:xfrm>
            <a:off x="6270606" y="3269734"/>
            <a:ext cx="2845871" cy="467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8393E910-59C7-70DD-8BAF-95E8E7BBA22C}"/>
              </a:ext>
            </a:extLst>
          </p:cNvPr>
          <p:cNvCxnSpPr>
            <a:cxnSpLocks/>
          </p:cNvCxnSpPr>
          <p:nvPr/>
        </p:nvCxnSpPr>
        <p:spPr>
          <a:xfrm>
            <a:off x="6264256" y="3987284"/>
            <a:ext cx="2845871" cy="467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307BFAB8-4EB8-3D16-E93F-249220BFDB6E}"/>
              </a:ext>
            </a:extLst>
          </p:cNvPr>
          <p:cNvCxnSpPr>
            <a:cxnSpLocks/>
          </p:cNvCxnSpPr>
          <p:nvPr/>
        </p:nvCxnSpPr>
        <p:spPr>
          <a:xfrm>
            <a:off x="6270606" y="4723884"/>
            <a:ext cx="2845871" cy="467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DC05257-8358-3430-2372-02A1B41FA553}"/>
              </a:ext>
            </a:extLst>
          </p:cNvPr>
          <p:cNvCxnSpPr>
            <a:cxnSpLocks/>
          </p:cNvCxnSpPr>
          <p:nvPr/>
        </p:nvCxnSpPr>
        <p:spPr>
          <a:xfrm>
            <a:off x="6270606" y="5460484"/>
            <a:ext cx="2845871" cy="467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8F29E2F3-3522-021E-DC70-AD97D8B2F939}"/>
              </a:ext>
            </a:extLst>
          </p:cNvPr>
          <p:cNvCxnSpPr>
            <a:cxnSpLocks/>
          </p:cNvCxnSpPr>
          <p:nvPr/>
        </p:nvCxnSpPr>
        <p:spPr>
          <a:xfrm>
            <a:off x="3691467" y="5848415"/>
            <a:ext cx="145184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4" name="Rectangle 102">
            <a:extLst>
              <a:ext uri="{FF2B5EF4-FFF2-40B4-BE49-F238E27FC236}">
                <a16:creationId xmlns:a16="http://schemas.microsoft.com/office/drawing/2014/main" id="{DD2FF8F0-EF4A-E37D-8B20-D9524E43F2D3}"/>
              </a:ext>
            </a:extLst>
          </p:cNvPr>
          <p:cNvSpPr/>
          <p:nvPr/>
        </p:nvSpPr>
        <p:spPr>
          <a:xfrm>
            <a:off x="9099914" y="1224907"/>
            <a:ext cx="729172" cy="5408384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Basic Environment Description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D32A98-2BA2-AF15-E57B-4AEF3FB52A5D}"/>
              </a:ext>
            </a:extLst>
          </p:cNvPr>
          <p:cNvCxnSpPr>
            <a:cxnSpLocks/>
          </p:cNvCxnSpPr>
          <p:nvPr/>
        </p:nvCxnSpPr>
        <p:spPr>
          <a:xfrm flipV="1">
            <a:off x="6590112" y="2790598"/>
            <a:ext cx="2507394" cy="2338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017E24-5FE6-7D60-CE55-E05287C42C70}"/>
              </a:ext>
            </a:extLst>
          </p:cNvPr>
          <p:cNvCxnSpPr/>
          <p:nvPr/>
        </p:nvCxnSpPr>
        <p:spPr>
          <a:xfrm flipV="1">
            <a:off x="6601542" y="3513025"/>
            <a:ext cx="2486064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9917CD-0559-961C-ADFE-24F599CAD290}"/>
              </a:ext>
            </a:extLst>
          </p:cNvPr>
          <p:cNvCxnSpPr>
            <a:cxnSpLocks/>
          </p:cNvCxnSpPr>
          <p:nvPr/>
        </p:nvCxnSpPr>
        <p:spPr>
          <a:xfrm flipV="1">
            <a:off x="6583092" y="4244079"/>
            <a:ext cx="2527035" cy="467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DA699E9-A2E4-9C4A-932C-2C9CE835BF0C}"/>
              </a:ext>
            </a:extLst>
          </p:cNvPr>
          <p:cNvCxnSpPr/>
          <p:nvPr/>
        </p:nvCxnSpPr>
        <p:spPr>
          <a:xfrm flipV="1">
            <a:off x="6601542" y="4987495"/>
            <a:ext cx="2486064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E809423-001C-BE14-552B-5844F4E47021}"/>
              </a:ext>
            </a:extLst>
          </p:cNvPr>
          <p:cNvCxnSpPr/>
          <p:nvPr/>
        </p:nvCxnSpPr>
        <p:spPr>
          <a:xfrm>
            <a:off x="6259178" y="2205069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D42929-5E9C-B77D-4F38-00F97F024F6B}"/>
              </a:ext>
            </a:extLst>
          </p:cNvPr>
          <p:cNvCxnSpPr/>
          <p:nvPr/>
        </p:nvCxnSpPr>
        <p:spPr>
          <a:xfrm>
            <a:off x="6262466" y="2906109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3A9A27-97A9-2360-247F-27AB2393FA26}"/>
              </a:ext>
            </a:extLst>
          </p:cNvPr>
          <p:cNvCxnSpPr/>
          <p:nvPr/>
        </p:nvCxnSpPr>
        <p:spPr>
          <a:xfrm>
            <a:off x="6272252" y="3652869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5A66738-733F-21BD-E874-B7740A40C74E}"/>
              </a:ext>
            </a:extLst>
          </p:cNvPr>
          <p:cNvCxnSpPr/>
          <p:nvPr/>
        </p:nvCxnSpPr>
        <p:spPr>
          <a:xfrm>
            <a:off x="6277106" y="4365339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F0ABD7-C59C-4779-9C53-C9F7A870678D}"/>
              </a:ext>
            </a:extLst>
          </p:cNvPr>
          <p:cNvCxnSpPr/>
          <p:nvPr/>
        </p:nvCxnSpPr>
        <p:spPr>
          <a:xfrm>
            <a:off x="6269486" y="5112099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6" name="Rectangle 102">
            <a:extLst>
              <a:ext uri="{FF2B5EF4-FFF2-40B4-BE49-F238E27FC236}">
                <a16:creationId xmlns:a16="http://schemas.microsoft.com/office/drawing/2014/main" id="{F85635F6-207C-3785-BA51-485AB8688684}"/>
              </a:ext>
            </a:extLst>
          </p:cNvPr>
          <p:cNvSpPr/>
          <p:nvPr/>
        </p:nvSpPr>
        <p:spPr>
          <a:xfrm>
            <a:off x="11256586" y="1224908"/>
            <a:ext cx="647188" cy="5034216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Autonomous Motion Subsystem</a:t>
            </a:r>
            <a:endParaRPr lang="it-IT" sz="16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107" name="TextBox 90">
            <a:extLst>
              <a:ext uri="{FF2B5EF4-FFF2-40B4-BE49-F238E27FC236}">
                <a16:creationId xmlns:a16="http://schemas.microsoft.com/office/drawing/2014/main" id="{8508EB24-DF78-838E-979D-E543EFCB61FF}"/>
              </a:ext>
            </a:extLst>
          </p:cNvPr>
          <p:cNvSpPr/>
          <p:nvPr/>
        </p:nvSpPr>
        <p:spPr>
          <a:xfrm>
            <a:off x="9814674" y="1229780"/>
            <a:ext cx="1562921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it-IT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Environm. Descriptors</a:t>
            </a:r>
            <a:r>
              <a:rPr lang="it-IT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FC229D1-BB82-3E91-B310-45CE52DC14B0}"/>
              </a:ext>
            </a:extLst>
          </p:cNvPr>
          <p:cNvCxnSpPr>
            <a:cxnSpLocks/>
          </p:cNvCxnSpPr>
          <p:nvPr/>
        </p:nvCxnSpPr>
        <p:spPr>
          <a:xfrm>
            <a:off x="9852304" y="1532276"/>
            <a:ext cx="1415590" cy="0"/>
          </a:xfrm>
          <a:prstGeom prst="line">
            <a:avLst/>
          </a:prstGeom>
          <a:solidFill>
            <a:srgbClr val="92D050"/>
          </a:solidFill>
          <a:ln w="12700">
            <a:solidFill>
              <a:srgbClr val="32549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4B1CF679-6947-73E6-CCE7-7725AFCDD2AC}"/>
              </a:ext>
            </a:extLst>
          </p:cNvPr>
          <p:cNvSpPr txBox="1"/>
          <p:nvPr/>
        </p:nvSpPr>
        <p:spPr>
          <a:xfrm>
            <a:off x="10198266" y="2727532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6619B6-B133-19FB-DE6B-1490D30BD7BC}"/>
              </a:ext>
            </a:extLst>
          </p:cNvPr>
          <p:cNvSpPr txBox="1"/>
          <p:nvPr/>
        </p:nvSpPr>
        <p:spPr>
          <a:xfrm>
            <a:off x="10193191" y="2029032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9FE3F9A4-024E-DBBA-064D-2AE291A30CBF}"/>
              </a:ext>
            </a:extLst>
          </p:cNvPr>
          <p:cNvSpPr txBox="1"/>
          <p:nvPr/>
        </p:nvSpPr>
        <p:spPr>
          <a:xfrm>
            <a:off x="10243941" y="3473022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D26CB8CA-D39B-5FF2-68FC-D7B48C8895F5}"/>
              </a:ext>
            </a:extLst>
          </p:cNvPr>
          <p:cNvSpPr txBox="1"/>
          <p:nvPr/>
        </p:nvSpPr>
        <p:spPr>
          <a:xfrm>
            <a:off x="10249016" y="4185492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752CB862-5246-B2FA-C18B-AC63573D04E0}"/>
              </a:ext>
            </a:extLst>
          </p:cNvPr>
          <p:cNvSpPr txBox="1"/>
          <p:nvPr/>
        </p:nvSpPr>
        <p:spPr>
          <a:xfrm>
            <a:off x="10254091" y="4932252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22" name="TextBox 90">
            <a:extLst>
              <a:ext uri="{FF2B5EF4-FFF2-40B4-BE49-F238E27FC236}">
                <a16:creationId xmlns:a16="http://schemas.microsoft.com/office/drawing/2014/main" id="{E039AC5C-D509-01F3-E2A7-550748A11E5D}"/>
              </a:ext>
            </a:extLst>
          </p:cNvPr>
          <p:cNvSpPr/>
          <p:nvPr/>
        </p:nvSpPr>
        <p:spPr>
          <a:xfrm>
            <a:off x="9792854" y="5679860"/>
            <a:ext cx="1562921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Full </a:t>
            </a:r>
            <a:r>
              <a:rPr lang="it-IT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Environm. Descriprors</a:t>
            </a:r>
            <a:r>
              <a:rPr lang="it-IT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F2996E5-385D-0C9B-DD4F-A90ABF8EA89A}"/>
              </a:ext>
            </a:extLst>
          </p:cNvPr>
          <p:cNvCxnSpPr>
            <a:cxnSpLocks/>
          </p:cNvCxnSpPr>
          <p:nvPr/>
        </p:nvCxnSpPr>
        <p:spPr>
          <a:xfrm>
            <a:off x="9857379" y="5982356"/>
            <a:ext cx="1415590" cy="0"/>
          </a:xfrm>
          <a:prstGeom prst="line">
            <a:avLst/>
          </a:prstGeom>
          <a:solidFill>
            <a:srgbClr val="92D050"/>
          </a:solidFill>
          <a:ln w="12700">
            <a:solidFill>
              <a:srgbClr val="32549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BD29E7FD-B8AC-6E68-5D69-9C1059E1E43C}"/>
              </a:ext>
            </a:extLst>
          </p:cNvPr>
          <p:cNvSpPr txBox="1"/>
          <p:nvPr/>
        </p:nvSpPr>
        <p:spPr>
          <a:xfrm>
            <a:off x="1336190" y="2093907"/>
            <a:ext cx="1135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Audio Field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EDD6036-925B-378F-9A1E-A06F94FD0BC2}"/>
              </a:ext>
            </a:extLst>
          </p:cNvPr>
          <p:cNvSpPr txBox="1"/>
          <p:nvPr/>
        </p:nvSpPr>
        <p:spPr>
          <a:xfrm>
            <a:off x="1473194" y="2841639"/>
            <a:ext cx="1016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Visual Field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68B0ACDB-45B5-A66D-67B8-C2E9422B0A2F}"/>
              </a:ext>
            </a:extLst>
          </p:cNvPr>
          <p:cNvCxnSpPr>
            <a:cxnSpLocks/>
          </p:cNvCxnSpPr>
          <p:nvPr/>
        </p:nvCxnSpPr>
        <p:spPr>
          <a:xfrm>
            <a:off x="1563171" y="2404315"/>
            <a:ext cx="3539761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903915E9-C7C9-8244-8B9A-1C47B951F6DB}"/>
              </a:ext>
            </a:extLst>
          </p:cNvPr>
          <p:cNvCxnSpPr>
            <a:cxnSpLocks/>
          </p:cNvCxnSpPr>
          <p:nvPr/>
        </p:nvCxnSpPr>
        <p:spPr>
          <a:xfrm>
            <a:off x="1590433" y="3151075"/>
            <a:ext cx="3539761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A701AEEC-0D11-8606-FC09-E79FE2A425A3}"/>
              </a:ext>
            </a:extLst>
          </p:cNvPr>
          <p:cNvCxnSpPr>
            <a:cxnSpLocks/>
          </p:cNvCxnSpPr>
          <p:nvPr/>
        </p:nvCxnSpPr>
        <p:spPr>
          <a:xfrm>
            <a:off x="1606010" y="3863545"/>
            <a:ext cx="3539761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D0BD5E4-BBB7-ADD0-5DBE-2C04FBE327DA}"/>
              </a:ext>
            </a:extLst>
          </p:cNvPr>
          <p:cNvCxnSpPr>
            <a:cxnSpLocks/>
          </p:cNvCxnSpPr>
          <p:nvPr/>
        </p:nvCxnSpPr>
        <p:spPr>
          <a:xfrm>
            <a:off x="1598221" y="4576015"/>
            <a:ext cx="3539761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3A5C768E-76F1-299C-A011-25B1D3E0D4F4}"/>
              </a:ext>
            </a:extLst>
          </p:cNvPr>
          <p:cNvCxnSpPr>
            <a:cxnSpLocks/>
          </p:cNvCxnSpPr>
          <p:nvPr/>
        </p:nvCxnSpPr>
        <p:spPr>
          <a:xfrm>
            <a:off x="1578749" y="5345635"/>
            <a:ext cx="3539761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98A0323-6A0C-2198-8AFC-2308732129B7}"/>
              </a:ext>
            </a:extLst>
          </p:cNvPr>
          <p:cNvSpPr txBox="1"/>
          <p:nvPr/>
        </p:nvSpPr>
        <p:spPr>
          <a:xfrm>
            <a:off x="1498197" y="5086170"/>
            <a:ext cx="988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U. Sound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9ECE55-69C7-9550-C43D-BC6B4BD9E3F2}"/>
              </a:ext>
            </a:extLst>
          </p:cNvPr>
          <p:cNvSpPr txBox="1"/>
          <p:nvPr/>
        </p:nvSpPr>
        <p:spPr>
          <a:xfrm>
            <a:off x="1384629" y="3552225"/>
            <a:ext cx="10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RADAR Field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667721E-AA04-E97F-4960-70186594968C}"/>
              </a:ext>
            </a:extLst>
          </p:cNvPr>
          <p:cNvSpPr txBox="1"/>
          <p:nvPr/>
        </p:nvSpPr>
        <p:spPr>
          <a:xfrm>
            <a:off x="1490130" y="4270233"/>
            <a:ext cx="994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LiDAR Field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8DF04-5BCD-8912-6107-492588190E56}"/>
              </a:ext>
            </a:extLst>
          </p:cNvPr>
          <p:cNvSpPr/>
          <p:nvPr/>
        </p:nvSpPr>
        <p:spPr>
          <a:xfrm>
            <a:off x="5123674" y="1240618"/>
            <a:ext cx="1140823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Offline Map Scene Description</a:t>
            </a:r>
            <a:endParaRPr lang="en-150" sz="14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DAF8A9-1B7E-00CC-C99F-FDEBF9EF3F3E}"/>
              </a:ext>
            </a:extLst>
          </p:cNvPr>
          <p:cNvSpPr txBox="1"/>
          <p:nvPr/>
        </p:nvSpPr>
        <p:spPr>
          <a:xfrm>
            <a:off x="6686122" y="1314688"/>
            <a:ext cx="24418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Offline Map Scene Descriptors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AEE0A3-ED8F-1125-DC7B-1CFAE0A50F1A}"/>
              </a:ext>
            </a:extLst>
          </p:cNvPr>
          <p:cNvSpPr txBox="1"/>
          <p:nvPr/>
        </p:nvSpPr>
        <p:spPr>
          <a:xfrm>
            <a:off x="3318932" y="1434952"/>
            <a:ext cx="106364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Offline Map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Object 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E8F8E667-E770-3364-2965-EE19F7D60E1A}"/>
              </a:ext>
            </a:extLst>
          </p:cNvPr>
          <p:cNvSpPr txBox="1"/>
          <p:nvPr/>
        </p:nvSpPr>
        <p:spPr>
          <a:xfrm>
            <a:off x="3547779" y="3612928"/>
            <a:ext cx="1110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RADAR </a:t>
            </a:r>
          </a:p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Object </a:t>
            </a:r>
            <a:endParaRPr lang="en-150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95B0CE21-33AE-E07C-D24B-57D8F6E99BF2}"/>
              </a:ext>
            </a:extLst>
          </p:cNvPr>
          <p:cNvSpPr txBox="1"/>
          <p:nvPr/>
        </p:nvSpPr>
        <p:spPr>
          <a:xfrm>
            <a:off x="3760188" y="4325195"/>
            <a:ext cx="660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LiDAR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D5D67C30-3A78-BAA7-EDE8-9301BEF9A6DB}"/>
              </a:ext>
            </a:extLst>
          </p:cNvPr>
          <p:cNvSpPr txBox="1"/>
          <p:nvPr/>
        </p:nvSpPr>
        <p:spPr>
          <a:xfrm>
            <a:off x="3522147" y="5100323"/>
            <a:ext cx="1103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U. Sound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AB7BC0-5DFF-468E-0CD4-B061E9E6832A}"/>
              </a:ext>
            </a:extLst>
          </p:cNvPr>
          <p:cNvSpPr txBox="1"/>
          <p:nvPr/>
        </p:nvSpPr>
        <p:spPr>
          <a:xfrm>
            <a:off x="3515955" y="2145314"/>
            <a:ext cx="1110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Audio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endParaRPr lang="en-150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00C67B1-E316-9A2F-01B9-A96173EACC65}"/>
              </a:ext>
            </a:extLst>
          </p:cNvPr>
          <p:cNvSpPr txBox="1"/>
          <p:nvPr/>
        </p:nvSpPr>
        <p:spPr>
          <a:xfrm>
            <a:off x="3550234" y="2898058"/>
            <a:ext cx="1110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Visual</a:t>
            </a:r>
          </a:p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Object </a:t>
            </a:r>
            <a:endParaRPr lang="en-150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B5468ED-3685-27A9-6C47-23685F4CDE73}"/>
              </a:ext>
            </a:extLst>
          </p:cNvPr>
          <p:cNvCxnSpPr>
            <a:cxnSpLocks/>
          </p:cNvCxnSpPr>
          <p:nvPr/>
        </p:nvCxnSpPr>
        <p:spPr>
          <a:xfrm>
            <a:off x="4515511" y="1103753"/>
            <a:ext cx="5929" cy="53309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22729516-5025-780B-2604-1CE182A8F2C5}"/>
              </a:ext>
            </a:extLst>
          </p:cNvPr>
          <p:cNvCxnSpPr>
            <a:cxnSpLocks/>
          </p:cNvCxnSpPr>
          <p:nvPr/>
        </p:nvCxnSpPr>
        <p:spPr>
          <a:xfrm>
            <a:off x="4516437" y="2868212"/>
            <a:ext cx="60616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EE2F4AC9-3706-4ABE-2BFA-2978670578E5}"/>
              </a:ext>
            </a:extLst>
          </p:cNvPr>
          <p:cNvCxnSpPr>
            <a:cxnSpLocks/>
          </p:cNvCxnSpPr>
          <p:nvPr/>
        </p:nvCxnSpPr>
        <p:spPr>
          <a:xfrm>
            <a:off x="4522632" y="3616479"/>
            <a:ext cx="625318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B5939613-FE2A-4E24-3A96-F9B4270F9042}"/>
              </a:ext>
            </a:extLst>
          </p:cNvPr>
          <p:cNvCxnSpPr>
            <a:cxnSpLocks/>
          </p:cNvCxnSpPr>
          <p:nvPr/>
        </p:nvCxnSpPr>
        <p:spPr>
          <a:xfrm>
            <a:off x="4524884" y="4379962"/>
            <a:ext cx="60616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046BAE25-B098-F5B0-1E82-C15E823AB890}"/>
              </a:ext>
            </a:extLst>
          </p:cNvPr>
          <p:cNvCxnSpPr>
            <a:cxnSpLocks/>
          </p:cNvCxnSpPr>
          <p:nvPr/>
        </p:nvCxnSpPr>
        <p:spPr>
          <a:xfrm>
            <a:off x="4509580" y="5090131"/>
            <a:ext cx="60616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D5EAE4D3-435D-6571-BE70-AD867D779FC2}"/>
              </a:ext>
            </a:extLst>
          </p:cNvPr>
          <p:cNvCxnSpPr>
            <a:cxnSpLocks/>
          </p:cNvCxnSpPr>
          <p:nvPr/>
        </p:nvCxnSpPr>
        <p:spPr>
          <a:xfrm>
            <a:off x="4501121" y="2173223"/>
            <a:ext cx="60616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87A7CF-C1DD-0F86-BA51-0AF2015CFAF2}"/>
              </a:ext>
            </a:extLst>
          </p:cNvPr>
          <p:cNvCxnSpPr>
            <a:cxnSpLocks/>
          </p:cNvCxnSpPr>
          <p:nvPr/>
        </p:nvCxnSpPr>
        <p:spPr>
          <a:xfrm>
            <a:off x="4516425" y="1479105"/>
            <a:ext cx="60616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C0E72A-08BD-556A-7221-C0A6A687AAB4}"/>
              </a:ext>
            </a:extLst>
          </p:cNvPr>
          <p:cNvCxnSpPr>
            <a:cxnSpLocks/>
          </p:cNvCxnSpPr>
          <p:nvPr/>
        </p:nvCxnSpPr>
        <p:spPr>
          <a:xfrm>
            <a:off x="6561018" y="1577031"/>
            <a:ext cx="2561091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CBBF27A-476B-C773-D9C5-8E53063FB54E}"/>
              </a:ext>
            </a:extLst>
          </p:cNvPr>
          <p:cNvCxnSpPr/>
          <p:nvPr/>
        </p:nvCxnSpPr>
        <p:spPr>
          <a:xfrm>
            <a:off x="6275313" y="1571611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24B03970-2CDA-DF66-7D99-6230CCE8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855" y="50355"/>
            <a:ext cx="10515600" cy="648046"/>
          </a:xfrm>
        </p:spPr>
        <p:txBody>
          <a:bodyPr>
            <a:noAutofit/>
          </a:bodyPr>
          <a:lstStyle/>
          <a:p>
            <a:r>
              <a:rPr lang="en-US" u="sng" dirty="0">
                <a:hlinkClick r:id="rId3"/>
              </a:rPr>
              <a:t>Environment Sensing Subsystem</a:t>
            </a:r>
            <a:r>
              <a:rPr lang="en-GB" sz="3200" dirty="0"/>
              <a:t> (CAV-ESS) V1.1</a:t>
            </a:r>
          </a:p>
        </p:txBody>
      </p:sp>
      <p:sp>
        <p:nvSpPr>
          <p:cNvPr id="4" name="TextBox 90">
            <a:extLst>
              <a:ext uri="{FF2B5EF4-FFF2-40B4-BE49-F238E27FC236}">
                <a16:creationId xmlns:a16="http://schemas.microsoft.com/office/drawing/2014/main" id="{A940A90A-AADF-401A-2926-E1A981313D5B}"/>
              </a:ext>
            </a:extLst>
          </p:cNvPr>
          <p:cNvSpPr/>
          <p:nvPr/>
        </p:nvSpPr>
        <p:spPr>
          <a:xfrm>
            <a:off x="2939907" y="5829784"/>
            <a:ext cx="147669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Spatial Attitude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0110CD54-505E-D571-5DF7-F4A9AABA661F}"/>
              </a:ext>
            </a:extLst>
          </p:cNvPr>
          <p:cNvCxnSpPr>
            <a:cxnSpLocks/>
          </p:cNvCxnSpPr>
          <p:nvPr/>
        </p:nvCxnSpPr>
        <p:spPr>
          <a:xfrm>
            <a:off x="1480452" y="6509342"/>
            <a:ext cx="7608507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5" name="Rectangle 102">
            <a:extLst>
              <a:ext uri="{FF2B5EF4-FFF2-40B4-BE49-F238E27FC236}">
                <a16:creationId xmlns:a16="http://schemas.microsoft.com/office/drawing/2014/main" id="{6433152C-DFC3-2E50-0221-79C136C3CE82}"/>
              </a:ext>
            </a:extLst>
          </p:cNvPr>
          <p:cNvSpPr/>
          <p:nvPr/>
        </p:nvSpPr>
        <p:spPr>
          <a:xfrm>
            <a:off x="816793" y="5147147"/>
            <a:ext cx="654149" cy="1574421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6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Motion Actuation  Subsystem</a:t>
            </a:r>
            <a:endParaRPr lang="it-IT" sz="16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350DAB-0C1B-A912-0F10-F4B2CBB4F1BF}"/>
              </a:ext>
            </a:extLst>
          </p:cNvPr>
          <p:cNvCxnSpPr>
            <a:cxnSpLocks/>
          </p:cNvCxnSpPr>
          <p:nvPr/>
        </p:nvCxnSpPr>
        <p:spPr>
          <a:xfrm>
            <a:off x="1474275" y="1691872"/>
            <a:ext cx="3669035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" name="Rectangle 102">
            <a:extLst>
              <a:ext uri="{FF2B5EF4-FFF2-40B4-BE49-F238E27FC236}">
                <a16:creationId xmlns:a16="http://schemas.microsoft.com/office/drawing/2014/main" id="{A981F852-AC4D-0D58-F068-E16E1D64A77F}"/>
              </a:ext>
            </a:extLst>
          </p:cNvPr>
          <p:cNvSpPr/>
          <p:nvPr/>
        </p:nvSpPr>
        <p:spPr>
          <a:xfrm>
            <a:off x="814405" y="1153456"/>
            <a:ext cx="657967" cy="1710731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6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Autonomous Motion Subsystem</a:t>
            </a:r>
            <a:endParaRPr lang="it-IT" sz="16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5D8489-C454-D51A-D483-E42743C7A833}"/>
              </a:ext>
            </a:extLst>
          </p:cNvPr>
          <p:cNvCxnSpPr>
            <a:cxnSpLocks/>
            <a:endCxn id="95" idx="1"/>
          </p:cNvCxnSpPr>
          <p:nvPr/>
        </p:nvCxnSpPr>
        <p:spPr>
          <a:xfrm flipV="1">
            <a:off x="1470942" y="6063543"/>
            <a:ext cx="3662862" cy="15417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AB3C7799-8165-94FF-9125-FC29902F4EF1}"/>
              </a:ext>
            </a:extLst>
          </p:cNvPr>
          <p:cNvSpPr/>
          <p:nvPr/>
        </p:nvSpPr>
        <p:spPr>
          <a:xfrm>
            <a:off x="5133804" y="5736729"/>
            <a:ext cx="1163265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Spatial Attitude Generation</a:t>
            </a:r>
            <a:endParaRPr lang="en-150" sz="14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FE22210-E663-9EA2-3537-04935FC1ABE6}"/>
              </a:ext>
            </a:extLst>
          </p:cNvPr>
          <p:cNvSpPr txBox="1"/>
          <p:nvPr/>
        </p:nvSpPr>
        <p:spPr>
          <a:xfrm>
            <a:off x="4476846" y="1170995"/>
            <a:ext cx="666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SpaAtt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0342C51-620E-AC3D-DB08-BF7741E98EF7}"/>
              </a:ext>
            </a:extLst>
          </p:cNvPr>
          <p:cNvSpPr txBox="1"/>
          <p:nvPr/>
        </p:nvSpPr>
        <p:spPr>
          <a:xfrm>
            <a:off x="4482097" y="1864771"/>
            <a:ext cx="666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SpaAtt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185193E-7613-E52C-4248-54305692517E}"/>
              </a:ext>
            </a:extLst>
          </p:cNvPr>
          <p:cNvSpPr txBox="1"/>
          <p:nvPr/>
        </p:nvSpPr>
        <p:spPr>
          <a:xfrm>
            <a:off x="4475201" y="2556099"/>
            <a:ext cx="666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SpaAtt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12D3B6-1D55-2D9D-487F-895672522034}"/>
              </a:ext>
            </a:extLst>
          </p:cNvPr>
          <p:cNvSpPr/>
          <p:nvPr/>
        </p:nvSpPr>
        <p:spPr>
          <a:xfrm>
            <a:off x="2491463" y="4990110"/>
            <a:ext cx="1140823" cy="653628"/>
          </a:xfrm>
          <a:prstGeom prst="rect">
            <a:avLst/>
          </a:prstGeom>
          <a:solidFill>
            <a:srgbClr val="F2994A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Ultrasound Sensors</a:t>
            </a:r>
            <a:endParaRPr lang="en-150" sz="14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EBFF9B-EAFE-B177-42AD-0A21936AEA85}"/>
              </a:ext>
            </a:extLst>
          </p:cNvPr>
          <p:cNvSpPr/>
          <p:nvPr/>
        </p:nvSpPr>
        <p:spPr>
          <a:xfrm>
            <a:off x="2493091" y="4253622"/>
            <a:ext cx="1140823" cy="653628"/>
          </a:xfrm>
          <a:prstGeom prst="rect">
            <a:avLst/>
          </a:prstGeom>
          <a:solidFill>
            <a:srgbClr val="F2994A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LiDAR Sensors</a:t>
            </a:r>
            <a:endParaRPr lang="en-150" sz="14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2F58BC-2801-D983-F33D-9A09C9678F95}"/>
              </a:ext>
            </a:extLst>
          </p:cNvPr>
          <p:cNvSpPr/>
          <p:nvPr/>
        </p:nvSpPr>
        <p:spPr>
          <a:xfrm>
            <a:off x="2484378" y="3528696"/>
            <a:ext cx="1140823" cy="653628"/>
          </a:xfrm>
          <a:prstGeom prst="rect">
            <a:avLst/>
          </a:prstGeom>
          <a:solidFill>
            <a:srgbClr val="F2994A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RADAR Sensors</a:t>
            </a:r>
            <a:endParaRPr lang="en-150" sz="14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28D5B6-C5BC-7D0D-0378-FB4BC25396AF}"/>
              </a:ext>
            </a:extLst>
          </p:cNvPr>
          <p:cNvSpPr/>
          <p:nvPr/>
        </p:nvSpPr>
        <p:spPr>
          <a:xfrm>
            <a:off x="2495811" y="2796059"/>
            <a:ext cx="1140823" cy="653628"/>
          </a:xfrm>
          <a:prstGeom prst="rect">
            <a:avLst/>
          </a:prstGeom>
          <a:solidFill>
            <a:srgbClr val="F2994A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Visual Sensors</a:t>
            </a:r>
            <a:endParaRPr lang="en-150" sz="14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59ABA8-4CF6-7A14-DE05-D4767FC28BF2}"/>
              </a:ext>
            </a:extLst>
          </p:cNvPr>
          <p:cNvSpPr/>
          <p:nvPr/>
        </p:nvSpPr>
        <p:spPr>
          <a:xfrm>
            <a:off x="2478387" y="2063424"/>
            <a:ext cx="1140823" cy="653628"/>
          </a:xfrm>
          <a:prstGeom prst="rect">
            <a:avLst/>
          </a:prstGeom>
          <a:solidFill>
            <a:srgbClr val="F2994A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Sensors</a:t>
            </a:r>
            <a:endParaRPr lang="en-150" sz="1400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28C0B15-876C-EC26-2C9C-525792C26B0D}"/>
              </a:ext>
            </a:extLst>
          </p:cNvPr>
          <p:cNvCxnSpPr>
            <a:cxnSpLocks/>
          </p:cNvCxnSpPr>
          <p:nvPr/>
        </p:nvCxnSpPr>
        <p:spPr>
          <a:xfrm>
            <a:off x="4537150" y="6316664"/>
            <a:ext cx="606160" cy="0"/>
          </a:xfrm>
          <a:prstGeom prst="straightConnector1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6786916-1581-4A01-D21F-281169314628}"/>
              </a:ext>
            </a:extLst>
          </p:cNvPr>
          <p:cNvSpPr txBox="1"/>
          <p:nvPr/>
        </p:nvSpPr>
        <p:spPr>
          <a:xfrm>
            <a:off x="4470271" y="3314926"/>
            <a:ext cx="666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SpaAtt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1A1C90A-6BF3-494A-24F4-EAF9E9C8806A}"/>
              </a:ext>
            </a:extLst>
          </p:cNvPr>
          <p:cNvSpPr txBox="1"/>
          <p:nvPr/>
        </p:nvSpPr>
        <p:spPr>
          <a:xfrm>
            <a:off x="4498054" y="4093797"/>
            <a:ext cx="666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SpaAtt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27B3C82-321B-BBFF-FB43-3927862AD594}"/>
              </a:ext>
            </a:extLst>
          </p:cNvPr>
          <p:cNvSpPr txBox="1"/>
          <p:nvPr/>
        </p:nvSpPr>
        <p:spPr>
          <a:xfrm>
            <a:off x="4491308" y="4778363"/>
            <a:ext cx="666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SpaAtt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B85CC5F-554A-810C-65B7-4E915BFD707A}"/>
              </a:ext>
            </a:extLst>
          </p:cNvPr>
          <p:cNvSpPr txBox="1"/>
          <p:nvPr/>
        </p:nvSpPr>
        <p:spPr>
          <a:xfrm>
            <a:off x="4513212" y="6024990"/>
            <a:ext cx="666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SpaAtt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869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24AF-A2E6-45D7-36B8-EB4AB814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data types used by CAV-ESS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270313E-1081-B220-5316-5055D5B6BE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268809"/>
              </p:ext>
            </p:extLst>
          </p:nvPr>
        </p:nvGraphicFramePr>
        <p:xfrm>
          <a:off x="2174311" y="1905000"/>
          <a:ext cx="8141074" cy="1954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481">
                  <a:extLst>
                    <a:ext uri="{9D8B030D-6E8A-4147-A177-3AD203B41FA5}">
                      <a16:colId xmlns:a16="http://schemas.microsoft.com/office/drawing/2014/main" val="3964152596"/>
                    </a:ext>
                  </a:extLst>
                </a:gridCol>
                <a:gridCol w="5297687">
                  <a:extLst>
                    <a:ext uri="{9D8B030D-6E8A-4147-A177-3AD203B41FA5}">
                      <a16:colId xmlns:a16="http://schemas.microsoft.com/office/drawing/2014/main" val="131506900"/>
                    </a:ext>
                  </a:extLst>
                </a:gridCol>
                <a:gridCol w="1039906">
                  <a:extLst>
                    <a:ext uri="{9D8B030D-6E8A-4147-A177-3AD203B41FA5}">
                      <a16:colId xmlns:a16="http://schemas.microsoft.com/office/drawing/2014/main" val="187705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Acronym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Type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312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CAV‑ALT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  <a:hlinkClick r:id="rId2"/>
                        </a:rPr>
                        <a:t>Alert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  <a:hlinkClick r:id="rId3"/>
                        </a:rPr>
                        <a:t>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8004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CAV‑BED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  <a:hlinkClick r:id="rId4"/>
                        </a:rPr>
                        <a:t>Basic Environment Descriptors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  <a:hlinkClick r:id="rId5"/>
                        </a:rPr>
                        <a:t>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2777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CAV‑GNO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  <a:hlinkClick r:id="rId6"/>
                        </a:rPr>
                        <a:t>GNSS Object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  <a:hlinkClick r:id="rId7"/>
                        </a:rPr>
                        <a:t>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8853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CAV‑WTD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  <a:hlinkClick r:id="rId8"/>
                        </a:rPr>
                        <a:t>Weather Data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  <a:hlinkClick r:id="rId9"/>
                        </a:rPr>
                        <a:t>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9543754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E69F58-846A-B8DC-31BC-52F2F017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BFA9F-A3AF-B086-C85A-C149D00D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79F31A-ED98-18ED-8609-98B9B040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875" y="624110"/>
            <a:ext cx="10417738" cy="1280890"/>
          </a:xfrm>
        </p:spPr>
        <p:txBody>
          <a:bodyPr/>
          <a:lstStyle/>
          <a:p>
            <a:r>
              <a:rPr lang="en-US" dirty="0"/>
              <a:t>The 10 benefits of a standard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B8A730-86CA-B043-F774-1685C26BA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875" y="1904999"/>
            <a:ext cx="10471621" cy="450573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Interoperability</a:t>
            </a:r>
            <a:r>
              <a:rPr lang="en-US" dirty="0"/>
              <a:t>: different systems, products, or components can work together seamlessly.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Consistency</a:t>
            </a:r>
            <a:r>
              <a:rPr lang="en-US" dirty="0"/>
              <a:t>: a uniform framework reduces harmful ambiguity and variability.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Efficiency</a:t>
            </a:r>
            <a:r>
              <a:rPr lang="en-US" dirty="0"/>
              <a:t>: reduced development time, lower costs, and accelerated deployment.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Quality and Reliability</a:t>
            </a:r>
            <a:r>
              <a:rPr lang="en-US" dirty="0"/>
              <a:t>: higher-quality and more reliable products and services.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Scalability</a:t>
            </a:r>
            <a:r>
              <a:rPr lang="en-US" dirty="0"/>
              <a:t>: built-in integration with other </a:t>
            </a:r>
            <a:r>
              <a:rPr lang="en-US" dirty="0" err="1"/>
              <a:t>standardised</a:t>
            </a:r>
            <a:r>
              <a:rPr lang="en-US" dirty="0"/>
              <a:t> components.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Innovation</a:t>
            </a:r>
            <a:r>
              <a:rPr lang="en-US" dirty="0"/>
              <a:t>: focus on higher-level improvements rather than basic compatibility issues.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Market Expansion</a:t>
            </a:r>
            <a:r>
              <a:rPr lang="en-US" dirty="0"/>
              <a:t>: solutions usable across ecosystems and regions.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Reduced Risk</a:t>
            </a:r>
            <a:r>
              <a:rPr lang="en-US" dirty="0"/>
              <a:t>: compatibility, maintainability, and long-term support embedded in the standard.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Compliance</a:t>
            </a:r>
            <a:r>
              <a:rPr lang="en-US" dirty="0"/>
              <a:t>: simplified establishment and verification of regulatory compliance.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Knowledge Sharing</a:t>
            </a:r>
            <a:r>
              <a:rPr lang="en-US" dirty="0"/>
              <a:t>: gathering and dissemination of collective expertise.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7B276-E607-4F6C-48C1-DAE2A224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A02-69CE-4022-BC92-E0319BEAF265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2624F-B262-828A-41AC-279E41D4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26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0F76B6-2FF8-59A8-0DE2-A757CE93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Autonomous Motion Subsystem AIM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B94683-3A0D-7CE7-BC3E-1EACDE087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6491B-0003-5216-C105-4A35E01E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7D8C4-6B67-0A81-B214-5EF18899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57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C928E-D970-030A-7323-BDD70D7C2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15840D1-C6A1-E993-62EB-839E04BCC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403"/>
          </a:xfrm>
        </p:spPr>
        <p:txBody>
          <a:bodyPr>
            <a:normAutofit/>
          </a:bodyPr>
          <a:lstStyle/>
          <a:p>
            <a:r>
              <a:rPr lang="en-US" b="1" u="sng" dirty="0">
                <a:hlinkClick r:id="rId3"/>
              </a:rPr>
              <a:t>Autonomous Motion Subsystem</a:t>
            </a:r>
            <a:r>
              <a:rPr lang="en-US" dirty="0"/>
              <a:t> (CAV-AMS) V1.1</a:t>
            </a:r>
            <a:endParaRPr lang="en-150" dirty="0"/>
          </a:p>
        </p:txBody>
      </p:sp>
      <p:sp>
        <p:nvSpPr>
          <p:cNvPr id="2" name="Rectangle 49">
            <a:extLst>
              <a:ext uri="{FF2B5EF4-FFF2-40B4-BE49-F238E27FC236}">
                <a16:creationId xmlns:a16="http://schemas.microsoft.com/office/drawing/2014/main" id="{B59FB742-9F03-6535-FC37-AFE0377450C4}"/>
              </a:ext>
            </a:extLst>
          </p:cNvPr>
          <p:cNvSpPr/>
          <p:nvPr/>
        </p:nvSpPr>
        <p:spPr>
          <a:xfrm>
            <a:off x="2282785" y="2031608"/>
            <a:ext cx="7279665" cy="3732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65">
            <a:extLst>
              <a:ext uri="{FF2B5EF4-FFF2-40B4-BE49-F238E27FC236}">
                <a16:creationId xmlns:a16="http://schemas.microsoft.com/office/drawing/2014/main" id="{5A418146-346D-86B1-F3AD-F84898B074D6}"/>
              </a:ext>
            </a:extLst>
          </p:cNvPr>
          <p:cNvSpPr/>
          <p:nvPr/>
        </p:nvSpPr>
        <p:spPr>
          <a:xfrm>
            <a:off x="4276336" y="3057843"/>
            <a:ext cx="46189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FED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867BCCD9-0AA5-A9B4-C945-BABA6BEBF65B}"/>
              </a:ext>
            </a:extLst>
          </p:cNvPr>
          <p:cNvSpPr/>
          <p:nvPr/>
        </p:nvSpPr>
        <p:spPr>
          <a:xfrm>
            <a:off x="2290447" y="4792997"/>
            <a:ext cx="613158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Route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7E0F5226-6A6B-09F2-D52D-F08B9A8421CB}"/>
              </a:ext>
            </a:extLst>
          </p:cNvPr>
          <p:cNvCxnSpPr>
            <a:cxnSpLocks/>
          </p:cNvCxnSpPr>
          <p:nvPr/>
        </p:nvCxnSpPr>
        <p:spPr>
          <a:xfrm>
            <a:off x="8766525" y="4493429"/>
            <a:ext cx="1920165" cy="0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78" name="Rectangle 53">
            <a:extLst>
              <a:ext uri="{FF2B5EF4-FFF2-40B4-BE49-F238E27FC236}">
                <a16:creationId xmlns:a16="http://schemas.microsoft.com/office/drawing/2014/main" id="{786198FD-271F-1FB5-DD9B-7268E7C3D0F8}"/>
              </a:ext>
            </a:extLst>
          </p:cNvPr>
          <p:cNvSpPr/>
          <p:nvPr/>
        </p:nvSpPr>
        <p:spPr>
          <a:xfrm>
            <a:off x="10720980" y="4307776"/>
            <a:ext cx="738628" cy="1073945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Environment Sensing Subsystem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9" name="Rectangle 28">
            <a:extLst>
              <a:ext uri="{FF2B5EF4-FFF2-40B4-BE49-F238E27FC236}">
                <a16:creationId xmlns:a16="http://schemas.microsoft.com/office/drawing/2014/main" id="{8DB7FF48-5406-F943-0B71-1F42E38D0510}"/>
              </a:ext>
            </a:extLst>
          </p:cNvPr>
          <p:cNvSpPr/>
          <p:nvPr/>
        </p:nvSpPr>
        <p:spPr>
          <a:xfrm>
            <a:off x="10695398" y="2085054"/>
            <a:ext cx="750326" cy="1093671"/>
          </a:xfrm>
          <a:prstGeom prst="rect">
            <a:avLst/>
          </a:prstGeom>
          <a:solidFill>
            <a:srgbClr val="C0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Remote AMSs</a:t>
            </a:r>
            <a:endParaRPr lang="it-IT" sz="1400" b="0" strike="noStrike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A24F1B5C-2BA5-41EF-323C-C75DACEC641B}"/>
              </a:ext>
            </a:extLst>
          </p:cNvPr>
          <p:cNvCxnSpPr>
            <a:cxnSpLocks/>
          </p:cNvCxnSpPr>
          <p:nvPr/>
        </p:nvCxnSpPr>
        <p:spPr>
          <a:xfrm flipV="1">
            <a:off x="8774743" y="3650146"/>
            <a:ext cx="1952201" cy="1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81" name="TextBox 67">
            <a:extLst>
              <a:ext uri="{FF2B5EF4-FFF2-40B4-BE49-F238E27FC236}">
                <a16:creationId xmlns:a16="http://schemas.microsoft.com/office/drawing/2014/main" id="{0B582964-B5A8-A48D-BCEB-4A638A818E90}"/>
              </a:ext>
            </a:extLst>
          </p:cNvPr>
          <p:cNvSpPr/>
          <p:nvPr/>
        </p:nvSpPr>
        <p:spPr>
          <a:xfrm>
            <a:off x="9522092" y="3363009"/>
            <a:ext cx="125275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AMS-MAS msg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2" name="TextBox 67">
            <a:extLst>
              <a:ext uri="{FF2B5EF4-FFF2-40B4-BE49-F238E27FC236}">
                <a16:creationId xmlns:a16="http://schemas.microsoft.com/office/drawing/2014/main" id="{DA382022-2A04-9483-58C9-54B05CE15557}"/>
              </a:ext>
            </a:extLst>
          </p:cNvPr>
          <p:cNvSpPr/>
          <p:nvPr/>
        </p:nvSpPr>
        <p:spPr>
          <a:xfrm>
            <a:off x="10179855" y="4201495"/>
            <a:ext cx="57157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Alert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6235ABA1-1410-39F1-A2AB-7C41E1DB52EC}"/>
              </a:ext>
            </a:extLst>
          </p:cNvPr>
          <p:cNvCxnSpPr>
            <a:cxnSpLocks/>
          </p:cNvCxnSpPr>
          <p:nvPr/>
        </p:nvCxnSpPr>
        <p:spPr>
          <a:xfrm>
            <a:off x="8712105" y="4635730"/>
            <a:ext cx="0" cy="726214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84" name="TextBox 4">
            <a:extLst>
              <a:ext uri="{FF2B5EF4-FFF2-40B4-BE49-F238E27FC236}">
                <a16:creationId xmlns:a16="http://schemas.microsoft.com/office/drawing/2014/main" id="{F68DDC5A-131D-4601-E720-491B3479EF6A}"/>
              </a:ext>
            </a:extLst>
          </p:cNvPr>
          <p:cNvSpPr/>
          <p:nvPr/>
        </p:nvSpPr>
        <p:spPr>
          <a:xfrm>
            <a:off x="9584968" y="2051522"/>
            <a:ext cx="1116513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Full Environ.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Descriptors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50AFF39C-FF90-4A90-8180-0FEFDBF9C4D8}"/>
              </a:ext>
            </a:extLst>
          </p:cNvPr>
          <p:cNvCxnSpPr>
            <a:cxnSpLocks/>
            <a:endCxn id="184" idx="3"/>
          </p:cNvCxnSpPr>
          <p:nvPr/>
        </p:nvCxnSpPr>
        <p:spPr>
          <a:xfrm>
            <a:off x="9441227" y="2288688"/>
            <a:ext cx="1260254" cy="23717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87" name="TextBox 67">
            <a:extLst>
              <a:ext uri="{FF2B5EF4-FFF2-40B4-BE49-F238E27FC236}">
                <a16:creationId xmlns:a16="http://schemas.microsoft.com/office/drawing/2014/main" id="{6D77C0AF-471D-8C2A-31D8-8EEE63D35976}"/>
              </a:ext>
            </a:extLst>
          </p:cNvPr>
          <p:cNvSpPr/>
          <p:nvPr/>
        </p:nvSpPr>
        <p:spPr>
          <a:xfrm>
            <a:off x="9590997" y="5160128"/>
            <a:ext cx="901442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 </a:t>
            </a: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90" name="TextBox 67">
            <a:extLst>
              <a:ext uri="{FF2B5EF4-FFF2-40B4-BE49-F238E27FC236}">
                <a16:creationId xmlns:a16="http://schemas.microsoft.com/office/drawing/2014/main" id="{24C8F264-CE24-7C7A-2205-F13CEF05306D}"/>
              </a:ext>
            </a:extLst>
          </p:cNvPr>
          <p:cNvSpPr/>
          <p:nvPr/>
        </p:nvSpPr>
        <p:spPr>
          <a:xfrm>
            <a:off x="7304908" y="2937226"/>
            <a:ext cx="88996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Road &amp;</a:t>
            </a:r>
          </a:p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CAV State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" name="TextBox 67">
            <a:extLst>
              <a:ext uri="{FF2B5EF4-FFF2-40B4-BE49-F238E27FC236}">
                <a16:creationId xmlns:a16="http://schemas.microsoft.com/office/drawing/2014/main" id="{C22B0A74-8307-AF4C-43C7-7BF58DEC4D8A}"/>
              </a:ext>
            </a:extLst>
          </p:cNvPr>
          <p:cNvSpPr/>
          <p:nvPr/>
        </p:nvSpPr>
        <p:spPr>
          <a:xfrm>
            <a:off x="8018933" y="4602757"/>
            <a:ext cx="552439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MAS  msg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Rectangle 28">
            <a:extLst>
              <a:ext uri="{FF2B5EF4-FFF2-40B4-BE49-F238E27FC236}">
                <a16:creationId xmlns:a16="http://schemas.microsoft.com/office/drawing/2014/main" id="{25E9BE69-2A20-29CC-859B-092D2C3B3E64}"/>
              </a:ext>
            </a:extLst>
          </p:cNvPr>
          <p:cNvSpPr/>
          <p:nvPr/>
        </p:nvSpPr>
        <p:spPr>
          <a:xfrm>
            <a:off x="10708380" y="3265063"/>
            <a:ext cx="750326" cy="932727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Motion Actuation Subsystem 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Rectangle 36">
            <a:extLst>
              <a:ext uri="{FF2B5EF4-FFF2-40B4-BE49-F238E27FC236}">
                <a16:creationId xmlns:a16="http://schemas.microsoft.com/office/drawing/2014/main" id="{03769757-7793-0053-1D79-239526755D96}"/>
              </a:ext>
            </a:extLst>
          </p:cNvPr>
          <p:cNvSpPr/>
          <p:nvPr/>
        </p:nvSpPr>
        <p:spPr>
          <a:xfrm>
            <a:off x="468262" y="3650125"/>
            <a:ext cx="685645" cy="887856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Human-CAV Interaction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TextBox 4">
            <a:extLst>
              <a:ext uri="{FF2B5EF4-FFF2-40B4-BE49-F238E27FC236}">
                <a16:creationId xmlns:a16="http://schemas.microsoft.com/office/drawing/2014/main" id="{C361F9B0-9A52-CE1D-4EAE-C8E2773BC220}"/>
              </a:ext>
            </a:extLst>
          </p:cNvPr>
          <p:cNvSpPr/>
          <p:nvPr/>
        </p:nvSpPr>
        <p:spPr>
          <a:xfrm>
            <a:off x="1120197" y="2022607"/>
            <a:ext cx="121836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Basic Environ.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Descriptors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67">
            <a:extLst>
              <a:ext uri="{FF2B5EF4-FFF2-40B4-BE49-F238E27FC236}">
                <a16:creationId xmlns:a16="http://schemas.microsoft.com/office/drawing/2014/main" id="{5E5E96DF-F3D6-8BEF-AA18-69CB5110CD3D}"/>
              </a:ext>
            </a:extLst>
          </p:cNvPr>
          <p:cNvSpPr/>
          <p:nvPr/>
        </p:nvSpPr>
        <p:spPr>
          <a:xfrm>
            <a:off x="1328489" y="3855241"/>
            <a:ext cx="86842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AMS-HCI </a:t>
            </a:r>
          </a:p>
          <a:p>
            <a:pPr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Message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A84FD9E3-9AC5-1DD2-A738-D96B11B2BBAD}"/>
              </a:ext>
            </a:extLst>
          </p:cNvPr>
          <p:cNvCxnSpPr>
            <a:cxnSpLocks/>
          </p:cNvCxnSpPr>
          <p:nvPr/>
        </p:nvCxnSpPr>
        <p:spPr>
          <a:xfrm>
            <a:off x="1201389" y="2269736"/>
            <a:ext cx="1159684" cy="1445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97" name="Rectangle 2">
            <a:extLst>
              <a:ext uri="{FF2B5EF4-FFF2-40B4-BE49-F238E27FC236}">
                <a16:creationId xmlns:a16="http://schemas.microsoft.com/office/drawing/2014/main" id="{965F7909-A572-B924-0875-5C5DC232678B}"/>
              </a:ext>
            </a:extLst>
          </p:cNvPr>
          <p:cNvSpPr/>
          <p:nvPr/>
        </p:nvSpPr>
        <p:spPr>
          <a:xfrm>
            <a:off x="504314" y="2028426"/>
            <a:ext cx="685645" cy="1047062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Environment Sensing Subsystem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2757A05-EBCC-3D12-5A26-D5FF3468F793}"/>
              </a:ext>
            </a:extLst>
          </p:cNvPr>
          <p:cNvCxnSpPr>
            <a:cxnSpLocks/>
          </p:cNvCxnSpPr>
          <p:nvPr/>
        </p:nvCxnSpPr>
        <p:spPr>
          <a:xfrm flipV="1">
            <a:off x="1154580" y="4093293"/>
            <a:ext cx="1211473" cy="6269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A85E34C-B84B-1A72-AA05-C02C07A926DF}"/>
              </a:ext>
            </a:extLst>
          </p:cNvPr>
          <p:cNvCxnSpPr>
            <a:cxnSpLocks/>
          </p:cNvCxnSpPr>
          <p:nvPr/>
        </p:nvCxnSpPr>
        <p:spPr>
          <a:xfrm>
            <a:off x="9348443" y="5452527"/>
            <a:ext cx="1203983" cy="0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553B443-BAA8-F6DC-3F5B-BC66A32447F2}"/>
              </a:ext>
            </a:extLst>
          </p:cNvPr>
          <p:cNvCxnSpPr>
            <a:cxnSpLocks/>
          </p:cNvCxnSpPr>
          <p:nvPr/>
        </p:nvCxnSpPr>
        <p:spPr>
          <a:xfrm>
            <a:off x="9018408" y="2937226"/>
            <a:ext cx="0" cy="2318374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1" name="TextBox 67">
            <a:extLst>
              <a:ext uri="{FF2B5EF4-FFF2-40B4-BE49-F238E27FC236}">
                <a16:creationId xmlns:a16="http://schemas.microsoft.com/office/drawing/2014/main" id="{8DE3D0E8-0007-129D-26BC-ED4D44BD5822}"/>
              </a:ext>
            </a:extLst>
          </p:cNvPr>
          <p:cNvSpPr/>
          <p:nvPr/>
        </p:nvSpPr>
        <p:spPr>
          <a:xfrm>
            <a:off x="7650226" y="4794583"/>
            <a:ext cx="54018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Alert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0BC54ACF-809E-68D1-3E0B-C7EFE18511E1}"/>
              </a:ext>
            </a:extLst>
          </p:cNvPr>
          <p:cNvSpPr/>
          <p:nvPr/>
        </p:nvSpPr>
        <p:spPr>
          <a:xfrm>
            <a:off x="1135437" y="2552197"/>
            <a:ext cx="121836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Full Environ.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Descriptors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124DE6-EDBC-9F70-E974-71CE61BAADEA}"/>
              </a:ext>
            </a:extLst>
          </p:cNvPr>
          <p:cNvCxnSpPr>
            <a:cxnSpLocks/>
          </p:cNvCxnSpPr>
          <p:nvPr/>
        </p:nvCxnSpPr>
        <p:spPr>
          <a:xfrm>
            <a:off x="1170909" y="2799326"/>
            <a:ext cx="1159684" cy="1445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" name="TextBox 67">
            <a:extLst>
              <a:ext uri="{FF2B5EF4-FFF2-40B4-BE49-F238E27FC236}">
                <a16:creationId xmlns:a16="http://schemas.microsoft.com/office/drawing/2014/main" id="{55D62320-6453-946A-8C7B-05EBB03718C6}"/>
              </a:ext>
            </a:extLst>
          </p:cNvPr>
          <p:cNvSpPr/>
          <p:nvPr/>
        </p:nvSpPr>
        <p:spPr>
          <a:xfrm>
            <a:off x="8750787" y="3000437"/>
            <a:ext cx="561157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 </a:t>
            </a:r>
          </a:p>
          <a:p>
            <a:pPr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6" name="TextBox 65">
            <a:extLst>
              <a:ext uri="{FF2B5EF4-FFF2-40B4-BE49-F238E27FC236}">
                <a16:creationId xmlns:a16="http://schemas.microsoft.com/office/drawing/2014/main" id="{578E1002-2C4F-D800-2AF7-C5EF6D5CA891}"/>
              </a:ext>
            </a:extLst>
          </p:cNvPr>
          <p:cNvSpPr/>
          <p:nvPr/>
        </p:nvSpPr>
        <p:spPr>
          <a:xfrm>
            <a:off x="9017167" y="4773093"/>
            <a:ext cx="46189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FED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67">
            <a:extLst>
              <a:ext uri="{FF2B5EF4-FFF2-40B4-BE49-F238E27FC236}">
                <a16:creationId xmlns:a16="http://schemas.microsoft.com/office/drawing/2014/main" id="{8246482D-B3BA-C658-D367-C6784B4B4BF5}"/>
              </a:ext>
            </a:extLst>
          </p:cNvPr>
          <p:cNvSpPr/>
          <p:nvPr/>
        </p:nvSpPr>
        <p:spPr>
          <a:xfrm>
            <a:off x="6145089" y="4701833"/>
            <a:ext cx="561157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 </a:t>
            </a:r>
          </a:p>
          <a:p>
            <a:pPr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96CC7F8-E1D0-C8A7-D47A-1D05E5E61672}"/>
              </a:ext>
            </a:extLst>
          </p:cNvPr>
          <p:cNvCxnSpPr>
            <a:cxnSpLocks/>
          </p:cNvCxnSpPr>
          <p:nvPr/>
        </p:nvCxnSpPr>
        <p:spPr>
          <a:xfrm>
            <a:off x="7502203" y="4613720"/>
            <a:ext cx="0" cy="626926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8" name="TextBox 67">
            <a:extLst>
              <a:ext uri="{FF2B5EF4-FFF2-40B4-BE49-F238E27FC236}">
                <a16:creationId xmlns:a16="http://schemas.microsoft.com/office/drawing/2014/main" id="{3B7B1F40-4C25-DECA-C428-E9329D3F7C35}"/>
              </a:ext>
            </a:extLst>
          </p:cNvPr>
          <p:cNvSpPr/>
          <p:nvPr/>
        </p:nvSpPr>
        <p:spPr>
          <a:xfrm>
            <a:off x="7156502" y="4612697"/>
            <a:ext cx="718288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Road &amp;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CAV State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173FC0-C503-78B5-9055-AEC4D6D507E5}"/>
              </a:ext>
            </a:extLst>
          </p:cNvPr>
          <p:cNvCxnSpPr>
            <a:cxnSpLocks/>
          </p:cNvCxnSpPr>
          <p:nvPr/>
        </p:nvCxnSpPr>
        <p:spPr>
          <a:xfrm>
            <a:off x="8293610" y="4540280"/>
            <a:ext cx="0" cy="726214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" name="TextBox 67">
            <a:extLst>
              <a:ext uri="{FF2B5EF4-FFF2-40B4-BE49-F238E27FC236}">
                <a16:creationId xmlns:a16="http://schemas.microsoft.com/office/drawing/2014/main" id="{7582E245-F108-B811-13B3-3AE0F86A74A0}"/>
              </a:ext>
            </a:extLst>
          </p:cNvPr>
          <p:cNvSpPr/>
          <p:nvPr/>
        </p:nvSpPr>
        <p:spPr>
          <a:xfrm>
            <a:off x="8448669" y="4691203"/>
            <a:ext cx="561157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 </a:t>
            </a:r>
          </a:p>
          <a:p>
            <a:pPr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24" name="TextBox 67">
            <a:extLst>
              <a:ext uri="{FF2B5EF4-FFF2-40B4-BE49-F238E27FC236}">
                <a16:creationId xmlns:a16="http://schemas.microsoft.com/office/drawing/2014/main" id="{DAC61AA4-2D44-A6E2-BC5C-7F1F3A6CE9BD}"/>
              </a:ext>
            </a:extLst>
          </p:cNvPr>
          <p:cNvSpPr/>
          <p:nvPr/>
        </p:nvSpPr>
        <p:spPr>
          <a:xfrm>
            <a:off x="2792237" y="4690603"/>
            <a:ext cx="561157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 </a:t>
            </a:r>
          </a:p>
          <a:p>
            <a:pPr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FA55037-9024-19F7-BA65-FFC9A27A2E4E}"/>
              </a:ext>
            </a:extLst>
          </p:cNvPr>
          <p:cNvCxnSpPr>
            <a:cxnSpLocks/>
          </p:cNvCxnSpPr>
          <p:nvPr/>
        </p:nvCxnSpPr>
        <p:spPr>
          <a:xfrm>
            <a:off x="8800815" y="4080476"/>
            <a:ext cx="1929939" cy="0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4" name="TextBox 65">
            <a:extLst>
              <a:ext uri="{FF2B5EF4-FFF2-40B4-BE49-F238E27FC236}">
                <a16:creationId xmlns:a16="http://schemas.microsoft.com/office/drawing/2014/main" id="{C7214C0B-2459-AE86-E24D-5F82D6CC2A2A}"/>
              </a:ext>
            </a:extLst>
          </p:cNvPr>
          <p:cNvSpPr/>
          <p:nvPr/>
        </p:nvSpPr>
        <p:spPr>
          <a:xfrm>
            <a:off x="5896258" y="3065867"/>
            <a:ext cx="46189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FED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C40ED23-98CD-35B8-4FF8-D429B82F62C2}"/>
              </a:ext>
            </a:extLst>
          </p:cNvPr>
          <p:cNvCxnSpPr>
            <a:cxnSpLocks/>
          </p:cNvCxnSpPr>
          <p:nvPr/>
        </p:nvCxnSpPr>
        <p:spPr>
          <a:xfrm>
            <a:off x="2805184" y="2951966"/>
            <a:ext cx="0" cy="541650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5" name="TextBox 65">
            <a:extLst>
              <a:ext uri="{FF2B5EF4-FFF2-40B4-BE49-F238E27FC236}">
                <a16:creationId xmlns:a16="http://schemas.microsoft.com/office/drawing/2014/main" id="{6A3983C8-74D8-1FD7-502A-771739A91364}"/>
              </a:ext>
            </a:extLst>
          </p:cNvPr>
          <p:cNvSpPr/>
          <p:nvPr/>
        </p:nvSpPr>
        <p:spPr>
          <a:xfrm>
            <a:off x="2594729" y="3075488"/>
            <a:ext cx="46189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FED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5">
            <a:extLst>
              <a:ext uri="{FF2B5EF4-FFF2-40B4-BE49-F238E27FC236}">
                <a16:creationId xmlns:a16="http://schemas.microsoft.com/office/drawing/2014/main" id="{8E7AF063-546C-B0BE-615D-DB8C817366D1}"/>
              </a:ext>
            </a:extLst>
          </p:cNvPr>
          <p:cNvSpPr/>
          <p:nvPr/>
        </p:nvSpPr>
        <p:spPr>
          <a:xfrm>
            <a:off x="4840806" y="3598838"/>
            <a:ext cx="879706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Path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Response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16">
            <a:extLst>
              <a:ext uri="{FF2B5EF4-FFF2-40B4-BE49-F238E27FC236}">
                <a16:creationId xmlns:a16="http://schemas.microsoft.com/office/drawing/2014/main" id="{41A4DE0A-6A07-89D3-1980-0FCAC386AA09}"/>
              </a:ext>
            </a:extLst>
          </p:cNvPr>
          <p:cNvSpPr/>
          <p:nvPr/>
        </p:nvSpPr>
        <p:spPr>
          <a:xfrm>
            <a:off x="2371348" y="3474911"/>
            <a:ext cx="846618" cy="1201619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Route Selection Planning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">
            <a:extLst>
              <a:ext uri="{FF2B5EF4-FFF2-40B4-BE49-F238E27FC236}">
                <a16:creationId xmlns:a16="http://schemas.microsoft.com/office/drawing/2014/main" id="{A8020601-B665-FE07-1CD7-6EE6E128ABC8}"/>
              </a:ext>
            </a:extLst>
          </p:cNvPr>
          <p:cNvSpPr/>
          <p:nvPr/>
        </p:nvSpPr>
        <p:spPr>
          <a:xfrm>
            <a:off x="6468641" y="3592529"/>
            <a:ext cx="910227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Trajectory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Response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4119F1C-A44F-D8EE-CD66-9072A638205C}"/>
              </a:ext>
            </a:extLst>
          </p:cNvPr>
          <p:cNvCxnSpPr>
            <a:cxnSpLocks/>
          </p:cNvCxnSpPr>
          <p:nvPr/>
        </p:nvCxnSpPr>
        <p:spPr>
          <a:xfrm>
            <a:off x="2565440" y="4658492"/>
            <a:ext cx="0" cy="607966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0AF4F14-8AEA-72BF-12CD-E9A3D263E063}"/>
              </a:ext>
            </a:extLst>
          </p:cNvPr>
          <p:cNvCxnSpPr>
            <a:cxnSpLocks/>
          </p:cNvCxnSpPr>
          <p:nvPr/>
        </p:nvCxnSpPr>
        <p:spPr>
          <a:xfrm>
            <a:off x="3062960" y="4664711"/>
            <a:ext cx="0" cy="607966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3" name="TextBox 5">
            <a:extLst>
              <a:ext uri="{FF2B5EF4-FFF2-40B4-BE49-F238E27FC236}">
                <a16:creationId xmlns:a16="http://schemas.microsoft.com/office/drawing/2014/main" id="{2FA96056-13D6-B9A3-C559-CD31638AD810}"/>
              </a:ext>
            </a:extLst>
          </p:cNvPr>
          <p:cNvSpPr/>
          <p:nvPr/>
        </p:nvSpPr>
        <p:spPr>
          <a:xfrm>
            <a:off x="4036214" y="4810645"/>
            <a:ext cx="51075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Path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TextBox 67">
            <a:extLst>
              <a:ext uri="{FF2B5EF4-FFF2-40B4-BE49-F238E27FC236}">
                <a16:creationId xmlns:a16="http://schemas.microsoft.com/office/drawing/2014/main" id="{30731921-E5A6-2C92-C8C2-A9319B4A67C6}"/>
              </a:ext>
            </a:extLst>
          </p:cNvPr>
          <p:cNvSpPr/>
          <p:nvPr/>
        </p:nvSpPr>
        <p:spPr>
          <a:xfrm>
            <a:off x="4405877" y="4744107"/>
            <a:ext cx="561157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 </a:t>
            </a:r>
          </a:p>
          <a:p>
            <a:pPr>
              <a:lnSpc>
                <a:spcPct val="100000"/>
              </a:lnSpc>
              <a:buNone/>
            </a:pPr>
            <a:r>
              <a:rPr lang="it-IT" sz="1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5A3E5470-84AF-DF33-0E21-B5644B00159C}"/>
              </a:ext>
            </a:extLst>
          </p:cNvPr>
          <p:cNvCxnSpPr>
            <a:cxnSpLocks/>
          </p:cNvCxnSpPr>
          <p:nvPr/>
        </p:nvCxnSpPr>
        <p:spPr>
          <a:xfrm>
            <a:off x="4316817" y="4654041"/>
            <a:ext cx="0" cy="607966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45B1513E-F7AA-40D9-4967-438A63B798EB}"/>
              </a:ext>
            </a:extLst>
          </p:cNvPr>
          <p:cNvCxnSpPr>
            <a:cxnSpLocks/>
          </p:cNvCxnSpPr>
          <p:nvPr/>
        </p:nvCxnSpPr>
        <p:spPr>
          <a:xfrm>
            <a:off x="7867225" y="4629759"/>
            <a:ext cx="0" cy="626926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2257EFA7-363A-621B-A47F-FBBE279463F2}"/>
              </a:ext>
            </a:extLst>
          </p:cNvPr>
          <p:cNvCxnSpPr>
            <a:cxnSpLocks/>
          </p:cNvCxnSpPr>
          <p:nvPr/>
        </p:nvCxnSpPr>
        <p:spPr>
          <a:xfrm>
            <a:off x="6386326" y="4695794"/>
            <a:ext cx="0" cy="607966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7" name="TextBox 67">
            <a:extLst>
              <a:ext uri="{FF2B5EF4-FFF2-40B4-BE49-F238E27FC236}">
                <a16:creationId xmlns:a16="http://schemas.microsoft.com/office/drawing/2014/main" id="{D4C0D1D6-0E5D-B92F-E38F-8C7313D4FC5F}"/>
              </a:ext>
            </a:extLst>
          </p:cNvPr>
          <p:cNvSpPr/>
          <p:nvPr/>
        </p:nvSpPr>
        <p:spPr>
          <a:xfrm>
            <a:off x="9520489" y="3794540"/>
            <a:ext cx="125275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AMS-MAS msg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5AD664ED-11CF-1184-8CD1-7D46C8445DA1}"/>
              </a:ext>
            </a:extLst>
          </p:cNvPr>
          <p:cNvSpPr/>
          <p:nvPr/>
        </p:nvSpPr>
        <p:spPr>
          <a:xfrm>
            <a:off x="2359644" y="2085054"/>
            <a:ext cx="7073610" cy="8753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Full Environment Description</a:t>
            </a:r>
            <a:endParaRPr lang="it-IT" sz="14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9FF20AC-239B-79A9-19DD-0E8F21C9720C}"/>
              </a:ext>
            </a:extLst>
          </p:cNvPr>
          <p:cNvCxnSpPr>
            <a:cxnSpLocks/>
          </p:cNvCxnSpPr>
          <p:nvPr/>
        </p:nvCxnSpPr>
        <p:spPr>
          <a:xfrm>
            <a:off x="5824581" y="4670325"/>
            <a:ext cx="0" cy="607966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" name="TextBox 5">
            <a:extLst>
              <a:ext uri="{FF2B5EF4-FFF2-40B4-BE49-F238E27FC236}">
                <a16:creationId xmlns:a16="http://schemas.microsoft.com/office/drawing/2014/main" id="{0152852C-D3EE-3A4A-0D93-84CADA71CEC0}"/>
              </a:ext>
            </a:extLst>
          </p:cNvPr>
          <p:cNvSpPr/>
          <p:nvPr/>
        </p:nvSpPr>
        <p:spPr>
          <a:xfrm>
            <a:off x="5356242" y="4807778"/>
            <a:ext cx="950173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Trajectory 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F73E5B-4172-E45A-9C06-0CDF4B247EE4}"/>
              </a:ext>
            </a:extLst>
          </p:cNvPr>
          <p:cNvCxnSpPr>
            <a:cxnSpLocks/>
          </p:cNvCxnSpPr>
          <p:nvPr/>
        </p:nvCxnSpPr>
        <p:spPr>
          <a:xfrm>
            <a:off x="4686387" y="4704615"/>
            <a:ext cx="0" cy="607966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B783D27-F588-FA7D-9D27-6FAECA8FEEC3}"/>
              </a:ext>
            </a:extLst>
          </p:cNvPr>
          <p:cNvCxnSpPr>
            <a:cxnSpLocks/>
          </p:cNvCxnSpPr>
          <p:nvPr/>
        </p:nvCxnSpPr>
        <p:spPr>
          <a:xfrm>
            <a:off x="4487785" y="2932916"/>
            <a:ext cx="0" cy="541650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3B35A86-7391-DFDB-9D5B-CFA366758251}"/>
              </a:ext>
            </a:extLst>
          </p:cNvPr>
          <p:cNvCxnSpPr>
            <a:cxnSpLocks/>
          </p:cNvCxnSpPr>
          <p:nvPr/>
        </p:nvCxnSpPr>
        <p:spPr>
          <a:xfrm>
            <a:off x="6098419" y="2925296"/>
            <a:ext cx="0" cy="541650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A64AEEB-DD31-5330-B328-D7BC464AF79F}"/>
              </a:ext>
            </a:extLst>
          </p:cNvPr>
          <p:cNvCxnSpPr>
            <a:cxnSpLocks/>
          </p:cNvCxnSpPr>
          <p:nvPr/>
        </p:nvCxnSpPr>
        <p:spPr>
          <a:xfrm>
            <a:off x="7743488" y="2951966"/>
            <a:ext cx="0" cy="541650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B511BCE-193F-FD32-84B8-18258F3D7D77}"/>
              </a:ext>
            </a:extLst>
          </p:cNvPr>
          <p:cNvCxnSpPr>
            <a:cxnSpLocks/>
          </p:cNvCxnSpPr>
          <p:nvPr/>
        </p:nvCxnSpPr>
        <p:spPr>
          <a:xfrm>
            <a:off x="9250818" y="2963896"/>
            <a:ext cx="0" cy="2318374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" name="TextBox 65">
            <a:extLst>
              <a:ext uri="{FF2B5EF4-FFF2-40B4-BE49-F238E27FC236}">
                <a16:creationId xmlns:a16="http://schemas.microsoft.com/office/drawing/2014/main" id="{E39B3BFD-91E3-5968-319D-E2594C804FAA}"/>
              </a:ext>
            </a:extLst>
          </p:cNvPr>
          <p:cNvSpPr/>
          <p:nvPr/>
        </p:nvSpPr>
        <p:spPr>
          <a:xfrm>
            <a:off x="8147544" y="3079504"/>
            <a:ext cx="46189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FED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AB91A7-148E-D14C-198E-360CF4C3E5A3}"/>
              </a:ext>
            </a:extLst>
          </p:cNvPr>
          <p:cNvCxnSpPr>
            <a:cxnSpLocks/>
          </p:cNvCxnSpPr>
          <p:nvPr/>
        </p:nvCxnSpPr>
        <p:spPr>
          <a:xfrm>
            <a:off x="8389283" y="2959586"/>
            <a:ext cx="0" cy="541650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90C630-AFFE-1F99-57A7-2854735724E6}"/>
              </a:ext>
            </a:extLst>
          </p:cNvPr>
          <p:cNvCxnSpPr>
            <a:cxnSpLocks/>
          </p:cNvCxnSpPr>
          <p:nvPr/>
        </p:nvCxnSpPr>
        <p:spPr>
          <a:xfrm>
            <a:off x="6519495" y="4420247"/>
            <a:ext cx="831029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0" name="TextBox 5">
            <a:extLst>
              <a:ext uri="{FF2B5EF4-FFF2-40B4-BE49-F238E27FC236}">
                <a16:creationId xmlns:a16="http://schemas.microsoft.com/office/drawing/2014/main" id="{08915F2E-399B-6BCD-CAB7-62F38248F3A3}"/>
              </a:ext>
            </a:extLst>
          </p:cNvPr>
          <p:cNvSpPr/>
          <p:nvPr/>
        </p:nvSpPr>
        <p:spPr>
          <a:xfrm>
            <a:off x="6478441" y="4173603"/>
            <a:ext cx="910227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Trajectory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Request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D426D0B-2F98-8DDD-A20B-DD75A52DD5CB}"/>
              </a:ext>
            </a:extLst>
          </p:cNvPr>
          <p:cNvCxnSpPr>
            <a:cxnSpLocks/>
          </p:cNvCxnSpPr>
          <p:nvPr/>
        </p:nvCxnSpPr>
        <p:spPr>
          <a:xfrm>
            <a:off x="6523305" y="3841127"/>
            <a:ext cx="831029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EF5DF6-A943-4704-171E-D05341451F39}"/>
              </a:ext>
            </a:extLst>
          </p:cNvPr>
          <p:cNvCxnSpPr>
            <a:cxnSpLocks/>
          </p:cNvCxnSpPr>
          <p:nvPr/>
        </p:nvCxnSpPr>
        <p:spPr>
          <a:xfrm>
            <a:off x="3224998" y="3861217"/>
            <a:ext cx="831029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3" name="TextBox 5">
            <a:extLst>
              <a:ext uri="{FF2B5EF4-FFF2-40B4-BE49-F238E27FC236}">
                <a16:creationId xmlns:a16="http://schemas.microsoft.com/office/drawing/2014/main" id="{E03DE2EC-AB47-D9F9-A05C-7928FFDF33B4}"/>
              </a:ext>
            </a:extLst>
          </p:cNvPr>
          <p:cNvSpPr/>
          <p:nvPr/>
        </p:nvSpPr>
        <p:spPr>
          <a:xfrm>
            <a:off x="3181732" y="3583282"/>
            <a:ext cx="88101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Route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Response  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6610422-1A1F-D607-BF62-06A431C094B9}"/>
              </a:ext>
            </a:extLst>
          </p:cNvPr>
          <p:cNvCxnSpPr>
            <a:cxnSpLocks/>
          </p:cNvCxnSpPr>
          <p:nvPr/>
        </p:nvCxnSpPr>
        <p:spPr>
          <a:xfrm>
            <a:off x="3218902" y="4418837"/>
            <a:ext cx="831029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9" name="TextBox 5">
            <a:extLst>
              <a:ext uri="{FF2B5EF4-FFF2-40B4-BE49-F238E27FC236}">
                <a16:creationId xmlns:a16="http://schemas.microsoft.com/office/drawing/2014/main" id="{E0D745E2-19B8-7EFA-6028-E5521A4CF561}"/>
              </a:ext>
            </a:extLst>
          </p:cNvPr>
          <p:cNvSpPr/>
          <p:nvPr/>
        </p:nvSpPr>
        <p:spPr>
          <a:xfrm>
            <a:off x="3222551" y="4160077"/>
            <a:ext cx="81359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Route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Request 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A55074D-59E8-1EDD-0FFF-6435FD4165F5}"/>
              </a:ext>
            </a:extLst>
          </p:cNvPr>
          <p:cNvCxnSpPr>
            <a:cxnSpLocks/>
          </p:cNvCxnSpPr>
          <p:nvPr/>
        </p:nvCxnSpPr>
        <p:spPr>
          <a:xfrm>
            <a:off x="4853569" y="3858238"/>
            <a:ext cx="831029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66D11E-7E7B-3C7A-908E-07E9E525ACED}"/>
              </a:ext>
            </a:extLst>
          </p:cNvPr>
          <p:cNvCxnSpPr>
            <a:cxnSpLocks/>
          </p:cNvCxnSpPr>
          <p:nvPr/>
        </p:nvCxnSpPr>
        <p:spPr>
          <a:xfrm>
            <a:off x="4901265" y="4415856"/>
            <a:ext cx="831029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0" name="TextBox 5">
            <a:extLst>
              <a:ext uri="{FF2B5EF4-FFF2-40B4-BE49-F238E27FC236}">
                <a16:creationId xmlns:a16="http://schemas.microsoft.com/office/drawing/2014/main" id="{A2561BBD-48B0-05DC-1714-43BCAB396CD7}"/>
              </a:ext>
            </a:extLst>
          </p:cNvPr>
          <p:cNvSpPr/>
          <p:nvPr/>
        </p:nvSpPr>
        <p:spPr>
          <a:xfrm>
            <a:off x="4890854" y="4157632"/>
            <a:ext cx="77365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Path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Request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754C82-3A61-6F3F-1E9F-073113017F72}"/>
              </a:ext>
            </a:extLst>
          </p:cNvPr>
          <p:cNvCxnSpPr>
            <a:cxnSpLocks/>
          </p:cNvCxnSpPr>
          <p:nvPr/>
        </p:nvCxnSpPr>
        <p:spPr>
          <a:xfrm>
            <a:off x="9444219" y="2751861"/>
            <a:ext cx="1260254" cy="1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0429073-DEF3-6DC1-7C1E-01FDC6B41A6F}"/>
              </a:ext>
            </a:extLst>
          </p:cNvPr>
          <p:cNvSpPr txBox="1"/>
          <p:nvPr/>
        </p:nvSpPr>
        <p:spPr>
          <a:xfrm>
            <a:off x="9541346" y="2495837"/>
            <a:ext cx="1209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Ego-Remote 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AMS Message</a:t>
            </a:r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1EFE1A91-158A-B12C-8735-1E7194F7D999}"/>
              </a:ext>
            </a:extLst>
          </p:cNvPr>
          <p:cNvSpPr/>
          <p:nvPr/>
        </p:nvSpPr>
        <p:spPr>
          <a:xfrm>
            <a:off x="4052955" y="3459409"/>
            <a:ext cx="846618" cy="1250945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Path Selection Planning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Rectangle 56">
            <a:extLst>
              <a:ext uri="{FF2B5EF4-FFF2-40B4-BE49-F238E27FC236}">
                <a16:creationId xmlns:a16="http://schemas.microsoft.com/office/drawing/2014/main" id="{6C60F2AA-8747-7A5A-CC20-E0642A0C41D1}"/>
              </a:ext>
            </a:extLst>
          </p:cNvPr>
          <p:cNvSpPr/>
          <p:nvPr/>
        </p:nvSpPr>
        <p:spPr>
          <a:xfrm>
            <a:off x="2359644" y="5255600"/>
            <a:ext cx="7002809" cy="390079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 Memory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tangle 16">
            <a:extLst>
              <a:ext uri="{FF2B5EF4-FFF2-40B4-BE49-F238E27FC236}">
                <a16:creationId xmlns:a16="http://schemas.microsoft.com/office/drawing/2014/main" id="{AAE8197B-F4A1-2A0E-A208-5B7667A0FDF3}"/>
              </a:ext>
            </a:extLst>
          </p:cNvPr>
          <p:cNvSpPr/>
          <p:nvPr/>
        </p:nvSpPr>
        <p:spPr>
          <a:xfrm>
            <a:off x="7332618" y="3465050"/>
            <a:ext cx="1442126" cy="1201619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Traffic Obstacle Avoidance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id="{F21EEDDA-1DF3-A7D0-7D8E-8C8D2F157413}"/>
              </a:ext>
            </a:extLst>
          </p:cNvPr>
          <p:cNvSpPr/>
          <p:nvPr/>
        </p:nvSpPr>
        <p:spPr>
          <a:xfrm>
            <a:off x="5672877" y="3466459"/>
            <a:ext cx="846618" cy="1237465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Motion Selection Planning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84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FF833-9A84-8E26-0848-6487F235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Traffic Obstacle Avoidance</a:t>
            </a:r>
            <a:r>
              <a:rPr lang="it-IT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(CAV-TOA) V1.0</a:t>
            </a:r>
            <a:endParaRPr lang="en-GB" dirty="0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50EB11DA-DFF8-3D02-CCFB-AEB979EB340E}"/>
              </a:ext>
            </a:extLst>
          </p:cNvPr>
          <p:cNvSpPr/>
          <p:nvPr/>
        </p:nvSpPr>
        <p:spPr>
          <a:xfrm>
            <a:off x="5857496" y="2108819"/>
            <a:ext cx="932859" cy="3643393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Traffic Obstacle Avoidance</a:t>
            </a:r>
            <a:endParaRPr lang="it-IT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CBDAE426-A58D-392D-A3AA-58AAF93321C3}"/>
              </a:ext>
            </a:extLst>
          </p:cNvPr>
          <p:cNvSpPr/>
          <p:nvPr/>
        </p:nvSpPr>
        <p:spPr>
          <a:xfrm>
            <a:off x="3681460" y="2447822"/>
            <a:ext cx="216826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it-IT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Trajectory Response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48B7DA-192B-1006-73A8-F023AC2AD932}"/>
              </a:ext>
            </a:extLst>
          </p:cNvPr>
          <p:cNvCxnSpPr>
            <a:cxnSpLocks/>
          </p:cNvCxnSpPr>
          <p:nvPr/>
        </p:nvCxnSpPr>
        <p:spPr>
          <a:xfrm flipV="1">
            <a:off x="3138200" y="3441302"/>
            <a:ext cx="2756330" cy="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" name="TextBox 67">
            <a:extLst>
              <a:ext uri="{FF2B5EF4-FFF2-40B4-BE49-F238E27FC236}">
                <a16:creationId xmlns:a16="http://schemas.microsoft.com/office/drawing/2014/main" id="{D44FB147-6CC3-5927-79F4-2E9599D0911D}"/>
              </a:ext>
            </a:extLst>
          </p:cNvPr>
          <p:cNvSpPr/>
          <p:nvPr/>
        </p:nvSpPr>
        <p:spPr>
          <a:xfrm>
            <a:off x="2787204" y="3074350"/>
            <a:ext cx="3066406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Full Environment Descriptors 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7119E7-FD89-13A1-A142-F6297925E3F4}"/>
              </a:ext>
            </a:extLst>
          </p:cNvPr>
          <p:cNvCxnSpPr>
            <a:cxnSpLocks/>
          </p:cNvCxnSpPr>
          <p:nvPr/>
        </p:nvCxnSpPr>
        <p:spPr>
          <a:xfrm flipV="1">
            <a:off x="3128969" y="2829731"/>
            <a:ext cx="2756330" cy="2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7" name="TextBox 5">
            <a:extLst>
              <a:ext uri="{FF2B5EF4-FFF2-40B4-BE49-F238E27FC236}">
                <a16:creationId xmlns:a16="http://schemas.microsoft.com/office/drawing/2014/main" id="{F3B2CD82-49D5-EB52-D380-9F22F4599BE1}"/>
              </a:ext>
            </a:extLst>
          </p:cNvPr>
          <p:cNvSpPr/>
          <p:nvPr/>
        </p:nvSpPr>
        <p:spPr>
          <a:xfrm>
            <a:off x="4747958" y="3683640"/>
            <a:ext cx="1158307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AMS Data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58EB05-5FB8-2A83-01F4-97D3AB716B90}"/>
              </a:ext>
            </a:extLst>
          </p:cNvPr>
          <p:cNvCxnSpPr>
            <a:cxnSpLocks/>
          </p:cNvCxnSpPr>
          <p:nvPr/>
        </p:nvCxnSpPr>
        <p:spPr>
          <a:xfrm flipV="1">
            <a:off x="3130989" y="4056601"/>
            <a:ext cx="2756330" cy="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6" name="TextBox 5">
            <a:extLst>
              <a:ext uri="{FF2B5EF4-FFF2-40B4-BE49-F238E27FC236}">
                <a16:creationId xmlns:a16="http://schemas.microsoft.com/office/drawing/2014/main" id="{4F0F3089-0676-C1D5-F964-40BD5B0817E0}"/>
              </a:ext>
            </a:extLst>
          </p:cNvPr>
          <p:cNvSpPr/>
          <p:nvPr/>
        </p:nvSpPr>
        <p:spPr>
          <a:xfrm>
            <a:off x="6803067" y="4324592"/>
            <a:ext cx="684883" cy="3678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/>
            <a:r>
              <a:rPr lang="en-US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Alert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3575B1-A47E-A543-12EA-9668D42AAFD4}"/>
              </a:ext>
            </a:extLst>
          </p:cNvPr>
          <p:cNvCxnSpPr>
            <a:cxnSpLocks/>
          </p:cNvCxnSpPr>
          <p:nvPr/>
        </p:nvCxnSpPr>
        <p:spPr>
          <a:xfrm flipV="1">
            <a:off x="3109592" y="4662951"/>
            <a:ext cx="2756330" cy="2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5" name="TextBox 67">
            <a:extLst>
              <a:ext uri="{FF2B5EF4-FFF2-40B4-BE49-F238E27FC236}">
                <a16:creationId xmlns:a16="http://schemas.microsoft.com/office/drawing/2014/main" id="{64A44626-DAC3-7FCF-1BCD-D3327A6C3A28}"/>
              </a:ext>
            </a:extLst>
          </p:cNvPr>
          <p:cNvSpPr/>
          <p:nvPr/>
        </p:nvSpPr>
        <p:spPr>
          <a:xfrm>
            <a:off x="3863339" y="4922441"/>
            <a:ext cx="1995797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AMS-MAS Message </a:t>
            </a:r>
            <a:endParaRPr lang="it-IT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97E17A-8D3F-D043-7033-7FA6AADA78E1}"/>
              </a:ext>
            </a:extLst>
          </p:cNvPr>
          <p:cNvCxnSpPr>
            <a:cxnSpLocks/>
          </p:cNvCxnSpPr>
          <p:nvPr/>
        </p:nvCxnSpPr>
        <p:spPr>
          <a:xfrm flipV="1">
            <a:off x="3130714" y="5286052"/>
            <a:ext cx="2756330" cy="2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" name="TextBox 5">
            <a:extLst>
              <a:ext uri="{FF2B5EF4-FFF2-40B4-BE49-F238E27FC236}">
                <a16:creationId xmlns:a16="http://schemas.microsoft.com/office/drawing/2014/main" id="{958C868A-53FA-CAE8-735C-A982BDE22516}"/>
              </a:ext>
            </a:extLst>
          </p:cNvPr>
          <p:cNvSpPr/>
          <p:nvPr/>
        </p:nvSpPr>
        <p:spPr>
          <a:xfrm>
            <a:off x="6798127" y="3683028"/>
            <a:ext cx="134451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Road State   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D12054BF-E2AD-C67A-D255-FCB51AC8512F}"/>
              </a:ext>
            </a:extLst>
          </p:cNvPr>
          <p:cNvSpPr/>
          <p:nvPr/>
        </p:nvSpPr>
        <p:spPr>
          <a:xfrm>
            <a:off x="6822549" y="3076878"/>
            <a:ext cx="11277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CAV State  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3B138C5-F026-94A5-11AA-695ECFABB7C3}"/>
              </a:ext>
            </a:extLst>
          </p:cNvPr>
          <p:cNvCxnSpPr>
            <a:cxnSpLocks/>
          </p:cNvCxnSpPr>
          <p:nvPr/>
        </p:nvCxnSpPr>
        <p:spPr>
          <a:xfrm flipV="1">
            <a:off x="6782759" y="2836395"/>
            <a:ext cx="2756330" cy="2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6DBCDB-4985-CC78-8869-C84A54716094}"/>
              </a:ext>
            </a:extLst>
          </p:cNvPr>
          <p:cNvCxnSpPr>
            <a:cxnSpLocks/>
          </p:cNvCxnSpPr>
          <p:nvPr/>
        </p:nvCxnSpPr>
        <p:spPr>
          <a:xfrm flipV="1">
            <a:off x="6786569" y="3457425"/>
            <a:ext cx="2756330" cy="2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025A4D-55B8-AC79-81CB-3D964CEA7DD9}"/>
              </a:ext>
            </a:extLst>
          </p:cNvPr>
          <p:cNvCxnSpPr>
            <a:cxnSpLocks/>
          </p:cNvCxnSpPr>
          <p:nvPr/>
        </p:nvCxnSpPr>
        <p:spPr>
          <a:xfrm flipV="1">
            <a:off x="6778949" y="4067025"/>
            <a:ext cx="2756330" cy="2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7A67F2-5D66-EEA5-41E0-2C250321A171}"/>
              </a:ext>
            </a:extLst>
          </p:cNvPr>
          <p:cNvCxnSpPr>
            <a:cxnSpLocks/>
          </p:cNvCxnSpPr>
          <p:nvPr/>
        </p:nvCxnSpPr>
        <p:spPr>
          <a:xfrm flipV="1">
            <a:off x="6778949" y="4695675"/>
            <a:ext cx="2756330" cy="2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9" name="TextBox 67">
            <a:extLst>
              <a:ext uri="{FF2B5EF4-FFF2-40B4-BE49-F238E27FC236}">
                <a16:creationId xmlns:a16="http://schemas.microsoft.com/office/drawing/2014/main" id="{CE10BB88-129A-9BDC-4B2A-CC688C4B818F}"/>
              </a:ext>
            </a:extLst>
          </p:cNvPr>
          <p:cNvSpPr/>
          <p:nvPr/>
        </p:nvSpPr>
        <p:spPr>
          <a:xfrm>
            <a:off x="6804659" y="4933759"/>
            <a:ext cx="1995797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AMS-MAS Message 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B634DAD2-2A20-050E-F4F5-F97FA7B443AC}"/>
              </a:ext>
            </a:extLst>
          </p:cNvPr>
          <p:cNvSpPr/>
          <p:nvPr/>
        </p:nvSpPr>
        <p:spPr>
          <a:xfrm>
            <a:off x="5172387" y="4293800"/>
            <a:ext cx="684883" cy="3678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r"/>
            <a:r>
              <a:rPr lang="en-US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Alert</a:t>
            </a:r>
            <a:endParaRPr lang="it-IT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BE47DF5-2D41-22FE-6D85-CA87F859971D}"/>
              </a:ext>
            </a:extLst>
          </p:cNvPr>
          <p:cNvSpPr/>
          <p:nvPr/>
        </p:nvSpPr>
        <p:spPr>
          <a:xfrm>
            <a:off x="6822549" y="2460504"/>
            <a:ext cx="1977907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en-US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Trajectory Request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8EA726-50FB-C71D-90CC-1DB33D257D6A}"/>
              </a:ext>
            </a:extLst>
          </p:cNvPr>
          <p:cNvCxnSpPr>
            <a:cxnSpLocks/>
          </p:cNvCxnSpPr>
          <p:nvPr/>
        </p:nvCxnSpPr>
        <p:spPr>
          <a:xfrm flipV="1">
            <a:off x="6782487" y="5303955"/>
            <a:ext cx="2756330" cy="2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</p:spTree>
    <p:extLst>
      <p:ext uri="{BB962C8B-B14F-4D97-AF65-F5344CB8AC3E}">
        <p14:creationId xmlns:p14="http://schemas.microsoft.com/office/powerpoint/2010/main" val="736665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A0D4F2-D9F0-69E5-7599-790B1B74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data types used by CAV-AMS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2DAE211-BA24-3939-6A4E-F3A177FE22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997188"/>
              </p:ext>
            </p:extLst>
          </p:nvPr>
        </p:nvGraphicFramePr>
        <p:xfrm>
          <a:off x="2114546" y="1905000"/>
          <a:ext cx="786615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87">
                  <a:extLst>
                    <a:ext uri="{9D8B030D-6E8A-4147-A177-3AD203B41FA5}">
                      <a16:colId xmlns:a16="http://schemas.microsoft.com/office/drawing/2014/main" val="197544514"/>
                    </a:ext>
                  </a:extLst>
                </a:gridCol>
                <a:gridCol w="4864181">
                  <a:extLst>
                    <a:ext uri="{9D8B030D-6E8A-4147-A177-3AD203B41FA5}">
                      <a16:colId xmlns:a16="http://schemas.microsoft.com/office/drawing/2014/main" val="3598978045"/>
                    </a:ext>
                  </a:extLst>
                </a:gridCol>
                <a:gridCol w="1374588">
                  <a:extLst>
                    <a:ext uri="{9D8B030D-6E8A-4147-A177-3AD203B41FA5}">
                      <a16:colId xmlns:a16="http://schemas.microsoft.com/office/drawing/2014/main" val="796625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Acronym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Type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649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CAV‑CID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CAV Identifier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X</a:t>
                      </a:r>
                      <a:endParaRPr lang="en-US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6421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CAV‑ERA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Ego-Remote AMS Message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X</a:t>
                      </a:r>
                      <a:endParaRPr lang="en-US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188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CAV‑RDS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Road State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u="sng" dirty="0">
                          <a:solidFill>
                            <a:srgbClr val="12121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X</a:t>
                      </a:r>
                      <a:endParaRPr lang="en-US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0151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CAV‑CVS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CAV State</a:t>
                      </a:r>
                      <a:endParaRPr lang="en-US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u="sng" dirty="0">
                          <a:solidFill>
                            <a:srgbClr val="12121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X</a:t>
                      </a:r>
                      <a:endParaRPr lang="en-US" dirty="0">
                        <a:solidFill>
                          <a:srgbClr val="6A6A6A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3279887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40AC3-F854-BC87-9CFC-EF5261606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A3DDC-D0FC-2665-41D7-7C76421A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50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0F76B6-2FF8-59A8-0DE2-A757CE93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Motion Actuation Subsystem AIM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B94683-3A0D-7CE7-BC3E-1EACDE087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6491B-0003-5216-C105-4A35E01E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7D8C4-6B67-0A81-B214-5EF18899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255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3CB79-ED46-7275-7D51-BC9545A73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9">
            <a:extLst>
              <a:ext uri="{FF2B5EF4-FFF2-40B4-BE49-F238E27FC236}">
                <a16:creationId xmlns:a16="http://schemas.microsoft.com/office/drawing/2014/main" id="{33D56A14-76B4-A8AA-7528-621C1A5C988D}"/>
              </a:ext>
            </a:extLst>
          </p:cNvPr>
          <p:cNvSpPr/>
          <p:nvPr/>
        </p:nvSpPr>
        <p:spPr>
          <a:xfrm>
            <a:off x="4201637" y="1616459"/>
            <a:ext cx="4417252" cy="50405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369D538A-BAA9-5C39-1733-3782D2A00F4D}"/>
              </a:ext>
            </a:extLst>
          </p:cNvPr>
          <p:cNvSpPr/>
          <p:nvPr/>
        </p:nvSpPr>
        <p:spPr>
          <a:xfrm>
            <a:off x="2908699" y="1824889"/>
            <a:ext cx="129847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Spatial Data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6" name="Rectangle 33">
            <a:extLst>
              <a:ext uri="{FF2B5EF4-FFF2-40B4-BE49-F238E27FC236}">
                <a16:creationId xmlns:a16="http://schemas.microsoft.com/office/drawing/2014/main" id="{9FD32723-82BB-6DC7-23AF-F489F4EE9B10}"/>
              </a:ext>
            </a:extLst>
          </p:cNvPr>
          <p:cNvSpPr/>
          <p:nvPr/>
        </p:nvSpPr>
        <p:spPr>
          <a:xfrm>
            <a:off x="10407943" y="1616741"/>
            <a:ext cx="1518058" cy="1053577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Environment Sensing Subsystem (ESS) 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C0918588-7EC7-A578-B628-D9AD1DCF133C}"/>
              </a:ext>
            </a:extLst>
          </p:cNvPr>
          <p:cNvSpPr/>
          <p:nvPr/>
        </p:nvSpPr>
        <p:spPr>
          <a:xfrm>
            <a:off x="8639852" y="1572298"/>
            <a:ext cx="2025266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Spatial Attitude</a:t>
            </a:r>
            <a:endParaRPr lang="it-IT" sz="1800" b="0" strike="noStrike" spc="-1">
              <a:latin typeface="Arial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A61559D-B6D8-BFF4-F3E4-750320034295}"/>
              </a:ext>
            </a:extLst>
          </p:cNvPr>
          <p:cNvCxnSpPr>
            <a:cxnSpLocks/>
          </p:cNvCxnSpPr>
          <p:nvPr/>
        </p:nvCxnSpPr>
        <p:spPr>
          <a:xfrm>
            <a:off x="2201481" y="3053630"/>
            <a:ext cx="516899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7" name="Title 26">
            <a:extLst>
              <a:ext uri="{FF2B5EF4-FFF2-40B4-BE49-F238E27FC236}">
                <a16:creationId xmlns:a16="http://schemas.microsoft.com/office/drawing/2014/main" id="{1EB811C4-7B47-B039-6EA6-30C4A0AA4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597"/>
            <a:ext cx="10515600" cy="650674"/>
          </a:xfrm>
        </p:spPr>
        <p:txBody>
          <a:bodyPr>
            <a:noAutofit/>
          </a:bodyPr>
          <a:lstStyle/>
          <a:p>
            <a:r>
              <a:rPr lang="en-US" b="1" u="sng" dirty="0">
                <a:hlinkClick r:id="rId3"/>
              </a:rPr>
              <a:t>Motion Actuation Subsystem</a:t>
            </a:r>
            <a:r>
              <a:rPr lang="en-US" sz="3200" dirty="0"/>
              <a:t> (CAV-MAS) V1.1</a:t>
            </a:r>
            <a:endParaRPr lang="en-150" sz="3200" dirty="0"/>
          </a:p>
        </p:txBody>
      </p:sp>
      <p:sp>
        <p:nvSpPr>
          <p:cNvPr id="20" name="Rectangle 54">
            <a:extLst>
              <a:ext uri="{FF2B5EF4-FFF2-40B4-BE49-F238E27FC236}">
                <a16:creationId xmlns:a16="http://schemas.microsoft.com/office/drawing/2014/main" id="{6BC2F66E-0169-F6B9-4AAD-A345148F30CA}"/>
              </a:ext>
            </a:extLst>
          </p:cNvPr>
          <p:cNvSpPr/>
          <p:nvPr/>
        </p:nvSpPr>
        <p:spPr>
          <a:xfrm>
            <a:off x="4306774" y="1706307"/>
            <a:ext cx="1858606" cy="923973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MAS Spatial Attitude Generation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63" name="Rectangle 53">
            <a:extLst>
              <a:ext uri="{FF2B5EF4-FFF2-40B4-BE49-F238E27FC236}">
                <a16:creationId xmlns:a16="http://schemas.microsoft.com/office/drawing/2014/main" id="{CE3CD174-F00A-433F-E3FC-EE60CFA7913D}"/>
              </a:ext>
            </a:extLst>
          </p:cNvPr>
          <p:cNvSpPr/>
          <p:nvPr/>
        </p:nvSpPr>
        <p:spPr>
          <a:xfrm>
            <a:off x="7360919" y="2212972"/>
            <a:ext cx="1121303" cy="2188031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pc="-1">
                <a:solidFill>
                  <a:srgbClr val="000000"/>
                </a:solidFill>
                <a:latin typeface="Calibri"/>
                <a:ea typeface="DejaVu Sans"/>
              </a:rPr>
              <a:t>Ice Condition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Analysis 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73" name="TextBox 45">
            <a:extLst>
              <a:ext uri="{FF2B5EF4-FFF2-40B4-BE49-F238E27FC236}">
                <a16:creationId xmlns:a16="http://schemas.microsoft.com/office/drawing/2014/main" id="{587F2BF8-C569-C6AE-B588-EB328E70AA47}"/>
              </a:ext>
            </a:extLst>
          </p:cNvPr>
          <p:cNvSpPr/>
          <p:nvPr/>
        </p:nvSpPr>
        <p:spPr>
          <a:xfrm>
            <a:off x="8626472" y="2483327"/>
            <a:ext cx="252428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Brake response 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74" name="TextBox 46">
            <a:extLst>
              <a:ext uri="{FF2B5EF4-FFF2-40B4-BE49-F238E27FC236}">
                <a16:creationId xmlns:a16="http://schemas.microsoft.com/office/drawing/2014/main" id="{CBEB7F7F-283A-6CAE-E222-726B3FD12BB9}"/>
              </a:ext>
            </a:extLst>
          </p:cNvPr>
          <p:cNvSpPr/>
          <p:nvPr/>
        </p:nvSpPr>
        <p:spPr>
          <a:xfrm>
            <a:off x="8600636" y="2960980"/>
            <a:ext cx="266216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Motor response 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75" name="TextBox 48">
            <a:extLst>
              <a:ext uri="{FF2B5EF4-FFF2-40B4-BE49-F238E27FC236}">
                <a16:creationId xmlns:a16="http://schemas.microsoft.com/office/drawing/2014/main" id="{318431D4-8E9A-8DE6-8577-F4DDF85198F3}"/>
              </a:ext>
            </a:extLst>
          </p:cNvPr>
          <p:cNvSpPr/>
          <p:nvPr/>
        </p:nvSpPr>
        <p:spPr>
          <a:xfrm>
            <a:off x="8637364" y="3436822"/>
            <a:ext cx="17070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pc="-1" dirty="0">
                <a:solidFill>
                  <a:srgbClr val="000000"/>
                </a:solidFill>
                <a:latin typeface="Calibri"/>
                <a:ea typeface="DejaVu Sans"/>
              </a:rPr>
              <a:t>Wheel 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response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90" name="TextBox 43">
            <a:extLst>
              <a:ext uri="{FF2B5EF4-FFF2-40B4-BE49-F238E27FC236}">
                <a16:creationId xmlns:a16="http://schemas.microsoft.com/office/drawing/2014/main" id="{8C4664F0-3109-0B52-C652-2FF95CB5B3BA}"/>
              </a:ext>
            </a:extLst>
          </p:cNvPr>
          <p:cNvSpPr/>
          <p:nvPr/>
        </p:nvSpPr>
        <p:spPr>
          <a:xfrm>
            <a:off x="8636676" y="2147483"/>
            <a:ext cx="1518057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Weather Data</a:t>
            </a:r>
            <a:endParaRPr lang="it-IT" sz="1800" b="0" strike="noStrike" spc="-1">
              <a:latin typeface="Arial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C7DD6C-CCB7-B925-7BC7-D64A8DB9E3B8}"/>
              </a:ext>
            </a:extLst>
          </p:cNvPr>
          <p:cNvCxnSpPr>
            <a:cxnSpLocks/>
          </p:cNvCxnSpPr>
          <p:nvPr/>
        </p:nvCxnSpPr>
        <p:spPr>
          <a:xfrm>
            <a:off x="6145632" y="2436107"/>
            <a:ext cx="1242771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4" name="TextBox 4">
            <a:extLst>
              <a:ext uri="{FF2B5EF4-FFF2-40B4-BE49-F238E27FC236}">
                <a16:creationId xmlns:a16="http://schemas.microsoft.com/office/drawing/2014/main" id="{DFB3765C-E548-E181-2C54-57823C709075}"/>
              </a:ext>
            </a:extLst>
          </p:cNvPr>
          <p:cNvSpPr/>
          <p:nvPr/>
        </p:nvSpPr>
        <p:spPr>
          <a:xfrm>
            <a:off x="6088734" y="2118094"/>
            <a:ext cx="1247668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Spatial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Attitude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8" name="TextBox 62">
            <a:extLst>
              <a:ext uri="{FF2B5EF4-FFF2-40B4-BE49-F238E27FC236}">
                <a16:creationId xmlns:a16="http://schemas.microsoft.com/office/drawing/2014/main" id="{55BFC9C2-9930-3C7D-C360-7B961C536DAD}"/>
              </a:ext>
            </a:extLst>
          </p:cNvPr>
          <p:cNvSpPr/>
          <p:nvPr/>
        </p:nvSpPr>
        <p:spPr>
          <a:xfrm>
            <a:off x="2252909" y="5647248"/>
            <a:ext cx="203136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AMS-MAS Message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35" name="TextBox 45">
            <a:extLst>
              <a:ext uri="{FF2B5EF4-FFF2-40B4-BE49-F238E27FC236}">
                <a16:creationId xmlns:a16="http://schemas.microsoft.com/office/drawing/2014/main" id="{D37F74A0-F47E-00EC-26E9-517B9CCD84F8}"/>
              </a:ext>
            </a:extLst>
          </p:cNvPr>
          <p:cNvSpPr/>
          <p:nvPr/>
        </p:nvSpPr>
        <p:spPr>
          <a:xfrm>
            <a:off x="8625854" y="5325917"/>
            <a:ext cx="2534397" cy="3440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Brake command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36" name="TextBox 46">
            <a:extLst>
              <a:ext uri="{FF2B5EF4-FFF2-40B4-BE49-F238E27FC236}">
                <a16:creationId xmlns:a16="http://schemas.microsoft.com/office/drawing/2014/main" id="{7E25C20C-F06F-7818-9D3D-7D7756FA25AD}"/>
              </a:ext>
            </a:extLst>
          </p:cNvPr>
          <p:cNvSpPr/>
          <p:nvPr/>
        </p:nvSpPr>
        <p:spPr>
          <a:xfrm>
            <a:off x="8634602" y="5681044"/>
            <a:ext cx="2672828" cy="3440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pc="-1">
                <a:solidFill>
                  <a:srgbClr val="000000"/>
                </a:solidFill>
                <a:latin typeface="Calibri"/>
                <a:ea typeface="DejaVu Sans"/>
              </a:rPr>
              <a:t>Motor 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command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37" name="TextBox 48">
            <a:extLst>
              <a:ext uri="{FF2B5EF4-FFF2-40B4-BE49-F238E27FC236}">
                <a16:creationId xmlns:a16="http://schemas.microsoft.com/office/drawing/2014/main" id="{D83D9605-79AD-3502-CE25-D4781E3C59EC}"/>
              </a:ext>
            </a:extLst>
          </p:cNvPr>
          <p:cNvSpPr/>
          <p:nvPr/>
        </p:nvSpPr>
        <p:spPr>
          <a:xfrm>
            <a:off x="8627988" y="6046114"/>
            <a:ext cx="1796540" cy="3440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Wheel command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34" name="TextBox 66">
            <a:extLst>
              <a:ext uri="{FF2B5EF4-FFF2-40B4-BE49-F238E27FC236}">
                <a16:creationId xmlns:a16="http://schemas.microsoft.com/office/drawing/2014/main" id="{21DE8870-7C28-6006-DB54-42195499AC79}"/>
              </a:ext>
            </a:extLst>
          </p:cNvPr>
          <p:cNvSpPr/>
          <p:nvPr/>
        </p:nvSpPr>
        <p:spPr>
          <a:xfrm>
            <a:off x="2253282" y="4395111"/>
            <a:ext cx="2072153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AMS-MAS Message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7" name="Rectangle 53">
            <a:extLst>
              <a:ext uri="{FF2B5EF4-FFF2-40B4-BE49-F238E27FC236}">
                <a16:creationId xmlns:a16="http://schemas.microsoft.com/office/drawing/2014/main" id="{4FD39549-2776-72AE-A5EA-B58B9BECF844}"/>
              </a:ext>
            </a:extLst>
          </p:cNvPr>
          <p:cNvSpPr/>
          <p:nvPr/>
        </p:nvSpPr>
        <p:spPr>
          <a:xfrm>
            <a:off x="4293370" y="5400072"/>
            <a:ext cx="1858606" cy="1200014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AMS-MAS Message Interpret</a:t>
            </a:r>
            <a:r>
              <a:rPr lang="en-GB" spc="-1">
                <a:solidFill>
                  <a:srgbClr val="000000"/>
                </a:solidFill>
                <a:latin typeface="Calibri"/>
                <a:ea typeface="DejaVu Sans"/>
              </a:rPr>
              <a:t>ation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2" name="TextBox 45">
            <a:extLst>
              <a:ext uri="{FF2B5EF4-FFF2-40B4-BE49-F238E27FC236}">
                <a16:creationId xmlns:a16="http://schemas.microsoft.com/office/drawing/2014/main" id="{0D669B2B-C1D6-9AC1-32BF-1A167A352339}"/>
              </a:ext>
            </a:extLst>
          </p:cNvPr>
          <p:cNvSpPr/>
          <p:nvPr/>
        </p:nvSpPr>
        <p:spPr>
          <a:xfrm>
            <a:off x="8634975" y="4189082"/>
            <a:ext cx="1856370" cy="35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Brake </a:t>
            </a:r>
            <a:r>
              <a:rPr lang="en-GB" spc="-1">
                <a:solidFill>
                  <a:srgbClr val="000000"/>
                </a:solidFill>
                <a:latin typeface="Calibri"/>
                <a:ea typeface="DejaVu Sans"/>
              </a:rPr>
              <a:t>response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50" name="Rectangle 53">
            <a:extLst>
              <a:ext uri="{FF2B5EF4-FFF2-40B4-BE49-F238E27FC236}">
                <a16:creationId xmlns:a16="http://schemas.microsoft.com/office/drawing/2014/main" id="{ABD2D52C-1368-5D51-AD78-233280E32AE1}"/>
              </a:ext>
            </a:extLst>
          </p:cNvPr>
          <p:cNvSpPr/>
          <p:nvPr/>
        </p:nvSpPr>
        <p:spPr>
          <a:xfrm>
            <a:off x="4299517" y="3840473"/>
            <a:ext cx="1858606" cy="139819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pc="-1">
                <a:solidFill>
                  <a:srgbClr val="000000"/>
                </a:solidFill>
                <a:latin typeface="Calibri"/>
                <a:ea typeface="DejaVu Sans"/>
              </a:rPr>
              <a:t>MAS 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Response Analysis </a:t>
            </a:r>
            <a:endParaRPr lang="it-IT" sz="1800" b="0" strike="noStrike" spc="-1">
              <a:latin typeface="Arial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EAF0DA2-D377-4610-F294-7A98BBA732B2}"/>
              </a:ext>
            </a:extLst>
          </p:cNvPr>
          <p:cNvCxnSpPr>
            <a:cxnSpLocks/>
          </p:cNvCxnSpPr>
          <p:nvPr/>
        </p:nvCxnSpPr>
        <p:spPr>
          <a:xfrm>
            <a:off x="8482222" y="2456799"/>
            <a:ext cx="1935146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86A604-43E2-C7C0-4B98-820B65771C47}"/>
              </a:ext>
            </a:extLst>
          </p:cNvPr>
          <p:cNvCxnSpPr>
            <a:cxnSpLocks/>
          </p:cNvCxnSpPr>
          <p:nvPr/>
        </p:nvCxnSpPr>
        <p:spPr>
          <a:xfrm flipV="1">
            <a:off x="6155913" y="1932606"/>
            <a:ext cx="4268347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3ED3A27-A18F-2836-DC92-DB9F2978BD62}"/>
              </a:ext>
            </a:extLst>
          </p:cNvPr>
          <p:cNvCxnSpPr/>
          <p:nvPr/>
        </p:nvCxnSpPr>
        <p:spPr>
          <a:xfrm flipV="1">
            <a:off x="6138012" y="5672913"/>
            <a:ext cx="4261005" cy="1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72ADE75-3604-AA6F-A628-12534ED1722D}"/>
              </a:ext>
            </a:extLst>
          </p:cNvPr>
          <p:cNvCxnSpPr/>
          <p:nvPr/>
        </p:nvCxnSpPr>
        <p:spPr>
          <a:xfrm flipV="1">
            <a:off x="6160103" y="6029271"/>
            <a:ext cx="4261005" cy="1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10D3CB4-2408-F459-266A-C0419915C407}"/>
              </a:ext>
            </a:extLst>
          </p:cNvPr>
          <p:cNvCxnSpPr/>
          <p:nvPr/>
        </p:nvCxnSpPr>
        <p:spPr>
          <a:xfrm flipV="1">
            <a:off x="6144324" y="6385628"/>
            <a:ext cx="4261005" cy="1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C05C5CA-2999-66FD-399B-C86E24CA19CC}"/>
              </a:ext>
            </a:extLst>
          </p:cNvPr>
          <p:cNvCxnSpPr/>
          <p:nvPr/>
        </p:nvCxnSpPr>
        <p:spPr>
          <a:xfrm flipV="1">
            <a:off x="6145172" y="4534573"/>
            <a:ext cx="4253882" cy="1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43AC17A-ED89-6F38-1458-8F3EBABCCA78}"/>
              </a:ext>
            </a:extLst>
          </p:cNvPr>
          <p:cNvCxnSpPr/>
          <p:nvPr/>
        </p:nvCxnSpPr>
        <p:spPr>
          <a:xfrm flipV="1">
            <a:off x="6141706" y="4833268"/>
            <a:ext cx="4253882" cy="1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31D932E-5C78-CD1E-127A-F9918CBC7A0B}"/>
              </a:ext>
            </a:extLst>
          </p:cNvPr>
          <p:cNvCxnSpPr/>
          <p:nvPr/>
        </p:nvCxnSpPr>
        <p:spPr>
          <a:xfrm flipV="1">
            <a:off x="6144857" y="5131963"/>
            <a:ext cx="4253882" cy="1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2" name="TextBox 46">
            <a:extLst>
              <a:ext uri="{FF2B5EF4-FFF2-40B4-BE49-F238E27FC236}">
                <a16:creationId xmlns:a16="http://schemas.microsoft.com/office/drawing/2014/main" id="{6E826BDE-79F7-5942-2A4D-BB48CF591AC6}"/>
              </a:ext>
            </a:extLst>
          </p:cNvPr>
          <p:cNvSpPr/>
          <p:nvPr/>
        </p:nvSpPr>
        <p:spPr>
          <a:xfrm>
            <a:off x="8608635" y="4496480"/>
            <a:ext cx="1856369" cy="35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pc="-1">
                <a:solidFill>
                  <a:srgbClr val="000000"/>
                </a:solidFill>
                <a:latin typeface="Calibri"/>
                <a:ea typeface="DejaVu Sans"/>
              </a:rPr>
              <a:t>Motor 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response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26" name="TextBox 48">
            <a:extLst>
              <a:ext uri="{FF2B5EF4-FFF2-40B4-BE49-F238E27FC236}">
                <a16:creationId xmlns:a16="http://schemas.microsoft.com/office/drawing/2014/main" id="{5D67378F-DE19-3966-4B98-047A9B008BCA}"/>
              </a:ext>
            </a:extLst>
          </p:cNvPr>
          <p:cNvSpPr/>
          <p:nvPr/>
        </p:nvSpPr>
        <p:spPr>
          <a:xfrm>
            <a:off x="8613451" y="4800245"/>
            <a:ext cx="1796540" cy="35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Wheel response</a:t>
            </a:r>
            <a:endParaRPr lang="it-IT" sz="1800" b="0" strike="noStrike" spc="-1">
              <a:latin typeface="Arial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855358A-1E0D-E9B9-00FB-13E1341788CF}"/>
              </a:ext>
            </a:extLst>
          </p:cNvPr>
          <p:cNvCxnSpPr>
            <a:cxnSpLocks/>
          </p:cNvCxnSpPr>
          <p:nvPr/>
        </p:nvCxnSpPr>
        <p:spPr>
          <a:xfrm>
            <a:off x="6149170" y="4254206"/>
            <a:ext cx="1242771" cy="0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0" name="TextBox 4">
            <a:extLst>
              <a:ext uri="{FF2B5EF4-FFF2-40B4-BE49-F238E27FC236}">
                <a16:creationId xmlns:a16="http://schemas.microsoft.com/office/drawing/2014/main" id="{77304A99-D748-C3A4-D6A6-3D0A55148F56}"/>
              </a:ext>
            </a:extLst>
          </p:cNvPr>
          <p:cNvSpPr/>
          <p:nvPr/>
        </p:nvSpPr>
        <p:spPr>
          <a:xfrm>
            <a:off x="6134804" y="3884136"/>
            <a:ext cx="1247668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Road State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38" name="TextBox 62">
            <a:extLst>
              <a:ext uri="{FF2B5EF4-FFF2-40B4-BE49-F238E27FC236}">
                <a16:creationId xmlns:a16="http://schemas.microsoft.com/office/drawing/2014/main" id="{C6B364A2-DA55-4E54-6DA3-CA85248E8B07}"/>
              </a:ext>
            </a:extLst>
          </p:cNvPr>
          <p:cNvSpPr/>
          <p:nvPr/>
        </p:nvSpPr>
        <p:spPr>
          <a:xfrm>
            <a:off x="2245184" y="3357023"/>
            <a:ext cx="200294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AMS-MAS Message</a:t>
            </a:r>
            <a:endParaRPr lang="it-IT" sz="1800" b="0" strike="noStrike" spc="-1" dirty="0">
              <a:latin typeface="Arial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EFAE43E-2157-A943-002A-C766D61F2417}"/>
              </a:ext>
            </a:extLst>
          </p:cNvPr>
          <p:cNvCxnSpPr>
            <a:cxnSpLocks/>
          </p:cNvCxnSpPr>
          <p:nvPr/>
        </p:nvCxnSpPr>
        <p:spPr>
          <a:xfrm>
            <a:off x="8472697" y="3809349"/>
            <a:ext cx="1935146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7BE8AEF-241F-4C3B-EEF2-8AAE413B17D5}"/>
              </a:ext>
            </a:extLst>
          </p:cNvPr>
          <p:cNvCxnSpPr>
            <a:cxnSpLocks/>
          </p:cNvCxnSpPr>
          <p:nvPr/>
        </p:nvCxnSpPr>
        <p:spPr>
          <a:xfrm>
            <a:off x="8472697" y="2828274"/>
            <a:ext cx="1935146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50FADC9-A2E5-85F6-366B-44F515368D33}"/>
              </a:ext>
            </a:extLst>
          </p:cNvPr>
          <p:cNvCxnSpPr>
            <a:cxnSpLocks/>
          </p:cNvCxnSpPr>
          <p:nvPr/>
        </p:nvCxnSpPr>
        <p:spPr>
          <a:xfrm>
            <a:off x="8482222" y="3333099"/>
            <a:ext cx="1935146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" name="Rectangle 32">
            <a:extLst>
              <a:ext uri="{FF2B5EF4-FFF2-40B4-BE49-F238E27FC236}">
                <a16:creationId xmlns:a16="http://schemas.microsoft.com/office/drawing/2014/main" id="{6C48A125-5399-458C-FB18-8A9A82ED87CA}"/>
              </a:ext>
            </a:extLst>
          </p:cNvPr>
          <p:cNvSpPr/>
          <p:nvPr/>
        </p:nvSpPr>
        <p:spPr>
          <a:xfrm>
            <a:off x="702400" y="3549615"/>
            <a:ext cx="1534796" cy="3118706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Autonomous Motion Subsystem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(AMS)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43" name="Rectangle 54">
            <a:extLst>
              <a:ext uri="{FF2B5EF4-FFF2-40B4-BE49-F238E27FC236}">
                <a16:creationId xmlns:a16="http://schemas.microsoft.com/office/drawing/2014/main" id="{529E94BC-C967-9F22-247C-47F19EA22528}"/>
              </a:ext>
            </a:extLst>
          </p:cNvPr>
          <p:cNvSpPr/>
          <p:nvPr/>
        </p:nvSpPr>
        <p:spPr>
          <a:xfrm>
            <a:off x="692157" y="1701369"/>
            <a:ext cx="1533029" cy="928911"/>
          </a:xfrm>
          <a:prstGeom prst="rect">
            <a:avLst/>
          </a:prstGeom>
          <a:solidFill>
            <a:srgbClr val="F2994A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 defTabSz="457200"/>
            <a:r>
              <a:rPr lang="en-GB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Inertial Sensing</a:t>
            </a:r>
            <a:endParaRPr lang="it-IT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66" name="Rectangle 54">
            <a:extLst>
              <a:ext uri="{FF2B5EF4-FFF2-40B4-BE49-F238E27FC236}">
                <a16:creationId xmlns:a16="http://schemas.microsoft.com/office/drawing/2014/main" id="{55701B52-AA38-28FB-5C71-B54F3D176233}"/>
              </a:ext>
            </a:extLst>
          </p:cNvPr>
          <p:cNvSpPr/>
          <p:nvPr/>
        </p:nvSpPr>
        <p:spPr>
          <a:xfrm>
            <a:off x="684613" y="2717554"/>
            <a:ext cx="1534796" cy="672151"/>
          </a:xfrm>
          <a:prstGeom prst="rect">
            <a:avLst/>
          </a:prstGeom>
          <a:solidFill>
            <a:srgbClr val="F2994A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 defTabSz="457200"/>
            <a:r>
              <a:rPr lang="en-GB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Weather Sensing</a:t>
            </a:r>
            <a:endParaRPr lang="it-IT" spc="-1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68" name="TextBox 43">
            <a:extLst>
              <a:ext uri="{FF2B5EF4-FFF2-40B4-BE49-F238E27FC236}">
                <a16:creationId xmlns:a16="http://schemas.microsoft.com/office/drawing/2014/main" id="{9014F10E-AD94-6549-77C0-678B6C374701}"/>
              </a:ext>
            </a:extLst>
          </p:cNvPr>
          <p:cNvSpPr/>
          <p:nvPr/>
        </p:nvSpPr>
        <p:spPr>
          <a:xfrm>
            <a:off x="2669003" y="2679530"/>
            <a:ext cx="1534797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Weather Data</a:t>
            </a:r>
            <a:endParaRPr lang="it-IT" sz="1800" b="0" strike="noStrike" spc="-1">
              <a:latin typeface="Arial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A1FDBA-D7A0-4F15-BF6F-59F522FCDD83}"/>
              </a:ext>
            </a:extLst>
          </p:cNvPr>
          <p:cNvCxnSpPr>
            <a:cxnSpLocks/>
          </p:cNvCxnSpPr>
          <p:nvPr/>
        </p:nvCxnSpPr>
        <p:spPr>
          <a:xfrm>
            <a:off x="2236020" y="2193492"/>
            <a:ext cx="207215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615ADE6-F7C4-3DFB-2311-33B201406CF5}"/>
              </a:ext>
            </a:extLst>
          </p:cNvPr>
          <p:cNvCxnSpPr>
            <a:cxnSpLocks/>
          </p:cNvCxnSpPr>
          <p:nvPr/>
        </p:nvCxnSpPr>
        <p:spPr>
          <a:xfrm>
            <a:off x="2200359" y="3731810"/>
            <a:ext cx="5168994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2859CDA-EB95-A112-044C-239ABC255744}"/>
              </a:ext>
            </a:extLst>
          </p:cNvPr>
          <p:cNvCxnSpPr>
            <a:cxnSpLocks/>
          </p:cNvCxnSpPr>
          <p:nvPr/>
        </p:nvCxnSpPr>
        <p:spPr>
          <a:xfrm>
            <a:off x="2239830" y="4769052"/>
            <a:ext cx="2072153" cy="0"/>
          </a:xfrm>
          <a:prstGeom prst="line">
            <a:avLst/>
          </a:prstGeom>
          <a:noFill/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B0C1F04-287B-E8EB-C86F-BE02E9B47C7D}"/>
              </a:ext>
            </a:extLst>
          </p:cNvPr>
          <p:cNvCxnSpPr>
            <a:cxnSpLocks/>
          </p:cNvCxnSpPr>
          <p:nvPr/>
        </p:nvCxnSpPr>
        <p:spPr>
          <a:xfrm>
            <a:off x="2227272" y="6011112"/>
            <a:ext cx="207215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" name="Rectangle 54">
            <a:extLst>
              <a:ext uri="{FF2B5EF4-FFF2-40B4-BE49-F238E27FC236}">
                <a16:creationId xmlns:a16="http://schemas.microsoft.com/office/drawing/2014/main" id="{FC5CEFBD-FD2D-3E57-3F96-902B11A30F10}"/>
              </a:ext>
            </a:extLst>
          </p:cNvPr>
          <p:cNvSpPr/>
          <p:nvPr/>
        </p:nvSpPr>
        <p:spPr>
          <a:xfrm>
            <a:off x="10417368" y="3051012"/>
            <a:ext cx="1533029" cy="3427476"/>
          </a:xfrm>
          <a:prstGeom prst="rect">
            <a:avLst/>
          </a:prstGeom>
          <a:solidFill>
            <a:srgbClr val="F2994A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 defTabSz="457200"/>
            <a: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Brakes</a:t>
            </a:r>
            <a:b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</a:br>
            <a: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Motors</a:t>
            </a:r>
            <a:b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</a:br>
            <a: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Steering</a:t>
            </a:r>
            <a:endParaRPr lang="it-IT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72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49603-5FCB-69C9-A659-5F078EF67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DAA5F5-FE8A-BAAB-3F8C-FE5BB6042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data types used by CAV-MAS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B8E5164-48B9-7183-84E8-FB4ADC5F63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969098"/>
              </p:ext>
            </p:extLst>
          </p:nvPr>
        </p:nvGraphicFramePr>
        <p:xfrm>
          <a:off x="2951256" y="1905000"/>
          <a:ext cx="628239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730">
                  <a:extLst>
                    <a:ext uri="{9D8B030D-6E8A-4147-A177-3AD203B41FA5}">
                      <a16:colId xmlns:a16="http://schemas.microsoft.com/office/drawing/2014/main" val="197544514"/>
                    </a:ext>
                  </a:extLst>
                </a:gridCol>
                <a:gridCol w="3775414">
                  <a:extLst>
                    <a:ext uri="{9D8B030D-6E8A-4147-A177-3AD203B41FA5}">
                      <a16:colId xmlns:a16="http://schemas.microsoft.com/office/drawing/2014/main" val="3598978045"/>
                    </a:ext>
                  </a:extLst>
                </a:gridCol>
                <a:gridCol w="1207247">
                  <a:extLst>
                    <a:ext uri="{9D8B030D-6E8A-4147-A177-3AD203B41FA5}">
                      <a16:colId xmlns:a16="http://schemas.microsoft.com/office/drawing/2014/main" val="796625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Acronym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Type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649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CAV‑BRC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"/>
                        </a:rPr>
                        <a:t>Brake Command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"/>
                        </a:rPr>
                        <a:t>X</a:t>
                      </a:r>
                      <a:endParaRPr lang="en-US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6421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CAV‑BRR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"/>
                        </a:rPr>
                        <a:t>Brake Response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u="sng" dirty="0">
                          <a:solidFill>
                            <a:srgbClr val="121212"/>
                          </a:solidFill>
                          <a:effectLst/>
                          <a:latin typeface="Poppins" panose="00000500000000000000" pitchFamily="2" charset="0"/>
                          <a:hlinkClick r:id="rId5"/>
                        </a:rPr>
                        <a:t>X</a:t>
                      </a:r>
                      <a:endParaRPr lang="en-US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188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CAV‑BRS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6"/>
                        </a:rPr>
                        <a:t>Brake States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7"/>
                        </a:rPr>
                        <a:t>X</a:t>
                      </a:r>
                      <a:endParaRPr lang="en-US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0151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CAV‑SPD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8"/>
                        </a:rPr>
                        <a:t>Spatial Data</a:t>
                      </a:r>
                      <a:endParaRPr lang="en-US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9"/>
                        </a:rPr>
                        <a:t>X</a:t>
                      </a:r>
                      <a:endParaRPr lang="en-US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3279887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3C7FE3-8B87-3F88-67E2-091C7BE64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00705-FDF2-E91D-9A5D-070B94C5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39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7FED00-DBA4-CC20-E0C8-4894AC08D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580448-DBEE-606E-B36D-6C8F77F010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E0B03-B83A-9330-0137-8468F0974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AA7F7-16A3-78D6-26B7-8B07E84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17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DEA3306-BAC8-CC09-AE25-8D095D9AE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505901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The value of CAV-TEC</a:t>
            </a:r>
          </a:p>
        </p:txBody>
      </p:sp>
      <p:pic>
        <p:nvPicPr>
          <p:cNvPr id="9" name="Picture 8" descr="Glowing circuit board">
            <a:extLst>
              <a:ext uri="{FF2B5EF4-FFF2-40B4-BE49-F238E27FC236}">
                <a16:creationId xmlns:a16="http://schemas.microsoft.com/office/drawing/2014/main" id="{9CDF5550-C6DD-890B-619F-161137CF62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76" r="1463"/>
          <a:stretch>
            <a:fillRect/>
          </a:stretch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286495-309F-97AE-890E-F4CA42C3D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0924" y="399572"/>
            <a:ext cx="5123689" cy="71777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first Interface Standard for Connected &amp; Autonomous Vehicles.</a:t>
            </a:r>
          </a:p>
          <a:p>
            <a:pPr>
              <a:lnSpc>
                <a:spcPct val="90000"/>
              </a:lnSpc>
            </a:pPr>
            <a:r>
              <a:rPr lang="en-US" dirty="0"/>
              <a:t>Includes security protocol for AIF-Based implementations.</a:t>
            </a:r>
          </a:p>
          <a:p>
            <a:pPr>
              <a:lnSpc>
                <a:spcPct val="90000"/>
              </a:lnSpc>
            </a:pPr>
            <a:r>
              <a:rPr lang="en-US" dirty="0"/>
              <a:t>Is composed of a variety of AI Modules, some of which may be AI-based.</a:t>
            </a:r>
          </a:p>
          <a:p>
            <a:pPr>
              <a:lnSpc>
                <a:spcPct val="90000"/>
              </a:lnSpc>
            </a:pPr>
            <a:r>
              <a:rPr lang="en-US" dirty="0"/>
              <a:t>Promotes a market of CAV components.</a:t>
            </a:r>
          </a:p>
          <a:p>
            <a:pPr>
              <a:lnSpc>
                <a:spcPct val="90000"/>
              </a:lnSpc>
            </a:pPr>
            <a:r>
              <a:rPr lang="en-US" dirty="0"/>
              <a:t>Facilitates the development of conformance testing beyond the basic conformance provided by CAV-TEC.</a:t>
            </a:r>
          </a:p>
          <a:p>
            <a:pPr>
              <a:lnSpc>
                <a:spcPct val="90000"/>
              </a:lnSpc>
            </a:pPr>
            <a:r>
              <a:rPr lang="en-US" dirty="0"/>
              <a:t>Can be used to assess the performance of CAV-TEC components implementations.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8DCEF-EDA1-73AF-5FFA-1D0B45D409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BFC8A02-69CE-4022-BC92-E0319BEAF265}" type="datetime5">
              <a:rPr lang="en-US" smtClean="0"/>
              <a:pPr>
                <a:spcAft>
                  <a:spcPts val="600"/>
                </a:spcAft>
              </a:pPr>
              <a:t>26-Jul-1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336B0-80C7-4CF6-C081-F31BACD2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38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38896685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1472C-C4AF-D911-B6BE-ABEAE6242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F21FBC7-AC9D-92A2-34E5-EEA8F75ACFD6}"/>
              </a:ext>
            </a:extLst>
          </p:cNvPr>
          <p:cNvSpPr txBox="1"/>
          <p:nvPr/>
        </p:nvSpPr>
        <p:spPr>
          <a:xfrm>
            <a:off x="395372" y="2597753"/>
            <a:ext cx="90440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endParaRPr lang="fr-FR" sz="2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fr-FR" sz="2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fr-FR" sz="2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fr-FR" sz="2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fr-FR" sz="4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http://cav.mpai.community</a:t>
            </a:r>
            <a:endParaRPr lang="fr-FR" sz="4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fr-FR" sz="4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Join MPAI</a:t>
            </a:r>
            <a:endParaRPr lang="fr-FR" sz="4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fr-FR" sz="2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fr-FR" sz="2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fr-FR" sz="2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en-150" sz="2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63F8A97-DD28-E591-34D4-3C8E403C39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26-Jul-1</a:t>
            </a:fld>
            <a:endParaRPr lang="en-US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57353C9-4DFD-32E7-AA0D-D68B5AEA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39</a:t>
            </a:fld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B3466B-CFDC-D7FA-12DE-6D3E5787112F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E8CE3BED-E608-378A-F354-7BD1EC229426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pPr>
                  <a:lnSpc>
                    <a:spcPct val="90000"/>
                  </a:lnSpc>
                  <a:spcAft>
                    <a:spcPts val="600"/>
                  </a:spcAft>
                </a:pPr>
                <a:t>39</a:t>
              </a:fld>
              <a:endParaRPr lang="en-US" sz="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81B88DCA-CC80-FF35-EF83-F399A4D183BF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pPr/>
                <a:t>39</a:t>
              </a:fld>
              <a:endPara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90FF742D-6937-1095-C2C0-814340DCC5E3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pPr/>
                <a:t>39</a:t>
              </a:fld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E8BF447A-C554-D954-6AF2-E6E44C66BBF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pPr/>
                <a:t>39</a:t>
              </a:fld>
              <a:endPara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6C66EAA-3B11-EAB7-DAB5-53A1E9852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E35E19-5779-673C-77CE-1146944C8E49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611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3A393C81-02A7-FEF4-6D82-456701732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361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DB063-5F69-D7A4-34EC-22B10FAB9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standards inhibit innovation?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07886-74FA-AB07-419E-C27384260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Not if the standards are </a:t>
            </a:r>
            <a:r>
              <a:rPr lang="en-US" b="1" dirty="0"/>
              <a:t>interface standards</a:t>
            </a:r>
            <a:r>
              <a:rPr lang="en-US" dirty="0"/>
              <a:t> because they specify:</a:t>
            </a:r>
          </a:p>
          <a:p>
            <a:pPr lvl="1"/>
            <a:r>
              <a:rPr lang="en-US" dirty="0"/>
              <a:t>The Components </a:t>
            </a:r>
          </a:p>
          <a:p>
            <a:pPr lvl="1"/>
            <a:r>
              <a:rPr lang="en-US" dirty="0"/>
              <a:t>Their Functions</a:t>
            </a:r>
          </a:p>
          <a:p>
            <a:pPr lvl="1"/>
            <a:r>
              <a:rPr lang="en-US" dirty="0"/>
              <a:t>Their Interfaces</a:t>
            </a:r>
          </a:p>
          <a:p>
            <a:r>
              <a:rPr lang="en-US" dirty="0"/>
              <a:t>Implementers have the freedom to </a:t>
            </a:r>
            <a:r>
              <a:rPr lang="en-US" b="1" dirty="0"/>
              <a:t>use any relevant technology and IP </a:t>
            </a:r>
            <a:r>
              <a:rPr lang="en-US" dirty="0"/>
              <a:t>to</a:t>
            </a:r>
          </a:p>
          <a:p>
            <a:pPr lvl="1"/>
            <a:r>
              <a:rPr lang="en-US" dirty="0"/>
              <a:t>Implement components</a:t>
            </a:r>
          </a:p>
          <a:p>
            <a:pPr lvl="1"/>
            <a:r>
              <a:rPr lang="en-US" dirty="0"/>
              <a:t>Split components</a:t>
            </a:r>
          </a:p>
          <a:p>
            <a:pPr lvl="1"/>
            <a:r>
              <a:rPr lang="en-US" dirty="0"/>
              <a:t>Merge components</a:t>
            </a:r>
          </a:p>
          <a:p>
            <a:r>
              <a:rPr lang="en-US" dirty="0"/>
              <a:t>Provided </a:t>
            </a:r>
            <a:r>
              <a:rPr lang="en-US" b="1" dirty="0"/>
              <a:t>the resulting components preserve</a:t>
            </a:r>
          </a:p>
          <a:p>
            <a:pPr lvl="1"/>
            <a:r>
              <a:rPr lang="en-US" dirty="0"/>
              <a:t>The specified functionality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standardised</a:t>
            </a:r>
            <a:r>
              <a:rPr lang="en-US" dirty="0"/>
              <a:t> interfaces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CFFF3-7BD9-AB27-FCDC-634A0D8D7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2C0E2-53EE-360E-E834-C2F01BA9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4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A3EC-69F8-D456-D6B5-03FC6C2D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standards offer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BDD01-07D8-1D6A-6F20-3ACF141CB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and technology development can offer better performing “plug-and-play” solutions.</a:t>
            </a:r>
          </a:p>
          <a:p>
            <a:r>
              <a:rPr lang="en-US" dirty="0"/>
              <a:t>Components can be based on AIs but with more control over “what is happening inside”.</a:t>
            </a:r>
          </a:p>
          <a:p>
            <a:r>
              <a:rPr lang="en-US" dirty="0"/>
              <a:t>An open component market can develop.</a:t>
            </a:r>
          </a:p>
          <a:p>
            <a:r>
              <a:rPr lang="en-US" b="1" dirty="0"/>
              <a:t>Autonomous Vehicles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Make transportation more efficient, secure and environment friendly.</a:t>
            </a:r>
          </a:p>
          <a:p>
            <a:pPr lvl="1"/>
            <a:r>
              <a:rPr lang="en-US" dirty="0"/>
              <a:t>Expand and enhance the value of Autonomous Vehicles if they also communicate.</a:t>
            </a:r>
          </a:p>
          <a:p>
            <a:r>
              <a:rPr lang="en-US" b="1" dirty="0"/>
              <a:t>Connected Autonomous Vehicle – Technologies </a:t>
            </a:r>
            <a:r>
              <a:rPr lang="en-US" dirty="0"/>
              <a:t>standard is designed to enable automotive to exploit the value of interface standards for CAVs.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6D5AA-6B8A-B9A4-CD41-E5E98087E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B151A-A4D9-E2A5-9A3A-1D4B7908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0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3C3270-2DEC-58A5-2722-F487997E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MPAI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0BC1B9-AF0D-111B-2A0A-5893EA315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F3B38-35CE-9155-4E4D-3814348F4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D8E3E-F11C-C2A5-EBFD-ECB7BAF8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9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13CC4-F89D-F93B-CB22-FA211E16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MPAI?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789C2-4CF2-3751-403D-840042EC7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not-for-profit </a:t>
            </a:r>
            <a:r>
              <a:rPr lang="en-US" dirty="0" err="1"/>
              <a:t>organisation</a:t>
            </a:r>
            <a:r>
              <a:rPr lang="en-US" dirty="0"/>
              <a:t> incorporated under the laws of Switzerland with the mission to promote the efficient use of Data by </a:t>
            </a:r>
          </a:p>
          <a:p>
            <a:r>
              <a:rPr lang="en-US" b="1" dirty="0"/>
              <a:t>Developing standards </a:t>
            </a:r>
            <a:r>
              <a:rPr lang="en-US" dirty="0"/>
              <a:t>for</a:t>
            </a:r>
          </a:p>
          <a:p>
            <a:pPr lvl="1"/>
            <a:r>
              <a:rPr lang="en-US" b="1" dirty="0"/>
              <a:t>Coding technologies </a:t>
            </a:r>
            <a:r>
              <a:rPr lang="en-US" dirty="0"/>
              <a:t>for any type of Data, especially using new technologies such as Artificial Intelligence, and </a:t>
            </a:r>
          </a:p>
          <a:p>
            <a:pPr lvl="1"/>
            <a:r>
              <a:rPr lang="en-US" b="1" dirty="0"/>
              <a:t>Systems technologies </a:t>
            </a:r>
            <a:r>
              <a:rPr lang="en-US" dirty="0"/>
              <a:t>that facilitate integration of Data Coding components in Information and Communication Technology systems, and by </a:t>
            </a:r>
          </a:p>
          <a:p>
            <a:r>
              <a:rPr lang="en-US" b="1" dirty="0"/>
              <a:t>Bridging the gap </a:t>
            </a:r>
            <a:r>
              <a:rPr lang="en-US" dirty="0"/>
              <a:t>between Technical Specifications and their practical use through the development of Intellectual Property Rights Guidelines (“IPR Guidelines”), such as Framework </a:t>
            </a:r>
            <a:r>
              <a:rPr lang="en-US" dirty="0" err="1"/>
              <a:t>Licences</a:t>
            </a:r>
            <a:r>
              <a:rPr lang="en-US" dirty="0"/>
              <a:t> and other instruments.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910BB-B7DE-6A84-4AAD-F49B9EAED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13EC4-4B9D-E22C-46A9-089B3066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4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6F8FD41-C8F5-4AE7-AB16-B989AEFD7EAA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3460914" y="2793412"/>
            <a:ext cx="851126" cy="11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618DA545-103A-A047-574C-BE00098B999B}"/>
              </a:ext>
            </a:extLst>
          </p:cNvPr>
          <p:cNvSpPr/>
          <p:nvPr/>
        </p:nvSpPr>
        <p:spPr>
          <a:xfrm>
            <a:off x="2067525" y="2108089"/>
            <a:ext cx="1395872" cy="1382813"/>
          </a:xfrm>
          <a:prstGeom prst="ellipse">
            <a:avLst/>
          </a:prstGeom>
          <a:solidFill>
            <a:srgbClr val="CDFF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FA11A8B-194F-3059-5097-691CEC482CA7}"/>
              </a:ext>
            </a:extLst>
          </p:cNvPr>
          <p:cNvSpPr/>
          <p:nvPr/>
        </p:nvSpPr>
        <p:spPr>
          <a:xfrm>
            <a:off x="8761000" y="4190330"/>
            <a:ext cx="1395872" cy="1382813"/>
          </a:xfrm>
          <a:prstGeom prst="ellipse">
            <a:avLst/>
          </a:prstGeom>
          <a:solidFill>
            <a:srgbClr val="00D6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B1B2FA-DBFA-3F3A-403E-1E13724AB94F}"/>
              </a:ext>
            </a:extLst>
          </p:cNvPr>
          <p:cNvSpPr/>
          <p:nvPr/>
        </p:nvSpPr>
        <p:spPr>
          <a:xfrm>
            <a:off x="6514744" y="4198158"/>
            <a:ext cx="1395872" cy="1382813"/>
          </a:xfrm>
          <a:prstGeom prst="ellipse">
            <a:avLst/>
          </a:prstGeom>
          <a:solidFill>
            <a:srgbClr val="00F6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093DAD-7253-1EAD-E6E4-E723A5D7C689}"/>
              </a:ext>
            </a:extLst>
          </p:cNvPr>
          <p:cNvSpPr txBox="1"/>
          <p:nvPr/>
        </p:nvSpPr>
        <p:spPr>
          <a:xfrm>
            <a:off x="8769282" y="4559366"/>
            <a:ext cx="139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Call for</a:t>
            </a:r>
          </a:p>
          <a:p>
            <a:pPr algn="ctr"/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Technologies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CA8D736-B90C-6656-C046-636628E9E85A}"/>
              </a:ext>
            </a:extLst>
          </p:cNvPr>
          <p:cNvSpPr/>
          <p:nvPr/>
        </p:nvSpPr>
        <p:spPr>
          <a:xfrm>
            <a:off x="2077857" y="3581265"/>
            <a:ext cx="1395872" cy="605668"/>
          </a:xfrm>
          <a:prstGeom prst="ellipse">
            <a:avLst/>
          </a:prstGeom>
          <a:solidFill>
            <a:srgbClr val="009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C3D44C-252B-6556-5659-BD336B94F6CA}"/>
              </a:ext>
            </a:extLst>
          </p:cNvPr>
          <p:cNvSpPr txBox="1"/>
          <p:nvPr/>
        </p:nvSpPr>
        <p:spPr>
          <a:xfrm>
            <a:off x="6491559" y="4564216"/>
            <a:ext cx="1451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</a:p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0B511A-E0A4-7C82-26DC-736525DB0B33}"/>
              </a:ext>
            </a:extLst>
          </p:cNvPr>
          <p:cNvSpPr txBox="1"/>
          <p:nvPr/>
        </p:nvSpPr>
        <p:spPr>
          <a:xfrm>
            <a:off x="2147902" y="3590955"/>
            <a:ext cx="1243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0544F1-CEB4-56EC-42BC-8D10CF64C130}"/>
              </a:ext>
            </a:extLst>
          </p:cNvPr>
          <p:cNvCxnSpPr>
            <a:endCxn id="4" idx="1"/>
          </p:cNvCxnSpPr>
          <p:nvPr/>
        </p:nvCxnSpPr>
        <p:spPr>
          <a:xfrm>
            <a:off x="8615631" y="3942467"/>
            <a:ext cx="349789" cy="45037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9F109F-B16E-42B9-DA72-79791C2F78B0}"/>
              </a:ext>
            </a:extLst>
          </p:cNvPr>
          <p:cNvCxnSpPr>
            <a:cxnSpLocks/>
          </p:cNvCxnSpPr>
          <p:nvPr/>
        </p:nvCxnSpPr>
        <p:spPr>
          <a:xfrm flipH="1">
            <a:off x="9940752" y="3979445"/>
            <a:ext cx="361488" cy="45037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FAC428-8422-3B34-1611-749E0D29D57E}"/>
              </a:ext>
            </a:extLst>
          </p:cNvPr>
          <p:cNvCxnSpPr>
            <a:cxnSpLocks/>
            <a:endCxn id="4" idx="3"/>
          </p:cNvCxnSpPr>
          <p:nvPr/>
        </p:nvCxnSpPr>
        <p:spPr>
          <a:xfrm flipV="1">
            <a:off x="8583235" y="5370637"/>
            <a:ext cx="382187" cy="413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8F6C2F-61BE-F1D4-5CB0-5A1D8546A53C}"/>
              </a:ext>
            </a:extLst>
          </p:cNvPr>
          <p:cNvCxnSpPr>
            <a:stCxn id="4" idx="5"/>
          </p:cNvCxnSpPr>
          <p:nvPr/>
        </p:nvCxnSpPr>
        <p:spPr>
          <a:xfrm>
            <a:off x="9952451" y="5370637"/>
            <a:ext cx="349789" cy="413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9E3D24-1331-0BA9-F76F-71734B864274}"/>
              </a:ext>
            </a:extLst>
          </p:cNvPr>
          <p:cNvCxnSpPr>
            <a:endCxn id="5" idx="1"/>
          </p:cNvCxnSpPr>
          <p:nvPr/>
        </p:nvCxnSpPr>
        <p:spPr>
          <a:xfrm>
            <a:off x="6369376" y="3950295"/>
            <a:ext cx="349789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DB9EC9B-3D9A-7991-D4A1-B5B9450758F8}"/>
              </a:ext>
            </a:extLst>
          </p:cNvPr>
          <p:cNvCxnSpPr>
            <a:cxnSpLocks/>
          </p:cNvCxnSpPr>
          <p:nvPr/>
        </p:nvCxnSpPr>
        <p:spPr>
          <a:xfrm flipH="1">
            <a:off x="7705996" y="3975531"/>
            <a:ext cx="361488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4E3DCB-7FAA-4A5C-B25E-B3EF771E0177}"/>
              </a:ext>
            </a:extLst>
          </p:cNvPr>
          <p:cNvCxnSpPr>
            <a:cxnSpLocks/>
            <a:endCxn id="5" idx="3"/>
          </p:cNvCxnSpPr>
          <p:nvPr/>
        </p:nvCxnSpPr>
        <p:spPr>
          <a:xfrm flipV="1">
            <a:off x="6336978" y="5378463"/>
            <a:ext cx="382187" cy="4133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096AAE-BF80-A485-3CFA-47A278145305}"/>
              </a:ext>
            </a:extLst>
          </p:cNvPr>
          <p:cNvCxnSpPr>
            <a:stCxn id="5" idx="5"/>
          </p:cNvCxnSpPr>
          <p:nvPr/>
        </p:nvCxnSpPr>
        <p:spPr>
          <a:xfrm>
            <a:off x="7706194" y="5378463"/>
            <a:ext cx="349789" cy="4133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Left Brace 17">
            <a:extLst>
              <a:ext uri="{FF2B5EF4-FFF2-40B4-BE49-F238E27FC236}">
                <a16:creationId xmlns:a16="http://schemas.microsoft.com/office/drawing/2014/main" id="{897AC8D3-C987-18CD-F364-AAA184D8F5A7}"/>
              </a:ext>
            </a:extLst>
          </p:cNvPr>
          <p:cNvSpPr/>
          <p:nvPr/>
        </p:nvSpPr>
        <p:spPr>
          <a:xfrm rot="16200000">
            <a:off x="8181861" y="4647172"/>
            <a:ext cx="305696" cy="3644326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FCEC1A-6D70-A913-70F2-90FF2A026872}"/>
              </a:ext>
            </a:extLst>
          </p:cNvPr>
          <p:cNvSpPr txBox="1"/>
          <p:nvPr/>
        </p:nvSpPr>
        <p:spPr>
          <a:xfrm>
            <a:off x="7515036" y="6478934"/>
            <a:ext cx="176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All Members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D444E3-3405-A220-B01F-5B98194BB174}"/>
              </a:ext>
            </a:extLst>
          </p:cNvPr>
          <p:cNvSpPr txBox="1"/>
          <p:nvPr/>
        </p:nvSpPr>
        <p:spPr>
          <a:xfrm>
            <a:off x="6740026" y="5987811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Stage 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249AA3-E689-0302-24A8-8B0CEF227F54}"/>
              </a:ext>
            </a:extLst>
          </p:cNvPr>
          <p:cNvSpPr/>
          <p:nvPr/>
        </p:nvSpPr>
        <p:spPr>
          <a:xfrm>
            <a:off x="4305216" y="4185879"/>
            <a:ext cx="1395872" cy="1382813"/>
          </a:xfrm>
          <a:prstGeom prst="ellipse">
            <a:avLst/>
          </a:prstGeom>
          <a:solidFill>
            <a:srgbClr val="00B45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7C8915-900F-FA09-069A-2C902B3622EA}"/>
              </a:ext>
            </a:extLst>
          </p:cNvPr>
          <p:cNvSpPr txBox="1"/>
          <p:nvPr/>
        </p:nvSpPr>
        <p:spPr>
          <a:xfrm>
            <a:off x="4368989" y="4562085"/>
            <a:ext cx="127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</a:p>
          <a:p>
            <a:pPr algn="ctr"/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Comments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54FCE01-5BAB-488B-CBCB-A8BC1378B4CA}"/>
              </a:ext>
            </a:extLst>
          </p:cNvPr>
          <p:cNvCxnSpPr>
            <a:endCxn id="21" idx="1"/>
          </p:cNvCxnSpPr>
          <p:nvPr/>
        </p:nvCxnSpPr>
        <p:spPr>
          <a:xfrm>
            <a:off x="4159848" y="3938015"/>
            <a:ext cx="349789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DE05D3-53E3-3A24-9D9B-295EC0A8C155}"/>
              </a:ext>
            </a:extLst>
          </p:cNvPr>
          <p:cNvCxnSpPr>
            <a:cxnSpLocks/>
          </p:cNvCxnSpPr>
          <p:nvPr/>
        </p:nvCxnSpPr>
        <p:spPr>
          <a:xfrm flipH="1">
            <a:off x="5484968" y="3974993"/>
            <a:ext cx="361488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74C1299-86E3-DF0F-3B04-6785DEF239E1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4127451" y="5366185"/>
            <a:ext cx="382187" cy="4133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B7C70CA-B99D-C244-8D37-BC8376D18DB7}"/>
              </a:ext>
            </a:extLst>
          </p:cNvPr>
          <p:cNvCxnSpPr>
            <a:stCxn id="21" idx="5"/>
          </p:cNvCxnSpPr>
          <p:nvPr/>
        </p:nvCxnSpPr>
        <p:spPr>
          <a:xfrm>
            <a:off x="5496667" y="5366185"/>
            <a:ext cx="349789" cy="413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Left Brace 26">
            <a:extLst>
              <a:ext uri="{FF2B5EF4-FFF2-40B4-BE49-F238E27FC236}">
                <a16:creationId xmlns:a16="http://schemas.microsoft.com/office/drawing/2014/main" id="{A792B9AB-DDFD-FC20-6AA7-5617BDAA8EEE}"/>
              </a:ext>
            </a:extLst>
          </p:cNvPr>
          <p:cNvSpPr/>
          <p:nvPr/>
        </p:nvSpPr>
        <p:spPr>
          <a:xfrm rot="16200000">
            <a:off x="2641841" y="5738862"/>
            <a:ext cx="271816" cy="1395872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6F9740-7283-8120-28C0-75CF0093F51D}"/>
              </a:ext>
            </a:extLst>
          </p:cNvPr>
          <p:cNvSpPr txBox="1"/>
          <p:nvPr/>
        </p:nvSpPr>
        <p:spPr>
          <a:xfrm>
            <a:off x="1811608" y="6460719"/>
            <a:ext cx="200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Principal Members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62020E96-36B8-3806-843B-F57501CB3D8B}"/>
              </a:ext>
            </a:extLst>
          </p:cNvPr>
          <p:cNvSpPr/>
          <p:nvPr/>
        </p:nvSpPr>
        <p:spPr>
          <a:xfrm rot="16200000">
            <a:off x="4934712" y="5750006"/>
            <a:ext cx="271816" cy="1395872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27D5A7-8453-EE86-0085-F845B2EE18C2}"/>
              </a:ext>
            </a:extLst>
          </p:cNvPr>
          <p:cNvSpPr txBox="1"/>
          <p:nvPr/>
        </p:nvSpPr>
        <p:spPr>
          <a:xfrm>
            <a:off x="4317508" y="6461705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All Community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5B8EB3-947A-860A-CBE4-53262E9A9430}"/>
              </a:ext>
            </a:extLst>
          </p:cNvPr>
          <p:cNvSpPr txBox="1"/>
          <p:nvPr/>
        </p:nvSpPr>
        <p:spPr>
          <a:xfrm>
            <a:off x="4647436" y="5991798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Stage 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49212CA-2D13-C39A-0C00-34380908A793}"/>
              </a:ext>
            </a:extLst>
          </p:cNvPr>
          <p:cNvSpPr/>
          <p:nvPr/>
        </p:nvSpPr>
        <p:spPr>
          <a:xfrm>
            <a:off x="4296087" y="2103947"/>
            <a:ext cx="1395872" cy="1382813"/>
          </a:xfrm>
          <a:prstGeom prst="ellipse">
            <a:avLst/>
          </a:prstGeom>
          <a:solidFill>
            <a:srgbClr val="8BFF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Cases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6BF8CFA-9361-1321-D3DC-878AD4998998}"/>
              </a:ext>
            </a:extLst>
          </p:cNvPr>
          <p:cNvSpPr/>
          <p:nvPr/>
        </p:nvSpPr>
        <p:spPr>
          <a:xfrm>
            <a:off x="6524649" y="2107010"/>
            <a:ext cx="1395872" cy="1382813"/>
          </a:xfrm>
          <a:prstGeom prst="ellipse">
            <a:avLst/>
          </a:prstGeom>
          <a:solidFill>
            <a:srgbClr val="57FF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A4C4700-DAB9-E393-D420-FCF41795E150}"/>
              </a:ext>
            </a:extLst>
          </p:cNvPr>
          <p:cNvSpPr/>
          <p:nvPr/>
        </p:nvSpPr>
        <p:spPr>
          <a:xfrm>
            <a:off x="8753213" y="2110583"/>
            <a:ext cx="1395872" cy="1382813"/>
          </a:xfrm>
          <a:prstGeom prst="ellipse">
            <a:avLst/>
          </a:prstGeom>
          <a:solidFill>
            <a:srgbClr val="21FF8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8066E4-E033-CB2F-BB48-F84504246D0D}"/>
              </a:ext>
            </a:extLst>
          </p:cNvPr>
          <p:cNvSpPr txBox="1"/>
          <p:nvPr/>
        </p:nvSpPr>
        <p:spPr>
          <a:xfrm>
            <a:off x="6492441" y="2479959"/>
            <a:ext cx="1496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Functional</a:t>
            </a:r>
          </a:p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714490-C30B-9B2E-CCBB-B761B900FD11}"/>
              </a:ext>
            </a:extLst>
          </p:cNvPr>
          <p:cNvSpPr txBox="1"/>
          <p:nvPr/>
        </p:nvSpPr>
        <p:spPr>
          <a:xfrm>
            <a:off x="8702788" y="2483185"/>
            <a:ext cx="1496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Commercial</a:t>
            </a:r>
          </a:p>
          <a:p>
            <a:pPr algn="ctr"/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5446CA2-F984-E5A3-AA60-FD0DCB9701E6}"/>
              </a:ext>
            </a:extLst>
          </p:cNvPr>
          <p:cNvCxnSpPr>
            <a:endCxn id="3" idx="1"/>
          </p:cNvCxnSpPr>
          <p:nvPr/>
        </p:nvCxnSpPr>
        <p:spPr>
          <a:xfrm>
            <a:off x="1922158" y="1860225"/>
            <a:ext cx="349789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0761789-201F-0601-DCCE-47B2299A1D0F}"/>
              </a:ext>
            </a:extLst>
          </p:cNvPr>
          <p:cNvCxnSpPr>
            <a:cxnSpLocks/>
          </p:cNvCxnSpPr>
          <p:nvPr/>
        </p:nvCxnSpPr>
        <p:spPr>
          <a:xfrm flipH="1">
            <a:off x="3247277" y="1897202"/>
            <a:ext cx="361488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2B7A14E-B7F1-B018-BE4D-321CF492A8F6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1889760" y="3288394"/>
            <a:ext cx="382187" cy="4133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C25D201-AB6C-D356-8013-71667335A6E4}"/>
              </a:ext>
            </a:extLst>
          </p:cNvPr>
          <p:cNvCxnSpPr>
            <a:stCxn id="3" idx="5"/>
          </p:cNvCxnSpPr>
          <p:nvPr/>
        </p:nvCxnSpPr>
        <p:spPr>
          <a:xfrm>
            <a:off x="3258976" y="3288394"/>
            <a:ext cx="349789" cy="413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Left Brace 40">
            <a:extLst>
              <a:ext uri="{FF2B5EF4-FFF2-40B4-BE49-F238E27FC236}">
                <a16:creationId xmlns:a16="http://schemas.microsoft.com/office/drawing/2014/main" id="{9856B418-4C45-6273-60F8-DA5899F20BB7}"/>
              </a:ext>
            </a:extLst>
          </p:cNvPr>
          <p:cNvSpPr/>
          <p:nvPr/>
        </p:nvSpPr>
        <p:spPr>
          <a:xfrm rot="16200000" flipH="1">
            <a:off x="4798747" y="-1532245"/>
            <a:ext cx="305698" cy="5852997"/>
          </a:xfrm>
          <a:prstGeom prst="leftBrace">
            <a:avLst>
              <a:gd name="adj1" fmla="val 0"/>
              <a:gd name="adj2" fmla="val 5218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1BAAB368-0387-8100-7EE6-328F8FC745AD}"/>
              </a:ext>
            </a:extLst>
          </p:cNvPr>
          <p:cNvSpPr/>
          <p:nvPr/>
        </p:nvSpPr>
        <p:spPr>
          <a:xfrm rot="16200000" flipH="1">
            <a:off x="9290286" y="698437"/>
            <a:ext cx="321376" cy="1395872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888242-89E8-FC97-6A61-1F77AABEADD2}"/>
              </a:ext>
            </a:extLst>
          </p:cNvPr>
          <p:cNvSpPr txBox="1"/>
          <p:nvPr/>
        </p:nvSpPr>
        <p:spPr>
          <a:xfrm>
            <a:off x="2197053" y="1360456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Stage 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94FBB24-D1B7-232F-30D2-95C547643A77}"/>
              </a:ext>
            </a:extLst>
          </p:cNvPr>
          <p:cNvSpPr txBox="1"/>
          <p:nvPr/>
        </p:nvSpPr>
        <p:spPr>
          <a:xfrm>
            <a:off x="4577943" y="1360456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Stage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946406-2054-678E-6271-1E18A220C505}"/>
              </a:ext>
            </a:extLst>
          </p:cNvPr>
          <p:cNvSpPr txBox="1"/>
          <p:nvPr/>
        </p:nvSpPr>
        <p:spPr>
          <a:xfrm>
            <a:off x="6786423" y="1360456"/>
            <a:ext cx="86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Stage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33E3D73-5DA6-3154-E07A-71CC5FE280F0}"/>
              </a:ext>
            </a:extLst>
          </p:cNvPr>
          <p:cNvSpPr txBox="1"/>
          <p:nvPr/>
        </p:nvSpPr>
        <p:spPr>
          <a:xfrm>
            <a:off x="8941319" y="1394252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Stage 3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7769AB9-0BD5-85F0-C4B7-5E65D9743BBF}"/>
              </a:ext>
            </a:extLst>
          </p:cNvPr>
          <p:cNvCxnSpPr>
            <a:stCxn id="34" idx="4"/>
            <a:endCxn id="4" idx="0"/>
          </p:cNvCxnSpPr>
          <p:nvPr/>
        </p:nvCxnSpPr>
        <p:spPr>
          <a:xfrm>
            <a:off x="9451149" y="3493396"/>
            <a:ext cx="7787" cy="69693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812DA28-FB9E-F244-09CA-64E2E541E0FF}"/>
              </a:ext>
            </a:extLst>
          </p:cNvPr>
          <p:cNvSpPr txBox="1"/>
          <p:nvPr/>
        </p:nvSpPr>
        <p:spPr>
          <a:xfrm>
            <a:off x="8913953" y="5987811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Stage 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246F8D7-B58D-24A8-B696-971A8A768B94}"/>
              </a:ext>
            </a:extLst>
          </p:cNvPr>
          <p:cNvSpPr txBox="1"/>
          <p:nvPr/>
        </p:nvSpPr>
        <p:spPr>
          <a:xfrm>
            <a:off x="2136269" y="2470246"/>
            <a:ext cx="1324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</a:t>
            </a:r>
          </a:p>
          <a:p>
            <a:pPr algn="ctr"/>
            <a:r>
              <a:rPr lang="en-GB" sz="18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904A836-4451-611B-AC96-2825343C83D1}"/>
              </a:ext>
            </a:extLst>
          </p:cNvPr>
          <p:cNvCxnSpPr>
            <a:cxnSpLocks/>
          </p:cNvCxnSpPr>
          <p:nvPr/>
        </p:nvCxnSpPr>
        <p:spPr>
          <a:xfrm flipV="1">
            <a:off x="1066800" y="2793526"/>
            <a:ext cx="985520" cy="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881AE11-482A-7A46-A02A-4497B871B1E5}"/>
              </a:ext>
            </a:extLst>
          </p:cNvPr>
          <p:cNvCxnSpPr>
            <a:cxnSpLocks/>
          </p:cNvCxnSpPr>
          <p:nvPr/>
        </p:nvCxnSpPr>
        <p:spPr>
          <a:xfrm>
            <a:off x="5685954" y="2793412"/>
            <a:ext cx="851126" cy="11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BC94744-56BA-2BD2-5988-CEC4FA1BE594}"/>
              </a:ext>
            </a:extLst>
          </p:cNvPr>
          <p:cNvCxnSpPr>
            <a:cxnSpLocks/>
          </p:cNvCxnSpPr>
          <p:nvPr/>
        </p:nvCxnSpPr>
        <p:spPr>
          <a:xfrm>
            <a:off x="7921154" y="2793412"/>
            <a:ext cx="851126" cy="11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298ECE-F051-0E5C-9E37-BD7090528949}"/>
              </a:ext>
            </a:extLst>
          </p:cNvPr>
          <p:cNvCxnSpPr>
            <a:cxnSpLocks/>
          </p:cNvCxnSpPr>
          <p:nvPr/>
        </p:nvCxnSpPr>
        <p:spPr>
          <a:xfrm>
            <a:off x="7910994" y="4886764"/>
            <a:ext cx="851126" cy="11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515F4DF-870B-54AB-1D8E-076587D6C2BC}"/>
              </a:ext>
            </a:extLst>
          </p:cNvPr>
          <p:cNvCxnSpPr>
            <a:cxnSpLocks/>
          </p:cNvCxnSpPr>
          <p:nvPr/>
        </p:nvCxnSpPr>
        <p:spPr>
          <a:xfrm>
            <a:off x="5685954" y="4886764"/>
            <a:ext cx="851126" cy="11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4446DD0-BC7D-4735-6024-43A53E5D25B0}"/>
              </a:ext>
            </a:extLst>
          </p:cNvPr>
          <p:cNvCxnSpPr>
            <a:cxnSpLocks/>
            <a:stCxn id="57" idx="6"/>
            <a:endCxn id="21" idx="2"/>
          </p:cNvCxnSpPr>
          <p:nvPr/>
        </p:nvCxnSpPr>
        <p:spPr>
          <a:xfrm>
            <a:off x="3492779" y="4503224"/>
            <a:ext cx="812437" cy="37406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9257A39-5467-E715-9ED3-8BBAF5DB11C0}"/>
              </a:ext>
            </a:extLst>
          </p:cNvPr>
          <p:cNvCxnSpPr>
            <a:cxnSpLocks/>
          </p:cNvCxnSpPr>
          <p:nvPr/>
        </p:nvCxnSpPr>
        <p:spPr>
          <a:xfrm flipV="1">
            <a:off x="1066800" y="3849946"/>
            <a:ext cx="985520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A988FD34-990A-B5BC-57D6-7725927EFFE7}"/>
              </a:ext>
            </a:extLst>
          </p:cNvPr>
          <p:cNvSpPr/>
          <p:nvPr/>
        </p:nvSpPr>
        <p:spPr>
          <a:xfrm>
            <a:off x="2096907" y="4200390"/>
            <a:ext cx="1395872" cy="605668"/>
          </a:xfrm>
          <a:prstGeom prst="ellipse">
            <a:avLst/>
          </a:prstGeom>
          <a:solidFill>
            <a:srgbClr val="009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1454BC4-5E9F-6A57-FBB5-C85A60F5A10F}"/>
              </a:ext>
            </a:extLst>
          </p:cNvPr>
          <p:cNvSpPr txBox="1"/>
          <p:nvPr/>
        </p:nvSpPr>
        <p:spPr>
          <a:xfrm>
            <a:off x="2277531" y="4222193"/>
            <a:ext cx="1022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</a:p>
          <a:p>
            <a:pPr algn="ctr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E2C154C-C7A4-4605-EA51-B720A8A6F8A9}"/>
              </a:ext>
            </a:extLst>
          </p:cNvPr>
          <p:cNvCxnSpPr>
            <a:cxnSpLocks/>
          </p:cNvCxnSpPr>
          <p:nvPr/>
        </p:nvCxnSpPr>
        <p:spPr>
          <a:xfrm flipV="1">
            <a:off x="1085850" y="4469071"/>
            <a:ext cx="985520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5949246-8DFB-2B52-38DC-D0E70DE8653D}"/>
              </a:ext>
            </a:extLst>
          </p:cNvPr>
          <p:cNvCxnSpPr>
            <a:cxnSpLocks/>
            <a:stCxn id="7" idx="6"/>
            <a:endCxn id="21" idx="2"/>
          </p:cNvCxnSpPr>
          <p:nvPr/>
        </p:nvCxnSpPr>
        <p:spPr>
          <a:xfrm>
            <a:off x="3473729" y="3884099"/>
            <a:ext cx="831487" cy="99318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891F1F0-8759-B5ED-25A6-FADCD6D1F674}"/>
              </a:ext>
            </a:extLst>
          </p:cNvPr>
          <p:cNvSpPr txBox="1"/>
          <p:nvPr/>
        </p:nvSpPr>
        <p:spPr>
          <a:xfrm>
            <a:off x="2244516" y="4958206"/>
            <a:ext cx="1126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</a:p>
          <a:p>
            <a:pPr algn="ctr"/>
            <a:r>
              <a:rPr lang="en-GB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F5DAABE-3E98-627D-46FA-1223EBBE536A}"/>
              </a:ext>
            </a:extLst>
          </p:cNvPr>
          <p:cNvSpPr/>
          <p:nvPr/>
        </p:nvSpPr>
        <p:spPr>
          <a:xfrm>
            <a:off x="2105971" y="4816737"/>
            <a:ext cx="1395872" cy="605668"/>
          </a:xfrm>
          <a:prstGeom prst="ellipse">
            <a:avLst/>
          </a:prstGeom>
          <a:solidFill>
            <a:srgbClr val="009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BAE69FD-A6B1-CF6A-02B6-FED44275325F}"/>
              </a:ext>
            </a:extLst>
          </p:cNvPr>
          <p:cNvSpPr txBox="1"/>
          <p:nvPr/>
        </p:nvSpPr>
        <p:spPr>
          <a:xfrm>
            <a:off x="2121644" y="4844183"/>
            <a:ext cx="1352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Conformance </a:t>
            </a:r>
          </a:p>
          <a:p>
            <a:pPr algn="ctr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0C2B412-84E3-7BA6-63E1-D72BB94D00C1}"/>
              </a:ext>
            </a:extLst>
          </p:cNvPr>
          <p:cNvCxnSpPr>
            <a:cxnSpLocks/>
          </p:cNvCxnSpPr>
          <p:nvPr/>
        </p:nvCxnSpPr>
        <p:spPr>
          <a:xfrm flipV="1">
            <a:off x="1094914" y="5085418"/>
            <a:ext cx="985520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63E930B8-305E-9E43-49DE-B7D99CC1E61C}"/>
              </a:ext>
            </a:extLst>
          </p:cNvPr>
          <p:cNvSpPr/>
          <p:nvPr/>
        </p:nvSpPr>
        <p:spPr>
          <a:xfrm>
            <a:off x="2125021" y="5435862"/>
            <a:ext cx="1395872" cy="605668"/>
          </a:xfrm>
          <a:prstGeom prst="ellipse">
            <a:avLst/>
          </a:prstGeom>
          <a:solidFill>
            <a:srgbClr val="009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4B412FD-E5DB-49FA-93A3-890948A61B71}"/>
              </a:ext>
            </a:extLst>
          </p:cNvPr>
          <p:cNvSpPr txBox="1"/>
          <p:nvPr/>
        </p:nvSpPr>
        <p:spPr>
          <a:xfrm>
            <a:off x="2187826" y="5457665"/>
            <a:ext cx="1258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</a:p>
          <a:p>
            <a:pPr algn="ctr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6FC7FC4-4D8A-962A-2D29-CD9A640FF805}"/>
              </a:ext>
            </a:extLst>
          </p:cNvPr>
          <p:cNvCxnSpPr>
            <a:cxnSpLocks/>
          </p:cNvCxnSpPr>
          <p:nvPr/>
        </p:nvCxnSpPr>
        <p:spPr>
          <a:xfrm flipV="1">
            <a:off x="1113964" y="5704543"/>
            <a:ext cx="985520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4175E34A-C51E-86E7-A571-6EE1E651A2A7}"/>
              </a:ext>
            </a:extLst>
          </p:cNvPr>
          <p:cNvSpPr txBox="1"/>
          <p:nvPr/>
        </p:nvSpPr>
        <p:spPr>
          <a:xfrm>
            <a:off x="2364979" y="5987811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Stage 7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B5AC832-3C60-828B-2AA7-02B64B35E2CE}"/>
              </a:ext>
            </a:extLst>
          </p:cNvPr>
          <p:cNvCxnSpPr>
            <a:cxnSpLocks/>
            <a:stCxn id="62" idx="6"/>
            <a:endCxn id="21" idx="2"/>
          </p:cNvCxnSpPr>
          <p:nvPr/>
        </p:nvCxnSpPr>
        <p:spPr>
          <a:xfrm flipV="1">
            <a:off x="3501843" y="4877286"/>
            <a:ext cx="803373" cy="24228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2A7ED02-4EFB-83B6-DD61-4FB1C7F8CDA5}"/>
              </a:ext>
            </a:extLst>
          </p:cNvPr>
          <p:cNvCxnSpPr>
            <a:cxnSpLocks/>
            <a:stCxn id="65" idx="6"/>
            <a:endCxn id="21" idx="2"/>
          </p:cNvCxnSpPr>
          <p:nvPr/>
        </p:nvCxnSpPr>
        <p:spPr>
          <a:xfrm flipV="1">
            <a:off x="3520893" y="4877286"/>
            <a:ext cx="784323" cy="86141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itle 70">
            <a:extLst>
              <a:ext uri="{FF2B5EF4-FFF2-40B4-BE49-F238E27FC236}">
                <a16:creationId xmlns:a16="http://schemas.microsoft.com/office/drawing/2014/main" id="{3AC42566-DDD3-F88B-654A-7F17682F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8959"/>
          </a:xfrm>
        </p:spPr>
        <p:txBody>
          <a:bodyPr/>
          <a:lstStyle/>
          <a:p>
            <a:r>
              <a:rPr lang="en-US" dirty="0"/>
              <a:t>The development of standards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84351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 animBg="1"/>
      <p:bldP spid="8" grpId="0"/>
      <p:bldP spid="9" grpId="0"/>
      <p:bldP spid="18" grpId="0" animBg="1"/>
      <p:bldP spid="19" grpId="0"/>
      <p:bldP spid="20" grpId="0"/>
      <p:bldP spid="21" grpId="0" animBg="1"/>
      <p:bldP spid="22" grpId="0"/>
      <p:bldP spid="27" grpId="0" animBg="1"/>
      <p:bldP spid="28" grpId="0"/>
      <p:bldP spid="29" grpId="0" animBg="1"/>
      <p:bldP spid="30" grpId="0"/>
      <p:bldP spid="31" grpId="0"/>
      <p:bldP spid="32" grpId="0" animBg="1"/>
      <p:bldP spid="33" grpId="0" animBg="1"/>
      <p:bldP spid="34" grpId="0" animBg="1"/>
      <p:bldP spid="35" grpId="0"/>
      <p:bldP spid="36" grpId="0"/>
      <p:bldP spid="41" grpId="0" animBg="1"/>
      <p:bldP spid="42" grpId="0" animBg="1"/>
      <p:bldP spid="43" grpId="0"/>
      <p:bldP spid="44" grpId="0"/>
      <p:bldP spid="45" grpId="0"/>
      <p:bldP spid="46" grpId="0"/>
      <p:bldP spid="48" grpId="0"/>
      <p:bldP spid="49" grpId="0"/>
      <p:bldP spid="57" grpId="0" animBg="1"/>
      <p:bldP spid="58" grpId="0"/>
      <p:bldP spid="61" grpId="0"/>
      <p:bldP spid="62" grpId="0" animBg="1"/>
      <p:bldP spid="63" grpId="0"/>
      <p:bldP spid="65" grpId="0" animBg="1"/>
      <p:bldP spid="66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84F8-C750-869B-B963-836132DB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313337"/>
            <a:ext cx="10202586" cy="1280890"/>
          </a:xfrm>
        </p:spPr>
        <p:txBody>
          <a:bodyPr/>
          <a:lstStyle/>
          <a:p>
            <a:r>
              <a:rPr lang="en-US" dirty="0"/>
              <a:t>MPAI’s track record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F6E7707-A81C-0062-F7D1-617D9D02F7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000796"/>
              </p:ext>
            </p:extLst>
          </p:nvPr>
        </p:nvGraphicFramePr>
        <p:xfrm>
          <a:off x="1302027" y="1299701"/>
          <a:ext cx="9928028" cy="5344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335">
                  <a:extLst>
                    <a:ext uri="{9D8B030D-6E8A-4147-A177-3AD203B41FA5}">
                      <a16:colId xmlns:a16="http://schemas.microsoft.com/office/drawing/2014/main" val="4191421877"/>
                    </a:ext>
                  </a:extLst>
                </a:gridCol>
                <a:gridCol w="4879250">
                  <a:extLst>
                    <a:ext uri="{9D8B030D-6E8A-4147-A177-3AD203B41FA5}">
                      <a16:colId xmlns:a16="http://schemas.microsoft.com/office/drawing/2014/main" val="956874403"/>
                    </a:ext>
                  </a:extLst>
                </a:gridCol>
                <a:gridCol w="579717">
                  <a:extLst>
                    <a:ext uri="{9D8B030D-6E8A-4147-A177-3AD203B41FA5}">
                      <a16:colId xmlns:a16="http://schemas.microsoft.com/office/drawing/2014/main" val="3094250998"/>
                    </a:ext>
                  </a:extLst>
                </a:gridCol>
                <a:gridCol w="3125695">
                  <a:extLst>
                    <a:ext uri="{9D8B030D-6E8A-4147-A177-3AD203B41FA5}">
                      <a16:colId xmlns:a16="http://schemas.microsoft.com/office/drawing/2014/main" val="2755700653"/>
                    </a:ext>
                  </a:extLst>
                </a:gridCol>
                <a:gridCol w="568031">
                  <a:extLst>
                    <a:ext uri="{9D8B030D-6E8A-4147-A177-3AD203B41FA5}">
                      <a16:colId xmlns:a16="http://schemas.microsoft.com/office/drawing/2014/main" val="1726997491"/>
                    </a:ext>
                  </a:extLst>
                </a:gridCol>
              </a:tblGrid>
              <a:tr h="180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Standard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Domain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V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77463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AIF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AI Framework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742206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AIH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AI for Health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HSP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Health Secure Platform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1.0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28467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CAE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Context-based Audio Enhancement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USC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Use Cases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2.4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59401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CAV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Connected Autonomous Vehicle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TEC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Technologies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723498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CUI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Compression &amp; Understanding of Industrial Data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CPP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Company Perform. Prediction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2.0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52126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EVC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AI-based Enhanced Video Coding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UFV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Up-sampl. Filter for Video app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1.0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20405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HMC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Human &amp; Machine Communication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2.1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045641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GME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Governance of the MPAI Ecosystem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78681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MMC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Multimodal Conversation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2.4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25257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MMM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MPAI Metaverse Model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TEC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Technologies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2.2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822415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OSD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Object and Scene Description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1.8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352687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NNW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Neural Network Watermarking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Neural Network Traceability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1.1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925656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TEC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Technologies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1.0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801954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PAF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Portable Avatar Format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1.6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60238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PRF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AI Module Profiles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1.0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142023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SPG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Server-based Predict. Multiplayer Gaming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MDL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Mitigation of Data Loss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1.0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18081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TFA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Types, Formats, and Attribute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568729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7FAE4-A002-44FF-6F15-1686A0F8A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26-Jul-1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5D0E0-034D-E9D9-2975-CC80F871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62620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203B4B2-E246-4BFF-9F9B-D644B4636EFC}" vid="{4A2A47ED-04B3-410F-B640-45EEF4622E7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MPAI-new</Template>
  <TotalTime>3137</TotalTime>
  <Words>2257</Words>
  <Application>Microsoft Office PowerPoint</Application>
  <PresentationFormat>Widescreen</PresentationFormat>
  <Paragraphs>887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Century Gothic</vt:lpstr>
      <vt:lpstr>Poppins</vt:lpstr>
      <vt:lpstr>Wingdings 3</vt:lpstr>
      <vt:lpstr>Filo</vt:lpstr>
      <vt:lpstr>Connected Autonomous Vehicle (MPAI-CAV) – Technologies (CAV-TEC) V1.1</vt:lpstr>
      <vt:lpstr>About standards</vt:lpstr>
      <vt:lpstr>The 10 benefits of a standard</vt:lpstr>
      <vt:lpstr>Do standards inhibit innovation?</vt:lpstr>
      <vt:lpstr>Interface standards offer opportunities</vt:lpstr>
      <vt:lpstr>About MPAI</vt:lpstr>
      <vt:lpstr>Who is MPAI?</vt:lpstr>
      <vt:lpstr>The development of standards</vt:lpstr>
      <vt:lpstr>MPAI’s track record</vt:lpstr>
      <vt:lpstr>From MPAI standards to IEEE standards</vt:lpstr>
      <vt:lpstr>From quantity to quality – AI Framework V3.0</vt:lpstr>
      <vt:lpstr>Process Instance Trust Framework</vt:lpstr>
      <vt:lpstr>The Connected Autonomous Vehicle – Technologies (CAV-TEC) V1.1 standard</vt:lpstr>
      <vt:lpstr>A modern way to publish standards</vt:lpstr>
      <vt:lpstr>The CAV-TEC Architecture</vt:lpstr>
      <vt:lpstr>A CAV is driven by a Connected Autonomous Operation (CAO) instance  </vt:lpstr>
      <vt:lpstr>Inside the Connected Autonomous Operation </vt:lpstr>
      <vt:lpstr>Components of a Connected Autonomous Vehicle</vt:lpstr>
      <vt:lpstr>The Connected Autonomous Operation AIM</vt:lpstr>
      <vt:lpstr>An AI Module drives a Connected Autonomous Vehicle </vt:lpstr>
      <vt:lpstr>Looking inside the Connected Autonomous Operation </vt:lpstr>
      <vt:lpstr>The Human-CAV Interaction AIM</vt:lpstr>
      <vt:lpstr>Human-CAV Interaction (MMC-HCI) V2.5</vt:lpstr>
      <vt:lpstr>Audio-Visual Scene Description</vt:lpstr>
      <vt:lpstr>Response and Scene Rendering</vt:lpstr>
      <vt:lpstr>Some data types used by MMC-HCI</vt:lpstr>
      <vt:lpstr>The Environment Sensing Subsystem AIM</vt:lpstr>
      <vt:lpstr>Environment Sensing Subsystem (CAV-ESS) V1.1</vt:lpstr>
      <vt:lpstr>Some data types used by CAV-ESS</vt:lpstr>
      <vt:lpstr>The Autonomous Motion Subsystem AIM</vt:lpstr>
      <vt:lpstr>Autonomous Motion Subsystem (CAV-AMS) V1.1</vt:lpstr>
      <vt:lpstr>Traffic Obstacle Avoidance (CAV-TOA) V1.0</vt:lpstr>
      <vt:lpstr>Some data types used by CAV-AMS</vt:lpstr>
      <vt:lpstr>The Motion Actuation Subsystem AIM</vt:lpstr>
      <vt:lpstr>Motion Actuation Subsystem (CAV-MAS) V1.1</vt:lpstr>
      <vt:lpstr>Some data types used by CAV-MAS</vt:lpstr>
      <vt:lpstr>Conclusion </vt:lpstr>
      <vt:lpstr>The value of CAV-TEC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Leonardo Chiariglione</dc:creator>
  <cp:lastModifiedBy>Leonardo Chiariglione</cp:lastModifiedBy>
  <cp:revision>1</cp:revision>
  <dcterms:created xsi:type="dcterms:W3CDTF">2026-06-25T12:38:18Z</dcterms:created>
  <dcterms:modified xsi:type="dcterms:W3CDTF">2026-07-01T17:04:21Z</dcterms:modified>
</cp:coreProperties>
</file>