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sldIdLst>
    <p:sldId id="1430" r:id="rId2"/>
    <p:sldId id="2600" r:id="rId3"/>
    <p:sldId id="2601" r:id="rId4"/>
    <p:sldId id="2613"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3" r:id="rId20"/>
    <p:sldId id="267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BF5890-8E1C-4ED8-8248-5BF58C6C33B9}" v="19" dt="2026-09-02T15:49:51.0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Stile medio 3 - Colore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95821" autoAdjust="0"/>
  </p:normalViewPr>
  <p:slideViewPr>
    <p:cSldViewPr snapToGrid="0">
      <p:cViewPr varScale="1">
        <p:scale>
          <a:sx n="122" d="100"/>
          <a:sy n="122" d="100"/>
        </p:scale>
        <p:origin x="79" y="4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ido Perboli" userId="2755897088_tp_dropbox_plus" providerId="OAuth2" clId="{F34B4241-0F0F-4A38-AE6E-03457944E248}"/>
    <pc:docChg chg="undo custSel delSld modSld modMainMaster">
      <pc:chgData name="Guido Perboli" userId="2755897088_tp_dropbox_plus" providerId="OAuth2" clId="{F34B4241-0F0F-4A38-AE6E-03457944E248}" dt="2026-09-02T15:49:50.962" v="583" actId="20577"/>
      <pc:docMkLst>
        <pc:docMk/>
      </pc:docMkLst>
      <pc:sldChg chg="addSp delSp modSp mod">
        <pc:chgData name="Guido Perboli" userId="2755897088_tp_dropbox_plus" providerId="OAuth2" clId="{F34B4241-0F0F-4A38-AE6E-03457944E248}" dt="2026-09-02T15:18:00.625" v="117" actId="1076"/>
        <pc:sldMkLst>
          <pc:docMk/>
          <pc:sldMk cId="0" sldId="258"/>
        </pc:sldMkLst>
        <pc:spChg chg="mod">
          <ac:chgData name="Guido Perboli" userId="2755897088_tp_dropbox_plus" providerId="OAuth2" clId="{F34B4241-0F0F-4A38-AE6E-03457944E248}" dt="2026-09-02T15:18:00.625" v="117" actId="1076"/>
          <ac:spMkLst>
            <pc:docMk/>
            <pc:sldMk cId="0" sldId="258"/>
            <ac:spMk id="4" creationId="{00000000-0000-0000-0000-000000000000}"/>
          </ac:spMkLst>
        </pc:spChg>
        <pc:picChg chg="del">
          <ac:chgData name="Guido Perboli" userId="2755897088_tp_dropbox_plus" providerId="OAuth2" clId="{F34B4241-0F0F-4A38-AE6E-03457944E248}" dt="2026-09-02T15:17:31.884" v="112" actId="478"/>
          <ac:picMkLst>
            <pc:docMk/>
            <pc:sldMk cId="0" sldId="258"/>
            <ac:picMk id="3" creationId="{00000000-0000-0000-0000-000000000000}"/>
          </ac:picMkLst>
        </pc:picChg>
        <pc:picChg chg="add mod">
          <ac:chgData name="Guido Perboli" userId="2755897088_tp_dropbox_plus" providerId="OAuth2" clId="{F34B4241-0F0F-4A38-AE6E-03457944E248}" dt="2026-09-02T15:17:41.049" v="116" actId="1076"/>
          <ac:picMkLst>
            <pc:docMk/>
            <pc:sldMk cId="0" sldId="258"/>
            <ac:picMk id="7" creationId="{E48CC0E3-8401-E284-569B-70164F2159EE}"/>
          </ac:picMkLst>
        </pc:picChg>
      </pc:sldChg>
      <pc:sldChg chg="modSp mod">
        <pc:chgData name="Guido Perboli" userId="2755897088_tp_dropbox_plus" providerId="OAuth2" clId="{F34B4241-0F0F-4A38-AE6E-03457944E248}" dt="2026-09-02T15:12:39.618" v="18" actId="403"/>
        <pc:sldMkLst>
          <pc:docMk/>
          <pc:sldMk cId="0" sldId="259"/>
        </pc:sldMkLst>
        <pc:spChg chg="mod">
          <ac:chgData name="Guido Perboli" userId="2755897088_tp_dropbox_plus" providerId="OAuth2" clId="{F34B4241-0F0F-4A38-AE6E-03457944E248}" dt="2026-09-02T15:12:39.618" v="18" actId="403"/>
          <ac:spMkLst>
            <pc:docMk/>
            <pc:sldMk cId="0" sldId="259"/>
            <ac:spMk id="4" creationId="{00000000-0000-0000-0000-000000000000}"/>
          </ac:spMkLst>
        </pc:spChg>
        <pc:spChg chg="mod">
          <ac:chgData name="Guido Perboli" userId="2755897088_tp_dropbox_plus" providerId="OAuth2" clId="{F34B4241-0F0F-4A38-AE6E-03457944E248}" dt="2026-09-02T15:12:32.335" v="17" actId="403"/>
          <ac:spMkLst>
            <pc:docMk/>
            <pc:sldMk cId="0" sldId="259"/>
            <ac:spMk id="5" creationId="{00000000-0000-0000-0000-000000000000}"/>
          </ac:spMkLst>
        </pc:spChg>
      </pc:sldChg>
      <pc:sldChg chg="modSp mod">
        <pc:chgData name="Guido Perboli" userId="2755897088_tp_dropbox_plus" providerId="OAuth2" clId="{F34B4241-0F0F-4A38-AE6E-03457944E248}" dt="2026-09-02T15:16:56.643" v="111" actId="6549"/>
        <pc:sldMkLst>
          <pc:docMk/>
          <pc:sldMk cId="0" sldId="260"/>
        </pc:sldMkLst>
        <pc:spChg chg="mod">
          <ac:chgData name="Guido Perboli" userId="2755897088_tp_dropbox_plus" providerId="OAuth2" clId="{F34B4241-0F0F-4A38-AE6E-03457944E248}" dt="2026-09-02T15:16:27.197" v="93" actId="403"/>
          <ac:spMkLst>
            <pc:docMk/>
            <pc:sldMk cId="0" sldId="260"/>
            <ac:spMk id="5" creationId="{00000000-0000-0000-0000-000000000000}"/>
          </ac:spMkLst>
        </pc:spChg>
        <pc:spChg chg="mod">
          <ac:chgData name="Guido Perboli" userId="2755897088_tp_dropbox_plus" providerId="OAuth2" clId="{F34B4241-0F0F-4A38-AE6E-03457944E248}" dt="2026-09-02T15:16:27.197" v="93" actId="403"/>
          <ac:spMkLst>
            <pc:docMk/>
            <pc:sldMk cId="0" sldId="260"/>
            <ac:spMk id="7" creationId="{00000000-0000-0000-0000-000000000000}"/>
          </ac:spMkLst>
        </pc:spChg>
        <pc:spChg chg="mod">
          <ac:chgData name="Guido Perboli" userId="2755897088_tp_dropbox_plus" providerId="OAuth2" clId="{F34B4241-0F0F-4A38-AE6E-03457944E248}" dt="2026-09-02T15:16:27.197" v="93" actId="403"/>
          <ac:spMkLst>
            <pc:docMk/>
            <pc:sldMk cId="0" sldId="260"/>
            <ac:spMk id="9" creationId="{00000000-0000-0000-0000-000000000000}"/>
          </ac:spMkLst>
        </pc:spChg>
        <pc:spChg chg="mod">
          <ac:chgData name="Guido Perboli" userId="2755897088_tp_dropbox_plus" providerId="OAuth2" clId="{F34B4241-0F0F-4A38-AE6E-03457944E248}" dt="2026-09-02T15:16:56.643" v="111" actId="6549"/>
          <ac:spMkLst>
            <pc:docMk/>
            <pc:sldMk cId="0" sldId="260"/>
            <ac:spMk id="11" creationId="{00000000-0000-0000-0000-000000000000}"/>
          </ac:spMkLst>
        </pc:spChg>
        <pc:spChg chg="mod">
          <ac:chgData name="Guido Perboli" userId="2755897088_tp_dropbox_plus" providerId="OAuth2" clId="{F34B4241-0F0F-4A38-AE6E-03457944E248}" dt="2026-09-02T15:13:04.484" v="90" actId="1036"/>
          <ac:spMkLst>
            <pc:docMk/>
            <pc:sldMk cId="0" sldId="260"/>
            <ac:spMk id="12" creationId="{00000000-0000-0000-0000-000000000000}"/>
          </ac:spMkLst>
        </pc:spChg>
        <pc:spChg chg="mod">
          <ac:chgData name="Guido Perboli" userId="2755897088_tp_dropbox_plus" providerId="OAuth2" clId="{F34B4241-0F0F-4A38-AE6E-03457944E248}" dt="2026-09-02T15:13:04.484" v="90" actId="1036"/>
          <ac:spMkLst>
            <pc:docMk/>
            <pc:sldMk cId="0" sldId="260"/>
            <ac:spMk id="13" creationId="{00000000-0000-0000-0000-000000000000}"/>
          </ac:spMkLst>
        </pc:spChg>
        <pc:spChg chg="mod">
          <ac:chgData name="Guido Perboli" userId="2755897088_tp_dropbox_plus" providerId="OAuth2" clId="{F34B4241-0F0F-4A38-AE6E-03457944E248}" dt="2026-09-02T15:13:00.123" v="63" actId="1036"/>
          <ac:spMkLst>
            <pc:docMk/>
            <pc:sldMk cId="0" sldId="260"/>
            <ac:spMk id="14" creationId="{00000000-0000-0000-0000-000000000000}"/>
          </ac:spMkLst>
        </pc:spChg>
        <pc:spChg chg="mod">
          <ac:chgData name="Guido Perboli" userId="2755897088_tp_dropbox_plus" providerId="OAuth2" clId="{F34B4241-0F0F-4A38-AE6E-03457944E248}" dt="2026-09-02T15:13:00.123" v="63" actId="1036"/>
          <ac:spMkLst>
            <pc:docMk/>
            <pc:sldMk cId="0" sldId="260"/>
            <ac:spMk id="15" creationId="{00000000-0000-0000-0000-000000000000}"/>
          </ac:spMkLst>
        </pc:spChg>
      </pc:sldChg>
      <pc:sldChg chg="modSp mod">
        <pc:chgData name="Guido Perboli" userId="2755897088_tp_dropbox_plus" providerId="OAuth2" clId="{F34B4241-0F0F-4A38-AE6E-03457944E248}" dt="2026-09-02T15:26:03.487" v="275" actId="1036"/>
        <pc:sldMkLst>
          <pc:docMk/>
          <pc:sldMk cId="0" sldId="261"/>
        </pc:sldMkLst>
        <pc:spChg chg="mod">
          <ac:chgData name="Guido Perboli" userId="2755897088_tp_dropbox_plus" providerId="OAuth2" clId="{F34B4241-0F0F-4A38-AE6E-03457944E248}" dt="2026-09-02T15:18:41.910" v="119" actId="403"/>
          <ac:spMkLst>
            <pc:docMk/>
            <pc:sldMk cId="0" sldId="261"/>
            <ac:spMk id="8" creationId="{00000000-0000-0000-0000-000000000000}"/>
          </ac:spMkLst>
        </pc:spChg>
        <pc:spChg chg="mod">
          <ac:chgData name="Guido Perboli" userId="2755897088_tp_dropbox_plus" providerId="OAuth2" clId="{F34B4241-0F0F-4A38-AE6E-03457944E248}" dt="2026-09-02T15:25:37.648" v="257" actId="20577"/>
          <ac:spMkLst>
            <pc:docMk/>
            <pc:sldMk cId="0" sldId="261"/>
            <ac:spMk id="11" creationId="{00000000-0000-0000-0000-000000000000}"/>
          </ac:spMkLst>
        </pc:spChg>
        <pc:spChg chg="mod">
          <ac:chgData name="Guido Perboli" userId="2755897088_tp_dropbox_plus" providerId="OAuth2" clId="{F34B4241-0F0F-4A38-AE6E-03457944E248}" dt="2026-09-02T15:26:03.487" v="275" actId="1036"/>
          <ac:spMkLst>
            <pc:docMk/>
            <pc:sldMk cId="0" sldId="261"/>
            <ac:spMk id="12" creationId="{00000000-0000-0000-0000-000000000000}"/>
          </ac:spMkLst>
        </pc:spChg>
        <pc:spChg chg="mod">
          <ac:chgData name="Guido Perboli" userId="2755897088_tp_dropbox_plus" providerId="OAuth2" clId="{F34B4241-0F0F-4A38-AE6E-03457944E248}" dt="2026-09-02T15:22:42.381" v="191" actId="1035"/>
          <ac:spMkLst>
            <pc:docMk/>
            <pc:sldMk cId="0" sldId="261"/>
            <ac:spMk id="13" creationId="{00000000-0000-0000-0000-000000000000}"/>
          </ac:spMkLst>
        </pc:spChg>
        <pc:spChg chg="mod">
          <ac:chgData name="Guido Perboli" userId="2755897088_tp_dropbox_plus" providerId="OAuth2" clId="{F34B4241-0F0F-4A38-AE6E-03457944E248}" dt="2026-09-02T15:22:42.381" v="191" actId="1035"/>
          <ac:spMkLst>
            <pc:docMk/>
            <pc:sldMk cId="0" sldId="261"/>
            <ac:spMk id="14" creationId="{00000000-0000-0000-0000-000000000000}"/>
          </ac:spMkLst>
        </pc:spChg>
        <pc:spChg chg="mod">
          <ac:chgData name="Guido Perboli" userId="2755897088_tp_dropbox_plus" providerId="OAuth2" clId="{F34B4241-0F0F-4A38-AE6E-03457944E248}" dt="2026-09-02T15:22:42.381" v="191" actId="1035"/>
          <ac:spMkLst>
            <pc:docMk/>
            <pc:sldMk cId="0" sldId="261"/>
            <ac:spMk id="15" creationId="{00000000-0000-0000-0000-000000000000}"/>
          </ac:spMkLst>
        </pc:spChg>
        <pc:spChg chg="mod">
          <ac:chgData name="Guido Perboli" userId="2755897088_tp_dropbox_plus" providerId="OAuth2" clId="{F34B4241-0F0F-4A38-AE6E-03457944E248}" dt="2026-09-02T15:22:42.381" v="191" actId="1035"/>
          <ac:spMkLst>
            <pc:docMk/>
            <pc:sldMk cId="0" sldId="261"/>
            <ac:spMk id="16" creationId="{00000000-0000-0000-0000-000000000000}"/>
          </ac:spMkLst>
        </pc:spChg>
        <pc:spChg chg="mod">
          <ac:chgData name="Guido Perboli" userId="2755897088_tp_dropbox_plus" providerId="OAuth2" clId="{F34B4241-0F0F-4A38-AE6E-03457944E248}" dt="2026-09-02T15:22:42.381" v="191" actId="1035"/>
          <ac:spMkLst>
            <pc:docMk/>
            <pc:sldMk cId="0" sldId="261"/>
            <ac:spMk id="17" creationId="{00000000-0000-0000-0000-000000000000}"/>
          </ac:spMkLst>
        </pc:spChg>
        <pc:spChg chg="mod">
          <ac:chgData name="Guido Perboli" userId="2755897088_tp_dropbox_plus" providerId="OAuth2" clId="{F34B4241-0F0F-4A38-AE6E-03457944E248}" dt="2026-09-02T15:22:42.381" v="191" actId="1035"/>
          <ac:spMkLst>
            <pc:docMk/>
            <pc:sldMk cId="0" sldId="261"/>
            <ac:spMk id="18" creationId="{00000000-0000-0000-0000-000000000000}"/>
          </ac:spMkLst>
        </pc:spChg>
      </pc:sldChg>
      <pc:sldChg chg="modSp mod">
        <pc:chgData name="Guido Perboli" userId="2755897088_tp_dropbox_plus" providerId="OAuth2" clId="{F34B4241-0F0F-4A38-AE6E-03457944E248}" dt="2026-09-02T15:29:53.571" v="297" actId="20577"/>
        <pc:sldMkLst>
          <pc:docMk/>
          <pc:sldMk cId="0" sldId="262"/>
        </pc:sldMkLst>
        <pc:spChg chg="mod">
          <ac:chgData name="Guido Perboli" userId="2755897088_tp_dropbox_plus" providerId="OAuth2" clId="{F34B4241-0F0F-4A38-AE6E-03457944E248}" dt="2026-09-02T15:23:03.957" v="193" actId="20577"/>
          <ac:spMkLst>
            <pc:docMk/>
            <pc:sldMk cId="0" sldId="262"/>
            <ac:spMk id="4" creationId="{00000000-0000-0000-0000-000000000000}"/>
          </ac:spMkLst>
        </pc:spChg>
        <pc:spChg chg="mod">
          <ac:chgData name="Guido Perboli" userId="2755897088_tp_dropbox_plus" providerId="OAuth2" clId="{F34B4241-0F0F-4A38-AE6E-03457944E248}" dt="2026-09-02T15:25:06.026" v="214" actId="20577"/>
          <ac:spMkLst>
            <pc:docMk/>
            <pc:sldMk cId="0" sldId="262"/>
            <ac:spMk id="5" creationId="{00000000-0000-0000-0000-000000000000}"/>
          </ac:spMkLst>
        </pc:spChg>
        <pc:spChg chg="mod">
          <ac:chgData name="Guido Perboli" userId="2755897088_tp_dropbox_plus" providerId="OAuth2" clId="{F34B4241-0F0F-4A38-AE6E-03457944E248}" dt="2026-09-02T15:24:27.457" v="195" actId="6549"/>
          <ac:spMkLst>
            <pc:docMk/>
            <pc:sldMk cId="0" sldId="262"/>
            <ac:spMk id="7" creationId="{00000000-0000-0000-0000-000000000000}"/>
          </ac:spMkLst>
        </pc:spChg>
        <pc:spChg chg="mod">
          <ac:chgData name="Guido Perboli" userId="2755897088_tp_dropbox_plus" providerId="OAuth2" clId="{F34B4241-0F0F-4A38-AE6E-03457944E248}" dt="2026-09-02T15:29:48.855" v="293" actId="20577"/>
          <ac:spMkLst>
            <pc:docMk/>
            <pc:sldMk cId="0" sldId="262"/>
            <ac:spMk id="10" creationId="{00000000-0000-0000-0000-000000000000}"/>
          </ac:spMkLst>
        </pc:spChg>
        <pc:spChg chg="mod">
          <ac:chgData name="Guido Perboli" userId="2755897088_tp_dropbox_plus" providerId="OAuth2" clId="{F34B4241-0F0F-4A38-AE6E-03457944E248}" dt="2026-09-02T15:27:49.216" v="276" actId="20577"/>
          <ac:spMkLst>
            <pc:docMk/>
            <pc:sldMk cId="0" sldId="262"/>
            <ac:spMk id="11" creationId="{00000000-0000-0000-0000-000000000000}"/>
          </ac:spMkLst>
        </pc:spChg>
        <pc:spChg chg="mod">
          <ac:chgData name="Guido Perboli" userId="2755897088_tp_dropbox_plus" providerId="OAuth2" clId="{F34B4241-0F0F-4A38-AE6E-03457944E248}" dt="2026-09-02T15:29:50.051" v="294" actId="20577"/>
          <ac:spMkLst>
            <pc:docMk/>
            <pc:sldMk cId="0" sldId="262"/>
            <ac:spMk id="13" creationId="{00000000-0000-0000-0000-000000000000}"/>
          </ac:spMkLst>
        </pc:spChg>
        <pc:spChg chg="mod">
          <ac:chgData name="Guido Perboli" userId="2755897088_tp_dropbox_plus" providerId="OAuth2" clId="{F34B4241-0F0F-4A38-AE6E-03457944E248}" dt="2026-09-02T15:28:56.906" v="292" actId="20577"/>
          <ac:spMkLst>
            <pc:docMk/>
            <pc:sldMk cId="0" sldId="262"/>
            <ac:spMk id="14" creationId="{00000000-0000-0000-0000-000000000000}"/>
          </ac:spMkLst>
        </pc:spChg>
        <pc:spChg chg="mod">
          <ac:chgData name="Guido Perboli" userId="2755897088_tp_dropbox_plus" providerId="OAuth2" clId="{F34B4241-0F0F-4A38-AE6E-03457944E248}" dt="2026-09-02T15:29:51.720" v="295" actId="20577"/>
          <ac:spMkLst>
            <pc:docMk/>
            <pc:sldMk cId="0" sldId="262"/>
            <ac:spMk id="16" creationId="{00000000-0000-0000-0000-000000000000}"/>
          </ac:spMkLst>
        </pc:spChg>
        <pc:spChg chg="mod">
          <ac:chgData name="Guido Perboli" userId="2755897088_tp_dropbox_plus" providerId="OAuth2" clId="{F34B4241-0F0F-4A38-AE6E-03457944E248}" dt="2026-09-02T15:29:53.571" v="297" actId="20577"/>
          <ac:spMkLst>
            <pc:docMk/>
            <pc:sldMk cId="0" sldId="262"/>
            <ac:spMk id="19" creationId="{00000000-0000-0000-0000-000000000000}"/>
          </ac:spMkLst>
        </pc:spChg>
      </pc:sldChg>
      <pc:sldChg chg="modSp mod">
        <pc:chgData name="Guido Perboli" userId="2755897088_tp_dropbox_plus" providerId="OAuth2" clId="{F34B4241-0F0F-4A38-AE6E-03457944E248}" dt="2026-09-02T15:32:30.631" v="356" actId="20577"/>
        <pc:sldMkLst>
          <pc:docMk/>
          <pc:sldMk cId="0" sldId="263"/>
        </pc:sldMkLst>
        <pc:spChg chg="mod">
          <ac:chgData name="Guido Perboli" userId="2755897088_tp_dropbox_plus" providerId="OAuth2" clId="{F34B4241-0F0F-4A38-AE6E-03457944E248}" dt="2026-09-02T15:32:01.792" v="345" actId="14100"/>
          <ac:spMkLst>
            <pc:docMk/>
            <pc:sldMk cId="0" sldId="263"/>
            <ac:spMk id="7" creationId="{00000000-0000-0000-0000-000000000000}"/>
          </ac:spMkLst>
        </pc:spChg>
        <pc:spChg chg="mod">
          <ac:chgData name="Guido Perboli" userId="2755897088_tp_dropbox_plus" providerId="OAuth2" clId="{F34B4241-0F0F-4A38-AE6E-03457944E248}" dt="2026-09-02T15:31:47.799" v="343" actId="1036"/>
          <ac:spMkLst>
            <pc:docMk/>
            <pc:sldMk cId="0" sldId="263"/>
            <ac:spMk id="8" creationId="{00000000-0000-0000-0000-000000000000}"/>
          </ac:spMkLst>
        </pc:spChg>
        <pc:spChg chg="mod">
          <ac:chgData name="Guido Perboli" userId="2755897088_tp_dropbox_plus" providerId="OAuth2" clId="{F34B4241-0F0F-4A38-AE6E-03457944E248}" dt="2026-09-02T15:32:30.631" v="356" actId="20577"/>
          <ac:spMkLst>
            <pc:docMk/>
            <pc:sldMk cId="0" sldId="263"/>
            <ac:spMk id="11" creationId="{00000000-0000-0000-0000-000000000000}"/>
          </ac:spMkLst>
        </pc:spChg>
      </pc:sldChg>
      <pc:sldChg chg="addSp delSp modSp mod">
        <pc:chgData name="Guido Perboli" userId="2755897088_tp_dropbox_plus" providerId="OAuth2" clId="{F34B4241-0F0F-4A38-AE6E-03457944E248}" dt="2026-09-02T15:36:04.437" v="399" actId="1035"/>
        <pc:sldMkLst>
          <pc:docMk/>
          <pc:sldMk cId="0" sldId="264"/>
        </pc:sldMkLst>
        <pc:spChg chg="mod">
          <ac:chgData name="Guido Perboli" userId="2755897088_tp_dropbox_plus" providerId="OAuth2" clId="{F34B4241-0F0F-4A38-AE6E-03457944E248}" dt="2026-09-02T15:36:04.437" v="399" actId="1035"/>
          <ac:spMkLst>
            <pc:docMk/>
            <pc:sldMk cId="0" sldId="264"/>
            <ac:spMk id="2" creationId="{00000000-0000-0000-0000-000000000000}"/>
          </ac:spMkLst>
        </pc:spChg>
        <pc:spChg chg="del">
          <ac:chgData name="Guido Perboli" userId="2755897088_tp_dropbox_plus" providerId="OAuth2" clId="{F34B4241-0F0F-4A38-AE6E-03457944E248}" dt="2026-09-02T15:35:05.551" v="368" actId="478"/>
          <ac:spMkLst>
            <pc:docMk/>
            <pc:sldMk cId="0" sldId="264"/>
            <ac:spMk id="3" creationId="{00000000-0000-0000-0000-000000000000}"/>
          </ac:spMkLst>
        </pc:spChg>
        <pc:spChg chg="add del">
          <ac:chgData name="Guido Perboli" userId="2755897088_tp_dropbox_plus" providerId="OAuth2" clId="{F34B4241-0F0F-4A38-AE6E-03457944E248}" dt="2026-09-02T15:35:41.726" v="373" actId="478"/>
          <ac:spMkLst>
            <pc:docMk/>
            <pc:sldMk cId="0" sldId="264"/>
            <ac:spMk id="4" creationId="{13BC5E5C-0D61-B081-AB79-F24C469D3351}"/>
          </ac:spMkLst>
        </pc:spChg>
        <pc:graphicFrameChg chg="mod modGraphic">
          <ac:chgData name="Guido Perboli" userId="2755897088_tp_dropbox_plus" providerId="OAuth2" clId="{F34B4241-0F0F-4A38-AE6E-03457944E248}" dt="2026-09-02T15:36:04.437" v="399" actId="1035"/>
          <ac:graphicFrameMkLst>
            <pc:docMk/>
            <pc:sldMk cId="0" sldId="264"/>
            <ac:graphicFrameMk id="10" creationId="{00000000-0000-0000-0000-000000000000}"/>
          </ac:graphicFrameMkLst>
        </pc:graphicFrameChg>
      </pc:sldChg>
      <pc:sldChg chg="modSp mod">
        <pc:chgData name="Guido Perboli" userId="2755897088_tp_dropbox_plus" providerId="OAuth2" clId="{F34B4241-0F0F-4A38-AE6E-03457944E248}" dt="2026-09-02T15:39:49.721" v="410" actId="20577"/>
        <pc:sldMkLst>
          <pc:docMk/>
          <pc:sldMk cId="0" sldId="265"/>
        </pc:sldMkLst>
        <pc:spChg chg="mod">
          <ac:chgData name="Guido Perboli" userId="2755897088_tp_dropbox_plus" providerId="OAuth2" clId="{F34B4241-0F0F-4A38-AE6E-03457944E248}" dt="2026-09-02T15:39:49.721" v="410" actId="20577"/>
          <ac:spMkLst>
            <pc:docMk/>
            <pc:sldMk cId="0" sldId="265"/>
            <ac:spMk id="4" creationId="{00000000-0000-0000-0000-000000000000}"/>
          </ac:spMkLst>
        </pc:spChg>
      </pc:sldChg>
      <pc:sldChg chg="modSp mod">
        <pc:chgData name="Guido Perboli" userId="2755897088_tp_dropbox_plus" providerId="OAuth2" clId="{F34B4241-0F0F-4A38-AE6E-03457944E248}" dt="2026-09-02T15:41:07.982" v="412" actId="207"/>
        <pc:sldMkLst>
          <pc:docMk/>
          <pc:sldMk cId="0" sldId="266"/>
        </pc:sldMkLst>
        <pc:spChg chg="mod">
          <ac:chgData name="Guido Perboli" userId="2755897088_tp_dropbox_plus" providerId="OAuth2" clId="{F34B4241-0F0F-4A38-AE6E-03457944E248}" dt="2026-09-02T15:41:07.982" v="412" actId="207"/>
          <ac:spMkLst>
            <pc:docMk/>
            <pc:sldMk cId="0" sldId="266"/>
            <ac:spMk id="4" creationId="{00000000-0000-0000-0000-000000000000}"/>
          </ac:spMkLst>
        </pc:spChg>
        <pc:spChg chg="mod">
          <ac:chgData name="Guido Perboli" userId="2755897088_tp_dropbox_plus" providerId="OAuth2" clId="{F34B4241-0F0F-4A38-AE6E-03457944E248}" dt="2026-09-02T15:40:56.442" v="411" actId="207"/>
          <ac:spMkLst>
            <pc:docMk/>
            <pc:sldMk cId="0" sldId="266"/>
            <ac:spMk id="5" creationId="{00000000-0000-0000-0000-000000000000}"/>
          </ac:spMkLst>
        </pc:spChg>
        <pc:spChg chg="mod">
          <ac:chgData name="Guido Perboli" userId="2755897088_tp_dropbox_plus" providerId="OAuth2" clId="{F34B4241-0F0F-4A38-AE6E-03457944E248}" dt="2026-09-02T15:41:07.982" v="412" actId="207"/>
          <ac:spMkLst>
            <pc:docMk/>
            <pc:sldMk cId="0" sldId="266"/>
            <ac:spMk id="6" creationId="{00000000-0000-0000-0000-000000000000}"/>
          </ac:spMkLst>
        </pc:spChg>
        <pc:spChg chg="mod">
          <ac:chgData name="Guido Perboli" userId="2755897088_tp_dropbox_plus" providerId="OAuth2" clId="{F34B4241-0F0F-4A38-AE6E-03457944E248}" dt="2026-09-02T15:40:56.442" v="411" actId="207"/>
          <ac:spMkLst>
            <pc:docMk/>
            <pc:sldMk cId="0" sldId="266"/>
            <ac:spMk id="7" creationId="{00000000-0000-0000-0000-000000000000}"/>
          </ac:spMkLst>
        </pc:spChg>
      </pc:sldChg>
      <pc:sldChg chg="modSp mod">
        <pc:chgData name="Guido Perboli" userId="2755897088_tp_dropbox_plus" providerId="OAuth2" clId="{F34B4241-0F0F-4A38-AE6E-03457944E248}" dt="2026-09-02T15:42:54.995" v="442" actId="14100"/>
        <pc:sldMkLst>
          <pc:docMk/>
          <pc:sldMk cId="0" sldId="267"/>
        </pc:sldMkLst>
        <pc:spChg chg="mod">
          <ac:chgData name="Guido Perboli" userId="2755897088_tp_dropbox_plus" providerId="OAuth2" clId="{F34B4241-0F0F-4A38-AE6E-03457944E248}" dt="2026-09-02T15:42:48.789" v="440" actId="14100"/>
          <ac:spMkLst>
            <pc:docMk/>
            <pc:sldMk cId="0" sldId="267"/>
            <ac:spMk id="5" creationId="{00000000-0000-0000-0000-000000000000}"/>
          </ac:spMkLst>
        </pc:spChg>
        <pc:spChg chg="mod">
          <ac:chgData name="Guido Perboli" userId="2755897088_tp_dropbox_plus" providerId="OAuth2" clId="{F34B4241-0F0F-4A38-AE6E-03457944E248}" dt="2026-09-02T15:42:52.386" v="441" actId="14100"/>
          <ac:spMkLst>
            <pc:docMk/>
            <pc:sldMk cId="0" sldId="267"/>
            <ac:spMk id="6" creationId="{00000000-0000-0000-0000-000000000000}"/>
          </ac:spMkLst>
        </pc:spChg>
        <pc:spChg chg="mod">
          <ac:chgData name="Guido Perboli" userId="2755897088_tp_dropbox_plus" providerId="OAuth2" clId="{F34B4241-0F0F-4A38-AE6E-03457944E248}" dt="2026-09-02T15:42:54.995" v="442" actId="14100"/>
          <ac:spMkLst>
            <pc:docMk/>
            <pc:sldMk cId="0" sldId="267"/>
            <ac:spMk id="9" creationId="{00000000-0000-0000-0000-000000000000}"/>
          </ac:spMkLst>
        </pc:spChg>
      </pc:sldChg>
      <pc:sldChg chg="modSp mod">
        <pc:chgData name="Guido Perboli" userId="2755897088_tp_dropbox_plus" providerId="OAuth2" clId="{F34B4241-0F0F-4A38-AE6E-03457944E248}" dt="2026-09-02T15:43:15.642" v="445" actId="20577"/>
        <pc:sldMkLst>
          <pc:docMk/>
          <pc:sldMk cId="0" sldId="268"/>
        </pc:sldMkLst>
        <pc:spChg chg="mod">
          <ac:chgData name="Guido Perboli" userId="2755897088_tp_dropbox_plus" providerId="OAuth2" clId="{F34B4241-0F0F-4A38-AE6E-03457944E248}" dt="2026-09-02T15:43:04.142" v="443" actId="20577"/>
          <ac:spMkLst>
            <pc:docMk/>
            <pc:sldMk cId="0" sldId="268"/>
            <ac:spMk id="2" creationId="{00000000-0000-0000-0000-000000000000}"/>
          </ac:spMkLst>
        </pc:spChg>
        <pc:spChg chg="mod">
          <ac:chgData name="Guido Perboli" userId="2755897088_tp_dropbox_plus" providerId="OAuth2" clId="{F34B4241-0F0F-4A38-AE6E-03457944E248}" dt="2026-09-02T15:43:15.642" v="445" actId="20577"/>
          <ac:spMkLst>
            <pc:docMk/>
            <pc:sldMk cId="0" sldId="268"/>
            <ac:spMk id="3" creationId="{00000000-0000-0000-0000-000000000000}"/>
          </ac:spMkLst>
        </pc:spChg>
      </pc:sldChg>
      <pc:sldChg chg="modSp mod">
        <pc:chgData name="Guido Perboli" userId="2755897088_tp_dropbox_plus" providerId="OAuth2" clId="{F34B4241-0F0F-4A38-AE6E-03457944E248}" dt="2026-09-02T15:44:57.670" v="466" actId="20577"/>
        <pc:sldMkLst>
          <pc:docMk/>
          <pc:sldMk cId="0" sldId="269"/>
        </pc:sldMkLst>
        <pc:spChg chg="mod">
          <ac:chgData name="Guido Perboli" userId="2755897088_tp_dropbox_plus" providerId="OAuth2" clId="{F34B4241-0F0F-4A38-AE6E-03457944E248}" dt="2026-09-02T15:44:57.670" v="466" actId="20577"/>
          <ac:spMkLst>
            <pc:docMk/>
            <pc:sldMk cId="0" sldId="269"/>
            <ac:spMk id="2" creationId="{00000000-0000-0000-0000-000000000000}"/>
          </ac:spMkLst>
        </pc:spChg>
      </pc:sldChg>
      <pc:sldChg chg="modSp mod">
        <pc:chgData name="Guido Perboli" userId="2755897088_tp_dropbox_plus" providerId="OAuth2" clId="{F34B4241-0F0F-4A38-AE6E-03457944E248}" dt="2026-09-02T15:47:08.933" v="561" actId="255"/>
        <pc:sldMkLst>
          <pc:docMk/>
          <pc:sldMk cId="0" sldId="270"/>
        </pc:sldMkLst>
        <pc:spChg chg="mod">
          <ac:chgData name="Guido Perboli" userId="2755897088_tp_dropbox_plus" providerId="OAuth2" clId="{F34B4241-0F0F-4A38-AE6E-03457944E248}" dt="2026-09-02T15:47:08.933" v="561" actId="255"/>
          <ac:spMkLst>
            <pc:docMk/>
            <pc:sldMk cId="0" sldId="270"/>
            <ac:spMk id="3" creationId="{00000000-0000-0000-0000-000000000000}"/>
          </ac:spMkLst>
        </pc:spChg>
        <pc:spChg chg="mod">
          <ac:chgData name="Guido Perboli" userId="2755897088_tp_dropbox_plus" providerId="OAuth2" clId="{F34B4241-0F0F-4A38-AE6E-03457944E248}" dt="2026-09-02T15:47:08.933" v="561" actId="255"/>
          <ac:spMkLst>
            <pc:docMk/>
            <pc:sldMk cId="0" sldId="270"/>
            <ac:spMk id="5" creationId="{00000000-0000-0000-0000-000000000000}"/>
          </ac:spMkLst>
        </pc:spChg>
        <pc:picChg chg="mod">
          <ac:chgData name="Guido Perboli" userId="2755897088_tp_dropbox_plus" providerId="OAuth2" clId="{F34B4241-0F0F-4A38-AE6E-03457944E248}" dt="2026-09-02T15:46:27.643" v="552" actId="1035"/>
          <ac:picMkLst>
            <pc:docMk/>
            <pc:sldMk cId="0" sldId="270"/>
            <ac:picMk id="4" creationId="{00000000-0000-0000-0000-000000000000}"/>
          </ac:picMkLst>
        </pc:picChg>
      </pc:sldChg>
      <pc:sldChg chg="del">
        <pc:chgData name="Guido Perboli" userId="2755897088_tp_dropbox_plus" providerId="OAuth2" clId="{F34B4241-0F0F-4A38-AE6E-03457944E248}" dt="2026-09-02T15:47:36.157" v="562" actId="47"/>
        <pc:sldMkLst>
          <pc:docMk/>
          <pc:sldMk cId="0" sldId="271"/>
        </pc:sldMkLst>
      </pc:sldChg>
      <pc:sldChg chg="del">
        <pc:chgData name="Guido Perboli" userId="2755897088_tp_dropbox_plus" providerId="OAuth2" clId="{F34B4241-0F0F-4A38-AE6E-03457944E248}" dt="2026-09-02T15:48:02.135" v="563" actId="47"/>
        <pc:sldMkLst>
          <pc:docMk/>
          <pc:sldMk cId="0" sldId="272"/>
        </pc:sldMkLst>
      </pc:sldChg>
      <pc:sldChg chg="delSp modSp mod">
        <pc:chgData name="Guido Perboli" userId="2755897088_tp_dropbox_plus" providerId="OAuth2" clId="{F34B4241-0F0F-4A38-AE6E-03457944E248}" dt="2026-09-02T15:48:20.488" v="565" actId="20577"/>
        <pc:sldMkLst>
          <pc:docMk/>
          <pc:sldMk cId="0" sldId="273"/>
        </pc:sldMkLst>
        <pc:spChg chg="mod">
          <ac:chgData name="Guido Perboli" userId="2755897088_tp_dropbox_plus" providerId="OAuth2" clId="{F34B4241-0F0F-4A38-AE6E-03457944E248}" dt="2026-09-02T15:48:20.488" v="565" actId="20577"/>
          <ac:spMkLst>
            <pc:docMk/>
            <pc:sldMk cId="0" sldId="273"/>
            <ac:spMk id="2" creationId="{00000000-0000-0000-0000-000000000000}"/>
          </ac:spMkLst>
        </pc:spChg>
        <pc:picChg chg="del">
          <ac:chgData name="Guido Perboli" userId="2755897088_tp_dropbox_plus" providerId="OAuth2" clId="{F34B4241-0F0F-4A38-AE6E-03457944E248}" dt="2026-09-02T15:48:17.710" v="564" actId="478"/>
          <ac:picMkLst>
            <pc:docMk/>
            <pc:sldMk cId="0" sldId="273"/>
            <ac:picMk id="3" creationId="{00000000-0000-0000-0000-000000000000}"/>
          </ac:picMkLst>
        </pc:picChg>
      </pc:sldChg>
      <pc:sldChg chg="modSp mod">
        <pc:chgData name="Guido Perboli" userId="2755897088_tp_dropbox_plus" providerId="OAuth2" clId="{F34B4241-0F0F-4A38-AE6E-03457944E248}" dt="2026-09-02T15:04:19.537" v="2" actId="20577"/>
        <pc:sldMkLst>
          <pc:docMk/>
          <pc:sldMk cId="2839872980" sldId="1430"/>
        </pc:sldMkLst>
        <pc:spChg chg="mod">
          <ac:chgData name="Guido Perboli" userId="2755897088_tp_dropbox_plus" providerId="OAuth2" clId="{F34B4241-0F0F-4A38-AE6E-03457944E248}" dt="2026-09-02T15:04:19.537" v="2" actId="20577"/>
          <ac:spMkLst>
            <pc:docMk/>
            <pc:sldMk cId="2839872980" sldId="1430"/>
            <ac:spMk id="5" creationId="{48C3BE6D-95C8-4509-A840-4679ADB55731}"/>
          </ac:spMkLst>
        </pc:spChg>
      </pc:sldChg>
      <pc:sldChg chg="modSp mod">
        <pc:chgData name="Guido Perboli" userId="2755897088_tp_dropbox_plus" providerId="OAuth2" clId="{F34B4241-0F0F-4A38-AE6E-03457944E248}" dt="2026-09-02T15:49:50.962" v="583" actId="20577"/>
        <pc:sldMkLst>
          <pc:docMk/>
          <pc:sldMk cId="1986466659" sldId="2676"/>
        </pc:sldMkLst>
        <pc:spChg chg="mod">
          <ac:chgData name="Guido Perboli" userId="2755897088_tp_dropbox_plus" providerId="OAuth2" clId="{F34B4241-0F0F-4A38-AE6E-03457944E248}" dt="2026-09-02T15:49:50.962" v="583" actId="20577"/>
          <ac:spMkLst>
            <pc:docMk/>
            <pc:sldMk cId="1986466659" sldId="2676"/>
            <ac:spMk id="9" creationId="{6CF3DA7D-9F51-8D5A-26D2-137CB93BA287}"/>
          </ac:spMkLst>
        </pc:spChg>
      </pc:sldChg>
      <pc:sldMasterChg chg="modSldLayout">
        <pc:chgData name="Guido Perboli" userId="2755897088_tp_dropbox_plus" providerId="OAuth2" clId="{F34B4241-0F0F-4A38-AE6E-03457944E248}" dt="2026-09-02T15:08:45.733" v="9" actId="1076"/>
        <pc:sldMasterMkLst>
          <pc:docMk/>
          <pc:sldMasterMk cId="0" sldId="2147483648"/>
        </pc:sldMasterMkLst>
        <pc:sldLayoutChg chg="delSp modSp mod">
          <pc:chgData name="Guido Perboli" userId="2755897088_tp_dropbox_plus" providerId="OAuth2" clId="{F34B4241-0F0F-4A38-AE6E-03457944E248}" dt="2026-09-02T15:08:45.733" v="9" actId="1076"/>
          <pc:sldLayoutMkLst>
            <pc:docMk/>
            <pc:sldMasterMk cId="0" sldId="2147483648"/>
            <pc:sldLayoutMk cId="0" sldId="2147483655"/>
          </pc:sldLayoutMkLst>
          <pc:spChg chg="del">
            <ac:chgData name="Guido Perboli" userId="2755897088_tp_dropbox_plus" providerId="OAuth2" clId="{F34B4241-0F0F-4A38-AE6E-03457944E248}" dt="2026-09-02T15:07:41.105" v="5" actId="478"/>
            <ac:spMkLst>
              <pc:docMk/>
              <pc:sldMasterMk cId="0" sldId="2147483648"/>
              <pc:sldLayoutMk cId="0" sldId="2147483655"/>
              <ac:spMk id="2" creationId="{00000000-0000-0000-0000-000000000000}"/>
            </ac:spMkLst>
          </pc:spChg>
          <pc:spChg chg="mod">
            <ac:chgData name="Guido Perboli" userId="2755897088_tp_dropbox_plus" providerId="OAuth2" clId="{F34B4241-0F0F-4A38-AE6E-03457944E248}" dt="2026-09-02T15:08:45.733" v="9" actId="1076"/>
            <ac:spMkLst>
              <pc:docMk/>
              <pc:sldMasterMk cId="0" sldId="2147483648"/>
              <pc:sldLayoutMk cId="0" sldId="2147483655"/>
              <ac:spMk id="4"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C44BED-0306-421B-96EC-473715794E1B}" type="datetimeFigureOut">
              <a:rPr lang="it-IT" smtClean="0"/>
              <a:t>02/09/2026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07A9E7-FEC4-44CE-996C-D46F21CEDDAE}" type="slidenum">
              <a:rPr lang="it-IT" smtClean="0"/>
              <a:t>‹N›</a:t>
            </a:fld>
            <a:endParaRPr lang="it-IT"/>
          </a:p>
        </p:txBody>
      </p:sp>
    </p:spTree>
    <p:extLst>
      <p:ext uri="{BB962C8B-B14F-4D97-AF65-F5344CB8AC3E}">
        <p14:creationId xmlns:p14="http://schemas.microsoft.com/office/powerpoint/2010/main" val="204697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accent3">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2589213" y="6135708"/>
            <a:ext cx="1146283" cy="370396"/>
          </a:xfrm>
        </p:spPr>
        <p:txBody>
          <a:bodyPr/>
          <a:lstStyle/>
          <a:p>
            <a:r>
              <a:rPr lang="it-IT"/>
              <a:t>30/01/26</a:t>
            </a:r>
            <a:endParaRPr lang="en-US" dirty="0"/>
          </a:p>
        </p:txBody>
      </p:sp>
      <p:sp>
        <p:nvSpPr>
          <p:cNvPr id="6" name="Slide Number Placeholder 5"/>
          <p:cNvSpPr>
            <a:spLocks noGrp="1"/>
          </p:cNvSpPr>
          <p:nvPr>
            <p:ph type="sldNum" sz="quarter" idx="12"/>
          </p:nvPr>
        </p:nvSpPr>
        <p:spPr>
          <a:xfrm>
            <a:off x="6516975" y="6135708"/>
            <a:ext cx="779767" cy="365125"/>
          </a:xfrm>
        </p:spPr>
        <p:txBody>
          <a:bodyPr/>
          <a:lstStyle/>
          <a:p>
            <a:fld id="{D57F1E4F-1CFF-5643-939E-217C01CDF565}" type="slidenum">
              <a:rPr lang="en-US" dirty="0"/>
              <a:pPr/>
              <a:t>‹N›</a:t>
            </a:fld>
            <a:endParaRPr lang="en-US" dirty="0"/>
          </a:p>
        </p:txBody>
      </p:sp>
      <p:pic>
        <p:nvPicPr>
          <p:cNvPr id="11" name="Immagine 10" descr="Immagine che contiene testo, persona, mano&#10;&#10;Descrizione generata automaticamente">
            <a:extLst>
              <a:ext uri="{FF2B5EF4-FFF2-40B4-BE49-F238E27FC236}">
                <a16:creationId xmlns:a16="http://schemas.microsoft.com/office/drawing/2014/main" id="{2BF849D0-0CC3-4E7E-B491-799673715452}"/>
              </a:ext>
            </a:extLst>
          </p:cNvPr>
          <p:cNvPicPr>
            <a:picLocks noChangeAspect="1"/>
          </p:cNvPicPr>
          <p:nvPr userDrawn="1"/>
        </p:nvPicPr>
        <p:blipFill>
          <a:blip r:embed="rId2"/>
          <a:stretch>
            <a:fillRect/>
          </a:stretch>
        </p:blipFill>
        <p:spPr>
          <a:xfrm>
            <a:off x="172212" y="0"/>
            <a:ext cx="12024828" cy="230686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0" y="6500833"/>
            <a:ext cx="1146283" cy="370396"/>
          </a:xfrm>
        </p:spPr>
        <p:txBody>
          <a:bodyPr/>
          <a:lstStyle/>
          <a:p>
            <a:r>
              <a:rPr lang="it-IT"/>
              <a:t>30/01/26</a:t>
            </a:r>
            <a:endParaRPr lang="en-US" dirty="0"/>
          </a:p>
        </p:txBody>
      </p:sp>
      <p:sp>
        <p:nvSpPr>
          <p:cNvPr id="6" name="Slide Number Placeholder 5"/>
          <p:cNvSpPr>
            <a:spLocks noGrp="1"/>
          </p:cNvSpPr>
          <p:nvPr>
            <p:ph type="sldNum" sz="quarter" idx="12"/>
          </p:nvPr>
        </p:nvSpPr>
        <p:spPr>
          <a:xfrm>
            <a:off x="10204900" y="6492324"/>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accent3">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it-IT"/>
              <a:t>30/01/26</a:t>
            </a:r>
            <a:endParaRPr lang="en-US" dirty="0"/>
          </a:p>
        </p:txBody>
      </p:sp>
      <p:sp>
        <p:nvSpPr>
          <p:cNvPr id="6" name="Slide Number Placeholder 5"/>
          <p:cNvSpPr>
            <a:spLocks noGrp="1"/>
          </p:cNvSpPr>
          <p:nvPr>
            <p:ph type="sldNum" sz="quarter" idx="12"/>
          </p:nvPr>
        </p:nvSpPr>
        <p:spPr>
          <a:xfrm>
            <a:off x="6399211" y="6109810"/>
            <a:ext cx="779767" cy="365125"/>
          </a:xfrm>
        </p:spPr>
        <p:txBody>
          <a:bodyPr/>
          <a:lstStyle/>
          <a:p>
            <a:fld id="{D57F1E4F-1CFF-5643-939E-217C01CDF565}" type="slidenum">
              <a:rPr lang="en-US" dirty="0"/>
              <a:pPr/>
              <a:t>‹N›</a:t>
            </a:fld>
            <a:endParaRPr lang="en-US" dirty="0"/>
          </a:p>
        </p:txBody>
      </p:sp>
      <p:pic>
        <p:nvPicPr>
          <p:cNvPr id="8" name="Immagine 7" descr="Immagine che contiene testo, persona, mano&#10;&#10;Descrizione generata automaticamente">
            <a:extLst>
              <a:ext uri="{FF2B5EF4-FFF2-40B4-BE49-F238E27FC236}">
                <a16:creationId xmlns:a16="http://schemas.microsoft.com/office/drawing/2014/main" id="{7A04E972-9E8C-40D1-AA2C-8CE104ECB6D3}"/>
              </a:ext>
            </a:extLst>
          </p:cNvPr>
          <p:cNvPicPr>
            <a:picLocks noChangeAspect="1"/>
          </p:cNvPicPr>
          <p:nvPr userDrawn="1"/>
        </p:nvPicPr>
        <p:blipFill>
          <a:blip r:embed="rId2"/>
          <a:stretch>
            <a:fillRect/>
          </a:stretch>
        </p:blipFill>
        <p:spPr>
          <a:xfrm>
            <a:off x="172212" y="0"/>
            <a:ext cx="12024828" cy="230686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it-IT"/>
              <a:t>30/01/26</a:t>
            </a:r>
            <a:endParaRPr lang="en-US" dirty="0"/>
          </a:p>
        </p:txBody>
      </p:sp>
      <p:sp>
        <p:nvSpPr>
          <p:cNvPr id="13" name="Slide Number Placeholder 5"/>
          <p:cNvSpPr>
            <a:spLocks noGrp="1"/>
          </p:cNvSpPr>
          <p:nvPr>
            <p:ph type="sldNum" sz="quarter" idx="12"/>
          </p:nvPr>
        </p:nvSpPr>
        <p:spPr>
          <a:xfrm>
            <a:off x="6513192" y="6125066"/>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190707" y="6487604"/>
            <a:ext cx="779767" cy="370396"/>
          </a:xfrm>
        </p:spPr>
        <p:txBody>
          <a:bodyPr/>
          <a:lstStyle/>
          <a:p>
            <a:r>
              <a:rPr lang="it-IT"/>
              <a:t>30/01/26</a:t>
            </a:r>
            <a:endParaRPr lang="en-US" dirty="0"/>
          </a:p>
        </p:txBody>
      </p:sp>
      <p:sp>
        <p:nvSpPr>
          <p:cNvPr id="5" name="Slide Number Placeholder 4"/>
          <p:cNvSpPr>
            <a:spLocks noGrp="1"/>
          </p:cNvSpPr>
          <p:nvPr>
            <p:ph type="sldNum" sz="quarter" idx="12"/>
          </p:nvPr>
        </p:nvSpPr>
        <p:spPr>
          <a:xfrm>
            <a:off x="10195756" y="6492875"/>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0345189" y="6492875"/>
            <a:ext cx="607889" cy="365125"/>
          </a:xfrm>
        </p:spPr>
        <p:txBody>
          <a:bodyPr/>
          <a:lstStyle>
            <a:lvl1pPr algn="ctr">
              <a:defRPr/>
            </a:lvl1pPr>
          </a:lstStyle>
          <a:p>
            <a:pPr algn="ctr"/>
            <a:fld id="{D57F1E4F-1CFF-5643-939E-217C01CDF565}" type="slidenum">
              <a:rPr lang="en-US" smtClean="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it-IT"/>
              <a:t>30/01/26</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it-IT"/>
              <a:t>30/01/26</a:t>
            </a:r>
            <a:endParaRPr lang="en-US" dirty="0"/>
          </a:p>
        </p:txBody>
      </p:sp>
      <p:sp>
        <p:nvSpPr>
          <p:cNvPr id="7" name="Slide Number Placeholder 6"/>
          <p:cNvSpPr>
            <a:spLocks noGrp="1"/>
          </p:cNvSpPr>
          <p:nvPr>
            <p:ph type="sldNum" sz="quarter" idx="12"/>
          </p:nvPr>
        </p:nvSpPr>
        <p:spPr>
          <a:xfrm>
            <a:off x="6657028" y="6135708"/>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it-IT"/>
              <a:t>30/01/26</a:t>
            </a:r>
            <a:endParaRPr lang="en-US" dirty="0"/>
          </a:p>
        </p:txBody>
      </p:sp>
      <p:sp>
        <p:nvSpPr>
          <p:cNvPr id="6" name="Slide Number Placeholder 5"/>
          <p:cNvSpPr>
            <a:spLocks noGrp="1"/>
          </p:cNvSpPr>
          <p:nvPr>
            <p:ph type="sldNum" sz="quarter" idx="12"/>
          </p:nvPr>
        </p:nvSpPr>
        <p:spPr>
          <a:xfrm>
            <a:off x="6657027" y="6095956"/>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it-IT"/>
              <a:t>30/01/26</a:t>
            </a:r>
            <a:endParaRPr lang="en-US" dirty="0"/>
          </a:p>
        </p:txBody>
      </p:sp>
      <p:sp>
        <p:nvSpPr>
          <p:cNvPr id="6" name="Slide Number Placeholder 5"/>
          <p:cNvSpPr>
            <a:spLocks noGrp="1"/>
          </p:cNvSpPr>
          <p:nvPr>
            <p:ph type="sldNum" sz="quarter" idx="12"/>
          </p:nvPr>
        </p:nvSpPr>
        <p:spPr>
          <a:xfrm>
            <a:off x="6544684" y="6123665"/>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r>
              <a:rPr lang="it-IT"/>
              <a:t>30/01/26</a:t>
            </a:r>
            <a:endParaRPr lang="en-US" dirty="0"/>
          </a:p>
        </p:txBody>
      </p:sp>
      <p:sp>
        <p:nvSpPr>
          <p:cNvPr id="7" name="Slide Number Placeholder 6"/>
          <p:cNvSpPr>
            <a:spLocks noGrp="1"/>
          </p:cNvSpPr>
          <p:nvPr>
            <p:ph type="sldNum" sz="quarter" idx="12"/>
          </p:nvPr>
        </p:nvSpPr>
        <p:spPr>
          <a:xfrm>
            <a:off x="6516975" y="614992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r>
              <a:rPr lang="it-IT"/>
              <a:t>30/01/26</a:t>
            </a:r>
            <a:endParaRPr lang="en-US" dirty="0"/>
          </a:p>
        </p:txBody>
      </p:sp>
      <p:sp>
        <p:nvSpPr>
          <p:cNvPr id="7" name="Slide Number Placeholder 6"/>
          <p:cNvSpPr>
            <a:spLocks noGrp="1"/>
          </p:cNvSpPr>
          <p:nvPr>
            <p:ph type="sldNum" sz="quarter" idx="12"/>
          </p:nvPr>
        </p:nvSpPr>
        <p:spPr>
          <a:xfrm>
            <a:off x="6807921" y="6133072"/>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r>
              <a:rPr lang="it-IT"/>
              <a:t>30/01/26</a:t>
            </a:r>
            <a:endParaRPr lang="en-US" dirty="0"/>
          </a:p>
        </p:txBody>
      </p:sp>
      <p:sp>
        <p:nvSpPr>
          <p:cNvPr id="7" name="Slide Number Placeholder 6"/>
          <p:cNvSpPr>
            <a:spLocks noGrp="1"/>
          </p:cNvSpPr>
          <p:nvPr>
            <p:ph type="sldNum" sz="quarter" idx="12"/>
          </p:nvPr>
        </p:nvSpPr>
        <p:spPr>
          <a:xfrm>
            <a:off x="6657027" y="61169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0F0F1"/>
          </a:solidFill>
          <a:ln/>
        </p:spPr>
        <p:txBody>
          <a:bodyPr/>
          <a:lstStyle/>
          <a:p>
            <a:endParaRPr lang="it-IT" sz="1500"/>
          </a:p>
        </p:txBody>
      </p:sp>
      <p:sp>
        <p:nvSpPr>
          <p:cNvPr id="3" name="Shape 1"/>
          <p:cNvSpPr/>
          <p:nvPr/>
        </p:nvSpPr>
        <p:spPr>
          <a:xfrm>
            <a:off x="0" y="0"/>
            <a:ext cx="12192000" cy="6858000"/>
          </a:xfrm>
          <a:prstGeom prst="rect">
            <a:avLst/>
          </a:prstGeom>
          <a:solidFill>
            <a:srgbClr val="FFFFFF"/>
          </a:solidFill>
          <a:ln/>
        </p:spPr>
        <p:txBody>
          <a:bodyPr/>
          <a:lstStyle/>
          <a:p>
            <a:endParaRPr lang="it-IT" sz="1500"/>
          </a:p>
        </p:txBody>
      </p:sp>
    </p:spTree>
    <p:extLst>
      <p:ext uri="{BB962C8B-B14F-4D97-AF65-F5344CB8AC3E}">
        <p14:creationId xmlns:p14="http://schemas.microsoft.com/office/powerpoint/2010/main" val="235175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lide 1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0F0F1"/>
          </a:solidFill>
          <a:ln/>
        </p:spPr>
      </p:sp>
      <p:sp>
        <p:nvSpPr>
          <p:cNvPr id="3" name="Shape 1"/>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742053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lide 1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0F0F1"/>
          </a:solidFill>
          <a:ln/>
        </p:spPr>
      </p:sp>
      <p:sp>
        <p:nvSpPr>
          <p:cNvPr id="3" name="Shape 1"/>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1504149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lide 1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0F0F1"/>
          </a:solidFill>
          <a:ln/>
        </p:spPr>
      </p:sp>
      <p:sp>
        <p:nvSpPr>
          <p:cNvPr id="3" name="Shape 1"/>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19625980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lide 1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0F0F1"/>
          </a:solidFill>
          <a:ln/>
        </p:spPr>
      </p:sp>
      <p:sp>
        <p:nvSpPr>
          <p:cNvPr id="3" name="Shape 1"/>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28011398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lide 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0F0F1"/>
          </a:solidFill>
          <a:ln/>
        </p:spPr>
      </p:sp>
      <p:sp>
        <p:nvSpPr>
          <p:cNvPr id="3" name="Shape 1"/>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1303939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0F0F1"/>
          </a:solidFill>
          <a:ln/>
        </p:spPr>
      </p:sp>
      <p:sp>
        <p:nvSpPr>
          <p:cNvPr id="3" name="Shape 1"/>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19069907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Slide 1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0F0F1"/>
          </a:solidFill>
          <a:ln/>
        </p:spPr>
      </p:sp>
      <p:sp>
        <p:nvSpPr>
          <p:cNvPr id="3" name="Shape 1"/>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38752523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Slide 1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0F0F1"/>
          </a:solidFill>
          <a:ln/>
        </p:spPr>
      </p:sp>
      <p:sp>
        <p:nvSpPr>
          <p:cNvPr id="3" name="Shape 1"/>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8595138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Slide 18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0F0F1"/>
          </a:solidFill>
          <a:ln/>
        </p:spPr>
      </p:sp>
      <p:sp>
        <p:nvSpPr>
          <p:cNvPr id="3" name="Shape 1"/>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42868320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0F0F1"/>
          </a:solidFill>
          <a:ln/>
        </p:spPr>
        <p:txBody>
          <a:bodyPr/>
          <a:lstStyle/>
          <a:p>
            <a:endParaRPr lang="it-IT"/>
          </a:p>
        </p:txBody>
      </p:sp>
      <p:sp>
        <p:nvSpPr>
          <p:cNvPr id="3" name="Shape 1"/>
          <p:cNvSpPr/>
          <p:nvPr/>
        </p:nvSpPr>
        <p:spPr>
          <a:xfrm>
            <a:off x="0" y="0"/>
            <a:ext cx="12191695" cy="6858000"/>
          </a:xfrm>
          <a:prstGeom prst="rect">
            <a:avLst/>
          </a:prstGeom>
          <a:solidFill>
            <a:srgbClr val="FFFFFF"/>
          </a:solidFill>
          <a:ln/>
        </p:spPr>
        <p:txBody>
          <a:bodyPr/>
          <a:lstStyle/>
          <a:p>
            <a:endParaRPr lang="it-IT"/>
          </a:p>
        </p:txBody>
      </p:sp>
    </p:spTree>
    <p:extLst>
      <p:ext uri="{BB962C8B-B14F-4D97-AF65-F5344CB8AC3E}">
        <p14:creationId xmlns:p14="http://schemas.microsoft.com/office/powerpoint/2010/main" val="1010026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alpha val="80000"/>
              </a:schemeClr>
            </a:gs>
            <a:gs pos="100000">
              <a:schemeClr val="bg2">
                <a:shade val="98000"/>
                <a:satMod val="120000"/>
                <a:lumMod val="98000"/>
              </a:schemeClr>
            </a:gs>
          </a:gsLst>
          <a:lin ang="5400000" scaled="0"/>
          <a:tileRect/>
        </a:gra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GB"/>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GB"/>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GB"/>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GB"/>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GB"/>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GB"/>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GB"/>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GB"/>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GB"/>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GB"/>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GB"/>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GB"/>
            </a:p>
          </p:txBody>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GB"/>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GB"/>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GB"/>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GB"/>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GB"/>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GB"/>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GB"/>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GB"/>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GB"/>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GB"/>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GB"/>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GB"/>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dirty="0"/>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2"/>
          </p:nvPr>
        </p:nvSpPr>
        <p:spPr>
          <a:xfrm>
            <a:off x="2594823" y="6130437"/>
            <a:ext cx="1146283" cy="370396"/>
          </a:xfrm>
          <a:prstGeom prst="rect">
            <a:avLst/>
          </a:prstGeom>
        </p:spPr>
        <p:txBody>
          <a:bodyPr vert="horz" lIns="91440" tIns="45720" rIns="91440" bIns="45720" rtlCol="0" anchor="ctr"/>
          <a:lstStyle>
            <a:lvl1pPr algn="r">
              <a:defRPr sz="900">
                <a:solidFill>
                  <a:schemeClr val="accent3">
                    <a:lumMod val="50000"/>
                  </a:schemeClr>
                </a:solidFill>
              </a:defRPr>
            </a:lvl1pPr>
          </a:lstStyle>
          <a:p>
            <a:r>
              <a:rPr lang="it-IT"/>
              <a:t>30/01/26</a:t>
            </a:r>
            <a:endParaRPr lang="en-US" dirty="0"/>
          </a:p>
        </p:txBody>
      </p:sp>
      <p:sp>
        <p:nvSpPr>
          <p:cNvPr id="6" name="Slide Number Placeholder 5"/>
          <p:cNvSpPr>
            <a:spLocks noGrp="1"/>
          </p:cNvSpPr>
          <p:nvPr>
            <p:ph type="sldNum" sz="quarter" idx="4"/>
          </p:nvPr>
        </p:nvSpPr>
        <p:spPr bwMode="gray">
          <a:xfrm>
            <a:off x="6657028" y="6135708"/>
            <a:ext cx="779767" cy="365125"/>
          </a:xfrm>
          <a:prstGeom prst="rect">
            <a:avLst/>
          </a:prstGeom>
        </p:spPr>
        <p:txBody>
          <a:bodyPr vert="horz" lIns="91440" tIns="45720" rIns="91440" bIns="45720" rtlCol="0" anchor="ctr"/>
          <a:lstStyle>
            <a:lvl1pPr algn="r">
              <a:defRPr sz="2000">
                <a:solidFill>
                  <a:schemeClr val="accent3">
                    <a:lumMod val="50000"/>
                  </a:schemeClr>
                </a:solidFill>
              </a:defRPr>
            </a:lvl1pPr>
          </a:lstStyle>
          <a:p>
            <a:fld id="{D57F1E4F-1CFF-5643-939E-217C01CDF565}" type="slidenum">
              <a:rPr lang="en-US" smtClean="0"/>
              <a:pPr/>
              <a:t>‹N›</a:t>
            </a:fld>
            <a:endParaRPr lang="en-US" dirty="0"/>
          </a:p>
        </p:txBody>
      </p:sp>
      <p:pic>
        <p:nvPicPr>
          <p:cNvPr id="37" name="Immagine 36" descr="Immagine che contiene testo&#10;&#10;Descrizione generata automaticamente">
            <a:extLst>
              <a:ext uri="{FF2B5EF4-FFF2-40B4-BE49-F238E27FC236}">
                <a16:creationId xmlns:a16="http://schemas.microsoft.com/office/drawing/2014/main" id="{D8C4CA2A-B695-40ED-9C13-F5828F6A5777}"/>
              </a:ext>
            </a:extLst>
          </p:cNvPr>
          <p:cNvPicPr>
            <a:picLocks noChangeAspect="1"/>
          </p:cNvPicPr>
          <p:nvPr userDrawn="1"/>
        </p:nvPicPr>
        <p:blipFill>
          <a:blip r:embed="rId26"/>
          <a:stretch>
            <a:fillRect/>
          </a:stretch>
        </p:blipFill>
        <p:spPr>
          <a:xfrm>
            <a:off x="10352717" y="5975965"/>
            <a:ext cx="1738640" cy="78782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60" r:id="rId9"/>
    <p:sldLayoutId id="2147483661" r:id="rId10"/>
    <p:sldLayoutId id="2147483662" r:id="rId11"/>
    <p:sldLayoutId id="2147483663" r:id="rId12"/>
    <p:sldLayoutId id="2147483664"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5" r:id="rId22"/>
    <p:sldLayoutId id="2147483676" r:id="rId23"/>
    <p:sldLayoutId id="2147483677" r:id="rId24"/>
  </p:sldLayoutIdLst>
  <p:hf hdr="0" ftr="0" dt="0"/>
  <p:txStyles>
    <p:titleStyle>
      <a:lvl1pPr algn="l" defTabSz="457200" rtl="0" eaLnBrk="1" latinLnBrk="0" hangingPunct="1">
        <a:spcBef>
          <a:spcPct val="0"/>
        </a:spcBef>
        <a:buNone/>
        <a:defRPr sz="3600" kern="1200">
          <a:solidFill>
            <a:schemeClr val="accent4">
              <a:lumMod val="5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accent3">
              <a:lumMod val="7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accent3">
              <a:lumMod val="7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accent3">
              <a:lumMod val="7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accent3">
              <a:lumMod val="7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accent3">
              <a:lumMod val="7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mpai.community/standards/mpai-aif/mpai-aif-security-api/" TargetMode="External"/><Relationship Id="rId3" Type="http://schemas.openxmlformats.org/officeDocument/2006/relationships/image" Target="../media/image3.jpeg"/><Relationship Id="rId7" Type="http://schemas.openxmlformats.org/officeDocument/2006/relationships/hyperlink" Target="https://mpai.community/standards/mpai-aif/mpai-aif-basic-api/" TargetMode="External"/><Relationship Id="rId2" Type="http://schemas.openxmlformats.org/officeDocument/2006/relationships/hyperlink" Target="https://mpai.community/standards/mpai-aif/v2-2/" TargetMode="External"/><Relationship Id="rId1" Type="http://schemas.openxmlformats.org/officeDocument/2006/relationships/slideLayout" Target="../slideLayouts/slideLayout4.xml"/><Relationship Id="rId6" Type="http://schemas.openxmlformats.org/officeDocument/2006/relationships/hyperlink" Target="https://mpai.community/standards/mpai-aif/mpai-aif-Common-API-Features/" TargetMode="External"/><Relationship Id="rId5" Type="http://schemas.openxmlformats.org/officeDocument/2006/relationships/hyperlink" Target="https://mpai.community/standards/mpai-aif/mpai-aif-metadata/" TargetMode="External"/><Relationship Id="rId4" Type="http://schemas.openxmlformats.org/officeDocument/2006/relationships/hyperlink" Target="https://mpai.community/standards/mpai-aif/mpai-aif-architecture/" TargetMode="External"/><Relationship Id="rId9" Type="http://schemas.openxmlformats.org/officeDocument/2006/relationships/hyperlink" Target="https://mpai.community/standards/mpai-aif/mpai-aif-profile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4" Type="http://schemas.openxmlformats.org/officeDocument/2006/relationships/hyperlink" Target="https://aip.mpai.communi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C3BE6D-95C8-4509-A840-4679ADB55731}"/>
              </a:ext>
            </a:extLst>
          </p:cNvPr>
          <p:cNvSpPr>
            <a:spLocks noGrp="1"/>
          </p:cNvSpPr>
          <p:nvPr>
            <p:ph type="title"/>
          </p:nvPr>
        </p:nvSpPr>
        <p:spPr>
          <a:xfrm>
            <a:off x="2589212" y="2773627"/>
            <a:ext cx="8915399" cy="2202899"/>
          </a:xfrm>
        </p:spPr>
        <p:txBody>
          <a:bodyPr>
            <a:normAutofit/>
          </a:bodyPr>
          <a:lstStyle/>
          <a:p>
            <a:r>
              <a:rPr lang="en-US" dirty="0">
                <a:latin typeface="Calibri" panose="020F0502020204030204" pitchFamily="34" charset="0"/>
                <a:cs typeface="Calibri" panose="020F0502020204030204" pitchFamily="34" charset="0"/>
              </a:rPr>
              <a:t>MPAI-AIP Version 1.0</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AI Passport and Framework Standards</a:t>
            </a:r>
            <a:endParaRPr lang="en-GB" dirty="0">
              <a:latin typeface="Calibri" panose="020F0502020204030204" pitchFamily="34" charset="0"/>
              <a:cs typeface="Calibri" panose="020F0502020204030204" pitchFamily="34" charset="0"/>
            </a:endParaRPr>
          </a:p>
        </p:txBody>
      </p:sp>
      <p:sp>
        <p:nvSpPr>
          <p:cNvPr id="6" name="Text Placeholder 5">
            <a:extLst>
              <a:ext uri="{FF2B5EF4-FFF2-40B4-BE49-F238E27FC236}">
                <a16:creationId xmlns:a16="http://schemas.microsoft.com/office/drawing/2014/main" id="{909A4664-E483-4DB2-A188-12ACF8FEC5E3}"/>
              </a:ext>
            </a:extLst>
          </p:cNvPr>
          <p:cNvSpPr>
            <a:spLocks noGrp="1"/>
          </p:cNvSpPr>
          <p:nvPr>
            <p:ph type="body" idx="1"/>
          </p:nvPr>
        </p:nvSpPr>
        <p:spPr>
          <a:xfrm>
            <a:off x="2589212" y="5223509"/>
            <a:ext cx="8915399" cy="613417"/>
          </a:xfrm>
        </p:spPr>
        <p:txBody>
          <a:bodyPr>
            <a:normAutofit/>
          </a:bodyPr>
          <a:lstStyle/>
          <a:p>
            <a:r>
              <a:rPr lang="en-US" sz="2400" dirty="0">
                <a:latin typeface="Calibri" panose="020F0502020204030204" pitchFamily="34" charset="0"/>
                <a:cs typeface="Calibri" panose="020F0502020204030204" pitchFamily="34" charset="0"/>
              </a:rPr>
              <a:t>Guido Perboli – </a:t>
            </a:r>
            <a:r>
              <a:rPr lang="en-US" sz="2400" dirty="0" err="1">
                <a:latin typeface="Calibri" panose="020F0502020204030204" pitchFamily="34" charset="0"/>
                <a:cs typeface="Calibri" panose="020F0502020204030204" pitchFamily="34" charset="0"/>
              </a:rPr>
              <a:t>Politecnico</a:t>
            </a:r>
            <a:r>
              <a:rPr lang="en-US" sz="2400" dirty="0">
                <a:latin typeface="Calibri" panose="020F0502020204030204" pitchFamily="34" charset="0"/>
                <a:cs typeface="Calibri" panose="020F0502020204030204" pitchFamily="34" charset="0"/>
              </a:rPr>
              <a:t> di Torino </a:t>
            </a:r>
            <a:endParaRPr lang="en-GB" sz="2400" dirty="0">
              <a:latin typeface="Calibri" panose="020F0502020204030204" pitchFamily="34" charset="0"/>
              <a:cs typeface="Calibri" panose="020F0502020204030204" pitchFamily="34" charset="0"/>
            </a:endParaRPr>
          </a:p>
        </p:txBody>
      </p:sp>
      <p:sp>
        <p:nvSpPr>
          <p:cNvPr id="2" name="Segnaposto numero diapositiva 1">
            <a:extLst>
              <a:ext uri="{FF2B5EF4-FFF2-40B4-BE49-F238E27FC236}">
                <a16:creationId xmlns:a16="http://schemas.microsoft.com/office/drawing/2014/main" id="{9C034DDD-9B70-11A2-5FD1-C104CACEEC73}"/>
              </a:ext>
            </a:extLst>
          </p:cNvPr>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2839872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95E8E-DB14-49FD-B092-155F803F7D9F}"/>
              </a:ext>
            </a:extLst>
          </p:cNvPr>
          <p:cNvSpPr>
            <a:spLocks noGrp="1"/>
          </p:cNvSpPr>
          <p:nvPr>
            <p:ph type="title"/>
          </p:nvPr>
        </p:nvSpPr>
        <p:spPr>
          <a:xfrm>
            <a:off x="1588771" y="624110"/>
            <a:ext cx="9915842" cy="1280890"/>
          </a:xfrm>
        </p:spPr>
        <p:txBody>
          <a:bodyPr/>
          <a:lstStyle/>
          <a:p>
            <a:r>
              <a:rPr lang="en-US" dirty="0"/>
              <a:t>The MPAI way to AI-based data coding</a:t>
            </a:r>
            <a:endParaRPr lang="en-GB" dirty="0"/>
          </a:p>
        </p:txBody>
      </p:sp>
      <p:sp>
        <p:nvSpPr>
          <p:cNvPr id="3" name="Content Placeholder 2">
            <a:extLst>
              <a:ext uri="{FF2B5EF4-FFF2-40B4-BE49-F238E27FC236}">
                <a16:creationId xmlns:a16="http://schemas.microsoft.com/office/drawing/2014/main" id="{52303702-3563-B7A4-BEBD-2370A5992BDB}"/>
              </a:ext>
            </a:extLst>
          </p:cNvPr>
          <p:cNvSpPr>
            <a:spLocks noGrp="1"/>
          </p:cNvSpPr>
          <p:nvPr>
            <p:ph idx="1"/>
          </p:nvPr>
        </p:nvSpPr>
        <p:spPr>
          <a:xfrm>
            <a:off x="1302025" y="1904999"/>
            <a:ext cx="10298095" cy="4505739"/>
          </a:xfrm>
        </p:spPr>
        <p:txBody>
          <a:bodyPr>
            <a:normAutofit/>
          </a:bodyPr>
          <a:lstStyle/>
          <a:p>
            <a:r>
              <a:rPr lang="en-GB" sz="2400" dirty="0">
                <a:latin typeface="Calibri" panose="020F0502020204030204" pitchFamily="34" charset="0"/>
                <a:cs typeface="Calibri" panose="020F0502020204030204" pitchFamily="34" charset="0"/>
              </a:rPr>
              <a:t>MPAI Application Standards </a:t>
            </a:r>
            <a:r>
              <a:rPr lang="en-GB" sz="2400" b="1" dirty="0">
                <a:latin typeface="Calibri" panose="020F0502020204030204" pitchFamily="34" charset="0"/>
                <a:cs typeface="Calibri" panose="020F0502020204030204" pitchFamily="34" charset="0"/>
              </a:rPr>
              <a:t>break up monolithic AI applications </a:t>
            </a:r>
            <a:r>
              <a:rPr lang="en-GB" sz="2400" dirty="0">
                <a:latin typeface="Calibri" panose="020F0502020204030204" pitchFamily="34" charset="0"/>
                <a:cs typeface="Calibri" panose="020F0502020204030204" pitchFamily="34" charset="0"/>
              </a:rPr>
              <a:t>into a set of interacting components.</a:t>
            </a:r>
          </a:p>
          <a:p>
            <a:r>
              <a:rPr lang="en-GB" sz="2400" dirty="0">
                <a:latin typeface="Calibri" panose="020F0502020204030204" pitchFamily="34" charset="0"/>
                <a:cs typeface="Calibri" panose="020F0502020204030204" pitchFamily="34" charset="0"/>
              </a:rPr>
              <a:t>The </a:t>
            </a:r>
            <a:r>
              <a:rPr lang="en-GB" sz="2400" b="1" dirty="0">
                <a:latin typeface="Calibri" panose="020F0502020204030204" pitchFamily="34" charset="0"/>
                <a:cs typeface="Calibri" panose="020F0502020204030204" pitchFamily="34" charset="0"/>
              </a:rPr>
              <a:t>semantics of the data exchanged </a:t>
            </a:r>
            <a:r>
              <a:rPr lang="en-GB" sz="2400" dirty="0">
                <a:latin typeface="Calibri" panose="020F0502020204030204" pitchFamily="34" charset="0"/>
                <a:cs typeface="Calibri" panose="020F0502020204030204" pitchFamily="34" charset="0"/>
              </a:rPr>
              <a:t>between components is known (as far as possible).</a:t>
            </a:r>
          </a:p>
          <a:p>
            <a:r>
              <a:rPr lang="en-GB" sz="2400" b="1" dirty="0">
                <a:latin typeface="Calibri" panose="020F0502020204030204" pitchFamily="34" charset="0"/>
                <a:cs typeface="Calibri" panose="020F0502020204030204" pitchFamily="34" charset="0"/>
              </a:rPr>
              <a:t>Developers compete </a:t>
            </a:r>
            <a:r>
              <a:rPr lang="en-GB" sz="2400" dirty="0">
                <a:latin typeface="Calibri" panose="020F0502020204030204" pitchFamily="34" charset="0"/>
                <a:cs typeface="Calibri" panose="020F0502020204030204" pitchFamily="34" charset="0"/>
              </a:rPr>
              <a:t>by offering “standard” components with “improved” performance. </a:t>
            </a:r>
          </a:p>
          <a:p>
            <a:r>
              <a:rPr lang="en-GB" sz="2400" dirty="0">
                <a:latin typeface="Calibri" panose="020F0502020204030204" pitchFamily="34" charset="0"/>
                <a:cs typeface="Calibri" panose="020F0502020204030204" pitchFamily="34" charset="0"/>
              </a:rPr>
              <a:t>The </a:t>
            </a:r>
            <a:r>
              <a:rPr lang="en-GB" sz="2400" b="1" dirty="0">
                <a:latin typeface="Calibri" panose="020F0502020204030204" pitchFamily="34" charset="0"/>
                <a:cs typeface="Calibri" panose="020F0502020204030204" pitchFamily="34" charset="0"/>
              </a:rPr>
              <a:t>MPAI AI Framework </a:t>
            </a:r>
            <a:r>
              <a:rPr lang="en-GB" sz="2400" dirty="0">
                <a:latin typeface="Calibri" panose="020F0502020204030204" pitchFamily="34" charset="0"/>
                <a:cs typeface="Calibri" panose="020F0502020204030204" pitchFamily="34" charset="0"/>
              </a:rPr>
              <a:t>standard makes possible a </a:t>
            </a:r>
            <a:r>
              <a:rPr lang="en-GB" sz="2400" b="1" dirty="0">
                <a:latin typeface="Calibri" panose="020F0502020204030204" pitchFamily="34" charset="0"/>
                <a:cs typeface="Calibri" panose="020F0502020204030204" pitchFamily="34" charset="0"/>
              </a:rPr>
              <a:t>“Lego-type” approach</a:t>
            </a:r>
            <a:r>
              <a:rPr lang="en-GB" sz="2400" dirty="0">
                <a:latin typeface="Calibri" panose="020F0502020204030204" pitchFamily="34" charset="0"/>
                <a:cs typeface="Calibri" panose="020F0502020204030204" pitchFamily="34" charset="0"/>
              </a:rPr>
              <a:t>:</a:t>
            </a:r>
          </a:p>
          <a:p>
            <a:pPr lvl="1"/>
            <a:r>
              <a:rPr lang="en-GB" sz="2000" dirty="0">
                <a:latin typeface="Calibri" panose="020F0502020204030204" pitchFamily="34" charset="0"/>
                <a:cs typeface="Calibri" panose="020F0502020204030204" pitchFamily="34" charset="0"/>
              </a:rPr>
              <a:t>“Applications”, called AI Workflows – AIWs</a:t>
            </a:r>
          </a:p>
          <a:p>
            <a:pPr lvl="1"/>
            <a:r>
              <a:rPr lang="en-GB" sz="2000" dirty="0">
                <a:latin typeface="Calibri" panose="020F0502020204030204" pitchFamily="34" charset="0"/>
                <a:cs typeface="Calibri" panose="020F0502020204030204" pitchFamily="34" charset="0"/>
              </a:rPr>
              <a:t>Composed of AI Modules called AIMs</a:t>
            </a:r>
          </a:p>
          <a:p>
            <a:pPr lvl="1"/>
            <a:r>
              <a:rPr lang="en-GB" sz="2000" dirty="0">
                <a:latin typeface="Calibri" panose="020F0502020204030204" pitchFamily="34" charset="0"/>
                <a:cs typeface="Calibri" panose="020F0502020204030204" pitchFamily="34" charset="0"/>
              </a:rPr>
              <a:t>Executed in AI Frameworks called AIFs. </a:t>
            </a:r>
          </a:p>
        </p:txBody>
      </p:sp>
      <p:sp>
        <p:nvSpPr>
          <p:cNvPr id="7" name="Segnaposto numero diapositiva 6">
            <a:extLst>
              <a:ext uri="{FF2B5EF4-FFF2-40B4-BE49-F238E27FC236}">
                <a16:creationId xmlns:a16="http://schemas.microsoft.com/office/drawing/2014/main" id="{C5B129F3-6419-A7F5-A9F7-F874F9B65660}"/>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552421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FA4D0-7D40-BDA6-610D-2F5C731902CD}"/>
              </a:ext>
            </a:extLst>
          </p:cNvPr>
          <p:cNvSpPr>
            <a:spLocks noGrp="1"/>
          </p:cNvSpPr>
          <p:nvPr>
            <p:ph type="title"/>
          </p:nvPr>
        </p:nvSpPr>
        <p:spPr>
          <a:xfrm>
            <a:off x="1304961" y="624110"/>
            <a:ext cx="10337879" cy="1280890"/>
          </a:xfrm>
        </p:spPr>
        <p:txBody>
          <a:bodyPr anchor="t">
            <a:normAutofit/>
          </a:bodyPr>
          <a:lstStyle/>
          <a:p>
            <a:r>
              <a:rPr lang="en-GB" dirty="0">
                <a:latin typeface="Calibri" panose="020F0502020204030204" pitchFamily="34" charset="0"/>
                <a:cs typeface="Calibri" panose="020F0502020204030204" pitchFamily="34" charset="0"/>
              </a:rPr>
              <a:t>Technical Specification: </a:t>
            </a:r>
            <a:r>
              <a:rPr lang="en-GB" dirty="0">
                <a:latin typeface="Calibri" panose="020F0502020204030204" pitchFamily="34" charset="0"/>
                <a:cs typeface="Calibri" panose="020F0502020204030204" pitchFamily="34" charset="0"/>
                <a:hlinkClick r:id="rId2"/>
              </a:rPr>
              <a:t>MPAI AI Framework (MPAI-AIF)</a:t>
            </a:r>
            <a:r>
              <a:rPr lang="en-GB" dirty="0">
                <a:latin typeface="Calibri" panose="020F0502020204030204" pitchFamily="34" charset="0"/>
                <a:cs typeface="Calibri" panose="020F0502020204030204" pitchFamily="34" charset="0"/>
              </a:rPr>
              <a:t> </a:t>
            </a:r>
          </a:p>
        </p:txBody>
      </p:sp>
      <p:pic>
        <p:nvPicPr>
          <p:cNvPr id="7" name="Picture 6" descr="CPU with binary numbers and blueprint">
            <a:extLst>
              <a:ext uri="{FF2B5EF4-FFF2-40B4-BE49-F238E27FC236}">
                <a16:creationId xmlns:a16="http://schemas.microsoft.com/office/drawing/2014/main" id="{5A48F9FF-2225-FC70-8120-B68B28D88487}"/>
              </a:ext>
            </a:extLst>
          </p:cNvPr>
          <p:cNvPicPr>
            <a:picLocks noChangeAspect="1"/>
          </p:cNvPicPr>
          <p:nvPr/>
        </p:nvPicPr>
        <p:blipFill rotWithShape="1">
          <a:blip r:embed="rId3"/>
          <a:srcRect l="21703" r="15800" b="-2"/>
          <a:stretch/>
        </p:blipFill>
        <p:spPr>
          <a:xfrm>
            <a:off x="1321904" y="1905000"/>
            <a:ext cx="5059017" cy="4553428"/>
          </a:xfrm>
          <a:prstGeom prst="rect">
            <a:avLst/>
          </a:prstGeom>
          <a:noFill/>
        </p:spPr>
      </p:pic>
      <p:sp>
        <p:nvSpPr>
          <p:cNvPr id="3" name="Content Placeholder 2">
            <a:extLst>
              <a:ext uri="{FF2B5EF4-FFF2-40B4-BE49-F238E27FC236}">
                <a16:creationId xmlns:a16="http://schemas.microsoft.com/office/drawing/2014/main" id="{73E697A2-EE29-3367-8F71-9B263F376148}"/>
              </a:ext>
            </a:extLst>
          </p:cNvPr>
          <p:cNvSpPr>
            <a:spLocks noGrp="1"/>
          </p:cNvSpPr>
          <p:nvPr>
            <p:ph sz="half" idx="2"/>
          </p:nvPr>
        </p:nvSpPr>
        <p:spPr>
          <a:xfrm>
            <a:off x="6380921" y="1904999"/>
            <a:ext cx="5123689" cy="4553427"/>
          </a:xfrm>
        </p:spPr>
        <p:txBody>
          <a:bodyPr>
            <a:normAutofit/>
          </a:bodyPr>
          <a:lstStyle/>
          <a:p>
            <a:pPr marL="0" indent="0">
              <a:buNone/>
            </a:pPr>
            <a:r>
              <a:rPr lang="en-GB" sz="2200" dirty="0">
                <a:latin typeface="Calibri" panose="020F0502020204030204" pitchFamily="34" charset="0"/>
                <a:ea typeface="Calibri" panose="020F0502020204030204" pitchFamily="34" charset="0"/>
                <a:cs typeface="Calibri" panose="020F0502020204030204" pitchFamily="34" charset="0"/>
              </a:rPr>
              <a:t>Enables dynamic configuration, initialisation, and control of AI Workflows in a standard AI Framework.</a:t>
            </a:r>
          </a:p>
          <a:p>
            <a:pPr lvl="1"/>
            <a:r>
              <a:rPr lang="en-GB" sz="2400" i="0" u="sng" dirty="0">
                <a:solidFill>
                  <a:srgbClr val="00A7D1"/>
                </a:solidFill>
                <a:effectLst/>
                <a:latin typeface="Calibri" panose="020F0502020204030204" pitchFamily="34" charset="0"/>
                <a:ea typeface="Calibri" panose="020F0502020204030204" pitchFamily="34" charset="0"/>
                <a:cs typeface="Calibri" panose="020F0502020204030204" pitchFamily="34" charset="0"/>
                <a:hlinkClick r:id="rId4"/>
              </a:rPr>
              <a:t>Architecture</a:t>
            </a:r>
            <a:endParaRPr lang="en-GB" sz="2400" i="0" u="sng" dirty="0">
              <a:solidFill>
                <a:srgbClr val="00A7D1"/>
              </a:solidFill>
              <a:effectLst/>
              <a:latin typeface="Calibri" panose="020F0502020204030204" pitchFamily="34" charset="0"/>
              <a:ea typeface="Calibri" panose="020F0502020204030204" pitchFamily="34" charset="0"/>
              <a:cs typeface="Calibri" panose="020F0502020204030204" pitchFamily="34" charset="0"/>
            </a:endParaRPr>
          </a:p>
          <a:p>
            <a:pPr lvl="1"/>
            <a:r>
              <a:rPr lang="en-GB" sz="2400" i="0" u="sng" dirty="0">
                <a:solidFill>
                  <a:srgbClr val="00A7D1"/>
                </a:solidFill>
                <a:effectLst/>
                <a:latin typeface="Calibri" panose="020F0502020204030204" pitchFamily="34" charset="0"/>
                <a:ea typeface="Calibri" panose="020F0502020204030204" pitchFamily="34" charset="0"/>
                <a:cs typeface="Calibri" panose="020F0502020204030204" pitchFamily="34" charset="0"/>
                <a:hlinkClick r:id="rId5"/>
              </a:rPr>
              <a:t>Metadata</a:t>
            </a:r>
            <a:endParaRPr lang="en-GB" sz="2400" i="0" u="sng" dirty="0">
              <a:solidFill>
                <a:srgbClr val="00A7D1"/>
              </a:solidFill>
              <a:effectLst/>
              <a:latin typeface="Calibri" panose="020F0502020204030204" pitchFamily="34" charset="0"/>
              <a:ea typeface="Calibri" panose="020F0502020204030204" pitchFamily="34" charset="0"/>
              <a:cs typeface="Calibri" panose="020F0502020204030204" pitchFamily="34" charset="0"/>
            </a:endParaRPr>
          </a:p>
          <a:p>
            <a:pPr lvl="1"/>
            <a:r>
              <a:rPr lang="en-GB" sz="2400" i="0" u="sng" dirty="0">
                <a:solidFill>
                  <a:srgbClr val="00A7D1"/>
                </a:solidFill>
                <a:effectLst/>
                <a:latin typeface="Calibri" panose="020F0502020204030204" pitchFamily="34" charset="0"/>
                <a:ea typeface="Calibri" panose="020F0502020204030204" pitchFamily="34" charset="0"/>
                <a:cs typeface="Calibri" panose="020F0502020204030204" pitchFamily="34" charset="0"/>
                <a:hlinkClick r:id="rId6"/>
              </a:rPr>
              <a:t>Common API Features</a:t>
            </a:r>
            <a:endParaRPr lang="en-GB" sz="2400" i="0" u="sng" dirty="0">
              <a:solidFill>
                <a:srgbClr val="00A7D1"/>
              </a:solidFill>
              <a:effectLst/>
              <a:latin typeface="Calibri" panose="020F0502020204030204" pitchFamily="34" charset="0"/>
              <a:ea typeface="Calibri" panose="020F0502020204030204" pitchFamily="34" charset="0"/>
              <a:cs typeface="Calibri" panose="020F0502020204030204" pitchFamily="34" charset="0"/>
            </a:endParaRPr>
          </a:p>
          <a:p>
            <a:pPr lvl="1"/>
            <a:r>
              <a:rPr lang="en-GB" sz="2400" i="0" u="sng" dirty="0">
                <a:solidFill>
                  <a:srgbClr val="00A7D1"/>
                </a:solidFill>
                <a:effectLst/>
                <a:latin typeface="Calibri" panose="020F0502020204030204" pitchFamily="34" charset="0"/>
                <a:ea typeface="Calibri" panose="020F0502020204030204" pitchFamily="34" charset="0"/>
                <a:cs typeface="Calibri" panose="020F0502020204030204" pitchFamily="34" charset="0"/>
                <a:hlinkClick r:id="rId7"/>
              </a:rPr>
              <a:t>Basic API</a:t>
            </a:r>
            <a:endParaRPr lang="en-GB" sz="2400" i="0" u="sng" dirty="0">
              <a:solidFill>
                <a:srgbClr val="00A7D1"/>
              </a:solidFill>
              <a:effectLst/>
              <a:latin typeface="Calibri" panose="020F0502020204030204" pitchFamily="34" charset="0"/>
              <a:ea typeface="Calibri" panose="020F0502020204030204" pitchFamily="34" charset="0"/>
              <a:cs typeface="Calibri" panose="020F0502020204030204" pitchFamily="34" charset="0"/>
            </a:endParaRPr>
          </a:p>
          <a:p>
            <a:pPr lvl="1"/>
            <a:r>
              <a:rPr lang="en-GB" sz="2400" i="0" u="sng" dirty="0">
                <a:solidFill>
                  <a:srgbClr val="00A7D1"/>
                </a:solidFill>
                <a:effectLst/>
                <a:latin typeface="Calibri" panose="020F0502020204030204" pitchFamily="34" charset="0"/>
                <a:ea typeface="Calibri" panose="020F0502020204030204" pitchFamily="34" charset="0"/>
                <a:cs typeface="Calibri" panose="020F0502020204030204" pitchFamily="34" charset="0"/>
                <a:hlinkClick r:id="rId8"/>
              </a:rPr>
              <a:t>Security API</a:t>
            </a:r>
            <a:endParaRPr lang="en-GB" sz="2400" i="0" u="sng" dirty="0">
              <a:solidFill>
                <a:srgbClr val="00A7D1"/>
              </a:solidFill>
              <a:effectLst/>
              <a:latin typeface="Calibri" panose="020F0502020204030204" pitchFamily="34" charset="0"/>
              <a:ea typeface="Calibri" panose="020F0502020204030204" pitchFamily="34" charset="0"/>
              <a:cs typeface="Calibri" panose="020F0502020204030204" pitchFamily="34" charset="0"/>
            </a:endParaRPr>
          </a:p>
          <a:p>
            <a:pPr lvl="1"/>
            <a:r>
              <a:rPr lang="en-GB" sz="2400" i="0" u="sng" dirty="0">
                <a:solidFill>
                  <a:srgbClr val="00A7D1"/>
                </a:solidFill>
                <a:effectLst/>
                <a:latin typeface="Calibri" panose="020F0502020204030204" pitchFamily="34" charset="0"/>
                <a:ea typeface="Calibri" panose="020F0502020204030204" pitchFamily="34" charset="0"/>
                <a:cs typeface="Calibri" panose="020F0502020204030204" pitchFamily="34" charset="0"/>
                <a:hlinkClick r:id="rId9"/>
              </a:rPr>
              <a:t>Profiles</a:t>
            </a:r>
            <a:endParaRPr lang="en-GB" sz="2200" dirty="0">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E3C50562-7E2B-FD8F-7491-F827AD30011C}"/>
              </a:ext>
            </a:extLst>
          </p:cNvPr>
          <p:cNvSpPr>
            <a:spLocks noGrp="1"/>
          </p:cNvSpPr>
          <p:nvPr>
            <p:ph type="sldNum" sz="quarter" idx="12"/>
          </p:nvPr>
        </p:nvSpPr>
        <p:spPr>
          <a:xfrm>
            <a:off x="10071545" y="6563216"/>
            <a:ext cx="558914" cy="45719"/>
          </a:xfrm>
        </p:spPr>
        <p:txBody>
          <a:bodyPr>
            <a:normAutofit fontScale="25000" lnSpcReduction="20000"/>
          </a:bodyPr>
          <a:lstStyle/>
          <a:p>
            <a:pPr>
              <a:lnSpc>
                <a:spcPct val="90000"/>
              </a:lnSpc>
              <a:spcAft>
                <a:spcPts val="600"/>
              </a:spcAft>
            </a:pPr>
            <a:fld id="{D57F1E4F-1CFF-5643-939E-217C01CDF565}" type="slidenum">
              <a:rPr lang="en-US" sz="400" smtClean="0"/>
              <a:pPr>
                <a:lnSpc>
                  <a:spcPct val="90000"/>
                </a:lnSpc>
                <a:spcAft>
                  <a:spcPts val="600"/>
                </a:spcAft>
              </a:pPr>
              <a:t>3</a:t>
            </a:fld>
            <a:endParaRPr lang="en-US" sz="400"/>
          </a:p>
        </p:txBody>
      </p:sp>
    </p:spTree>
    <p:extLst>
      <p:ext uri="{BB962C8B-B14F-4D97-AF65-F5344CB8AC3E}">
        <p14:creationId xmlns:p14="http://schemas.microsoft.com/office/powerpoint/2010/main" val="973186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1DB952C-E6E3-C2D3-24E1-CE1C3BAB2945}"/>
              </a:ext>
            </a:extLst>
          </p:cNvPr>
          <p:cNvSpPr>
            <a:spLocks noGrp="1"/>
          </p:cNvSpPr>
          <p:nvPr>
            <p:ph type="title"/>
          </p:nvPr>
        </p:nvSpPr>
        <p:spPr>
          <a:xfrm>
            <a:off x="2045520" y="624110"/>
            <a:ext cx="9459091" cy="1280890"/>
          </a:xfrm>
        </p:spPr>
        <p:txBody>
          <a:bodyPr/>
          <a:lstStyle/>
          <a:p>
            <a:r>
              <a:rPr lang="en-US" dirty="0">
                <a:latin typeface="Calibri" panose="020F0502020204030204" pitchFamily="34" charset="0"/>
                <a:cs typeface="Calibri" panose="020F0502020204030204" pitchFamily="34" charset="0"/>
              </a:rPr>
              <a:t>The MPAI-AIF Reference Model</a:t>
            </a:r>
            <a:endParaRPr lang="en-GB" dirty="0">
              <a:latin typeface="Calibri" panose="020F0502020204030204" pitchFamily="34" charset="0"/>
              <a:cs typeface="Calibri" panose="020F0502020204030204" pitchFamily="34" charset="0"/>
            </a:endParaRPr>
          </a:p>
        </p:txBody>
      </p:sp>
      <p:sp>
        <p:nvSpPr>
          <p:cNvPr id="10" name="Rectangle 55">
            <a:extLst>
              <a:ext uri="{FF2B5EF4-FFF2-40B4-BE49-F238E27FC236}">
                <a16:creationId xmlns:a16="http://schemas.microsoft.com/office/drawing/2014/main" id="{D607BB77-3324-0A3E-16E8-0C5DDDB7CFBE}"/>
              </a:ext>
            </a:extLst>
          </p:cNvPr>
          <p:cNvSpPr/>
          <p:nvPr/>
        </p:nvSpPr>
        <p:spPr>
          <a:xfrm>
            <a:off x="4158360" y="2281999"/>
            <a:ext cx="5383080" cy="2216160"/>
          </a:xfrm>
          <a:prstGeom prst="rect">
            <a:avLst/>
          </a:prstGeom>
          <a:solidFill>
            <a:schemeClr val="bg1"/>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en-GB" sz="1800" b="0" strike="noStrike" spc="-1">
              <a:solidFill>
                <a:srgbClr val="000000"/>
              </a:solidFill>
              <a:latin typeface="Calibri" panose="020F0502020204030204" pitchFamily="34" charset="0"/>
              <a:ea typeface="DejaVu Sans"/>
              <a:cs typeface="Calibri" panose="020F0502020204030204" pitchFamily="34" charset="0"/>
            </a:endParaRPr>
          </a:p>
          <a:p>
            <a:pPr algn="ctr">
              <a:lnSpc>
                <a:spcPct val="100000"/>
              </a:lnSpc>
              <a:buNone/>
            </a:pPr>
            <a:endParaRPr lang="en-GB" spc="-1">
              <a:solidFill>
                <a:srgbClr val="000000"/>
              </a:solidFill>
              <a:latin typeface="Calibri" panose="020F0502020204030204" pitchFamily="34" charset="0"/>
              <a:ea typeface="DejaVu Sans"/>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a:p>
            <a:pPr algn="ctr">
              <a:lnSpc>
                <a:spcPct val="100000"/>
              </a:lnSpc>
              <a:buNone/>
            </a:pPr>
            <a:endParaRPr lang="it-IT" sz="1800" b="0" strike="noStrike" spc="-1">
              <a:latin typeface="Calibri" panose="020F0502020204030204" pitchFamily="34" charset="0"/>
              <a:cs typeface="Calibri" panose="020F0502020204030204" pitchFamily="34" charset="0"/>
            </a:endParaRPr>
          </a:p>
        </p:txBody>
      </p:sp>
      <p:sp>
        <p:nvSpPr>
          <p:cNvPr id="11" name="Rectangle 3">
            <a:extLst>
              <a:ext uri="{FF2B5EF4-FFF2-40B4-BE49-F238E27FC236}">
                <a16:creationId xmlns:a16="http://schemas.microsoft.com/office/drawing/2014/main" id="{08E53935-7D9C-6BF1-5F06-277704951FB1}"/>
              </a:ext>
            </a:extLst>
          </p:cNvPr>
          <p:cNvSpPr/>
          <p:nvPr/>
        </p:nvSpPr>
        <p:spPr>
          <a:xfrm>
            <a:off x="2045520" y="2302873"/>
            <a:ext cx="941760" cy="2171880"/>
          </a:xfrm>
          <a:prstGeom prst="rect">
            <a:avLst/>
          </a:prstGeom>
          <a:solidFill>
            <a:srgbClr val="FF6699"/>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800" b="0" strike="noStrike" spc="-1">
                <a:solidFill>
                  <a:srgbClr val="FFFFFF"/>
                </a:solidFill>
                <a:latin typeface="Calibri" panose="020F0502020204030204" pitchFamily="34" charset="0"/>
                <a:ea typeface="DejaVu Sans"/>
                <a:cs typeface="Calibri" panose="020F0502020204030204" pitchFamily="34" charset="0"/>
              </a:rPr>
              <a:t>User Agent</a:t>
            </a:r>
            <a:endParaRPr lang="it-IT" sz="1800" b="0" strike="noStrike" spc="-1">
              <a:latin typeface="Calibri" panose="020F0502020204030204" pitchFamily="34" charset="0"/>
              <a:cs typeface="Calibri" panose="020F0502020204030204" pitchFamily="34" charset="0"/>
            </a:endParaRPr>
          </a:p>
        </p:txBody>
      </p:sp>
      <p:sp>
        <p:nvSpPr>
          <p:cNvPr id="12" name="Right Brace 40">
            <a:extLst>
              <a:ext uri="{FF2B5EF4-FFF2-40B4-BE49-F238E27FC236}">
                <a16:creationId xmlns:a16="http://schemas.microsoft.com/office/drawing/2014/main" id="{08AFF98E-B4EB-3909-A7B7-D0F274CD8D16}"/>
              </a:ext>
            </a:extLst>
          </p:cNvPr>
          <p:cNvSpPr/>
          <p:nvPr/>
        </p:nvSpPr>
        <p:spPr>
          <a:xfrm>
            <a:off x="10142305" y="2302873"/>
            <a:ext cx="158040" cy="2121840"/>
          </a:xfrm>
          <a:prstGeom prst="rightBrace">
            <a:avLst>
              <a:gd name="adj1" fmla="val 8333"/>
              <a:gd name="adj2" fmla="val 50000"/>
            </a:avLst>
          </a:prstGeom>
          <a:noFill/>
          <a:ln>
            <a:solidFill>
              <a:srgbClr val="000000"/>
            </a:solidFill>
          </a:ln>
        </p:spPr>
        <p:style>
          <a:lnRef idx="1">
            <a:schemeClr val="accent1"/>
          </a:lnRef>
          <a:fillRef idx="0">
            <a:schemeClr val="accent1"/>
          </a:fillRef>
          <a:effectRef idx="0">
            <a:schemeClr val="accent1"/>
          </a:effectRef>
          <a:fontRef idx="minor"/>
        </p:style>
        <p:txBody>
          <a:bodyPr/>
          <a:lstStyle/>
          <a:p>
            <a:endParaRPr lang="en-150">
              <a:latin typeface="Calibri" panose="020F0502020204030204" pitchFamily="34" charset="0"/>
              <a:cs typeface="Calibri" panose="020F0502020204030204" pitchFamily="34" charset="0"/>
            </a:endParaRPr>
          </a:p>
        </p:txBody>
      </p:sp>
      <p:sp>
        <p:nvSpPr>
          <p:cNvPr id="13" name="Right Brace 72">
            <a:extLst>
              <a:ext uri="{FF2B5EF4-FFF2-40B4-BE49-F238E27FC236}">
                <a16:creationId xmlns:a16="http://schemas.microsoft.com/office/drawing/2014/main" id="{00494C02-A20B-91E3-CF73-A4CE084D5394}"/>
              </a:ext>
            </a:extLst>
          </p:cNvPr>
          <p:cNvSpPr/>
          <p:nvPr/>
        </p:nvSpPr>
        <p:spPr>
          <a:xfrm rot="10800000">
            <a:off x="3440989" y="2307193"/>
            <a:ext cx="158040" cy="2121840"/>
          </a:xfrm>
          <a:prstGeom prst="rightBrace">
            <a:avLst>
              <a:gd name="adj1" fmla="val 8333"/>
              <a:gd name="adj2" fmla="val 50000"/>
            </a:avLst>
          </a:prstGeom>
          <a:noFill/>
          <a:ln>
            <a:solidFill>
              <a:srgbClr val="000000"/>
            </a:solidFill>
          </a:ln>
        </p:spPr>
        <p:style>
          <a:lnRef idx="1">
            <a:schemeClr val="accent1"/>
          </a:lnRef>
          <a:fillRef idx="0">
            <a:schemeClr val="accent1"/>
          </a:fillRef>
          <a:effectRef idx="0">
            <a:schemeClr val="accent1"/>
          </a:effectRef>
          <a:fontRef idx="minor"/>
        </p:style>
        <p:txBody>
          <a:bodyPr/>
          <a:lstStyle/>
          <a:p>
            <a:endParaRPr lang="en-150">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B9FBE89C-81B9-C316-B193-EB1701D38554}"/>
              </a:ext>
            </a:extLst>
          </p:cNvPr>
          <p:cNvGrpSpPr/>
          <p:nvPr/>
        </p:nvGrpSpPr>
        <p:grpSpPr>
          <a:xfrm>
            <a:off x="5806574" y="2518090"/>
            <a:ext cx="1660358" cy="615204"/>
            <a:chOff x="1478768" y="3118317"/>
            <a:chExt cx="5014301" cy="1870924"/>
          </a:xfrm>
        </p:grpSpPr>
        <p:sp>
          <p:nvSpPr>
            <p:cNvPr id="15" name="Rectangle 42">
              <a:extLst>
                <a:ext uri="{FF2B5EF4-FFF2-40B4-BE49-F238E27FC236}">
                  <a16:creationId xmlns:a16="http://schemas.microsoft.com/office/drawing/2014/main" id="{F522DB80-2B8F-BB4B-0E7B-59DBB216839E}"/>
                </a:ext>
              </a:extLst>
            </p:cNvPr>
            <p:cNvSpPr/>
            <p:nvPr/>
          </p:nvSpPr>
          <p:spPr>
            <a:xfrm>
              <a:off x="2711697" y="3118317"/>
              <a:ext cx="2548492" cy="1870924"/>
            </a:xfrm>
            <a:prstGeom prst="rect">
              <a:avLst/>
            </a:prstGeom>
            <a:solidFill>
              <a:srgbClr val="92D05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400" b="0" strike="noStrike" spc="-1">
                  <a:solidFill>
                    <a:srgbClr val="000000"/>
                  </a:solidFill>
                  <a:latin typeface="Calibri" panose="020F0502020204030204" pitchFamily="34" charset="0"/>
                  <a:ea typeface="DejaVu Sans"/>
                  <a:cs typeface="Calibri" panose="020F0502020204030204" pitchFamily="34" charset="0"/>
                </a:rPr>
                <a:t>AI Module (AIM)</a:t>
              </a:r>
              <a:endParaRPr lang="it-IT" sz="1400" b="0" strike="noStrike" spc="-1">
                <a:latin typeface="Calibri" panose="020F0502020204030204" pitchFamily="34" charset="0"/>
                <a:cs typeface="Calibri" panose="020F0502020204030204" pitchFamily="34" charset="0"/>
              </a:endParaRPr>
            </a:p>
          </p:txBody>
        </p:sp>
        <p:cxnSp>
          <p:nvCxnSpPr>
            <p:cNvPr id="16" name="Straight Connector 15">
              <a:extLst>
                <a:ext uri="{FF2B5EF4-FFF2-40B4-BE49-F238E27FC236}">
                  <a16:creationId xmlns:a16="http://schemas.microsoft.com/office/drawing/2014/main" id="{923D0A92-4CB5-7456-0B11-F53EE20E1B66}"/>
                </a:ext>
              </a:extLst>
            </p:cNvPr>
            <p:cNvCxnSpPr>
              <a:cxnSpLocks/>
            </p:cNvCxnSpPr>
            <p:nvPr/>
          </p:nvCxnSpPr>
          <p:spPr>
            <a:xfrm>
              <a:off x="5257347" y="3544519"/>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17" name="Straight Connector 16">
              <a:extLst>
                <a:ext uri="{FF2B5EF4-FFF2-40B4-BE49-F238E27FC236}">
                  <a16:creationId xmlns:a16="http://schemas.microsoft.com/office/drawing/2014/main" id="{9FB48E1B-16D0-2213-7FAB-015695810969}"/>
                </a:ext>
              </a:extLst>
            </p:cNvPr>
            <p:cNvCxnSpPr>
              <a:cxnSpLocks/>
            </p:cNvCxnSpPr>
            <p:nvPr/>
          </p:nvCxnSpPr>
          <p:spPr>
            <a:xfrm>
              <a:off x="5258915" y="4064570"/>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18" name="Straight Connector 17">
              <a:extLst>
                <a:ext uri="{FF2B5EF4-FFF2-40B4-BE49-F238E27FC236}">
                  <a16:creationId xmlns:a16="http://schemas.microsoft.com/office/drawing/2014/main" id="{97EE0311-6994-3542-BFC1-2D2556C7B2DC}"/>
                </a:ext>
              </a:extLst>
            </p:cNvPr>
            <p:cNvCxnSpPr>
              <a:cxnSpLocks/>
            </p:cNvCxnSpPr>
            <p:nvPr/>
          </p:nvCxnSpPr>
          <p:spPr>
            <a:xfrm>
              <a:off x="5260483" y="4584620"/>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19" name="Straight Connector 18">
              <a:extLst>
                <a:ext uri="{FF2B5EF4-FFF2-40B4-BE49-F238E27FC236}">
                  <a16:creationId xmlns:a16="http://schemas.microsoft.com/office/drawing/2014/main" id="{EF00C857-0055-D25D-2765-BDF71538CA07}"/>
                </a:ext>
              </a:extLst>
            </p:cNvPr>
            <p:cNvCxnSpPr>
              <a:cxnSpLocks/>
            </p:cNvCxnSpPr>
            <p:nvPr/>
          </p:nvCxnSpPr>
          <p:spPr>
            <a:xfrm>
              <a:off x="1478768" y="3546087"/>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20" name="Straight Connector 19">
              <a:extLst>
                <a:ext uri="{FF2B5EF4-FFF2-40B4-BE49-F238E27FC236}">
                  <a16:creationId xmlns:a16="http://schemas.microsoft.com/office/drawing/2014/main" id="{B43284A1-8468-9362-93B5-D0A89817DD9D}"/>
                </a:ext>
              </a:extLst>
            </p:cNvPr>
            <p:cNvCxnSpPr>
              <a:cxnSpLocks/>
            </p:cNvCxnSpPr>
            <p:nvPr/>
          </p:nvCxnSpPr>
          <p:spPr>
            <a:xfrm>
              <a:off x="1480336" y="4066138"/>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21" name="Straight Connector 20">
              <a:extLst>
                <a:ext uri="{FF2B5EF4-FFF2-40B4-BE49-F238E27FC236}">
                  <a16:creationId xmlns:a16="http://schemas.microsoft.com/office/drawing/2014/main" id="{CA91257E-4FBF-51D7-F15B-E1FD4291B220}"/>
                </a:ext>
              </a:extLst>
            </p:cNvPr>
            <p:cNvCxnSpPr>
              <a:cxnSpLocks/>
            </p:cNvCxnSpPr>
            <p:nvPr/>
          </p:nvCxnSpPr>
          <p:spPr>
            <a:xfrm>
              <a:off x="1481904" y="4586188"/>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grpSp>
      <p:grpSp>
        <p:nvGrpSpPr>
          <p:cNvPr id="22" name="Group 21">
            <a:extLst>
              <a:ext uri="{FF2B5EF4-FFF2-40B4-BE49-F238E27FC236}">
                <a16:creationId xmlns:a16="http://schemas.microsoft.com/office/drawing/2014/main" id="{E9FF6F9E-12B8-355F-A095-6B74C4602428}"/>
              </a:ext>
            </a:extLst>
          </p:cNvPr>
          <p:cNvGrpSpPr/>
          <p:nvPr/>
        </p:nvGrpSpPr>
        <p:grpSpPr>
          <a:xfrm>
            <a:off x="7596767" y="2621785"/>
            <a:ext cx="1660358" cy="615204"/>
            <a:chOff x="1478768" y="3118317"/>
            <a:chExt cx="5014301" cy="1870924"/>
          </a:xfrm>
        </p:grpSpPr>
        <p:sp>
          <p:nvSpPr>
            <p:cNvPr id="23" name="Rectangle 42">
              <a:extLst>
                <a:ext uri="{FF2B5EF4-FFF2-40B4-BE49-F238E27FC236}">
                  <a16:creationId xmlns:a16="http://schemas.microsoft.com/office/drawing/2014/main" id="{203E5A2E-C3D5-3DBB-FE4D-5B6D1F083FF6}"/>
                </a:ext>
              </a:extLst>
            </p:cNvPr>
            <p:cNvSpPr/>
            <p:nvPr/>
          </p:nvSpPr>
          <p:spPr>
            <a:xfrm>
              <a:off x="2711697" y="3118317"/>
              <a:ext cx="2548492" cy="1870924"/>
            </a:xfrm>
            <a:prstGeom prst="rect">
              <a:avLst/>
            </a:prstGeom>
            <a:solidFill>
              <a:srgbClr val="92D05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400" b="0" strike="noStrike" spc="-1">
                  <a:solidFill>
                    <a:srgbClr val="000000"/>
                  </a:solidFill>
                  <a:latin typeface="Calibri" panose="020F0502020204030204" pitchFamily="34" charset="0"/>
                  <a:ea typeface="DejaVu Sans"/>
                  <a:cs typeface="Calibri" panose="020F0502020204030204" pitchFamily="34" charset="0"/>
                </a:rPr>
                <a:t>AI Module (AIM)</a:t>
              </a:r>
              <a:endParaRPr lang="it-IT" sz="1400" b="0" strike="noStrike" spc="-1">
                <a:latin typeface="Calibri" panose="020F0502020204030204" pitchFamily="34" charset="0"/>
                <a:cs typeface="Calibri" panose="020F0502020204030204" pitchFamily="34" charset="0"/>
              </a:endParaRPr>
            </a:p>
          </p:txBody>
        </p:sp>
        <p:cxnSp>
          <p:nvCxnSpPr>
            <p:cNvPr id="24" name="Straight Connector 23">
              <a:extLst>
                <a:ext uri="{FF2B5EF4-FFF2-40B4-BE49-F238E27FC236}">
                  <a16:creationId xmlns:a16="http://schemas.microsoft.com/office/drawing/2014/main" id="{BEB7FC7D-4FCD-9F23-8F84-35EA58090029}"/>
                </a:ext>
              </a:extLst>
            </p:cNvPr>
            <p:cNvCxnSpPr>
              <a:cxnSpLocks/>
            </p:cNvCxnSpPr>
            <p:nvPr/>
          </p:nvCxnSpPr>
          <p:spPr>
            <a:xfrm>
              <a:off x="5257347" y="3544519"/>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25" name="Straight Connector 24">
              <a:extLst>
                <a:ext uri="{FF2B5EF4-FFF2-40B4-BE49-F238E27FC236}">
                  <a16:creationId xmlns:a16="http://schemas.microsoft.com/office/drawing/2014/main" id="{48D287E5-0A86-B53F-BC06-05EBA5FF861F}"/>
                </a:ext>
              </a:extLst>
            </p:cNvPr>
            <p:cNvCxnSpPr>
              <a:cxnSpLocks/>
            </p:cNvCxnSpPr>
            <p:nvPr/>
          </p:nvCxnSpPr>
          <p:spPr>
            <a:xfrm>
              <a:off x="5258915" y="4064570"/>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26" name="Straight Connector 25">
              <a:extLst>
                <a:ext uri="{FF2B5EF4-FFF2-40B4-BE49-F238E27FC236}">
                  <a16:creationId xmlns:a16="http://schemas.microsoft.com/office/drawing/2014/main" id="{D676116E-FA65-F0EF-983C-8E91EBFD3B6C}"/>
                </a:ext>
              </a:extLst>
            </p:cNvPr>
            <p:cNvCxnSpPr>
              <a:cxnSpLocks/>
            </p:cNvCxnSpPr>
            <p:nvPr/>
          </p:nvCxnSpPr>
          <p:spPr>
            <a:xfrm>
              <a:off x="5260483" y="4584620"/>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27" name="Straight Connector 26">
              <a:extLst>
                <a:ext uri="{FF2B5EF4-FFF2-40B4-BE49-F238E27FC236}">
                  <a16:creationId xmlns:a16="http://schemas.microsoft.com/office/drawing/2014/main" id="{9730B23F-C19E-E449-7515-8C37F37C8B5A}"/>
                </a:ext>
              </a:extLst>
            </p:cNvPr>
            <p:cNvCxnSpPr>
              <a:cxnSpLocks/>
            </p:cNvCxnSpPr>
            <p:nvPr/>
          </p:nvCxnSpPr>
          <p:spPr>
            <a:xfrm>
              <a:off x="1478768" y="3546087"/>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28" name="Straight Connector 27">
              <a:extLst>
                <a:ext uri="{FF2B5EF4-FFF2-40B4-BE49-F238E27FC236}">
                  <a16:creationId xmlns:a16="http://schemas.microsoft.com/office/drawing/2014/main" id="{4699661B-C2D9-BEEA-F3AF-04F571C162DB}"/>
                </a:ext>
              </a:extLst>
            </p:cNvPr>
            <p:cNvCxnSpPr>
              <a:cxnSpLocks/>
            </p:cNvCxnSpPr>
            <p:nvPr/>
          </p:nvCxnSpPr>
          <p:spPr>
            <a:xfrm>
              <a:off x="1480336" y="4066138"/>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29" name="Straight Connector 28">
              <a:extLst>
                <a:ext uri="{FF2B5EF4-FFF2-40B4-BE49-F238E27FC236}">
                  <a16:creationId xmlns:a16="http://schemas.microsoft.com/office/drawing/2014/main" id="{4F955863-0CB5-7F3D-964B-FA1EA795C1CB}"/>
                </a:ext>
              </a:extLst>
            </p:cNvPr>
            <p:cNvCxnSpPr>
              <a:cxnSpLocks/>
            </p:cNvCxnSpPr>
            <p:nvPr/>
          </p:nvCxnSpPr>
          <p:spPr>
            <a:xfrm>
              <a:off x="1481904" y="4586188"/>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grpSp>
      <p:grpSp>
        <p:nvGrpSpPr>
          <p:cNvPr id="30" name="Group 29">
            <a:extLst>
              <a:ext uri="{FF2B5EF4-FFF2-40B4-BE49-F238E27FC236}">
                <a16:creationId xmlns:a16="http://schemas.microsoft.com/office/drawing/2014/main" id="{7772E0E8-F69A-CDCE-E8C6-3A5B9CC513F3}"/>
              </a:ext>
            </a:extLst>
          </p:cNvPr>
          <p:cNvGrpSpPr/>
          <p:nvPr/>
        </p:nvGrpSpPr>
        <p:grpSpPr>
          <a:xfrm>
            <a:off x="5810078" y="3412020"/>
            <a:ext cx="1660358" cy="615204"/>
            <a:chOff x="1478768" y="3118317"/>
            <a:chExt cx="5014301" cy="1870924"/>
          </a:xfrm>
        </p:grpSpPr>
        <p:sp>
          <p:nvSpPr>
            <p:cNvPr id="31" name="Rectangle 42">
              <a:extLst>
                <a:ext uri="{FF2B5EF4-FFF2-40B4-BE49-F238E27FC236}">
                  <a16:creationId xmlns:a16="http://schemas.microsoft.com/office/drawing/2014/main" id="{209D27EC-D343-980D-982E-B7C073F057DB}"/>
                </a:ext>
              </a:extLst>
            </p:cNvPr>
            <p:cNvSpPr/>
            <p:nvPr/>
          </p:nvSpPr>
          <p:spPr>
            <a:xfrm>
              <a:off x="2711697" y="3118317"/>
              <a:ext cx="2548492" cy="1870924"/>
            </a:xfrm>
            <a:prstGeom prst="rect">
              <a:avLst/>
            </a:prstGeom>
            <a:solidFill>
              <a:srgbClr val="92D05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400" b="0" strike="noStrike" spc="-1">
                  <a:solidFill>
                    <a:srgbClr val="000000"/>
                  </a:solidFill>
                  <a:latin typeface="Calibri" panose="020F0502020204030204" pitchFamily="34" charset="0"/>
                  <a:ea typeface="DejaVu Sans"/>
                  <a:cs typeface="Calibri" panose="020F0502020204030204" pitchFamily="34" charset="0"/>
                </a:rPr>
                <a:t>AI Module (AIM)</a:t>
              </a:r>
              <a:endParaRPr lang="it-IT" sz="1400" b="0" strike="noStrike" spc="-1">
                <a:latin typeface="Calibri" panose="020F0502020204030204" pitchFamily="34" charset="0"/>
                <a:cs typeface="Calibri" panose="020F0502020204030204" pitchFamily="34" charset="0"/>
              </a:endParaRPr>
            </a:p>
          </p:txBody>
        </p:sp>
        <p:cxnSp>
          <p:nvCxnSpPr>
            <p:cNvPr id="32" name="Straight Connector 31">
              <a:extLst>
                <a:ext uri="{FF2B5EF4-FFF2-40B4-BE49-F238E27FC236}">
                  <a16:creationId xmlns:a16="http://schemas.microsoft.com/office/drawing/2014/main" id="{7E4FF8D8-70D8-CDAF-1F38-73E3A47A8DB6}"/>
                </a:ext>
              </a:extLst>
            </p:cNvPr>
            <p:cNvCxnSpPr>
              <a:cxnSpLocks/>
            </p:cNvCxnSpPr>
            <p:nvPr/>
          </p:nvCxnSpPr>
          <p:spPr>
            <a:xfrm>
              <a:off x="5257347" y="3544519"/>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33" name="Straight Connector 32">
              <a:extLst>
                <a:ext uri="{FF2B5EF4-FFF2-40B4-BE49-F238E27FC236}">
                  <a16:creationId xmlns:a16="http://schemas.microsoft.com/office/drawing/2014/main" id="{968269DF-264E-724F-236D-A301F792C0A8}"/>
                </a:ext>
              </a:extLst>
            </p:cNvPr>
            <p:cNvCxnSpPr>
              <a:cxnSpLocks/>
            </p:cNvCxnSpPr>
            <p:nvPr/>
          </p:nvCxnSpPr>
          <p:spPr>
            <a:xfrm>
              <a:off x="5258915" y="4064570"/>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34" name="Straight Connector 33">
              <a:extLst>
                <a:ext uri="{FF2B5EF4-FFF2-40B4-BE49-F238E27FC236}">
                  <a16:creationId xmlns:a16="http://schemas.microsoft.com/office/drawing/2014/main" id="{C3EFFA79-9222-2D61-CCB5-0B32EF02C314}"/>
                </a:ext>
              </a:extLst>
            </p:cNvPr>
            <p:cNvCxnSpPr>
              <a:cxnSpLocks/>
            </p:cNvCxnSpPr>
            <p:nvPr/>
          </p:nvCxnSpPr>
          <p:spPr>
            <a:xfrm>
              <a:off x="5260483" y="4584620"/>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35" name="Straight Connector 34">
              <a:extLst>
                <a:ext uri="{FF2B5EF4-FFF2-40B4-BE49-F238E27FC236}">
                  <a16:creationId xmlns:a16="http://schemas.microsoft.com/office/drawing/2014/main" id="{172DBCB6-2C1A-3EF7-803E-6D188B865F62}"/>
                </a:ext>
              </a:extLst>
            </p:cNvPr>
            <p:cNvCxnSpPr>
              <a:cxnSpLocks/>
            </p:cNvCxnSpPr>
            <p:nvPr/>
          </p:nvCxnSpPr>
          <p:spPr>
            <a:xfrm>
              <a:off x="1478768" y="3546087"/>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36" name="Straight Connector 35">
              <a:extLst>
                <a:ext uri="{FF2B5EF4-FFF2-40B4-BE49-F238E27FC236}">
                  <a16:creationId xmlns:a16="http://schemas.microsoft.com/office/drawing/2014/main" id="{9152CF2F-D1A7-C97F-2EB5-D9158FEC80E6}"/>
                </a:ext>
              </a:extLst>
            </p:cNvPr>
            <p:cNvCxnSpPr>
              <a:cxnSpLocks/>
            </p:cNvCxnSpPr>
            <p:nvPr/>
          </p:nvCxnSpPr>
          <p:spPr>
            <a:xfrm>
              <a:off x="1480336" y="4066138"/>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37" name="Straight Connector 36">
              <a:extLst>
                <a:ext uri="{FF2B5EF4-FFF2-40B4-BE49-F238E27FC236}">
                  <a16:creationId xmlns:a16="http://schemas.microsoft.com/office/drawing/2014/main" id="{F369F067-D927-1127-63D4-E720A63589B2}"/>
                </a:ext>
              </a:extLst>
            </p:cNvPr>
            <p:cNvCxnSpPr>
              <a:cxnSpLocks/>
            </p:cNvCxnSpPr>
            <p:nvPr/>
          </p:nvCxnSpPr>
          <p:spPr>
            <a:xfrm>
              <a:off x="1481904" y="4586188"/>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grpSp>
      <p:grpSp>
        <p:nvGrpSpPr>
          <p:cNvPr id="38" name="Group 37">
            <a:extLst>
              <a:ext uri="{FF2B5EF4-FFF2-40B4-BE49-F238E27FC236}">
                <a16:creationId xmlns:a16="http://schemas.microsoft.com/office/drawing/2014/main" id="{B953C60B-77F4-5587-DF5A-24669CD5BBEC}"/>
              </a:ext>
            </a:extLst>
          </p:cNvPr>
          <p:cNvGrpSpPr/>
          <p:nvPr/>
        </p:nvGrpSpPr>
        <p:grpSpPr>
          <a:xfrm>
            <a:off x="7615621" y="3762431"/>
            <a:ext cx="1660358" cy="615204"/>
            <a:chOff x="1478768" y="3118317"/>
            <a:chExt cx="5014301" cy="1870924"/>
          </a:xfrm>
        </p:grpSpPr>
        <p:sp>
          <p:nvSpPr>
            <p:cNvPr id="39" name="Rectangle 42">
              <a:extLst>
                <a:ext uri="{FF2B5EF4-FFF2-40B4-BE49-F238E27FC236}">
                  <a16:creationId xmlns:a16="http://schemas.microsoft.com/office/drawing/2014/main" id="{F5E7251B-F401-E3D0-95E9-E9657B9A4469}"/>
                </a:ext>
              </a:extLst>
            </p:cNvPr>
            <p:cNvSpPr/>
            <p:nvPr/>
          </p:nvSpPr>
          <p:spPr>
            <a:xfrm>
              <a:off x="2711697" y="3118317"/>
              <a:ext cx="2548492" cy="1870924"/>
            </a:xfrm>
            <a:prstGeom prst="rect">
              <a:avLst/>
            </a:prstGeom>
            <a:solidFill>
              <a:srgbClr val="92D05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400" b="0" strike="noStrike" spc="-1">
                  <a:solidFill>
                    <a:srgbClr val="000000"/>
                  </a:solidFill>
                  <a:latin typeface="Calibri" panose="020F0502020204030204" pitchFamily="34" charset="0"/>
                  <a:ea typeface="DejaVu Sans"/>
                  <a:cs typeface="Calibri" panose="020F0502020204030204" pitchFamily="34" charset="0"/>
                </a:rPr>
                <a:t>AI Module (AIM)</a:t>
              </a:r>
              <a:endParaRPr lang="it-IT" sz="1400" b="0" strike="noStrike" spc="-1">
                <a:latin typeface="Calibri" panose="020F0502020204030204" pitchFamily="34" charset="0"/>
                <a:cs typeface="Calibri" panose="020F0502020204030204" pitchFamily="34" charset="0"/>
              </a:endParaRPr>
            </a:p>
          </p:txBody>
        </p:sp>
        <p:cxnSp>
          <p:nvCxnSpPr>
            <p:cNvPr id="40" name="Straight Connector 39">
              <a:extLst>
                <a:ext uri="{FF2B5EF4-FFF2-40B4-BE49-F238E27FC236}">
                  <a16:creationId xmlns:a16="http://schemas.microsoft.com/office/drawing/2014/main" id="{90EC7AAE-8888-E096-3656-9AFE30855521}"/>
                </a:ext>
              </a:extLst>
            </p:cNvPr>
            <p:cNvCxnSpPr>
              <a:cxnSpLocks/>
            </p:cNvCxnSpPr>
            <p:nvPr/>
          </p:nvCxnSpPr>
          <p:spPr>
            <a:xfrm>
              <a:off x="5257347" y="3544519"/>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41" name="Straight Connector 40">
              <a:extLst>
                <a:ext uri="{FF2B5EF4-FFF2-40B4-BE49-F238E27FC236}">
                  <a16:creationId xmlns:a16="http://schemas.microsoft.com/office/drawing/2014/main" id="{1326FCA1-CF03-48F0-7C12-E864FDD2671A}"/>
                </a:ext>
              </a:extLst>
            </p:cNvPr>
            <p:cNvCxnSpPr>
              <a:cxnSpLocks/>
            </p:cNvCxnSpPr>
            <p:nvPr/>
          </p:nvCxnSpPr>
          <p:spPr>
            <a:xfrm>
              <a:off x="5258915" y="4064570"/>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42" name="Straight Connector 41">
              <a:extLst>
                <a:ext uri="{FF2B5EF4-FFF2-40B4-BE49-F238E27FC236}">
                  <a16:creationId xmlns:a16="http://schemas.microsoft.com/office/drawing/2014/main" id="{3DCAB248-B724-1A36-7388-8D2C8048D5D1}"/>
                </a:ext>
              </a:extLst>
            </p:cNvPr>
            <p:cNvCxnSpPr>
              <a:cxnSpLocks/>
            </p:cNvCxnSpPr>
            <p:nvPr/>
          </p:nvCxnSpPr>
          <p:spPr>
            <a:xfrm>
              <a:off x="5260483" y="4584620"/>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43" name="Straight Connector 42">
              <a:extLst>
                <a:ext uri="{FF2B5EF4-FFF2-40B4-BE49-F238E27FC236}">
                  <a16:creationId xmlns:a16="http://schemas.microsoft.com/office/drawing/2014/main" id="{8F5E3EDE-1BF1-6C65-6CA3-E7CA74CA22A6}"/>
                </a:ext>
              </a:extLst>
            </p:cNvPr>
            <p:cNvCxnSpPr>
              <a:cxnSpLocks/>
            </p:cNvCxnSpPr>
            <p:nvPr/>
          </p:nvCxnSpPr>
          <p:spPr>
            <a:xfrm>
              <a:off x="1478768" y="3546087"/>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44" name="Straight Connector 43">
              <a:extLst>
                <a:ext uri="{FF2B5EF4-FFF2-40B4-BE49-F238E27FC236}">
                  <a16:creationId xmlns:a16="http://schemas.microsoft.com/office/drawing/2014/main" id="{ED4FD32F-6833-BCF5-FAA5-D59705A4A4F3}"/>
                </a:ext>
              </a:extLst>
            </p:cNvPr>
            <p:cNvCxnSpPr>
              <a:cxnSpLocks/>
            </p:cNvCxnSpPr>
            <p:nvPr/>
          </p:nvCxnSpPr>
          <p:spPr>
            <a:xfrm>
              <a:off x="1480336" y="4066138"/>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45" name="Straight Connector 44">
              <a:extLst>
                <a:ext uri="{FF2B5EF4-FFF2-40B4-BE49-F238E27FC236}">
                  <a16:creationId xmlns:a16="http://schemas.microsoft.com/office/drawing/2014/main" id="{03E58A3D-5F88-F04B-AB2F-A9A234C7D4CF}"/>
                </a:ext>
              </a:extLst>
            </p:cNvPr>
            <p:cNvCxnSpPr>
              <a:cxnSpLocks/>
            </p:cNvCxnSpPr>
            <p:nvPr/>
          </p:nvCxnSpPr>
          <p:spPr>
            <a:xfrm>
              <a:off x="1481904" y="4586188"/>
              <a:ext cx="1232586"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grpSp>
      <p:grpSp>
        <p:nvGrpSpPr>
          <p:cNvPr id="46" name="Group 45">
            <a:extLst>
              <a:ext uri="{FF2B5EF4-FFF2-40B4-BE49-F238E27FC236}">
                <a16:creationId xmlns:a16="http://schemas.microsoft.com/office/drawing/2014/main" id="{6FDE1ED2-75D3-04F5-3043-98B5D8B253B2}"/>
              </a:ext>
            </a:extLst>
          </p:cNvPr>
          <p:cNvGrpSpPr/>
          <p:nvPr/>
        </p:nvGrpSpPr>
        <p:grpSpPr>
          <a:xfrm>
            <a:off x="9539599" y="2413381"/>
            <a:ext cx="582135" cy="1952367"/>
            <a:chOff x="2969117" y="1271600"/>
            <a:chExt cx="582135" cy="2163463"/>
          </a:xfrm>
        </p:grpSpPr>
        <p:cxnSp>
          <p:nvCxnSpPr>
            <p:cNvPr id="47" name="Straight Connector 46">
              <a:extLst>
                <a:ext uri="{FF2B5EF4-FFF2-40B4-BE49-F238E27FC236}">
                  <a16:creationId xmlns:a16="http://schemas.microsoft.com/office/drawing/2014/main" id="{0AAF30D7-1928-A7CE-222C-DB1A43C815D0}"/>
                </a:ext>
              </a:extLst>
            </p:cNvPr>
            <p:cNvCxnSpPr>
              <a:cxnSpLocks/>
            </p:cNvCxnSpPr>
            <p:nvPr/>
          </p:nvCxnSpPr>
          <p:spPr>
            <a:xfrm>
              <a:off x="2976972" y="1271600"/>
              <a:ext cx="563282"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48" name="Straight Connector 47">
              <a:extLst>
                <a:ext uri="{FF2B5EF4-FFF2-40B4-BE49-F238E27FC236}">
                  <a16:creationId xmlns:a16="http://schemas.microsoft.com/office/drawing/2014/main" id="{77D10D4A-359E-827C-A192-A99A1D25F45C}"/>
                </a:ext>
              </a:extLst>
            </p:cNvPr>
            <p:cNvCxnSpPr>
              <a:cxnSpLocks/>
            </p:cNvCxnSpPr>
            <p:nvPr/>
          </p:nvCxnSpPr>
          <p:spPr>
            <a:xfrm>
              <a:off x="2987970" y="1989614"/>
              <a:ext cx="563282"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49" name="Straight Connector 48">
              <a:extLst>
                <a:ext uri="{FF2B5EF4-FFF2-40B4-BE49-F238E27FC236}">
                  <a16:creationId xmlns:a16="http://schemas.microsoft.com/office/drawing/2014/main" id="{FD82F684-4F8B-F3AC-2367-DF954D2C13A4}"/>
                </a:ext>
              </a:extLst>
            </p:cNvPr>
            <p:cNvCxnSpPr>
              <a:cxnSpLocks/>
            </p:cNvCxnSpPr>
            <p:nvPr/>
          </p:nvCxnSpPr>
          <p:spPr>
            <a:xfrm>
              <a:off x="2969117" y="2706056"/>
              <a:ext cx="563282"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50" name="Straight Connector 49">
              <a:extLst>
                <a:ext uri="{FF2B5EF4-FFF2-40B4-BE49-F238E27FC236}">
                  <a16:creationId xmlns:a16="http://schemas.microsoft.com/office/drawing/2014/main" id="{6CAB0E73-6CD2-CC44-EB09-DC7589D1DAF6}"/>
                </a:ext>
              </a:extLst>
            </p:cNvPr>
            <p:cNvCxnSpPr>
              <a:cxnSpLocks/>
            </p:cNvCxnSpPr>
            <p:nvPr/>
          </p:nvCxnSpPr>
          <p:spPr>
            <a:xfrm>
              <a:off x="2980115" y="3433495"/>
              <a:ext cx="563282"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grpSp>
      <p:grpSp>
        <p:nvGrpSpPr>
          <p:cNvPr id="51" name="Group 50">
            <a:extLst>
              <a:ext uri="{FF2B5EF4-FFF2-40B4-BE49-F238E27FC236}">
                <a16:creationId xmlns:a16="http://schemas.microsoft.com/office/drawing/2014/main" id="{53BEFF7A-D72F-41B2-153D-7CC4BC2A690D}"/>
              </a:ext>
            </a:extLst>
          </p:cNvPr>
          <p:cNvGrpSpPr/>
          <p:nvPr/>
        </p:nvGrpSpPr>
        <p:grpSpPr>
          <a:xfrm>
            <a:off x="3581862" y="2413381"/>
            <a:ext cx="582135" cy="1952367"/>
            <a:chOff x="2969117" y="1271600"/>
            <a:chExt cx="582135" cy="2163463"/>
          </a:xfrm>
        </p:grpSpPr>
        <p:cxnSp>
          <p:nvCxnSpPr>
            <p:cNvPr id="52" name="Straight Connector 51">
              <a:extLst>
                <a:ext uri="{FF2B5EF4-FFF2-40B4-BE49-F238E27FC236}">
                  <a16:creationId xmlns:a16="http://schemas.microsoft.com/office/drawing/2014/main" id="{9939DC16-F576-2A37-D567-6100CBB110C7}"/>
                </a:ext>
              </a:extLst>
            </p:cNvPr>
            <p:cNvCxnSpPr>
              <a:cxnSpLocks/>
            </p:cNvCxnSpPr>
            <p:nvPr/>
          </p:nvCxnSpPr>
          <p:spPr>
            <a:xfrm>
              <a:off x="2976972" y="1271600"/>
              <a:ext cx="563282"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53" name="Straight Connector 52">
              <a:extLst>
                <a:ext uri="{FF2B5EF4-FFF2-40B4-BE49-F238E27FC236}">
                  <a16:creationId xmlns:a16="http://schemas.microsoft.com/office/drawing/2014/main" id="{8FDC56B7-5EC4-7B50-356A-725D6E8EC271}"/>
                </a:ext>
              </a:extLst>
            </p:cNvPr>
            <p:cNvCxnSpPr>
              <a:cxnSpLocks/>
            </p:cNvCxnSpPr>
            <p:nvPr/>
          </p:nvCxnSpPr>
          <p:spPr>
            <a:xfrm>
              <a:off x="2987970" y="1989614"/>
              <a:ext cx="563282"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54" name="Straight Connector 53">
              <a:extLst>
                <a:ext uri="{FF2B5EF4-FFF2-40B4-BE49-F238E27FC236}">
                  <a16:creationId xmlns:a16="http://schemas.microsoft.com/office/drawing/2014/main" id="{13738CF8-C0BD-FEC4-6160-EA45F9DC0D4E}"/>
                </a:ext>
              </a:extLst>
            </p:cNvPr>
            <p:cNvCxnSpPr>
              <a:cxnSpLocks/>
            </p:cNvCxnSpPr>
            <p:nvPr/>
          </p:nvCxnSpPr>
          <p:spPr>
            <a:xfrm>
              <a:off x="2969117" y="2706056"/>
              <a:ext cx="563282"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cxnSp>
          <p:nvCxnSpPr>
            <p:cNvPr id="55" name="Straight Connector 54">
              <a:extLst>
                <a:ext uri="{FF2B5EF4-FFF2-40B4-BE49-F238E27FC236}">
                  <a16:creationId xmlns:a16="http://schemas.microsoft.com/office/drawing/2014/main" id="{2C6CBF75-3068-743D-FDF9-C5E252B396E1}"/>
                </a:ext>
              </a:extLst>
            </p:cNvPr>
            <p:cNvCxnSpPr>
              <a:cxnSpLocks/>
            </p:cNvCxnSpPr>
            <p:nvPr/>
          </p:nvCxnSpPr>
          <p:spPr>
            <a:xfrm>
              <a:off x="2980115" y="3433495"/>
              <a:ext cx="563282" cy="1568"/>
            </a:xfrm>
            <a:prstGeom prst="line">
              <a:avLst/>
            </a:prstGeom>
            <a:solidFill>
              <a:srgbClr val="92D050"/>
            </a:solidFill>
            <a:ln>
              <a:solidFill>
                <a:srgbClr val="000000"/>
              </a:solidFill>
              <a:tailEnd type="arrow" w="med" len="med"/>
            </a:ln>
          </p:spPr>
          <p:style>
            <a:lnRef idx="1">
              <a:schemeClr val="accent1"/>
            </a:lnRef>
            <a:fillRef idx="0">
              <a:schemeClr val="accent1"/>
            </a:fillRef>
            <a:effectRef idx="0">
              <a:schemeClr val="accent1"/>
            </a:effectRef>
            <a:fontRef idx="minor"/>
          </p:style>
        </p:cxnSp>
      </p:grpSp>
      <p:sp>
        <p:nvSpPr>
          <p:cNvPr id="56" name="Rectangle 56">
            <a:extLst>
              <a:ext uri="{FF2B5EF4-FFF2-40B4-BE49-F238E27FC236}">
                <a16:creationId xmlns:a16="http://schemas.microsoft.com/office/drawing/2014/main" id="{108EC05B-D4B4-DFA9-572B-6BC7EF5DF7A7}"/>
              </a:ext>
            </a:extLst>
          </p:cNvPr>
          <p:cNvSpPr/>
          <p:nvPr/>
        </p:nvSpPr>
        <p:spPr>
          <a:xfrm>
            <a:off x="2045520" y="4704191"/>
            <a:ext cx="5570101" cy="399953"/>
          </a:xfrm>
          <a:prstGeom prst="rect">
            <a:avLst/>
          </a:prstGeom>
          <a:solidFill>
            <a:srgbClr val="FFDF79"/>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400" b="0" strike="noStrike" spc="-1">
                <a:solidFill>
                  <a:srgbClr val="000000"/>
                </a:solidFill>
                <a:latin typeface="Calibri" panose="020F0502020204030204" pitchFamily="34" charset="0"/>
                <a:ea typeface="DejaVu Sans"/>
                <a:cs typeface="Calibri" panose="020F0502020204030204" pitchFamily="34" charset="0"/>
              </a:rPr>
              <a:t>Controller (Non-secure/Secure) </a:t>
            </a:r>
            <a:endParaRPr lang="it-IT" sz="1400" b="0" strike="noStrike" spc="-1">
              <a:latin typeface="Calibri" panose="020F0502020204030204" pitchFamily="34" charset="0"/>
              <a:cs typeface="Calibri" panose="020F0502020204030204" pitchFamily="34" charset="0"/>
            </a:endParaRPr>
          </a:p>
        </p:txBody>
      </p:sp>
      <p:sp>
        <p:nvSpPr>
          <p:cNvPr id="57" name="Straight Connector 57">
            <a:extLst>
              <a:ext uri="{FF2B5EF4-FFF2-40B4-BE49-F238E27FC236}">
                <a16:creationId xmlns:a16="http://schemas.microsoft.com/office/drawing/2014/main" id="{7E523E9D-91E7-D65F-1049-03CC959A5420}"/>
              </a:ext>
            </a:extLst>
          </p:cNvPr>
          <p:cNvSpPr/>
          <p:nvPr/>
        </p:nvSpPr>
        <p:spPr>
          <a:xfrm>
            <a:off x="2060910" y="4606238"/>
            <a:ext cx="5554711" cy="360"/>
          </a:xfrm>
          <a:prstGeom prst="line">
            <a:avLst/>
          </a:prstGeom>
          <a:ln w="28575">
            <a:solidFill>
              <a:srgbClr val="000000"/>
            </a:solidFill>
          </a:ln>
        </p:spPr>
        <p:style>
          <a:lnRef idx="1">
            <a:schemeClr val="accent1"/>
          </a:lnRef>
          <a:fillRef idx="0">
            <a:schemeClr val="accent1"/>
          </a:fillRef>
          <a:effectRef idx="0">
            <a:schemeClr val="accent1"/>
          </a:effectRef>
          <a:fontRef idx="minor"/>
        </p:style>
        <p:txBody>
          <a:bodyPr/>
          <a:lstStyle/>
          <a:p>
            <a:endParaRPr lang="en-150">
              <a:latin typeface="Calibri" panose="020F0502020204030204" pitchFamily="34" charset="0"/>
              <a:cs typeface="Calibri" panose="020F0502020204030204" pitchFamily="34" charset="0"/>
            </a:endParaRPr>
          </a:p>
        </p:txBody>
      </p:sp>
      <p:sp>
        <p:nvSpPr>
          <p:cNvPr id="58" name="Rectangle 51">
            <a:extLst>
              <a:ext uri="{FF2B5EF4-FFF2-40B4-BE49-F238E27FC236}">
                <a16:creationId xmlns:a16="http://schemas.microsoft.com/office/drawing/2014/main" id="{C8AA40C0-A1F3-0602-56EB-5EAD9AB80915}"/>
              </a:ext>
            </a:extLst>
          </p:cNvPr>
          <p:cNvSpPr/>
          <p:nvPr/>
        </p:nvSpPr>
        <p:spPr>
          <a:xfrm>
            <a:off x="3992001" y="5288265"/>
            <a:ext cx="750190" cy="526388"/>
          </a:xfrm>
          <a:prstGeom prst="rect">
            <a:avLst/>
          </a:prstGeom>
          <a:solidFill>
            <a:srgbClr val="D8BEEC"/>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400" b="0" strike="noStrike" spc="-1">
                <a:solidFill>
                  <a:srgbClr val="000000"/>
                </a:solidFill>
                <a:latin typeface="Calibri" panose="020F0502020204030204" pitchFamily="34" charset="0"/>
                <a:ea typeface="DejaVu Sans"/>
                <a:cs typeface="Calibri" panose="020F0502020204030204" pitchFamily="34" charset="0"/>
              </a:rPr>
              <a:t>Global Storage</a:t>
            </a:r>
            <a:endParaRPr lang="it-IT" sz="1400" b="0" strike="noStrike" spc="-1">
              <a:latin typeface="Calibri" panose="020F0502020204030204" pitchFamily="34" charset="0"/>
              <a:cs typeface="Calibri" panose="020F0502020204030204" pitchFamily="34" charset="0"/>
            </a:endParaRPr>
          </a:p>
        </p:txBody>
      </p:sp>
      <p:sp>
        <p:nvSpPr>
          <p:cNvPr id="59" name="Rectangle 1">
            <a:extLst>
              <a:ext uri="{FF2B5EF4-FFF2-40B4-BE49-F238E27FC236}">
                <a16:creationId xmlns:a16="http://schemas.microsoft.com/office/drawing/2014/main" id="{564AE415-DE2B-E54A-073C-32417E180BE0}"/>
              </a:ext>
            </a:extLst>
          </p:cNvPr>
          <p:cNvSpPr/>
          <p:nvPr/>
        </p:nvSpPr>
        <p:spPr>
          <a:xfrm>
            <a:off x="2116114" y="5286266"/>
            <a:ext cx="681155" cy="526380"/>
          </a:xfrm>
          <a:prstGeom prst="rect">
            <a:avLst/>
          </a:prstGeom>
          <a:solidFill>
            <a:srgbClr val="FF0000"/>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400" b="0" strike="noStrike" spc="-1">
                <a:solidFill>
                  <a:srgbClr val="FFFFFF"/>
                </a:solidFill>
                <a:latin typeface="Calibri" panose="020F0502020204030204" pitchFamily="34" charset="0"/>
                <a:ea typeface="DejaVu Sans"/>
                <a:cs typeface="Calibri" panose="020F0502020204030204" pitchFamily="34" charset="0"/>
              </a:rPr>
              <a:t> MPAI Store</a:t>
            </a:r>
            <a:endParaRPr lang="it-IT" sz="1400" b="0" strike="noStrike" spc="-1">
              <a:latin typeface="Calibri" panose="020F0502020204030204" pitchFamily="34" charset="0"/>
              <a:cs typeface="Calibri" panose="020F0502020204030204" pitchFamily="34" charset="0"/>
            </a:endParaRPr>
          </a:p>
        </p:txBody>
      </p:sp>
      <p:sp>
        <p:nvSpPr>
          <p:cNvPr id="60" name="Rectangle 52">
            <a:extLst>
              <a:ext uri="{FF2B5EF4-FFF2-40B4-BE49-F238E27FC236}">
                <a16:creationId xmlns:a16="http://schemas.microsoft.com/office/drawing/2014/main" id="{F3AD15FA-4190-2BAC-005C-128E5BAD3CEB}"/>
              </a:ext>
            </a:extLst>
          </p:cNvPr>
          <p:cNvSpPr/>
          <p:nvPr/>
        </p:nvSpPr>
        <p:spPr>
          <a:xfrm>
            <a:off x="4844597" y="5287743"/>
            <a:ext cx="681155" cy="527530"/>
          </a:xfrm>
          <a:prstGeom prst="rect">
            <a:avLst/>
          </a:prstGeom>
          <a:solidFill>
            <a:schemeClr val="accent6">
              <a:lumMod val="20000"/>
              <a:lumOff val="80000"/>
            </a:schemeClr>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400" b="0" strike="noStrike" spc="-1">
                <a:solidFill>
                  <a:srgbClr val="000000"/>
                </a:solidFill>
                <a:latin typeface="Calibri" panose="020F0502020204030204" pitchFamily="34" charset="0"/>
                <a:ea typeface="DejaVu Sans"/>
                <a:cs typeface="Calibri" panose="020F0502020204030204" pitchFamily="34" charset="0"/>
              </a:rPr>
              <a:t>Access</a:t>
            </a:r>
            <a:endParaRPr lang="it-IT" sz="1400" b="0" strike="noStrike" spc="-1">
              <a:latin typeface="Calibri" panose="020F0502020204030204" pitchFamily="34" charset="0"/>
              <a:cs typeface="Calibri" panose="020F0502020204030204" pitchFamily="34" charset="0"/>
            </a:endParaRPr>
          </a:p>
        </p:txBody>
      </p:sp>
      <p:sp>
        <p:nvSpPr>
          <p:cNvPr id="61" name="TextBox 52">
            <a:extLst>
              <a:ext uri="{FF2B5EF4-FFF2-40B4-BE49-F238E27FC236}">
                <a16:creationId xmlns:a16="http://schemas.microsoft.com/office/drawing/2014/main" id="{1A40B274-403F-9D20-C8C0-104C1B00CD6D}"/>
              </a:ext>
            </a:extLst>
          </p:cNvPr>
          <p:cNvSpPr/>
          <p:nvPr/>
        </p:nvSpPr>
        <p:spPr>
          <a:xfrm>
            <a:off x="2952453" y="3056847"/>
            <a:ext cx="461665" cy="682238"/>
          </a:xfrm>
          <a:prstGeom prst="rect">
            <a:avLst/>
          </a:prstGeom>
          <a:noFill/>
        </p:spPr>
        <p:txBody>
          <a:bodyPr vert="vert270" wrap="none" rtlCol="0">
            <a:spAutoFit/>
          </a:bodyPr>
          <a:lstStyle/>
          <a:p>
            <a:r>
              <a:rPr lang="en-GB">
                <a:latin typeface="Calibri" panose="020F0502020204030204" pitchFamily="34" charset="0"/>
                <a:cs typeface="Calibri" panose="020F0502020204030204" pitchFamily="34" charset="0"/>
              </a:rPr>
              <a:t>Inputs</a:t>
            </a:r>
            <a:endParaRPr lang="it-IT">
              <a:latin typeface="Calibri" panose="020F0502020204030204" pitchFamily="34" charset="0"/>
              <a:cs typeface="Calibri" panose="020F0502020204030204" pitchFamily="34" charset="0"/>
            </a:endParaRPr>
          </a:p>
        </p:txBody>
      </p:sp>
      <p:sp>
        <p:nvSpPr>
          <p:cNvPr id="62" name="TextBox 53">
            <a:extLst>
              <a:ext uri="{FF2B5EF4-FFF2-40B4-BE49-F238E27FC236}">
                <a16:creationId xmlns:a16="http://schemas.microsoft.com/office/drawing/2014/main" id="{B6E94F3B-EEAB-03A2-5050-FA27985F0614}"/>
              </a:ext>
            </a:extLst>
          </p:cNvPr>
          <p:cNvSpPr/>
          <p:nvPr/>
        </p:nvSpPr>
        <p:spPr>
          <a:xfrm>
            <a:off x="10180196" y="2918370"/>
            <a:ext cx="461665" cy="853760"/>
          </a:xfrm>
          <a:prstGeom prst="rect">
            <a:avLst/>
          </a:prstGeom>
          <a:noFill/>
        </p:spPr>
        <p:txBody>
          <a:bodyPr vert="vert" wrap="none" rtlCol="0">
            <a:spAutoFit/>
          </a:bodyPr>
          <a:lstStyle/>
          <a:p>
            <a:r>
              <a:rPr lang="en-GB">
                <a:latin typeface="Calibri" panose="020F0502020204030204" pitchFamily="34" charset="0"/>
                <a:cs typeface="Calibri" panose="020F0502020204030204" pitchFamily="34" charset="0"/>
              </a:rPr>
              <a:t>Outputs</a:t>
            </a:r>
            <a:endParaRPr lang="it-IT">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69865F2A-0265-0983-BCF6-E19AD9EEAEE4}"/>
              </a:ext>
            </a:extLst>
          </p:cNvPr>
          <p:cNvSpPr txBox="1"/>
          <p:nvPr/>
        </p:nvSpPr>
        <p:spPr>
          <a:xfrm>
            <a:off x="9629866" y="5036658"/>
            <a:ext cx="853104" cy="369332"/>
          </a:xfrm>
          <a:prstGeom prst="rect">
            <a:avLst/>
          </a:prstGeom>
          <a:noFill/>
        </p:spPr>
        <p:txBody>
          <a:bodyPr wrap="square" rtlCol="0">
            <a:spAutoFit/>
          </a:bodyPr>
          <a:lstStyle/>
          <a:p>
            <a:r>
              <a:rPr lang="en-GB">
                <a:latin typeface="Calibri" panose="020F0502020204030204" pitchFamily="34" charset="0"/>
                <a:cs typeface="Calibri" panose="020F0502020204030204" pitchFamily="34" charset="0"/>
              </a:rPr>
              <a:t>SAL</a:t>
            </a:r>
          </a:p>
        </p:txBody>
      </p:sp>
      <p:sp>
        <p:nvSpPr>
          <p:cNvPr id="64" name="Rectangle 5">
            <a:extLst>
              <a:ext uri="{FF2B5EF4-FFF2-40B4-BE49-F238E27FC236}">
                <a16:creationId xmlns:a16="http://schemas.microsoft.com/office/drawing/2014/main" id="{EAA37D1B-4C9A-8665-0573-F6CC01C68CEF}"/>
              </a:ext>
            </a:extLst>
          </p:cNvPr>
          <p:cNvSpPr/>
          <p:nvPr/>
        </p:nvSpPr>
        <p:spPr>
          <a:xfrm>
            <a:off x="2864234" y="5286266"/>
            <a:ext cx="1027145" cy="529244"/>
          </a:xfrm>
          <a:prstGeom prst="rect">
            <a:avLst/>
          </a:prstGeom>
          <a:solidFill>
            <a:schemeClr val="accent1">
              <a:lumMod val="60000"/>
              <a:lumOff val="40000"/>
            </a:schemeClr>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400" b="0" strike="noStrike" spc="-1" err="1">
                <a:solidFill>
                  <a:srgbClr val="000000"/>
                </a:solidFill>
                <a:latin typeface="Calibri" panose="020F0502020204030204" pitchFamily="34" charset="0"/>
                <a:ea typeface="DejaVu Sans"/>
                <a:cs typeface="Calibri" panose="020F0502020204030204" pitchFamily="34" charset="0"/>
              </a:rPr>
              <a:t>Communi</a:t>
            </a:r>
            <a:r>
              <a:rPr lang="en-GB" sz="1400" b="0" strike="noStrike" spc="-1">
                <a:solidFill>
                  <a:srgbClr val="000000"/>
                </a:solidFill>
                <a:latin typeface="Calibri" panose="020F0502020204030204" pitchFamily="34" charset="0"/>
                <a:ea typeface="DejaVu Sans"/>
                <a:cs typeface="Calibri" panose="020F0502020204030204" pitchFamily="34" charset="0"/>
              </a:rPr>
              <a:t>-cation</a:t>
            </a:r>
            <a:endParaRPr lang="it-IT" sz="1400" b="0" strike="noStrike" spc="-1">
              <a:latin typeface="Calibri" panose="020F0502020204030204" pitchFamily="34" charset="0"/>
              <a:cs typeface="Calibri" panose="020F0502020204030204" pitchFamily="34" charset="0"/>
            </a:endParaRPr>
          </a:p>
        </p:txBody>
      </p:sp>
      <p:cxnSp>
        <p:nvCxnSpPr>
          <p:cNvPr id="65" name="Straight Connector 64">
            <a:extLst>
              <a:ext uri="{FF2B5EF4-FFF2-40B4-BE49-F238E27FC236}">
                <a16:creationId xmlns:a16="http://schemas.microsoft.com/office/drawing/2014/main" id="{7E2EA97E-FDB3-3291-2D61-F66A654D7D63}"/>
              </a:ext>
            </a:extLst>
          </p:cNvPr>
          <p:cNvCxnSpPr>
            <a:cxnSpLocks/>
          </p:cNvCxnSpPr>
          <p:nvPr/>
        </p:nvCxnSpPr>
        <p:spPr>
          <a:xfrm>
            <a:off x="2864234" y="5201677"/>
            <a:ext cx="1034629" cy="0"/>
          </a:xfrm>
          <a:prstGeom prst="line">
            <a:avLst/>
          </a:prstGeom>
          <a:ln w="28575">
            <a:solidFill>
              <a:srgbClr val="000000"/>
            </a:solidFill>
          </a:ln>
        </p:spPr>
        <p:style>
          <a:lnRef idx="1">
            <a:schemeClr val="accent1"/>
          </a:lnRef>
          <a:fillRef idx="0">
            <a:schemeClr val="accent1"/>
          </a:fillRef>
          <a:effectRef idx="0">
            <a:schemeClr val="accent1"/>
          </a:effectRef>
          <a:fontRef idx="minor"/>
        </p:style>
      </p:cxnSp>
      <p:cxnSp>
        <p:nvCxnSpPr>
          <p:cNvPr id="66" name="Straight Connector 65">
            <a:extLst>
              <a:ext uri="{FF2B5EF4-FFF2-40B4-BE49-F238E27FC236}">
                <a16:creationId xmlns:a16="http://schemas.microsoft.com/office/drawing/2014/main" id="{3DC72FE6-C083-57E3-FB94-88BE32D09377}"/>
              </a:ext>
            </a:extLst>
          </p:cNvPr>
          <p:cNvCxnSpPr/>
          <p:nvPr/>
        </p:nvCxnSpPr>
        <p:spPr>
          <a:xfrm flipV="1">
            <a:off x="4034046" y="5202284"/>
            <a:ext cx="695892" cy="4"/>
          </a:xfrm>
          <a:prstGeom prst="line">
            <a:avLst/>
          </a:prstGeom>
          <a:ln w="28575">
            <a:solidFill>
              <a:srgbClr val="000000"/>
            </a:solidFill>
          </a:ln>
        </p:spPr>
        <p:style>
          <a:lnRef idx="1">
            <a:schemeClr val="accent1"/>
          </a:lnRef>
          <a:fillRef idx="0">
            <a:schemeClr val="accent1"/>
          </a:fillRef>
          <a:effectRef idx="0">
            <a:schemeClr val="accent1"/>
          </a:effectRef>
          <a:fontRef idx="minor"/>
        </p:style>
      </p:cxnSp>
      <p:cxnSp>
        <p:nvCxnSpPr>
          <p:cNvPr id="67" name="Straight Connector 66">
            <a:extLst>
              <a:ext uri="{FF2B5EF4-FFF2-40B4-BE49-F238E27FC236}">
                <a16:creationId xmlns:a16="http://schemas.microsoft.com/office/drawing/2014/main" id="{396E08D3-F3B2-E0D8-A3C0-68907B9D911F}"/>
              </a:ext>
            </a:extLst>
          </p:cNvPr>
          <p:cNvCxnSpPr/>
          <p:nvPr/>
        </p:nvCxnSpPr>
        <p:spPr>
          <a:xfrm flipV="1">
            <a:off x="4872253" y="5202286"/>
            <a:ext cx="630576" cy="4"/>
          </a:xfrm>
          <a:prstGeom prst="line">
            <a:avLst/>
          </a:prstGeom>
          <a:ln w="28575">
            <a:solidFill>
              <a:srgbClr val="000000"/>
            </a:solidFill>
          </a:ln>
        </p:spPr>
        <p:style>
          <a:lnRef idx="1">
            <a:schemeClr val="accent1"/>
          </a:lnRef>
          <a:fillRef idx="0">
            <a:schemeClr val="accent1"/>
          </a:fillRef>
          <a:effectRef idx="0">
            <a:schemeClr val="accent1"/>
          </a:effectRef>
          <a:fontRef idx="minor"/>
        </p:style>
      </p:cxnSp>
      <p:cxnSp>
        <p:nvCxnSpPr>
          <p:cNvPr id="68" name="Straight Connector 67">
            <a:extLst>
              <a:ext uri="{FF2B5EF4-FFF2-40B4-BE49-F238E27FC236}">
                <a16:creationId xmlns:a16="http://schemas.microsoft.com/office/drawing/2014/main" id="{C0F8E4ED-A1F9-8B8A-731E-21695B362B89}"/>
              </a:ext>
            </a:extLst>
          </p:cNvPr>
          <p:cNvCxnSpPr/>
          <p:nvPr/>
        </p:nvCxnSpPr>
        <p:spPr>
          <a:xfrm flipV="1">
            <a:off x="2144552" y="5202283"/>
            <a:ext cx="630576" cy="4"/>
          </a:xfrm>
          <a:prstGeom prst="line">
            <a:avLst/>
          </a:prstGeom>
          <a:ln w="28575">
            <a:solidFill>
              <a:srgbClr val="000000"/>
            </a:solidFill>
          </a:ln>
        </p:spPr>
        <p:style>
          <a:lnRef idx="1">
            <a:schemeClr val="accent1"/>
          </a:lnRef>
          <a:fillRef idx="0">
            <a:schemeClr val="accent1"/>
          </a:fillRef>
          <a:effectRef idx="0">
            <a:schemeClr val="accent1"/>
          </a:effectRef>
          <a:fontRef idx="minor"/>
        </p:style>
      </p:cxnSp>
      <p:sp>
        <p:nvSpPr>
          <p:cNvPr id="69" name="Rectangle 4">
            <a:extLst>
              <a:ext uri="{FF2B5EF4-FFF2-40B4-BE49-F238E27FC236}">
                <a16:creationId xmlns:a16="http://schemas.microsoft.com/office/drawing/2014/main" id="{D5AE3F32-DACB-7C13-9727-2A321F33410B}"/>
              </a:ext>
            </a:extLst>
          </p:cNvPr>
          <p:cNvSpPr/>
          <p:nvPr/>
        </p:nvSpPr>
        <p:spPr>
          <a:xfrm>
            <a:off x="8434339" y="5271485"/>
            <a:ext cx="1135788" cy="529341"/>
          </a:xfrm>
          <a:prstGeom prst="rect">
            <a:avLst/>
          </a:prstGeom>
          <a:solidFill>
            <a:schemeClr val="accent2"/>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400" b="0" strike="noStrike" spc="-1">
                <a:solidFill>
                  <a:srgbClr val="000000"/>
                </a:solidFill>
                <a:latin typeface="Calibri" panose="020F0502020204030204" pitchFamily="34" charset="0"/>
                <a:ea typeface="DejaVu Sans"/>
                <a:cs typeface="Calibri" panose="020F0502020204030204" pitchFamily="34" charset="0"/>
              </a:rPr>
              <a:t>Attestation Service</a:t>
            </a:r>
            <a:endParaRPr lang="it-IT" sz="1400" b="0" strike="noStrike" spc="-1">
              <a:latin typeface="Calibri" panose="020F0502020204030204" pitchFamily="34" charset="0"/>
              <a:cs typeface="Calibri" panose="020F0502020204030204" pitchFamily="34" charset="0"/>
            </a:endParaRPr>
          </a:p>
        </p:txBody>
      </p:sp>
      <p:sp>
        <p:nvSpPr>
          <p:cNvPr id="70" name="Rectangle 69">
            <a:extLst>
              <a:ext uri="{FF2B5EF4-FFF2-40B4-BE49-F238E27FC236}">
                <a16:creationId xmlns:a16="http://schemas.microsoft.com/office/drawing/2014/main" id="{B9FD3145-62C9-D268-4F40-86DF71BDE36F}"/>
              </a:ext>
            </a:extLst>
          </p:cNvPr>
          <p:cNvSpPr/>
          <p:nvPr/>
        </p:nvSpPr>
        <p:spPr>
          <a:xfrm>
            <a:off x="7172734" y="5282926"/>
            <a:ext cx="1201866" cy="529342"/>
          </a:xfrm>
          <a:prstGeom prst="rect">
            <a:avLst/>
          </a:prstGeom>
          <a:solidFill>
            <a:schemeClr val="accent2"/>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400" b="0" strike="noStrike" spc="-1">
                <a:solidFill>
                  <a:srgbClr val="000000"/>
                </a:solidFill>
                <a:latin typeface="Calibri" panose="020F0502020204030204" pitchFamily="34" charset="0"/>
                <a:ea typeface="DejaVu Sans"/>
                <a:cs typeface="Calibri" panose="020F0502020204030204" pitchFamily="34" charset="0"/>
              </a:rPr>
              <a:t>Encryption Service</a:t>
            </a:r>
            <a:endParaRPr lang="it-IT" sz="1400" b="0" strike="noStrike" spc="-1">
              <a:latin typeface="Calibri" panose="020F0502020204030204" pitchFamily="34" charset="0"/>
              <a:cs typeface="Calibri" panose="020F0502020204030204" pitchFamily="34" charset="0"/>
            </a:endParaRPr>
          </a:p>
        </p:txBody>
      </p:sp>
      <p:sp>
        <p:nvSpPr>
          <p:cNvPr id="71" name="Rectangle 4">
            <a:extLst>
              <a:ext uri="{FF2B5EF4-FFF2-40B4-BE49-F238E27FC236}">
                <a16:creationId xmlns:a16="http://schemas.microsoft.com/office/drawing/2014/main" id="{621EBF39-1378-C8CF-2CE3-AE54D75A54F5}"/>
              </a:ext>
            </a:extLst>
          </p:cNvPr>
          <p:cNvSpPr/>
          <p:nvPr/>
        </p:nvSpPr>
        <p:spPr>
          <a:xfrm>
            <a:off x="5605538" y="5285303"/>
            <a:ext cx="1507457" cy="529342"/>
          </a:xfrm>
          <a:prstGeom prst="rect">
            <a:avLst/>
          </a:prstGeom>
          <a:solidFill>
            <a:schemeClr val="accent2"/>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400" b="0" strike="noStrike" spc="-1">
                <a:solidFill>
                  <a:srgbClr val="000000"/>
                </a:solidFill>
                <a:latin typeface="Calibri" panose="020F0502020204030204" pitchFamily="34" charset="0"/>
                <a:ea typeface="DejaVu Sans"/>
                <a:cs typeface="Calibri" panose="020F0502020204030204" pitchFamily="34" charset="0"/>
              </a:rPr>
              <a:t>Communication Service</a:t>
            </a:r>
            <a:endParaRPr lang="it-IT" sz="1400" b="0" strike="noStrike" spc="-1">
              <a:latin typeface="Calibri" panose="020F0502020204030204" pitchFamily="34" charset="0"/>
              <a:cs typeface="Calibri" panose="020F0502020204030204" pitchFamily="34" charset="0"/>
            </a:endParaRPr>
          </a:p>
        </p:txBody>
      </p:sp>
      <p:cxnSp>
        <p:nvCxnSpPr>
          <p:cNvPr id="72" name="Straight Connector 71">
            <a:extLst>
              <a:ext uri="{FF2B5EF4-FFF2-40B4-BE49-F238E27FC236}">
                <a16:creationId xmlns:a16="http://schemas.microsoft.com/office/drawing/2014/main" id="{06FE9A08-59E6-A975-34A4-B920C7AB9D33}"/>
              </a:ext>
            </a:extLst>
          </p:cNvPr>
          <p:cNvCxnSpPr>
            <a:cxnSpLocks/>
          </p:cNvCxnSpPr>
          <p:nvPr/>
        </p:nvCxnSpPr>
        <p:spPr>
          <a:xfrm flipV="1">
            <a:off x="5586930" y="5202298"/>
            <a:ext cx="3948501" cy="4"/>
          </a:xfrm>
          <a:prstGeom prst="line">
            <a:avLst/>
          </a:prstGeom>
          <a:ln w="28575">
            <a:solidFill>
              <a:srgbClr val="000000"/>
            </a:solidFill>
          </a:ln>
        </p:spPr>
        <p:style>
          <a:lnRef idx="1">
            <a:schemeClr val="accent1"/>
          </a:lnRef>
          <a:fillRef idx="0">
            <a:schemeClr val="accent1"/>
          </a:fillRef>
          <a:effectRef idx="0">
            <a:schemeClr val="accent1"/>
          </a:effectRef>
          <a:fontRef idx="minor"/>
        </p:style>
      </p:cxnSp>
      <p:cxnSp>
        <p:nvCxnSpPr>
          <p:cNvPr id="73" name="Straight Connector 72">
            <a:extLst>
              <a:ext uri="{FF2B5EF4-FFF2-40B4-BE49-F238E27FC236}">
                <a16:creationId xmlns:a16="http://schemas.microsoft.com/office/drawing/2014/main" id="{5584B096-4308-4796-08E2-746FCC854E71}"/>
              </a:ext>
            </a:extLst>
          </p:cNvPr>
          <p:cNvCxnSpPr>
            <a:cxnSpLocks/>
          </p:cNvCxnSpPr>
          <p:nvPr/>
        </p:nvCxnSpPr>
        <p:spPr>
          <a:xfrm>
            <a:off x="4481986" y="3315789"/>
            <a:ext cx="1034629" cy="0"/>
          </a:xfrm>
          <a:prstGeom prst="line">
            <a:avLst/>
          </a:prstGeom>
          <a:ln w="19050">
            <a:solidFill>
              <a:srgbClr val="000000"/>
            </a:solidFill>
          </a:ln>
        </p:spPr>
        <p:style>
          <a:lnRef idx="1">
            <a:schemeClr val="accent1"/>
          </a:lnRef>
          <a:fillRef idx="0">
            <a:schemeClr val="accent1"/>
          </a:fillRef>
          <a:effectRef idx="0">
            <a:schemeClr val="accent1"/>
          </a:effectRef>
          <a:fontRef idx="minor"/>
        </p:style>
      </p:cxnSp>
      <p:grpSp>
        <p:nvGrpSpPr>
          <p:cNvPr id="74" name="Group 73">
            <a:extLst>
              <a:ext uri="{FF2B5EF4-FFF2-40B4-BE49-F238E27FC236}">
                <a16:creationId xmlns:a16="http://schemas.microsoft.com/office/drawing/2014/main" id="{8944A621-DCDF-506C-794F-EC325A431508}"/>
              </a:ext>
            </a:extLst>
          </p:cNvPr>
          <p:cNvGrpSpPr/>
          <p:nvPr/>
        </p:nvGrpSpPr>
        <p:grpSpPr>
          <a:xfrm>
            <a:off x="4347978" y="3412020"/>
            <a:ext cx="1333370" cy="951798"/>
            <a:chOff x="4347978" y="2661733"/>
            <a:chExt cx="1333370" cy="711130"/>
          </a:xfrm>
        </p:grpSpPr>
        <p:sp>
          <p:nvSpPr>
            <p:cNvPr id="75" name="Rectangle 58">
              <a:extLst>
                <a:ext uri="{FF2B5EF4-FFF2-40B4-BE49-F238E27FC236}">
                  <a16:creationId xmlns:a16="http://schemas.microsoft.com/office/drawing/2014/main" id="{6432B432-5CCD-01AA-F134-05C06018603A}"/>
                </a:ext>
              </a:extLst>
            </p:cNvPr>
            <p:cNvSpPr/>
            <p:nvPr/>
          </p:nvSpPr>
          <p:spPr>
            <a:xfrm>
              <a:off x="4347978" y="2661733"/>
              <a:ext cx="1329676" cy="361641"/>
            </a:xfrm>
            <a:prstGeom prst="rect">
              <a:avLst/>
            </a:prstGeom>
            <a:solidFill>
              <a:srgbClr val="7DDDFF"/>
            </a:solidFill>
            <a:ln>
              <a:solidFill>
                <a:srgbClr val="FF000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200" b="0" strike="noStrike" spc="-1">
                  <a:solidFill>
                    <a:srgbClr val="000000"/>
                  </a:solidFill>
                  <a:latin typeface="Calibri" panose="020F0502020204030204" pitchFamily="34" charset="0"/>
                  <a:ea typeface="DejaVu Sans"/>
                  <a:cs typeface="Calibri" panose="020F0502020204030204" pitchFamily="34" charset="0"/>
                </a:rPr>
                <a:t>AIM/AIW Storage</a:t>
              </a:r>
            </a:p>
            <a:p>
              <a:pPr algn="ctr">
                <a:lnSpc>
                  <a:spcPct val="100000"/>
                </a:lnSpc>
                <a:buNone/>
              </a:pPr>
              <a:r>
                <a:rPr lang="en-GB" sz="1200" spc="-1">
                  <a:solidFill>
                    <a:srgbClr val="000000"/>
                  </a:solidFill>
                  <a:latin typeface="Calibri" panose="020F0502020204030204" pitchFamily="34" charset="0"/>
                  <a:ea typeface="DejaVu Sans"/>
                  <a:cs typeface="Calibri" panose="020F0502020204030204" pitchFamily="34" charset="0"/>
                </a:rPr>
                <a:t>(non-secure)</a:t>
              </a:r>
              <a:endParaRPr lang="en-GB" sz="1200" b="0" strike="noStrike" spc="-1">
                <a:solidFill>
                  <a:srgbClr val="000000"/>
                </a:solidFill>
                <a:latin typeface="Calibri" panose="020F0502020204030204" pitchFamily="34" charset="0"/>
                <a:ea typeface="DejaVu Sans"/>
                <a:cs typeface="Calibri" panose="020F0502020204030204" pitchFamily="34" charset="0"/>
              </a:endParaRPr>
            </a:p>
          </p:txBody>
        </p:sp>
        <p:sp>
          <p:nvSpPr>
            <p:cNvPr id="76" name="Rectangle 58">
              <a:extLst>
                <a:ext uri="{FF2B5EF4-FFF2-40B4-BE49-F238E27FC236}">
                  <a16:creationId xmlns:a16="http://schemas.microsoft.com/office/drawing/2014/main" id="{6319A5FD-8273-AC7F-8C1A-0C21E8CCBE6B}"/>
                </a:ext>
              </a:extLst>
            </p:cNvPr>
            <p:cNvSpPr/>
            <p:nvPr/>
          </p:nvSpPr>
          <p:spPr>
            <a:xfrm>
              <a:off x="4351672" y="3023210"/>
              <a:ext cx="1329676" cy="349653"/>
            </a:xfrm>
            <a:prstGeom prst="rect">
              <a:avLst/>
            </a:prstGeom>
            <a:solidFill>
              <a:srgbClr val="7DDDFF"/>
            </a:solidFill>
            <a:ln>
              <a:solidFill>
                <a:srgbClr val="FF000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n-GB" sz="1200" b="0" strike="noStrike" spc="-1">
                  <a:solidFill>
                    <a:srgbClr val="000000"/>
                  </a:solidFill>
                  <a:latin typeface="Calibri" panose="020F0502020204030204" pitchFamily="34" charset="0"/>
                  <a:ea typeface="DejaVu Sans"/>
                  <a:cs typeface="Calibri" panose="020F0502020204030204" pitchFamily="34" charset="0"/>
                </a:rPr>
                <a:t>AIM/AIW Storage</a:t>
              </a:r>
            </a:p>
            <a:p>
              <a:pPr algn="ctr">
                <a:lnSpc>
                  <a:spcPct val="100000"/>
                </a:lnSpc>
                <a:buNone/>
              </a:pPr>
              <a:r>
                <a:rPr lang="en-GB" sz="1200" spc="-1">
                  <a:solidFill>
                    <a:srgbClr val="000000"/>
                  </a:solidFill>
                  <a:latin typeface="Calibri" panose="020F0502020204030204" pitchFamily="34" charset="0"/>
                  <a:ea typeface="DejaVu Sans"/>
                  <a:cs typeface="Calibri" panose="020F0502020204030204" pitchFamily="34" charset="0"/>
                </a:rPr>
                <a:t>(secure)</a:t>
              </a:r>
              <a:endParaRPr lang="en-GB" sz="1200" b="0" strike="noStrike" spc="-1">
                <a:solidFill>
                  <a:srgbClr val="000000"/>
                </a:solidFill>
                <a:latin typeface="Calibri" panose="020F0502020204030204" pitchFamily="34" charset="0"/>
                <a:ea typeface="DejaVu Sans"/>
                <a:cs typeface="Calibri" panose="020F0502020204030204" pitchFamily="34" charset="0"/>
              </a:endParaRPr>
            </a:p>
          </p:txBody>
        </p:sp>
      </p:grpSp>
      <p:sp>
        <p:nvSpPr>
          <p:cNvPr id="3" name="Segnaposto numero diapositiva 2">
            <a:extLst>
              <a:ext uri="{FF2B5EF4-FFF2-40B4-BE49-F238E27FC236}">
                <a16:creationId xmlns:a16="http://schemas.microsoft.com/office/drawing/2014/main" id="{5DDA692F-6FF7-C1B7-E357-8720043EAB2E}"/>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2646377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75" y="1467445"/>
            <a:ext cx="10868745" cy="590649"/>
          </a:xfrm>
          <a:prstGeom prst="rect">
            <a:avLst/>
          </a:prstGeom>
          <a:noFill/>
          <a:ln/>
        </p:spPr>
        <p:txBody>
          <a:bodyPr wrap="none" lIns="0" tIns="0" rIns="0" bIns="0" rtlCol="0" anchor="t"/>
          <a:lstStyle/>
          <a:p>
            <a:pPr marL="0" indent="0" algn="l">
              <a:lnSpc>
                <a:spcPct val="104000"/>
              </a:lnSpc>
              <a:buNone/>
            </a:pPr>
            <a:r>
              <a:rPr lang="en-US" sz="3700" b="1" dirty="0">
                <a:solidFill>
                  <a:srgbClr val="074A95"/>
                </a:solidFill>
                <a:latin typeface="Garamond Bold" pitchFamily="34" charset="0"/>
                <a:ea typeface="Garamond Bold" pitchFamily="34" charset="-122"/>
                <a:cs typeface="Garamond Bold" pitchFamily="34" charset="-120"/>
              </a:rPr>
              <a:t>Why an AI Passport Standard?</a:t>
            </a:r>
            <a:endParaRPr lang="en-US" sz="37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436118"/>
            <a:ext cx="3496877" cy="2954437"/>
          </a:xfrm>
          <a:prstGeom prst="rect">
            <a:avLst/>
          </a:prstGeom>
        </p:spPr>
      </p:pic>
      <p:sp>
        <p:nvSpPr>
          <p:cNvPr id="4" name="Text 1"/>
          <p:cNvSpPr/>
          <p:nvPr/>
        </p:nvSpPr>
        <p:spPr>
          <a:xfrm>
            <a:off x="977479" y="2650530"/>
            <a:ext cx="2966467" cy="590550"/>
          </a:xfrm>
          <a:prstGeom prst="rect">
            <a:avLst/>
          </a:prstGeom>
          <a:noFill/>
          <a:ln/>
        </p:spPr>
        <p:txBody>
          <a:bodyPr wrap="square" lIns="0" tIns="0" rIns="0" bIns="0" rtlCol="0" anchor="t">
            <a:normAutofit/>
          </a:bodyPr>
          <a:lstStyle/>
          <a:p>
            <a:pPr marL="0" indent="0" algn="l">
              <a:lnSpc>
                <a:spcPct val="104000"/>
              </a:lnSpc>
              <a:buNone/>
            </a:pPr>
            <a:r>
              <a:rPr lang="en-US" sz="1850" b="1" dirty="0">
                <a:solidFill>
                  <a:srgbClr val="4C4C4D"/>
                </a:solidFill>
                <a:latin typeface="Garamond Bold" pitchFamily="34" charset="0"/>
                <a:ea typeface="Garamond Bold" pitchFamily="34" charset="-122"/>
                <a:cs typeface="Garamond Bold" pitchFamily="34" charset="-120"/>
              </a:rPr>
              <a:t>Difficulty in finding the right AI for right job</a:t>
            </a:r>
            <a:endParaRPr lang="en-US" sz="1850" dirty="0"/>
          </a:p>
        </p:txBody>
      </p:sp>
      <p:sp>
        <p:nvSpPr>
          <p:cNvPr id="5" name="Text 2"/>
          <p:cNvSpPr/>
          <p:nvPr/>
        </p:nvSpPr>
        <p:spPr>
          <a:xfrm>
            <a:off x="977479" y="3354487"/>
            <a:ext cx="2966467" cy="1209675"/>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Finding the right AI for the right job remains a significant challenge across industries, with no standardized way to compare or evaluate AI systems.</a:t>
            </a:r>
            <a:endParaRPr lang="en-US" sz="14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7359" y="2436118"/>
            <a:ext cx="3496877" cy="2954437"/>
          </a:xfrm>
          <a:prstGeom prst="rect">
            <a:avLst/>
          </a:prstGeom>
        </p:spPr>
      </p:pic>
      <p:sp>
        <p:nvSpPr>
          <p:cNvPr id="7" name="Text 3"/>
          <p:cNvSpPr/>
          <p:nvPr/>
        </p:nvSpPr>
        <p:spPr>
          <a:xfrm>
            <a:off x="4663363" y="2650530"/>
            <a:ext cx="2966467" cy="295275"/>
          </a:xfrm>
          <a:prstGeom prst="rect">
            <a:avLst/>
          </a:prstGeom>
          <a:noFill/>
          <a:ln/>
        </p:spPr>
        <p:txBody>
          <a:bodyPr wrap="none" lIns="0" tIns="0" rIns="0" bIns="0" rtlCol="0" anchor="t"/>
          <a:lstStyle/>
          <a:p>
            <a:pPr marL="0" indent="0" algn="l">
              <a:lnSpc>
                <a:spcPct val="104000"/>
              </a:lnSpc>
              <a:buNone/>
            </a:pPr>
            <a:r>
              <a:rPr lang="en-US" sz="1850" b="1" dirty="0">
                <a:solidFill>
                  <a:srgbClr val="4C4C4D"/>
                </a:solidFill>
                <a:latin typeface="Garamond Bold" pitchFamily="34" charset="0"/>
                <a:ea typeface="Garamond Bold" pitchFamily="34" charset="-122"/>
                <a:cs typeface="Garamond Bold" pitchFamily="34" charset="-120"/>
              </a:rPr>
              <a:t>Compliance with regulations</a:t>
            </a:r>
            <a:endParaRPr lang="en-US" sz="1850" dirty="0"/>
          </a:p>
        </p:txBody>
      </p:sp>
      <p:sp>
        <p:nvSpPr>
          <p:cNvPr id="8" name="Text 4"/>
          <p:cNvSpPr/>
          <p:nvPr/>
        </p:nvSpPr>
        <p:spPr>
          <a:xfrm>
            <a:off x="4663363" y="3059212"/>
            <a:ext cx="2966467" cy="2116931"/>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Current regs give loose definitions of how to comply. There is a need for automatic check that an AI can be technically and legally used. Standard way to describe the risk, but no standard way what is provided to cope with the risk.</a:t>
            </a:r>
            <a:endParaRPr lang="en-US" sz="14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33244" y="2436118"/>
            <a:ext cx="3496877" cy="2954437"/>
          </a:xfrm>
          <a:prstGeom prst="rect">
            <a:avLst/>
          </a:prstGeom>
        </p:spPr>
      </p:pic>
      <p:sp>
        <p:nvSpPr>
          <p:cNvPr id="10" name="Text 5"/>
          <p:cNvSpPr/>
          <p:nvPr/>
        </p:nvSpPr>
        <p:spPr>
          <a:xfrm>
            <a:off x="8349247" y="2650530"/>
            <a:ext cx="2966467" cy="590550"/>
          </a:xfrm>
          <a:prstGeom prst="rect">
            <a:avLst/>
          </a:prstGeom>
          <a:noFill/>
          <a:ln/>
        </p:spPr>
        <p:txBody>
          <a:bodyPr wrap="square" lIns="0" tIns="0" rIns="0" bIns="0" rtlCol="0" anchor="t">
            <a:normAutofit/>
          </a:bodyPr>
          <a:lstStyle/>
          <a:p>
            <a:pPr marL="0" indent="0" algn="l">
              <a:lnSpc>
                <a:spcPct val="104000"/>
              </a:lnSpc>
              <a:buNone/>
            </a:pPr>
            <a:r>
              <a:rPr lang="en-US" sz="1850" b="1" dirty="0">
                <a:solidFill>
                  <a:srgbClr val="4C4C4D"/>
                </a:solidFill>
                <a:latin typeface="Garamond Bold" pitchFamily="34" charset="0"/>
                <a:ea typeface="Garamond Bold" pitchFamily="34" charset="-122"/>
                <a:cs typeface="Garamond Bold" pitchFamily="34" charset="-120"/>
              </a:rPr>
              <a:t>Governance of agentic AI systems</a:t>
            </a:r>
            <a:endParaRPr lang="en-US" sz="1850" dirty="0"/>
          </a:p>
        </p:txBody>
      </p:sp>
      <p:sp>
        <p:nvSpPr>
          <p:cNvPr id="11" name="Text 6"/>
          <p:cNvSpPr/>
          <p:nvPr/>
        </p:nvSpPr>
        <p:spPr>
          <a:xfrm>
            <a:off x="8349247" y="3354487"/>
            <a:ext cx="2966467" cy="907256"/>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Society of interacting agents, an agent does not know whether it can or may interact with a particular agent.</a:t>
            </a:r>
            <a:endParaRPr lang="en-US" sz="1450" dirty="0"/>
          </a:p>
        </p:txBody>
      </p:sp>
      <p:sp>
        <p:nvSpPr>
          <p:cNvPr id="12" name="Segnaposto numero diapositiva 11">
            <a:extLst>
              <a:ext uri="{FF2B5EF4-FFF2-40B4-BE49-F238E27FC236}">
                <a16:creationId xmlns:a16="http://schemas.microsoft.com/office/drawing/2014/main" id="{CA754EB7-AD40-7733-16A1-2E42E54EBA15}"/>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75" y="534293"/>
            <a:ext cx="10868745" cy="1089025"/>
          </a:xfrm>
          <a:prstGeom prst="rect">
            <a:avLst/>
          </a:prstGeom>
          <a:noFill/>
          <a:ln/>
        </p:spPr>
        <p:txBody>
          <a:bodyPr wrap="square" lIns="0" tIns="0" rIns="0" bIns="0" rtlCol="0" anchor="t">
            <a:normAutofit/>
          </a:bodyPr>
          <a:lstStyle/>
          <a:p>
            <a:pPr marL="0" indent="0" algn="l">
              <a:lnSpc>
                <a:spcPct val="104000"/>
              </a:lnSpc>
              <a:buNone/>
            </a:pPr>
            <a:r>
              <a:rPr lang="en-US" sz="3400" b="1" dirty="0">
                <a:solidFill>
                  <a:srgbClr val="074A95"/>
                </a:solidFill>
                <a:latin typeface="Garamond Bold" pitchFamily="34" charset="0"/>
                <a:ea typeface="Garamond Bold" pitchFamily="34" charset="-122"/>
                <a:cs typeface="Garamond Bold" pitchFamily="34" charset="-120"/>
              </a:rPr>
              <a:t>Regulators mandate compliance, but the industry lacks a standardized format for technical execution.</a:t>
            </a:r>
            <a:endParaRPr lang="en-US" sz="3400" dirty="0"/>
          </a:p>
        </p:txBody>
      </p:sp>
      <p:sp>
        <p:nvSpPr>
          <p:cNvPr id="4" name="Text 1"/>
          <p:cNvSpPr/>
          <p:nvPr/>
        </p:nvSpPr>
        <p:spPr>
          <a:xfrm>
            <a:off x="1421081" y="5658815"/>
            <a:ext cx="8708571" cy="535583"/>
          </a:xfrm>
          <a:prstGeom prst="rect">
            <a:avLst/>
          </a:prstGeom>
          <a:noFill/>
          <a:ln/>
        </p:spPr>
        <p:txBody>
          <a:bodyPr wrap="square" lIns="0" tIns="0" rIns="0" bIns="0" rtlCol="0" anchor="t">
            <a:normAutofit/>
          </a:bodyPr>
          <a:lstStyle/>
          <a:p>
            <a:pPr marL="0" indent="0" algn="l">
              <a:lnSpc>
                <a:spcPct val="128000"/>
              </a:lnSpc>
              <a:buNone/>
            </a:pPr>
            <a:r>
              <a:rPr lang="en-US" sz="1350" dirty="0">
                <a:solidFill>
                  <a:srgbClr val="4C4C4D"/>
                </a:solidFill>
                <a:latin typeface="Garamond" pitchFamily="34" charset="0"/>
                <a:ea typeface="Garamond" pitchFamily="34" charset="-122"/>
                <a:cs typeface="Garamond" pitchFamily="34" charset="-120"/>
              </a:rPr>
              <a:t>While emerging regulations establish legally and administratively binding rules for AI, they lack specifications for practical, technical operation. This leaves the burden of proving identity, provenance, and ethics entirely on isolated enterprise initiatives.</a:t>
            </a:r>
            <a:endParaRPr lang="en-US" sz="1350" dirty="0"/>
          </a:p>
        </p:txBody>
      </p:sp>
      <p:sp>
        <p:nvSpPr>
          <p:cNvPr id="5" name="Segnaposto numero diapositiva 4">
            <a:extLst>
              <a:ext uri="{FF2B5EF4-FFF2-40B4-BE49-F238E27FC236}">
                <a16:creationId xmlns:a16="http://schemas.microsoft.com/office/drawing/2014/main" id="{B2D156B4-319A-0966-7021-D62C706F86E9}"/>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7" name="Immagine 6">
            <a:extLst>
              <a:ext uri="{FF2B5EF4-FFF2-40B4-BE49-F238E27FC236}">
                <a16:creationId xmlns:a16="http://schemas.microsoft.com/office/drawing/2014/main" id="{E48CC0E3-8401-E284-569B-70164F2159EE}"/>
              </a:ext>
            </a:extLst>
          </p:cNvPr>
          <p:cNvPicPr>
            <a:picLocks noChangeAspect="1"/>
          </p:cNvPicPr>
          <p:nvPr/>
        </p:nvPicPr>
        <p:blipFill>
          <a:blip r:embed="rId3"/>
          <a:stretch>
            <a:fillRect/>
          </a:stretch>
        </p:blipFill>
        <p:spPr>
          <a:xfrm>
            <a:off x="1025083" y="1797337"/>
            <a:ext cx="10141528" cy="342034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4571886" cy="6858000"/>
          </a:xfrm>
          <a:prstGeom prst="rect">
            <a:avLst/>
          </a:prstGeom>
          <a:solidFill>
            <a:srgbClr val="D0D9FB"/>
          </a:solidFill>
          <a:ln/>
        </p:spPr>
        <p:txBody>
          <a:bodyPr/>
          <a:lstStyle/>
          <a:p>
            <a:endParaRPr lang="it-IT"/>
          </a:p>
        </p:txBody>
      </p:sp>
      <p:pic>
        <p:nvPicPr>
          <p:cNvPr id="3" name="Image 0" descr="preencoded.png"/>
          <p:cNvPicPr>
            <a:picLocks noChangeAspect="1"/>
          </p:cNvPicPr>
          <p:nvPr/>
        </p:nvPicPr>
        <p:blipFill>
          <a:blip r:embed="rId3"/>
          <a:stretch>
            <a:fillRect/>
          </a:stretch>
        </p:blipFill>
        <p:spPr>
          <a:xfrm>
            <a:off x="94454" y="141684"/>
            <a:ext cx="4382978" cy="6574631"/>
          </a:xfrm>
          <a:prstGeom prst="rect">
            <a:avLst/>
          </a:prstGeom>
        </p:spPr>
      </p:pic>
      <p:sp>
        <p:nvSpPr>
          <p:cNvPr id="4" name="Text 1"/>
          <p:cNvSpPr/>
          <p:nvPr/>
        </p:nvSpPr>
        <p:spPr>
          <a:xfrm>
            <a:off x="5233360" y="2583160"/>
            <a:ext cx="6296860" cy="590649"/>
          </a:xfrm>
          <a:prstGeom prst="rect">
            <a:avLst/>
          </a:prstGeom>
          <a:noFill/>
          <a:ln/>
        </p:spPr>
        <p:txBody>
          <a:bodyPr wrap="none" lIns="0" tIns="0" rIns="0" bIns="0" rtlCol="0" anchor="t"/>
          <a:lstStyle/>
          <a:p>
            <a:pPr marL="0" indent="0" algn="l">
              <a:lnSpc>
                <a:spcPct val="104000"/>
              </a:lnSpc>
              <a:buNone/>
            </a:pPr>
            <a:r>
              <a:rPr lang="en-US" sz="4000" b="1" dirty="0">
                <a:solidFill>
                  <a:srgbClr val="074A95"/>
                </a:solidFill>
                <a:latin typeface="Garamond Bold" pitchFamily="34" charset="0"/>
                <a:ea typeface="Garamond Bold" pitchFamily="34" charset="-122"/>
                <a:cs typeface="Garamond Bold" pitchFamily="34" charset="-120"/>
              </a:rPr>
              <a:t>What is currently available?</a:t>
            </a:r>
            <a:endParaRPr lang="en-US" sz="4000" dirty="0"/>
          </a:p>
        </p:txBody>
      </p:sp>
      <p:sp>
        <p:nvSpPr>
          <p:cNvPr id="5" name="Text 2"/>
          <p:cNvSpPr/>
          <p:nvPr/>
        </p:nvSpPr>
        <p:spPr>
          <a:xfrm>
            <a:off x="5233360" y="3457277"/>
            <a:ext cx="6296860" cy="1221601"/>
          </a:xfrm>
          <a:prstGeom prst="rect">
            <a:avLst/>
          </a:prstGeom>
          <a:noFill/>
          <a:ln/>
        </p:spPr>
        <p:txBody>
          <a:bodyPr wrap="square" lIns="0" tIns="0" rIns="0" bIns="0" rtlCol="0" anchor="t"/>
          <a:lstStyle/>
          <a:p>
            <a:pPr marL="285750" indent="-285750" algn="l">
              <a:lnSpc>
                <a:spcPct val="133000"/>
              </a:lnSpc>
              <a:spcAft>
                <a:spcPts val="1650"/>
              </a:spcAft>
              <a:buFont typeface="Arial" panose="020B0604020202020204" pitchFamily="34" charset="0"/>
              <a:buChar char="•"/>
            </a:pPr>
            <a:r>
              <a:rPr lang="en-US" sz="2400" dirty="0">
                <a:solidFill>
                  <a:srgbClr val="4C4C4D"/>
                </a:solidFill>
                <a:latin typeface="Garamond" pitchFamily="34" charset="0"/>
                <a:ea typeface="Garamond" pitchFamily="34" charset="-122"/>
                <a:cs typeface="Garamond" pitchFamily="34" charset="-120"/>
              </a:rPr>
              <a:t>Mostly for healthcare: specific, hard to generalise.</a:t>
            </a:r>
            <a:endParaRPr lang="en-US" sz="2400" dirty="0"/>
          </a:p>
          <a:p>
            <a:pPr marL="285750" indent="-285750" algn="l">
              <a:lnSpc>
                <a:spcPct val="133000"/>
              </a:lnSpc>
              <a:buFont typeface="Arial" panose="020B0604020202020204" pitchFamily="34" charset="0"/>
              <a:buChar char="•"/>
            </a:pPr>
            <a:r>
              <a:rPr lang="en-US" sz="2400" dirty="0">
                <a:solidFill>
                  <a:srgbClr val="4C4C4D"/>
                </a:solidFill>
                <a:latin typeface="Garamond" pitchFamily="34" charset="0"/>
                <a:ea typeface="Garamond" pitchFamily="34" charset="-122"/>
                <a:cs typeface="Garamond" pitchFamily="34" charset="-120"/>
              </a:rPr>
              <a:t>A generic AI Passport standard is needed.</a:t>
            </a:r>
            <a:endParaRPr lang="en-US" sz="2400" dirty="0"/>
          </a:p>
        </p:txBody>
      </p:sp>
      <p:sp>
        <p:nvSpPr>
          <p:cNvPr id="6" name="Segnaposto numero diapositiva 5">
            <a:extLst>
              <a:ext uri="{FF2B5EF4-FFF2-40B4-BE49-F238E27FC236}">
                <a16:creationId xmlns:a16="http://schemas.microsoft.com/office/drawing/2014/main" id="{EB17F8F8-DD8E-B07E-BF72-5EE564D0BAC6}"/>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75" y="519807"/>
            <a:ext cx="10868745" cy="295275"/>
          </a:xfrm>
          <a:prstGeom prst="rect">
            <a:avLst/>
          </a:prstGeom>
          <a:noFill/>
          <a:ln/>
        </p:spPr>
        <p:txBody>
          <a:bodyPr wrap="none" lIns="0" tIns="0" rIns="0" bIns="0" rtlCol="0" anchor="t"/>
          <a:lstStyle/>
          <a:p>
            <a:pPr marL="0" indent="0" algn="l">
              <a:lnSpc>
                <a:spcPct val="104000"/>
              </a:lnSpc>
              <a:buNone/>
            </a:pPr>
            <a:r>
              <a:rPr lang="en-US" sz="1850" b="1" dirty="0">
                <a:solidFill>
                  <a:srgbClr val="074A95"/>
                </a:solidFill>
                <a:latin typeface="Garamond Bold" pitchFamily="34" charset="0"/>
                <a:ea typeface="Garamond Bold" pitchFamily="34" charset="-122"/>
                <a:cs typeface="Garamond Bold" pitchFamily="34" charset="-120"/>
              </a:rPr>
              <a:t>The AI Passport standardizes verifiable AI information for humans and machines.</a:t>
            </a:r>
            <a:endParaRPr lang="en-US" sz="1850" dirty="0"/>
          </a:p>
        </p:txBody>
      </p:sp>
      <p:pic>
        <p:nvPicPr>
          <p:cNvPr id="4" name="Image 0" descr="preencoded.png"/>
          <p:cNvPicPr>
            <a:picLocks noChangeAspect="1"/>
          </p:cNvPicPr>
          <p:nvPr/>
        </p:nvPicPr>
        <p:blipFill>
          <a:blip r:embed="rId3"/>
          <a:stretch>
            <a:fillRect/>
          </a:stretch>
        </p:blipFill>
        <p:spPr>
          <a:xfrm>
            <a:off x="775474" y="1107975"/>
            <a:ext cx="1162499" cy="1281908"/>
          </a:xfrm>
          <a:prstGeom prst="rect">
            <a:avLst/>
          </a:prstGeom>
        </p:spPr>
      </p:pic>
      <p:sp>
        <p:nvSpPr>
          <p:cNvPr id="5" name="Text 2"/>
          <p:cNvSpPr/>
          <p:nvPr/>
        </p:nvSpPr>
        <p:spPr>
          <a:xfrm>
            <a:off x="775474" y="2670175"/>
            <a:ext cx="4263720" cy="113407"/>
          </a:xfrm>
          <a:prstGeom prst="rect">
            <a:avLst/>
          </a:prstGeom>
          <a:noFill/>
          <a:ln/>
        </p:spPr>
        <p:txBody>
          <a:bodyPr wrap="none" lIns="0" tIns="0" rIns="0" bIns="0" rtlCol="0" anchor="t"/>
          <a:lstStyle/>
          <a:p>
            <a:pPr marL="0" indent="0" algn="l">
              <a:lnSpc>
                <a:spcPct val="100000"/>
              </a:lnSpc>
              <a:buNone/>
            </a:pPr>
            <a:r>
              <a:rPr lang="en-US" sz="1000" dirty="0">
                <a:solidFill>
                  <a:srgbClr val="4C4C4D"/>
                </a:solidFill>
                <a:latin typeface="Garamond" pitchFamily="34" charset="0"/>
                <a:ea typeface="Garamond" pitchFamily="34" charset="-122"/>
                <a:cs typeface="Garamond" pitchFamily="34" charset="-120"/>
              </a:rPr>
              <a:t>Human User (Checking compliance)</a:t>
            </a:r>
            <a:endParaRPr lang="en-US" sz="1000" dirty="0"/>
          </a:p>
        </p:txBody>
      </p:sp>
      <p:pic>
        <p:nvPicPr>
          <p:cNvPr id="6" name="Image 1" descr="preencoded.png"/>
          <p:cNvPicPr>
            <a:picLocks noChangeAspect="1"/>
          </p:cNvPicPr>
          <p:nvPr/>
        </p:nvPicPr>
        <p:blipFill>
          <a:blip r:embed="rId4"/>
          <a:stretch>
            <a:fillRect/>
          </a:stretch>
        </p:blipFill>
        <p:spPr>
          <a:xfrm>
            <a:off x="775474" y="3038406"/>
            <a:ext cx="1239896" cy="1211075"/>
          </a:xfrm>
          <a:prstGeom prst="rect">
            <a:avLst/>
          </a:prstGeom>
        </p:spPr>
      </p:pic>
      <p:sp>
        <p:nvSpPr>
          <p:cNvPr id="7" name="Text 3"/>
          <p:cNvSpPr/>
          <p:nvPr/>
        </p:nvSpPr>
        <p:spPr>
          <a:xfrm>
            <a:off x="775474" y="4443065"/>
            <a:ext cx="4263720" cy="113407"/>
          </a:xfrm>
          <a:prstGeom prst="rect">
            <a:avLst/>
          </a:prstGeom>
          <a:noFill/>
          <a:ln/>
        </p:spPr>
        <p:txBody>
          <a:bodyPr wrap="none" lIns="0" tIns="0" rIns="0" bIns="0" rtlCol="0" anchor="t"/>
          <a:lstStyle/>
          <a:p>
            <a:pPr marL="0" indent="0" algn="l">
              <a:lnSpc>
                <a:spcPct val="100000"/>
              </a:lnSpc>
              <a:buNone/>
            </a:pPr>
            <a:r>
              <a:rPr lang="en-US" sz="1000" dirty="0">
                <a:solidFill>
                  <a:srgbClr val="4C4C4D"/>
                </a:solidFill>
                <a:latin typeface="Garamond" pitchFamily="34" charset="0"/>
                <a:ea typeface="Garamond" pitchFamily="34" charset="-122"/>
                <a:cs typeface="Garamond" pitchFamily="34" charset="-120"/>
              </a:rPr>
              <a:t>Machine/Server (Automated API matching)</a:t>
            </a:r>
            <a:endParaRPr lang="en-US" sz="1000" dirty="0"/>
          </a:p>
        </p:txBody>
      </p:sp>
      <p:pic>
        <p:nvPicPr>
          <p:cNvPr id="8" name="Image 2" descr="preencoded.png"/>
          <p:cNvPicPr>
            <a:picLocks noChangeAspect="1"/>
          </p:cNvPicPr>
          <p:nvPr/>
        </p:nvPicPr>
        <p:blipFill>
          <a:blip r:embed="rId5"/>
          <a:stretch>
            <a:fillRect/>
          </a:stretch>
        </p:blipFill>
        <p:spPr>
          <a:xfrm>
            <a:off x="775474" y="4676164"/>
            <a:ext cx="1239896" cy="1252081"/>
          </a:xfrm>
          <a:prstGeom prst="rect">
            <a:avLst/>
          </a:prstGeom>
        </p:spPr>
      </p:pic>
      <p:sp>
        <p:nvSpPr>
          <p:cNvPr id="9" name="Text 4"/>
          <p:cNvSpPr/>
          <p:nvPr/>
        </p:nvSpPr>
        <p:spPr>
          <a:xfrm>
            <a:off x="775474" y="6159251"/>
            <a:ext cx="4263720" cy="113407"/>
          </a:xfrm>
          <a:prstGeom prst="rect">
            <a:avLst/>
          </a:prstGeom>
          <a:noFill/>
          <a:ln/>
        </p:spPr>
        <p:txBody>
          <a:bodyPr wrap="none" lIns="0" tIns="0" rIns="0" bIns="0" rtlCol="0" anchor="t"/>
          <a:lstStyle/>
          <a:p>
            <a:pPr marL="0" indent="0" algn="l">
              <a:lnSpc>
                <a:spcPct val="100000"/>
              </a:lnSpc>
              <a:buNone/>
            </a:pPr>
            <a:r>
              <a:rPr lang="en-US" sz="1000" dirty="0">
                <a:solidFill>
                  <a:srgbClr val="4C4C4D"/>
                </a:solidFill>
                <a:latin typeface="Garamond" pitchFamily="34" charset="0"/>
                <a:ea typeface="Garamond" pitchFamily="34" charset="-122"/>
                <a:cs typeface="Garamond" pitchFamily="34" charset="-120"/>
              </a:rPr>
              <a:t>Regulator (Auditing ethics)</a:t>
            </a:r>
            <a:endParaRPr lang="en-US" sz="1000" dirty="0"/>
          </a:p>
        </p:txBody>
      </p:sp>
      <p:sp>
        <p:nvSpPr>
          <p:cNvPr id="11" name="Text 6"/>
          <p:cNvSpPr/>
          <p:nvPr/>
        </p:nvSpPr>
        <p:spPr>
          <a:xfrm>
            <a:off x="3018643" y="1262665"/>
            <a:ext cx="7814819" cy="743882"/>
          </a:xfrm>
          <a:prstGeom prst="rect">
            <a:avLst/>
          </a:prstGeom>
          <a:noFill/>
          <a:ln/>
        </p:spPr>
        <p:txBody>
          <a:bodyPr wrap="none" lIns="0" tIns="0" rIns="0" bIns="0" rtlCol="0" anchor="t">
            <a:noAutofit/>
          </a:bodyPr>
          <a:lstStyle/>
          <a:p>
            <a:pPr marL="0" indent="0" algn="l">
              <a:lnSpc>
                <a:spcPct val="104000"/>
              </a:lnSpc>
              <a:buNone/>
            </a:pPr>
            <a:r>
              <a:rPr lang="en-US" sz="2800" b="1" dirty="0">
                <a:solidFill>
                  <a:srgbClr val="000000"/>
                </a:solidFill>
                <a:latin typeface="Garamond Bold" pitchFamily="34" charset="0"/>
                <a:ea typeface="Garamond Bold" pitchFamily="34" charset="-122"/>
                <a:cs typeface="Garamond Bold" pitchFamily="34" charset="-120"/>
              </a:rPr>
              <a:t>A single standard powering both human</a:t>
            </a:r>
          </a:p>
          <a:p>
            <a:pPr marL="0" indent="0" algn="l">
              <a:lnSpc>
                <a:spcPct val="104000"/>
              </a:lnSpc>
              <a:buNone/>
            </a:pPr>
            <a:r>
              <a:rPr lang="en-US" sz="2800" b="1" dirty="0">
                <a:solidFill>
                  <a:srgbClr val="000000"/>
                </a:solidFill>
                <a:latin typeface="Garamond Bold" pitchFamily="34" charset="0"/>
                <a:ea typeface="Garamond Bold" pitchFamily="34" charset="-122"/>
                <a:cs typeface="Garamond Bold" pitchFamily="34" charset="-120"/>
              </a:rPr>
              <a:t>and machine discovery and interaction</a:t>
            </a:r>
            <a:endParaRPr lang="en-US" sz="2800" dirty="0"/>
          </a:p>
        </p:txBody>
      </p:sp>
      <p:sp>
        <p:nvSpPr>
          <p:cNvPr id="12" name="Text 7"/>
          <p:cNvSpPr/>
          <p:nvPr/>
        </p:nvSpPr>
        <p:spPr>
          <a:xfrm>
            <a:off x="3018644" y="2678909"/>
            <a:ext cx="7540734" cy="113407"/>
          </a:xfrm>
          <a:prstGeom prst="rect">
            <a:avLst/>
          </a:prstGeom>
          <a:noFill/>
          <a:ln/>
        </p:spPr>
        <p:txBody>
          <a:bodyPr wrap="none" lIns="0" tIns="0" rIns="0" bIns="0" rtlCol="0" anchor="t"/>
          <a:lstStyle/>
          <a:p>
            <a:pPr marL="0" indent="0" algn="l">
              <a:lnSpc>
                <a:spcPct val="100000"/>
              </a:lnSpc>
              <a:buNone/>
            </a:pPr>
            <a:r>
              <a:rPr lang="en-US" sz="2000" b="1" dirty="0">
                <a:solidFill>
                  <a:srgbClr val="000000"/>
                </a:solidFill>
                <a:latin typeface="Garamond Bold" pitchFamily="34" charset="0"/>
                <a:ea typeface="Garamond Bold" pitchFamily="34" charset="-122"/>
                <a:cs typeface="Garamond Bold" pitchFamily="34" charset="-120"/>
              </a:rPr>
              <a:t>Human-to-AI Interaction</a:t>
            </a:r>
            <a:endParaRPr lang="en-US" sz="2000" dirty="0"/>
          </a:p>
        </p:txBody>
      </p:sp>
      <p:sp>
        <p:nvSpPr>
          <p:cNvPr id="13" name="Text 8"/>
          <p:cNvSpPr/>
          <p:nvPr/>
        </p:nvSpPr>
        <p:spPr>
          <a:xfrm>
            <a:off x="3018644" y="2994232"/>
            <a:ext cx="6931149" cy="503039"/>
          </a:xfrm>
          <a:prstGeom prst="rect">
            <a:avLst/>
          </a:prstGeom>
          <a:noFill/>
          <a:ln/>
        </p:spPr>
        <p:txBody>
          <a:bodyPr wrap="square" lIns="0" tIns="0" rIns="0" bIns="0" rtlCol="0" anchor="t">
            <a:noAutofit/>
          </a:bodyPr>
          <a:lstStyle/>
          <a:p>
            <a:pPr marL="142240" indent="-142240" algn="l">
              <a:lnSpc>
                <a:spcPct val="100000"/>
              </a:lnSpc>
              <a:buSzPct val="100000"/>
              <a:buFont typeface="+mj-lt"/>
              <a:buAutoNum type="arabicPeriod"/>
            </a:pPr>
            <a:r>
              <a:rPr lang="en-US" sz="2000" dirty="0">
                <a:solidFill>
                  <a:srgbClr val="000000"/>
                </a:solidFill>
                <a:latin typeface="Garamond" pitchFamily="34" charset="0"/>
                <a:ea typeface="Garamond" pitchFamily="34" charset="-122"/>
                <a:cs typeface="Garamond" pitchFamily="34" charset="-120"/>
              </a:rPr>
              <a:t>Verify functionality and application-specific KPIs.</a:t>
            </a:r>
            <a:endParaRPr lang="en-US" sz="2000" dirty="0"/>
          </a:p>
          <a:p>
            <a:pPr marL="142240" indent="-142240" algn="l">
              <a:lnSpc>
                <a:spcPct val="100000"/>
              </a:lnSpc>
              <a:buSzPct val="100000"/>
              <a:buFont typeface="+mj-lt"/>
              <a:buAutoNum type="arabicPeriod" startAt="2"/>
            </a:pPr>
            <a:r>
              <a:rPr lang="en-US" sz="2000" dirty="0">
                <a:solidFill>
                  <a:srgbClr val="000000"/>
                </a:solidFill>
                <a:latin typeface="Garamond" pitchFamily="34" charset="0"/>
                <a:ea typeface="Garamond" pitchFamily="34" charset="-122"/>
                <a:cs typeface="Garamond" pitchFamily="34" charset="-120"/>
              </a:rPr>
              <a:t>Guarantee legal, ethical, and safety compliance.</a:t>
            </a:r>
            <a:endParaRPr lang="en-US" sz="2000" dirty="0"/>
          </a:p>
          <a:p>
            <a:pPr marL="142240" indent="-142240" algn="l">
              <a:lnSpc>
                <a:spcPct val="100000"/>
              </a:lnSpc>
              <a:buSzPct val="100000"/>
              <a:buFont typeface="+mj-lt"/>
              <a:buAutoNum type="arabicPeriod" startAt="3"/>
            </a:pPr>
            <a:r>
              <a:rPr lang="en-US" sz="2000" dirty="0">
                <a:solidFill>
                  <a:srgbClr val="000000"/>
                </a:solidFill>
                <a:latin typeface="Garamond" pitchFamily="34" charset="0"/>
                <a:ea typeface="Garamond" pitchFamily="34" charset="-122"/>
                <a:cs typeface="Garamond" pitchFamily="34" charset="-120"/>
              </a:rPr>
              <a:t>Audit provenance (ground models and training datasets).</a:t>
            </a:r>
            <a:endParaRPr lang="en-US" sz="2000" dirty="0"/>
          </a:p>
          <a:p>
            <a:pPr marL="142240" indent="-142240" algn="l">
              <a:lnSpc>
                <a:spcPct val="100000"/>
              </a:lnSpc>
              <a:buSzPct val="100000"/>
              <a:buFont typeface="+mj-lt"/>
              <a:buAutoNum type="arabicPeriod" startAt="4"/>
            </a:pPr>
            <a:r>
              <a:rPr lang="en-US" sz="2000" dirty="0">
                <a:solidFill>
                  <a:srgbClr val="000000"/>
                </a:solidFill>
                <a:latin typeface="Garamond" pitchFamily="34" charset="0"/>
                <a:ea typeface="Garamond" pitchFamily="34" charset="-122"/>
                <a:cs typeface="Garamond" pitchFamily="34" charset="-120"/>
              </a:rPr>
              <a:t>Provide a definitive technical reference for legal contracts.</a:t>
            </a:r>
            <a:endParaRPr lang="en-US" sz="2000" dirty="0"/>
          </a:p>
        </p:txBody>
      </p:sp>
      <p:sp>
        <p:nvSpPr>
          <p:cNvPr id="14" name="Text 9"/>
          <p:cNvSpPr/>
          <p:nvPr/>
        </p:nvSpPr>
        <p:spPr>
          <a:xfrm>
            <a:off x="3018644" y="4683516"/>
            <a:ext cx="7540734" cy="113407"/>
          </a:xfrm>
          <a:prstGeom prst="rect">
            <a:avLst/>
          </a:prstGeom>
          <a:noFill/>
          <a:ln/>
        </p:spPr>
        <p:txBody>
          <a:bodyPr wrap="none" lIns="0" tIns="0" rIns="0" bIns="0" rtlCol="0" anchor="t"/>
          <a:lstStyle/>
          <a:p>
            <a:pPr marL="0" indent="0" algn="l">
              <a:lnSpc>
                <a:spcPct val="100000"/>
              </a:lnSpc>
              <a:buNone/>
            </a:pPr>
            <a:r>
              <a:rPr lang="en-US" sz="2000" b="1" dirty="0">
                <a:solidFill>
                  <a:srgbClr val="000000"/>
                </a:solidFill>
                <a:latin typeface="Garamond Bold" pitchFamily="34" charset="0"/>
                <a:ea typeface="Garamond Bold" pitchFamily="34" charset="-122"/>
                <a:cs typeface="Garamond Bold" pitchFamily="34" charset="-120"/>
              </a:rPr>
              <a:t>Machine-to-AI Interaction</a:t>
            </a:r>
            <a:endParaRPr lang="en-US" sz="2000" dirty="0"/>
          </a:p>
        </p:txBody>
      </p:sp>
      <p:sp>
        <p:nvSpPr>
          <p:cNvPr id="15" name="Text 10"/>
          <p:cNvSpPr/>
          <p:nvPr/>
        </p:nvSpPr>
        <p:spPr>
          <a:xfrm>
            <a:off x="3018643" y="4998837"/>
            <a:ext cx="6931149" cy="1461144"/>
          </a:xfrm>
          <a:prstGeom prst="rect">
            <a:avLst/>
          </a:prstGeom>
          <a:noFill/>
          <a:ln/>
        </p:spPr>
        <p:txBody>
          <a:bodyPr wrap="square" lIns="0" tIns="0" rIns="0" bIns="0" rtlCol="0" anchor="t">
            <a:normAutofit/>
          </a:bodyPr>
          <a:lstStyle/>
          <a:p>
            <a:pPr marL="142240" indent="-142240" algn="l">
              <a:lnSpc>
                <a:spcPct val="100000"/>
              </a:lnSpc>
              <a:buSzPct val="100000"/>
              <a:buFont typeface="+mj-lt"/>
              <a:buAutoNum type="arabicPeriod"/>
            </a:pPr>
            <a:r>
              <a:rPr lang="en-US" sz="2000" dirty="0">
                <a:solidFill>
                  <a:srgbClr val="000000"/>
                </a:solidFill>
                <a:latin typeface="Garamond" pitchFamily="34" charset="0"/>
                <a:ea typeface="Garamond" pitchFamily="34" charset="-122"/>
                <a:cs typeface="Garamond" pitchFamily="34" charset="-120"/>
              </a:rPr>
              <a:t>Automate discovery in global marketplaces or local repositories.</a:t>
            </a:r>
            <a:endParaRPr lang="en-US" sz="2000" dirty="0"/>
          </a:p>
          <a:p>
            <a:pPr marL="142240" indent="-142240" algn="l">
              <a:lnSpc>
                <a:spcPct val="100000"/>
              </a:lnSpc>
              <a:buSzPct val="100000"/>
              <a:buFont typeface="+mj-lt"/>
              <a:buAutoNum type="arabicPeriod" startAt="2"/>
            </a:pPr>
            <a:r>
              <a:rPr lang="en-US" sz="2000" dirty="0">
                <a:solidFill>
                  <a:srgbClr val="000000"/>
                </a:solidFill>
                <a:latin typeface="Garamond" pitchFamily="34" charset="0"/>
                <a:ea typeface="Garamond" pitchFamily="34" charset="-122"/>
                <a:cs typeface="Garamond" pitchFamily="34" charset="-120"/>
              </a:rPr>
              <a:t>Execute real-time matching based on I/O protocols.</a:t>
            </a:r>
            <a:endParaRPr lang="en-US" sz="2000" dirty="0"/>
          </a:p>
          <a:p>
            <a:pPr marL="142240" indent="-142240" algn="l">
              <a:lnSpc>
                <a:spcPct val="100000"/>
              </a:lnSpc>
              <a:buSzPct val="100000"/>
              <a:buFont typeface="+mj-lt"/>
              <a:buAutoNum type="arabicPeriod" startAt="3"/>
            </a:pPr>
            <a:r>
              <a:rPr lang="en-US" sz="2000" dirty="0">
                <a:solidFill>
                  <a:srgbClr val="000000"/>
                </a:solidFill>
                <a:latin typeface="Garamond" pitchFamily="34" charset="0"/>
                <a:ea typeface="Garamond" pitchFamily="34" charset="-122"/>
                <a:cs typeface="Garamond" pitchFamily="34" charset="-120"/>
              </a:rPr>
              <a:t>Validate computational and hardware requirements before interaction.</a:t>
            </a:r>
            <a:endParaRPr lang="en-US" sz="2000" dirty="0"/>
          </a:p>
        </p:txBody>
      </p:sp>
      <p:sp>
        <p:nvSpPr>
          <p:cNvPr id="3" name="Segnaposto numero diapositiva 2">
            <a:extLst>
              <a:ext uri="{FF2B5EF4-FFF2-40B4-BE49-F238E27FC236}">
                <a16:creationId xmlns:a16="http://schemas.microsoft.com/office/drawing/2014/main" id="{2AD8A5F4-A70C-ADAF-3258-84F4A3658270}"/>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4571886" cy="6858000"/>
          </a:xfrm>
          <a:prstGeom prst="rect">
            <a:avLst/>
          </a:prstGeom>
          <a:solidFill>
            <a:srgbClr val="D0D9FB"/>
          </a:solidFill>
          <a:ln/>
        </p:spPr>
        <p:txBody>
          <a:bodyPr/>
          <a:lstStyle/>
          <a:p>
            <a:endParaRPr lang="it-IT"/>
          </a:p>
        </p:txBody>
      </p:sp>
      <p:pic>
        <p:nvPicPr>
          <p:cNvPr id="3" name="Image 0" descr="preencoded.png"/>
          <p:cNvPicPr>
            <a:picLocks noChangeAspect="1"/>
          </p:cNvPicPr>
          <p:nvPr/>
        </p:nvPicPr>
        <p:blipFill>
          <a:blip r:embed="rId3"/>
          <a:stretch>
            <a:fillRect/>
          </a:stretch>
        </p:blipFill>
        <p:spPr>
          <a:xfrm>
            <a:off x="87112" y="130671"/>
            <a:ext cx="4397662" cy="6596658"/>
          </a:xfrm>
          <a:prstGeom prst="rect">
            <a:avLst/>
          </a:prstGeom>
        </p:spPr>
      </p:pic>
      <p:sp>
        <p:nvSpPr>
          <p:cNvPr id="4" name="Text 1"/>
          <p:cNvSpPr/>
          <p:nvPr/>
        </p:nvSpPr>
        <p:spPr>
          <a:xfrm>
            <a:off x="5233360" y="575766"/>
            <a:ext cx="6296860" cy="1089025"/>
          </a:xfrm>
          <a:prstGeom prst="rect">
            <a:avLst/>
          </a:prstGeom>
          <a:noFill/>
          <a:ln/>
        </p:spPr>
        <p:txBody>
          <a:bodyPr wrap="square" lIns="0" tIns="0" rIns="0" bIns="0" rtlCol="0" anchor="t">
            <a:normAutofit/>
          </a:bodyPr>
          <a:lstStyle/>
          <a:p>
            <a:pPr marL="0" indent="0" algn="l">
              <a:lnSpc>
                <a:spcPct val="104000"/>
              </a:lnSpc>
              <a:buNone/>
            </a:pPr>
            <a:r>
              <a:rPr lang="en-US" sz="3400" b="1" dirty="0">
                <a:solidFill>
                  <a:srgbClr val="074A95"/>
                </a:solidFill>
                <a:latin typeface="Garamond Bold" pitchFamily="34" charset="0"/>
                <a:ea typeface="Garamond Bold" pitchFamily="34" charset="-122"/>
                <a:cs typeface="Garamond Bold" pitchFamily="34" charset="-120"/>
              </a:rPr>
              <a:t>Use Cases: Human-AI Interaction</a:t>
            </a:r>
            <a:endParaRPr lang="en-US" sz="3400" dirty="0"/>
          </a:p>
        </p:txBody>
      </p:sp>
      <p:sp>
        <p:nvSpPr>
          <p:cNvPr id="5" name="Shape 2"/>
          <p:cNvSpPr/>
          <p:nvPr/>
        </p:nvSpPr>
        <p:spPr>
          <a:xfrm>
            <a:off x="5233360" y="1905695"/>
            <a:ext cx="392003" cy="392013"/>
          </a:xfrm>
          <a:prstGeom prst="roundRect">
            <a:avLst>
              <a:gd name="adj" fmla="val 6668"/>
            </a:avLst>
          </a:prstGeom>
          <a:solidFill>
            <a:srgbClr val="D0D9FB"/>
          </a:solidFill>
          <a:ln/>
        </p:spPr>
        <p:txBody>
          <a:bodyPr/>
          <a:lstStyle/>
          <a:p>
            <a:endParaRPr lang="it-IT"/>
          </a:p>
        </p:txBody>
      </p:sp>
      <p:sp>
        <p:nvSpPr>
          <p:cNvPr id="6" name="Text 3"/>
          <p:cNvSpPr/>
          <p:nvPr/>
        </p:nvSpPr>
        <p:spPr>
          <a:xfrm>
            <a:off x="5298645" y="1938288"/>
            <a:ext cx="261336" cy="326727"/>
          </a:xfrm>
          <a:prstGeom prst="rect">
            <a:avLst/>
          </a:prstGeom>
          <a:noFill/>
          <a:ln/>
        </p:spPr>
        <p:txBody>
          <a:bodyPr wrap="none" lIns="0" tIns="0" rIns="0" bIns="0" rtlCol="0" anchor="ctr"/>
          <a:lstStyle/>
          <a:p>
            <a:pPr marL="0" indent="0" algn="ctr">
              <a:lnSpc>
                <a:spcPct val="100000"/>
              </a:lnSpc>
              <a:buNone/>
            </a:pPr>
            <a:r>
              <a:rPr lang="en-US" sz="2050" b="1" dirty="0">
                <a:solidFill>
                  <a:srgbClr val="4C4C4D"/>
                </a:solidFill>
                <a:latin typeface="Garamond Bold" pitchFamily="34" charset="0"/>
                <a:ea typeface="Garamond Bold" pitchFamily="34" charset="-122"/>
                <a:cs typeface="Garamond Bold" pitchFamily="34" charset="-120"/>
              </a:rPr>
              <a:t>1</a:t>
            </a:r>
            <a:endParaRPr lang="en-US" sz="2050" dirty="0"/>
          </a:p>
        </p:txBody>
      </p:sp>
      <p:sp>
        <p:nvSpPr>
          <p:cNvPr id="7" name="Text 4"/>
          <p:cNvSpPr/>
          <p:nvPr/>
        </p:nvSpPr>
        <p:spPr>
          <a:xfrm>
            <a:off x="5785995" y="1965523"/>
            <a:ext cx="5744225" cy="544314"/>
          </a:xfrm>
          <a:prstGeom prst="rect">
            <a:avLst/>
          </a:prstGeom>
          <a:noFill/>
          <a:ln/>
        </p:spPr>
        <p:txBody>
          <a:bodyPr wrap="square" lIns="0" tIns="0" rIns="0" bIns="0" rtlCol="0" anchor="t">
            <a:normAutofit/>
          </a:bodyPr>
          <a:lstStyle/>
          <a:p>
            <a:pPr marL="0" indent="0" algn="l">
              <a:lnSpc>
                <a:spcPct val="104000"/>
              </a:lnSpc>
              <a:buNone/>
            </a:pPr>
            <a:r>
              <a:rPr lang="en-US" sz="1700" b="1" dirty="0">
                <a:solidFill>
                  <a:srgbClr val="4C4C4D"/>
                </a:solidFill>
                <a:latin typeface="Garamond Bold" pitchFamily="34" charset="0"/>
                <a:ea typeface="Garamond Bold" pitchFamily="34" charset="-122"/>
                <a:cs typeface="Garamond Bold" pitchFamily="34" charset="-120"/>
              </a:rPr>
              <a:t>A user is searching for an AI System with appropriate functionalities.</a:t>
            </a:r>
            <a:endParaRPr lang="en-US" sz="1700" dirty="0"/>
          </a:p>
        </p:txBody>
      </p:sp>
      <p:sp>
        <p:nvSpPr>
          <p:cNvPr id="8" name="Text 5"/>
          <p:cNvSpPr/>
          <p:nvPr/>
        </p:nvSpPr>
        <p:spPr>
          <a:xfrm>
            <a:off x="5785995" y="2606179"/>
            <a:ext cx="5744225" cy="535583"/>
          </a:xfrm>
          <a:prstGeom prst="rect">
            <a:avLst/>
          </a:prstGeom>
          <a:noFill/>
          <a:ln/>
        </p:spPr>
        <p:txBody>
          <a:bodyPr wrap="square" lIns="0" tIns="0" rIns="0" bIns="0" rtlCol="0" anchor="t">
            <a:noAutofit/>
          </a:bodyPr>
          <a:lstStyle/>
          <a:p>
            <a:pPr marL="0" indent="0" algn="l">
              <a:lnSpc>
                <a:spcPct val="128000"/>
              </a:lnSpc>
              <a:buNone/>
            </a:pPr>
            <a:r>
              <a:rPr lang="en-US" sz="1600" dirty="0">
                <a:solidFill>
                  <a:srgbClr val="4C4C4D"/>
                </a:solidFill>
                <a:latin typeface="Garamond" pitchFamily="34" charset="0"/>
                <a:ea typeface="Garamond" pitchFamily="34" charset="-122"/>
                <a:cs typeface="Garamond" pitchFamily="34" charset="-120"/>
              </a:rPr>
              <a:t>By looking at the AI Passport, the user can easily find the main features of a particular AI System.</a:t>
            </a:r>
            <a:endParaRPr lang="en-US" sz="1600" dirty="0"/>
          </a:p>
        </p:txBody>
      </p:sp>
      <p:sp>
        <p:nvSpPr>
          <p:cNvPr id="9" name="Shape 6"/>
          <p:cNvSpPr/>
          <p:nvPr/>
        </p:nvSpPr>
        <p:spPr>
          <a:xfrm>
            <a:off x="5233360" y="3463032"/>
            <a:ext cx="392003" cy="392013"/>
          </a:xfrm>
          <a:prstGeom prst="roundRect">
            <a:avLst>
              <a:gd name="adj" fmla="val 6668"/>
            </a:avLst>
          </a:prstGeom>
          <a:solidFill>
            <a:srgbClr val="D0D9FB"/>
          </a:solidFill>
          <a:ln/>
        </p:spPr>
        <p:txBody>
          <a:bodyPr/>
          <a:lstStyle/>
          <a:p>
            <a:endParaRPr lang="it-IT"/>
          </a:p>
        </p:txBody>
      </p:sp>
      <p:sp>
        <p:nvSpPr>
          <p:cNvPr id="10" name="Text 7"/>
          <p:cNvSpPr/>
          <p:nvPr/>
        </p:nvSpPr>
        <p:spPr>
          <a:xfrm>
            <a:off x="5298645" y="3495625"/>
            <a:ext cx="261336" cy="326727"/>
          </a:xfrm>
          <a:prstGeom prst="rect">
            <a:avLst/>
          </a:prstGeom>
          <a:noFill/>
          <a:ln/>
        </p:spPr>
        <p:txBody>
          <a:bodyPr wrap="none" lIns="0" tIns="0" rIns="0" bIns="0" rtlCol="0" anchor="ctr"/>
          <a:lstStyle/>
          <a:p>
            <a:pPr marL="0" indent="0" algn="ctr">
              <a:lnSpc>
                <a:spcPct val="100000"/>
              </a:lnSpc>
              <a:buNone/>
            </a:pPr>
            <a:r>
              <a:rPr lang="en-US" sz="2050" b="1" dirty="0">
                <a:solidFill>
                  <a:srgbClr val="4C4C4D"/>
                </a:solidFill>
                <a:latin typeface="Garamond Bold" pitchFamily="34" charset="0"/>
                <a:ea typeface="Garamond Bold" pitchFamily="34" charset="-122"/>
                <a:cs typeface="Garamond Bold" pitchFamily="34" charset="-120"/>
              </a:rPr>
              <a:t>2</a:t>
            </a:r>
            <a:endParaRPr lang="en-US" sz="2050" dirty="0"/>
          </a:p>
        </p:txBody>
      </p:sp>
      <p:sp>
        <p:nvSpPr>
          <p:cNvPr id="11" name="Text 8"/>
          <p:cNvSpPr/>
          <p:nvPr/>
        </p:nvSpPr>
        <p:spPr>
          <a:xfrm>
            <a:off x="5785995" y="3522861"/>
            <a:ext cx="5744225" cy="544314"/>
          </a:xfrm>
          <a:prstGeom prst="rect">
            <a:avLst/>
          </a:prstGeom>
          <a:noFill/>
          <a:ln/>
        </p:spPr>
        <p:txBody>
          <a:bodyPr wrap="square" lIns="0" tIns="0" rIns="0" bIns="0" rtlCol="0" anchor="t">
            <a:normAutofit/>
          </a:bodyPr>
          <a:lstStyle/>
          <a:p>
            <a:pPr marL="0" indent="0" algn="l">
              <a:lnSpc>
                <a:spcPct val="104000"/>
              </a:lnSpc>
              <a:buNone/>
            </a:pPr>
            <a:r>
              <a:rPr lang="en-US" sz="1700" b="1" dirty="0">
                <a:solidFill>
                  <a:srgbClr val="4C4C4D"/>
                </a:solidFill>
                <a:latin typeface="Garamond Bold" pitchFamily="34" charset="0"/>
                <a:ea typeface="Garamond Bold" pitchFamily="34" charset="-122"/>
                <a:cs typeface="Garamond Bold" pitchFamily="34" charset="-120"/>
              </a:rPr>
              <a:t>A user knows the functionalities and the requirements of a given AI</a:t>
            </a:r>
            <a:endParaRPr lang="en-US" sz="1700" dirty="0"/>
          </a:p>
        </p:txBody>
      </p:sp>
      <p:sp>
        <p:nvSpPr>
          <p:cNvPr id="12" name="Text 9"/>
          <p:cNvSpPr/>
          <p:nvPr/>
        </p:nvSpPr>
        <p:spPr>
          <a:xfrm>
            <a:off x="5785995" y="4016400"/>
            <a:ext cx="5744225" cy="267791"/>
          </a:xfrm>
          <a:prstGeom prst="rect">
            <a:avLst/>
          </a:prstGeom>
          <a:noFill/>
          <a:ln/>
        </p:spPr>
        <p:txBody>
          <a:bodyPr wrap="none" lIns="0" tIns="0" rIns="0" bIns="0" rtlCol="0" anchor="t"/>
          <a:lstStyle/>
          <a:p>
            <a:pPr marL="0" indent="0" algn="l">
              <a:lnSpc>
                <a:spcPct val="128000"/>
              </a:lnSpc>
              <a:buNone/>
            </a:pPr>
            <a:r>
              <a:rPr lang="en-US" sz="1600" dirty="0">
                <a:solidFill>
                  <a:srgbClr val="4C4C4D"/>
                </a:solidFill>
                <a:latin typeface="Garamond" pitchFamily="34" charset="0"/>
                <a:ea typeface="Garamond" pitchFamily="34" charset="-122"/>
                <a:cs typeface="Garamond" pitchFamily="34" charset="-120"/>
              </a:rPr>
              <a:t>E.g., technical, legal, ethical, safety.</a:t>
            </a:r>
            <a:endParaRPr lang="en-US" sz="1600" dirty="0"/>
          </a:p>
        </p:txBody>
      </p:sp>
      <p:sp>
        <p:nvSpPr>
          <p:cNvPr id="13" name="Shape 10"/>
          <p:cNvSpPr/>
          <p:nvPr/>
        </p:nvSpPr>
        <p:spPr>
          <a:xfrm>
            <a:off x="5233360" y="4408196"/>
            <a:ext cx="392003" cy="392013"/>
          </a:xfrm>
          <a:prstGeom prst="roundRect">
            <a:avLst>
              <a:gd name="adj" fmla="val 6668"/>
            </a:avLst>
          </a:prstGeom>
          <a:solidFill>
            <a:srgbClr val="D0D9FB"/>
          </a:solidFill>
          <a:ln/>
        </p:spPr>
        <p:txBody>
          <a:bodyPr/>
          <a:lstStyle/>
          <a:p>
            <a:endParaRPr lang="it-IT"/>
          </a:p>
        </p:txBody>
      </p:sp>
      <p:sp>
        <p:nvSpPr>
          <p:cNvPr id="14" name="Text 11"/>
          <p:cNvSpPr/>
          <p:nvPr/>
        </p:nvSpPr>
        <p:spPr>
          <a:xfrm>
            <a:off x="5298645" y="4440789"/>
            <a:ext cx="261336" cy="326727"/>
          </a:xfrm>
          <a:prstGeom prst="rect">
            <a:avLst/>
          </a:prstGeom>
          <a:noFill/>
          <a:ln/>
        </p:spPr>
        <p:txBody>
          <a:bodyPr wrap="none" lIns="0" tIns="0" rIns="0" bIns="0" rtlCol="0" anchor="ctr"/>
          <a:lstStyle/>
          <a:p>
            <a:pPr marL="0" indent="0" algn="ctr">
              <a:lnSpc>
                <a:spcPct val="100000"/>
              </a:lnSpc>
              <a:buNone/>
            </a:pPr>
            <a:r>
              <a:rPr lang="en-US" sz="2050" b="1" dirty="0">
                <a:solidFill>
                  <a:srgbClr val="4C4C4D"/>
                </a:solidFill>
                <a:latin typeface="Garamond Bold" pitchFamily="34" charset="0"/>
                <a:ea typeface="Garamond Bold" pitchFamily="34" charset="-122"/>
                <a:cs typeface="Garamond Bold" pitchFamily="34" charset="-120"/>
              </a:rPr>
              <a:t>3</a:t>
            </a:r>
            <a:endParaRPr lang="en-US" sz="2050" dirty="0"/>
          </a:p>
        </p:txBody>
      </p:sp>
      <p:sp>
        <p:nvSpPr>
          <p:cNvPr id="15" name="Text 12"/>
          <p:cNvSpPr/>
          <p:nvPr/>
        </p:nvSpPr>
        <p:spPr>
          <a:xfrm>
            <a:off x="5785995" y="4468025"/>
            <a:ext cx="5744225" cy="544314"/>
          </a:xfrm>
          <a:prstGeom prst="rect">
            <a:avLst/>
          </a:prstGeom>
          <a:noFill/>
          <a:ln/>
        </p:spPr>
        <p:txBody>
          <a:bodyPr wrap="square" lIns="0" tIns="0" rIns="0" bIns="0" rtlCol="0" anchor="t">
            <a:normAutofit/>
          </a:bodyPr>
          <a:lstStyle/>
          <a:p>
            <a:pPr marL="0" indent="0" algn="l">
              <a:lnSpc>
                <a:spcPct val="104000"/>
              </a:lnSpc>
              <a:buNone/>
            </a:pPr>
            <a:r>
              <a:rPr lang="en-US" sz="1700" b="1" dirty="0">
                <a:solidFill>
                  <a:srgbClr val="4C4C4D"/>
                </a:solidFill>
                <a:latin typeface="Garamond Bold" pitchFamily="34" charset="0"/>
                <a:ea typeface="Garamond Bold" pitchFamily="34" charset="-122"/>
                <a:cs typeface="Garamond Bold" pitchFamily="34" charset="-120"/>
              </a:rPr>
              <a:t>A user wants to know the ground model and the datasets used for training a given AI System.</a:t>
            </a:r>
            <a:endParaRPr lang="en-US" sz="1700" dirty="0"/>
          </a:p>
        </p:txBody>
      </p:sp>
      <p:sp>
        <p:nvSpPr>
          <p:cNvPr id="16" name="Shape 13"/>
          <p:cNvSpPr/>
          <p:nvPr/>
        </p:nvSpPr>
        <p:spPr>
          <a:xfrm>
            <a:off x="5233360" y="5333609"/>
            <a:ext cx="392003" cy="392013"/>
          </a:xfrm>
          <a:prstGeom prst="roundRect">
            <a:avLst>
              <a:gd name="adj" fmla="val 6668"/>
            </a:avLst>
          </a:prstGeom>
          <a:solidFill>
            <a:srgbClr val="D0D9FB"/>
          </a:solidFill>
          <a:ln/>
        </p:spPr>
        <p:txBody>
          <a:bodyPr/>
          <a:lstStyle/>
          <a:p>
            <a:endParaRPr lang="it-IT"/>
          </a:p>
        </p:txBody>
      </p:sp>
      <p:sp>
        <p:nvSpPr>
          <p:cNvPr id="17" name="Text 14"/>
          <p:cNvSpPr/>
          <p:nvPr/>
        </p:nvSpPr>
        <p:spPr>
          <a:xfrm>
            <a:off x="5298645" y="5366203"/>
            <a:ext cx="261336" cy="326727"/>
          </a:xfrm>
          <a:prstGeom prst="rect">
            <a:avLst/>
          </a:prstGeom>
          <a:noFill/>
          <a:ln/>
        </p:spPr>
        <p:txBody>
          <a:bodyPr wrap="none" lIns="0" tIns="0" rIns="0" bIns="0" rtlCol="0" anchor="ctr"/>
          <a:lstStyle/>
          <a:p>
            <a:pPr marL="0" indent="0" algn="ctr">
              <a:lnSpc>
                <a:spcPct val="100000"/>
              </a:lnSpc>
              <a:buNone/>
            </a:pPr>
            <a:r>
              <a:rPr lang="en-US" sz="2050" b="1" dirty="0">
                <a:solidFill>
                  <a:srgbClr val="4C4C4D"/>
                </a:solidFill>
                <a:latin typeface="Garamond Bold" pitchFamily="34" charset="0"/>
                <a:ea typeface="Garamond Bold" pitchFamily="34" charset="-122"/>
                <a:cs typeface="Garamond Bold" pitchFamily="34" charset="-120"/>
              </a:rPr>
              <a:t>4</a:t>
            </a:r>
            <a:endParaRPr lang="en-US" sz="2050" dirty="0"/>
          </a:p>
        </p:txBody>
      </p:sp>
      <p:sp>
        <p:nvSpPr>
          <p:cNvPr id="18" name="Text 15"/>
          <p:cNvSpPr/>
          <p:nvPr/>
        </p:nvSpPr>
        <p:spPr>
          <a:xfrm>
            <a:off x="5785995" y="5393438"/>
            <a:ext cx="5744225" cy="544314"/>
          </a:xfrm>
          <a:prstGeom prst="rect">
            <a:avLst/>
          </a:prstGeom>
          <a:noFill/>
          <a:ln/>
        </p:spPr>
        <p:txBody>
          <a:bodyPr wrap="square" lIns="0" tIns="0" rIns="0" bIns="0" rtlCol="0" anchor="t">
            <a:normAutofit/>
          </a:bodyPr>
          <a:lstStyle/>
          <a:p>
            <a:pPr marL="0" indent="0" algn="l">
              <a:lnSpc>
                <a:spcPct val="104000"/>
              </a:lnSpc>
              <a:buNone/>
            </a:pPr>
            <a:r>
              <a:rPr lang="en-US" sz="1700" b="1" dirty="0">
                <a:solidFill>
                  <a:srgbClr val="4C4C4D"/>
                </a:solidFill>
                <a:latin typeface="Garamond Bold" pitchFamily="34" charset="0"/>
                <a:ea typeface="Garamond Bold" pitchFamily="34" charset="-122"/>
                <a:cs typeface="Garamond Bold" pitchFamily="34" charset="-120"/>
              </a:rPr>
              <a:t>A user is assured that a given AI System is the one that he intends to use.</a:t>
            </a:r>
            <a:endParaRPr lang="en-US" sz="1700" dirty="0"/>
          </a:p>
        </p:txBody>
      </p:sp>
      <p:sp>
        <p:nvSpPr>
          <p:cNvPr id="19" name="Segnaposto numero diapositiva 18">
            <a:extLst>
              <a:ext uri="{FF2B5EF4-FFF2-40B4-BE49-F238E27FC236}">
                <a16:creationId xmlns:a16="http://schemas.microsoft.com/office/drawing/2014/main" id="{10E92833-8A49-7A92-545D-5110AB841102}"/>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75" y="527546"/>
            <a:ext cx="10868745" cy="553740"/>
          </a:xfrm>
          <a:prstGeom prst="rect">
            <a:avLst/>
          </a:prstGeom>
          <a:noFill/>
          <a:ln/>
        </p:spPr>
        <p:txBody>
          <a:bodyPr wrap="none" lIns="0" tIns="0" rIns="0" bIns="0" rtlCol="0" anchor="t"/>
          <a:lstStyle/>
          <a:p>
            <a:pPr marL="0" indent="0" algn="l">
              <a:lnSpc>
                <a:spcPct val="104000"/>
              </a:lnSpc>
              <a:buNone/>
            </a:pPr>
            <a:r>
              <a:rPr lang="en-US" sz="3450" b="1" dirty="0">
                <a:solidFill>
                  <a:srgbClr val="074A95"/>
                </a:solidFill>
                <a:latin typeface="Garamond Bold" pitchFamily="34" charset="0"/>
                <a:ea typeface="Garamond Bold" pitchFamily="34" charset="-122"/>
                <a:cs typeface="Garamond Bold" pitchFamily="34" charset="-120"/>
              </a:rPr>
              <a:t>Use Cases: Human-AI Interaction (continued)</a:t>
            </a:r>
            <a:endParaRPr lang="en-US" sz="3450" dirty="0"/>
          </a:p>
        </p:txBody>
      </p:sp>
      <p:sp>
        <p:nvSpPr>
          <p:cNvPr id="3" name="Shape 1"/>
          <p:cNvSpPr/>
          <p:nvPr/>
        </p:nvSpPr>
        <p:spPr>
          <a:xfrm>
            <a:off x="661475" y="1413470"/>
            <a:ext cx="398651" cy="398661"/>
          </a:xfrm>
          <a:prstGeom prst="roundRect">
            <a:avLst>
              <a:gd name="adj" fmla="val 6668"/>
            </a:avLst>
          </a:prstGeom>
          <a:solidFill>
            <a:srgbClr val="D0D9FB"/>
          </a:solidFill>
          <a:ln/>
        </p:spPr>
        <p:txBody>
          <a:bodyPr/>
          <a:lstStyle/>
          <a:p>
            <a:endParaRPr lang="it-IT"/>
          </a:p>
        </p:txBody>
      </p:sp>
      <p:sp>
        <p:nvSpPr>
          <p:cNvPr id="4" name="Text 2"/>
          <p:cNvSpPr/>
          <p:nvPr/>
        </p:nvSpPr>
        <p:spPr>
          <a:xfrm>
            <a:off x="727900" y="1446709"/>
            <a:ext cx="265800" cy="332184"/>
          </a:xfrm>
          <a:prstGeom prst="rect">
            <a:avLst/>
          </a:prstGeom>
          <a:noFill/>
          <a:ln/>
        </p:spPr>
        <p:txBody>
          <a:bodyPr wrap="none" lIns="0" tIns="0" rIns="0" bIns="0" rtlCol="0" anchor="ctr"/>
          <a:lstStyle/>
          <a:p>
            <a:pPr marL="0" indent="0" algn="ctr">
              <a:lnSpc>
                <a:spcPct val="100000"/>
              </a:lnSpc>
              <a:buNone/>
            </a:pPr>
            <a:r>
              <a:rPr lang="en-US" sz="2050" b="1" dirty="0">
                <a:solidFill>
                  <a:srgbClr val="4C4C4D"/>
                </a:solidFill>
                <a:latin typeface="Garamond Bold" pitchFamily="34" charset="0"/>
                <a:ea typeface="Garamond Bold" pitchFamily="34" charset="-122"/>
              </a:rPr>
              <a:t>5</a:t>
            </a:r>
            <a:endParaRPr lang="en-US" sz="2050" dirty="0"/>
          </a:p>
        </p:txBody>
      </p:sp>
      <p:sp>
        <p:nvSpPr>
          <p:cNvPr id="5" name="Text 3"/>
          <p:cNvSpPr/>
          <p:nvPr/>
        </p:nvSpPr>
        <p:spPr>
          <a:xfrm>
            <a:off x="1226214" y="1474291"/>
            <a:ext cx="10304006" cy="553839"/>
          </a:xfrm>
          <a:prstGeom prst="rect">
            <a:avLst/>
          </a:prstGeom>
          <a:noFill/>
          <a:ln/>
        </p:spPr>
        <p:txBody>
          <a:bodyPr wrap="square" lIns="0" tIns="0" rIns="0" bIns="0" rtlCol="0" anchor="t">
            <a:normAutofit/>
          </a:bodyPr>
          <a:lstStyle/>
          <a:p>
            <a:pPr marL="0" indent="0" algn="l">
              <a:lnSpc>
                <a:spcPct val="104000"/>
              </a:lnSpc>
              <a:buNone/>
            </a:pPr>
            <a:r>
              <a:rPr lang="en-US" sz="1700" b="1" dirty="0">
                <a:solidFill>
                  <a:srgbClr val="4C4C4D"/>
                </a:solidFill>
                <a:latin typeface="Garamond Bold" pitchFamily="34" charset="0"/>
                <a:ea typeface="Garamond Bold" pitchFamily="34" charset="-122"/>
                <a:cs typeface="Garamond Bold" pitchFamily="34" charset="-120"/>
              </a:rPr>
              <a:t>A user may know the functionalities but is unsure that the AI used with specific data respect the regulation of their country.</a:t>
            </a:r>
            <a:endParaRPr lang="en-US" sz="1700" dirty="0"/>
          </a:p>
        </p:txBody>
      </p:sp>
      <p:sp>
        <p:nvSpPr>
          <p:cNvPr id="6" name="Shape 4"/>
          <p:cNvSpPr/>
          <p:nvPr/>
        </p:nvSpPr>
        <p:spPr>
          <a:xfrm>
            <a:off x="661475" y="2360315"/>
            <a:ext cx="398651" cy="398661"/>
          </a:xfrm>
          <a:prstGeom prst="roundRect">
            <a:avLst>
              <a:gd name="adj" fmla="val 6668"/>
            </a:avLst>
          </a:prstGeom>
          <a:solidFill>
            <a:srgbClr val="D0D9FB"/>
          </a:solidFill>
          <a:ln/>
        </p:spPr>
        <p:txBody>
          <a:bodyPr/>
          <a:lstStyle/>
          <a:p>
            <a:endParaRPr lang="it-IT"/>
          </a:p>
        </p:txBody>
      </p:sp>
      <p:sp>
        <p:nvSpPr>
          <p:cNvPr id="7" name="Text 5"/>
          <p:cNvSpPr/>
          <p:nvPr/>
        </p:nvSpPr>
        <p:spPr>
          <a:xfrm>
            <a:off x="727900" y="2393553"/>
            <a:ext cx="265800" cy="332184"/>
          </a:xfrm>
          <a:prstGeom prst="rect">
            <a:avLst/>
          </a:prstGeom>
          <a:noFill/>
          <a:ln/>
        </p:spPr>
        <p:txBody>
          <a:bodyPr wrap="none" lIns="0" tIns="0" rIns="0" bIns="0" rtlCol="0" anchor="ctr"/>
          <a:lstStyle/>
          <a:p>
            <a:pPr marL="0" indent="0" algn="ctr">
              <a:lnSpc>
                <a:spcPct val="100000"/>
              </a:lnSpc>
              <a:buNone/>
            </a:pPr>
            <a:r>
              <a:rPr lang="en-US" sz="2050" b="1" dirty="0">
                <a:solidFill>
                  <a:srgbClr val="4C4C4D"/>
                </a:solidFill>
                <a:latin typeface="Garamond Bold" pitchFamily="34" charset="0"/>
                <a:ea typeface="Garamond Bold" pitchFamily="34" charset="-122"/>
                <a:cs typeface="Garamond Bold" pitchFamily="34" charset="-120"/>
              </a:rPr>
              <a:t>6</a:t>
            </a:r>
            <a:endParaRPr lang="en-US" sz="2050" dirty="0"/>
          </a:p>
        </p:txBody>
      </p:sp>
      <p:sp>
        <p:nvSpPr>
          <p:cNvPr id="8" name="Text 6"/>
          <p:cNvSpPr/>
          <p:nvPr/>
        </p:nvSpPr>
        <p:spPr>
          <a:xfrm>
            <a:off x="1226214" y="2421136"/>
            <a:ext cx="10304006" cy="276920"/>
          </a:xfrm>
          <a:prstGeom prst="rect">
            <a:avLst/>
          </a:prstGeom>
          <a:noFill/>
          <a:ln/>
        </p:spPr>
        <p:txBody>
          <a:bodyPr wrap="none" lIns="0" tIns="0" rIns="0" bIns="0" rtlCol="0" anchor="t"/>
          <a:lstStyle/>
          <a:p>
            <a:pPr marL="0" indent="0" algn="l">
              <a:lnSpc>
                <a:spcPct val="104000"/>
              </a:lnSpc>
              <a:buNone/>
            </a:pPr>
            <a:r>
              <a:rPr lang="en-US" sz="1700" b="1" dirty="0">
                <a:solidFill>
                  <a:srgbClr val="4C4C4D"/>
                </a:solidFill>
                <a:latin typeface="Garamond Bold" pitchFamily="34" charset="0"/>
                <a:ea typeface="Garamond Bold" pitchFamily="34" charset="-122"/>
                <a:cs typeface="Garamond Bold" pitchFamily="34" charset="-120"/>
              </a:rPr>
              <a:t>A user wants to know the KPIs (generic and application-specific) of an AI System.</a:t>
            </a:r>
            <a:endParaRPr lang="en-US" sz="1700" dirty="0"/>
          </a:p>
        </p:txBody>
      </p:sp>
      <p:sp>
        <p:nvSpPr>
          <p:cNvPr id="9" name="Shape 7"/>
          <p:cNvSpPr/>
          <p:nvPr/>
        </p:nvSpPr>
        <p:spPr>
          <a:xfrm>
            <a:off x="661475" y="3091160"/>
            <a:ext cx="398651" cy="398661"/>
          </a:xfrm>
          <a:prstGeom prst="roundRect">
            <a:avLst>
              <a:gd name="adj" fmla="val 6668"/>
            </a:avLst>
          </a:prstGeom>
          <a:solidFill>
            <a:srgbClr val="D0D9FB"/>
          </a:solidFill>
          <a:ln/>
        </p:spPr>
        <p:txBody>
          <a:bodyPr/>
          <a:lstStyle/>
          <a:p>
            <a:endParaRPr lang="it-IT"/>
          </a:p>
        </p:txBody>
      </p:sp>
      <p:sp>
        <p:nvSpPr>
          <p:cNvPr id="10" name="Text 8"/>
          <p:cNvSpPr/>
          <p:nvPr/>
        </p:nvSpPr>
        <p:spPr>
          <a:xfrm>
            <a:off x="727900" y="3124398"/>
            <a:ext cx="265800" cy="332184"/>
          </a:xfrm>
          <a:prstGeom prst="rect">
            <a:avLst/>
          </a:prstGeom>
          <a:noFill/>
          <a:ln/>
        </p:spPr>
        <p:txBody>
          <a:bodyPr wrap="none" lIns="0" tIns="0" rIns="0" bIns="0" rtlCol="0" anchor="ctr"/>
          <a:lstStyle/>
          <a:p>
            <a:pPr marL="0" indent="0" algn="ctr">
              <a:lnSpc>
                <a:spcPct val="100000"/>
              </a:lnSpc>
              <a:buNone/>
            </a:pPr>
            <a:r>
              <a:rPr lang="en-US" sz="2050" b="1" dirty="0">
                <a:solidFill>
                  <a:srgbClr val="4C4C4D"/>
                </a:solidFill>
                <a:latin typeface="Garamond Bold" pitchFamily="34" charset="0"/>
                <a:ea typeface="Garamond Bold" pitchFamily="34" charset="-122"/>
                <a:cs typeface="Garamond Bold" pitchFamily="34" charset="-120"/>
              </a:rPr>
              <a:t>7</a:t>
            </a:r>
            <a:endParaRPr lang="en-US" sz="2050" dirty="0"/>
          </a:p>
        </p:txBody>
      </p:sp>
      <p:sp>
        <p:nvSpPr>
          <p:cNvPr id="11" name="Text 9"/>
          <p:cNvSpPr/>
          <p:nvPr/>
        </p:nvSpPr>
        <p:spPr>
          <a:xfrm>
            <a:off x="1226214" y="3151981"/>
            <a:ext cx="10304006" cy="553839"/>
          </a:xfrm>
          <a:prstGeom prst="rect">
            <a:avLst/>
          </a:prstGeom>
          <a:noFill/>
          <a:ln/>
        </p:spPr>
        <p:txBody>
          <a:bodyPr wrap="square" lIns="0" tIns="0" rIns="0" bIns="0" rtlCol="0" anchor="t">
            <a:normAutofit/>
          </a:bodyPr>
          <a:lstStyle/>
          <a:p>
            <a:pPr marL="0" indent="0" algn="l">
              <a:lnSpc>
                <a:spcPct val="104000"/>
              </a:lnSpc>
              <a:buNone/>
            </a:pPr>
            <a:r>
              <a:rPr lang="en-US" sz="1700" b="1" dirty="0">
                <a:solidFill>
                  <a:srgbClr val="4C4C4D"/>
                </a:solidFill>
                <a:latin typeface="Garamond Bold" pitchFamily="34" charset="0"/>
                <a:ea typeface="Garamond Bold" pitchFamily="34" charset="-122"/>
                <a:cs typeface="Garamond Bold" pitchFamily="34" charset="-120"/>
              </a:rPr>
              <a:t>A user wants to know the properties of the input and output data and protocols used by the AI System.</a:t>
            </a:r>
            <a:endParaRPr lang="en-US" sz="1700" dirty="0"/>
          </a:p>
        </p:txBody>
      </p:sp>
      <p:sp>
        <p:nvSpPr>
          <p:cNvPr id="12" name="Shape 10"/>
          <p:cNvSpPr/>
          <p:nvPr/>
        </p:nvSpPr>
        <p:spPr>
          <a:xfrm>
            <a:off x="661475" y="4038005"/>
            <a:ext cx="398651" cy="398661"/>
          </a:xfrm>
          <a:prstGeom prst="roundRect">
            <a:avLst>
              <a:gd name="adj" fmla="val 6668"/>
            </a:avLst>
          </a:prstGeom>
          <a:solidFill>
            <a:srgbClr val="D0D9FB"/>
          </a:solidFill>
          <a:ln/>
        </p:spPr>
        <p:txBody>
          <a:bodyPr/>
          <a:lstStyle/>
          <a:p>
            <a:endParaRPr lang="it-IT"/>
          </a:p>
        </p:txBody>
      </p:sp>
      <p:sp>
        <p:nvSpPr>
          <p:cNvPr id="13" name="Text 11"/>
          <p:cNvSpPr/>
          <p:nvPr/>
        </p:nvSpPr>
        <p:spPr>
          <a:xfrm>
            <a:off x="727900" y="4071243"/>
            <a:ext cx="265800" cy="332184"/>
          </a:xfrm>
          <a:prstGeom prst="rect">
            <a:avLst/>
          </a:prstGeom>
          <a:noFill/>
          <a:ln/>
        </p:spPr>
        <p:txBody>
          <a:bodyPr wrap="none" lIns="0" tIns="0" rIns="0" bIns="0" rtlCol="0" anchor="ctr"/>
          <a:lstStyle/>
          <a:p>
            <a:pPr marL="0" indent="0" algn="ctr">
              <a:lnSpc>
                <a:spcPct val="100000"/>
              </a:lnSpc>
              <a:buNone/>
            </a:pPr>
            <a:r>
              <a:rPr lang="en-US" sz="2050" b="1" dirty="0">
                <a:solidFill>
                  <a:srgbClr val="4C4C4D"/>
                </a:solidFill>
                <a:latin typeface="Garamond Bold" pitchFamily="34" charset="0"/>
                <a:ea typeface="Garamond Bold" pitchFamily="34" charset="-122"/>
                <a:cs typeface="Garamond Bold" pitchFamily="34" charset="-120"/>
              </a:rPr>
              <a:t>8</a:t>
            </a:r>
            <a:endParaRPr lang="en-US" sz="2050" dirty="0"/>
          </a:p>
        </p:txBody>
      </p:sp>
      <p:sp>
        <p:nvSpPr>
          <p:cNvPr id="14" name="Text 12"/>
          <p:cNvSpPr/>
          <p:nvPr/>
        </p:nvSpPr>
        <p:spPr>
          <a:xfrm>
            <a:off x="1226214" y="4098826"/>
            <a:ext cx="10304006" cy="553839"/>
          </a:xfrm>
          <a:prstGeom prst="rect">
            <a:avLst/>
          </a:prstGeom>
          <a:noFill/>
          <a:ln/>
        </p:spPr>
        <p:txBody>
          <a:bodyPr wrap="square" lIns="0" tIns="0" rIns="0" bIns="0" rtlCol="0" anchor="t">
            <a:normAutofit/>
          </a:bodyPr>
          <a:lstStyle/>
          <a:p>
            <a:pPr marL="0" indent="0" algn="l">
              <a:lnSpc>
                <a:spcPct val="104000"/>
              </a:lnSpc>
              <a:buNone/>
            </a:pPr>
            <a:r>
              <a:rPr lang="en-US" sz="1700" b="1" dirty="0">
                <a:solidFill>
                  <a:srgbClr val="4C4C4D"/>
                </a:solidFill>
                <a:latin typeface="Garamond Bold" pitchFamily="34" charset="0"/>
                <a:ea typeface="Garamond Bold" pitchFamily="34" charset="-122"/>
                <a:cs typeface="Garamond Bold" pitchFamily="34" charset="-120"/>
              </a:rPr>
              <a:t>An AI Provider wants to state the main characteristics of an AI System in a syntactic and semantically bounded context.</a:t>
            </a:r>
            <a:endParaRPr lang="en-US" sz="1700" dirty="0"/>
          </a:p>
        </p:txBody>
      </p:sp>
      <p:sp>
        <p:nvSpPr>
          <p:cNvPr id="15" name="Shape 13"/>
          <p:cNvSpPr/>
          <p:nvPr/>
        </p:nvSpPr>
        <p:spPr>
          <a:xfrm>
            <a:off x="661475" y="4984849"/>
            <a:ext cx="398651" cy="398661"/>
          </a:xfrm>
          <a:prstGeom prst="roundRect">
            <a:avLst>
              <a:gd name="adj" fmla="val 6668"/>
            </a:avLst>
          </a:prstGeom>
          <a:solidFill>
            <a:srgbClr val="D0D9FB"/>
          </a:solidFill>
          <a:ln/>
        </p:spPr>
        <p:txBody>
          <a:bodyPr/>
          <a:lstStyle/>
          <a:p>
            <a:endParaRPr lang="it-IT"/>
          </a:p>
        </p:txBody>
      </p:sp>
      <p:sp>
        <p:nvSpPr>
          <p:cNvPr id="16" name="Text 14"/>
          <p:cNvSpPr/>
          <p:nvPr/>
        </p:nvSpPr>
        <p:spPr>
          <a:xfrm>
            <a:off x="727900" y="5018088"/>
            <a:ext cx="265800" cy="332184"/>
          </a:xfrm>
          <a:prstGeom prst="rect">
            <a:avLst/>
          </a:prstGeom>
          <a:noFill/>
          <a:ln/>
        </p:spPr>
        <p:txBody>
          <a:bodyPr wrap="none" lIns="0" tIns="0" rIns="0" bIns="0" rtlCol="0" anchor="ctr"/>
          <a:lstStyle/>
          <a:p>
            <a:pPr marL="0" indent="0" algn="ctr">
              <a:lnSpc>
                <a:spcPct val="100000"/>
              </a:lnSpc>
              <a:buNone/>
            </a:pPr>
            <a:r>
              <a:rPr lang="en-US" sz="2050" b="1" dirty="0">
                <a:solidFill>
                  <a:srgbClr val="4C4C4D"/>
                </a:solidFill>
                <a:latin typeface="Garamond Bold" pitchFamily="34" charset="0"/>
                <a:ea typeface="Garamond Bold" pitchFamily="34" charset="-122"/>
                <a:cs typeface="Garamond Bold" pitchFamily="34" charset="-120"/>
              </a:rPr>
              <a:t>9</a:t>
            </a:r>
            <a:endParaRPr lang="en-US" sz="2050" dirty="0"/>
          </a:p>
        </p:txBody>
      </p:sp>
      <p:sp>
        <p:nvSpPr>
          <p:cNvPr id="17" name="Text 15"/>
          <p:cNvSpPr/>
          <p:nvPr/>
        </p:nvSpPr>
        <p:spPr>
          <a:xfrm>
            <a:off x="1226214" y="5045670"/>
            <a:ext cx="10304006" cy="553839"/>
          </a:xfrm>
          <a:prstGeom prst="rect">
            <a:avLst/>
          </a:prstGeom>
          <a:noFill/>
          <a:ln/>
        </p:spPr>
        <p:txBody>
          <a:bodyPr wrap="square" lIns="0" tIns="0" rIns="0" bIns="0" rtlCol="0" anchor="t">
            <a:normAutofit/>
          </a:bodyPr>
          <a:lstStyle/>
          <a:p>
            <a:pPr marL="0" indent="0" algn="l">
              <a:lnSpc>
                <a:spcPct val="104000"/>
              </a:lnSpc>
              <a:buNone/>
            </a:pPr>
            <a:r>
              <a:rPr lang="en-US" sz="1700" b="1" dirty="0">
                <a:solidFill>
                  <a:srgbClr val="4C4C4D"/>
                </a:solidFill>
                <a:latin typeface="Garamond Bold" pitchFamily="34" charset="0"/>
                <a:ea typeface="Garamond Bold" pitchFamily="34" charset="-122"/>
                <a:cs typeface="Garamond Bold" pitchFamily="34" charset="-120"/>
              </a:rPr>
              <a:t>Companies developing a contract related to an AI System want to make reference to an undisputed source of technical and legal information.</a:t>
            </a:r>
            <a:endParaRPr lang="en-US" sz="1700" dirty="0"/>
          </a:p>
        </p:txBody>
      </p:sp>
      <p:sp>
        <p:nvSpPr>
          <p:cNvPr id="18" name="Shape 16"/>
          <p:cNvSpPr/>
          <p:nvPr/>
        </p:nvSpPr>
        <p:spPr>
          <a:xfrm>
            <a:off x="661475" y="5931694"/>
            <a:ext cx="398651" cy="398661"/>
          </a:xfrm>
          <a:prstGeom prst="roundRect">
            <a:avLst>
              <a:gd name="adj" fmla="val 6668"/>
            </a:avLst>
          </a:prstGeom>
          <a:solidFill>
            <a:srgbClr val="D0D9FB"/>
          </a:solidFill>
          <a:ln/>
        </p:spPr>
        <p:txBody>
          <a:bodyPr/>
          <a:lstStyle/>
          <a:p>
            <a:endParaRPr lang="it-IT"/>
          </a:p>
        </p:txBody>
      </p:sp>
      <p:sp>
        <p:nvSpPr>
          <p:cNvPr id="19" name="Text 17"/>
          <p:cNvSpPr/>
          <p:nvPr/>
        </p:nvSpPr>
        <p:spPr>
          <a:xfrm>
            <a:off x="727900" y="5964932"/>
            <a:ext cx="265800" cy="332184"/>
          </a:xfrm>
          <a:prstGeom prst="rect">
            <a:avLst/>
          </a:prstGeom>
          <a:noFill/>
          <a:ln/>
        </p:spPr>
        <p:txBody>
          <a:bodyPr wrap="none" lIns="0" tIns="0" rIns="0" bIns="0" rtlCol="0" anchor="ctr"/>
          <a:lstStyle/>
          <a:p>
            <a:pPr marL="0" indent="0" algn="ctr">
              <a:lnSpc>
                <a:spcPct val="100000"/>
              </a:lnSpc>
              <a:buNone/>
            </a:pPr>
            <a:r>
              <a:rPr lang="en-US" sz="2050" b="1" dirty="0">
                <a:solidFill>
                  <a:srgbClr val="4C4C4D"/>
                </a:solidFill>
                <a:latin typeface="Garamond Bold" pitchFamily="34" charset="0"/>
                <a:ea typeface="Garamond Bold" pitchFamily="34" charset="-122"/>
                <a:cs typeface="Garamond Bold" pitchFamily="34" charset="-120"/>
              </a:rPr>
              <a:t>10</a:t>
            </a:r>
            <a:endParaRPr lang="en-US" sz="2050" dirty="0"/>
          </a:p>
        </p:txBody>
      </p:sp>
      <p:sp>
        <p:nvSpPr>
          <p:cNvPr id="20" name="Text 18"/>
          <p:cNvSpPr/>
          <p:nvPr/>
        </p:nvSpPr>
        <p:spPr>
          <a:xfrm>
            <a:off x="1226214" y="5992515"/>
            <a:ext cx="10304006" cy="276920"/>
          </a:xfrm>
          <a:prstGeom prst="rect">
            <a:avLst/>
          </a:prstGeom>
          <a:noFill/>
          <a:ln/>
        </p:spPr>
        <p:txBody>
          <a:bodyPr wrap="none" lIns="0" tIns="0" rIns="0" bIns="0" rtlCol="0" anchor="t"/>
          <a:lstStyle/>
          <a:p>
            <a:pPr marL="0" indent="0" algn="l">
              <a:lnSpc>
                <a:spcPct val="104000"/>
              </a:lnSpc>
              <a:buNone/>
            </a:pPr>
            <a:r>
              <a:rPr lang="en-US" sz="1700" b="1" dirty="0">
                <a:solidFill>
                  <a:srgbClr val="4C4C4D"/>
                </a:solidFill>
                <a:latin typeface="Garamond Bold" pitchFamily="34" charset="0"/>
                <a:ea typeface="Garamond Bold" pitchFamily="34" charset="-122"/>
                <a:cs typeface="Garamond Bold" pitchFamily="34" charset="-120"/>
              </a:rPr>
              <a:t>Regulatory bodies want to enforce a common way of expressing information about AI Systems.</a:t>
            </a:r>
            <a:endParaRPr lang="en-US" sz="1700" dirty="0"/>
          </a:p>
        </p:txBody>
      </p:sp>
      <p:sp>
        <p:nvSpPr>
          <p:cNvPr id="21" name="Segnaposto numero diapositiva 20">
            <a:extLst>
              <a:ext uri="{FF2B5EF4-FFF2-40B4-BE49-F238E27FC236}">
                <a16:creationId xmlns:a16="http://schemas.microsoft.com/office/drawing/2014/main" id="{A7ADC2E7-5143-E2C9-3CF4-4DD4C40AF2CE}"/>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4571886" cy="6858000"/>
          </a:xfrm>
          <a:prstGeom prst="rect">
            <a:avLst/>
          </a:prstGeom>
          <a:solidFill>
            <a:srgbClr val="D0D9FB"/>
          </a:solidFill>
          <a:ln/>
        </p:spPr>
        <p:txBody>
          <a:bodyPr/>
          <a:lstStyle/>
          <a:p>
            <a:endParaRPr lang="it-IT"/>
          </a:p>
        </p:txBody>
      </p:sp>
      <p:pic>
        <p:nvPicPr>
          <p:cNvPr id="3" name="Image 0" descr="preencoded.png"/>
          <p:cNvPicPr>
            <a:picLocks noChangeAspect="1"/>
          </p:cNvPicPr>
          <p:nvPr/>
        </p:nvPicPr>
        <p:blipFill>
          <a:blip r:embed="rId3"/>
          <a:stretch>
            <a:fillRect/>
          </a:stretch>
        </p:blipFill>
        <p:spPr>
          <a:xfrm>
            <a:off x="94454" y="141684"/>
            <a:ext cx="4382978" cy="6574631"/>
          </a:xfrm>
          <a:prstGeom prst="rect">
            <a:avLst/>
          </a:prstGeom>
        </p:spPr>
      </p:pic>
      <p:sp>
        <p:nvSpPr>
          <p:cNvPr id="4" name="Text 1"/>
          <p:cNvSpPr/>
          <p:nvPr/>
        </p:nvSpPr>
        <p:spPr>
          <a:xfrm>
            <a:off x="5233360" y="801787"/>
            <a:ext cx="6296860" cy="1181298"/>
          </a:xfrm>
          <a:prstGeom prst="rect">
            <a:avLst/>
          </a:prstGeom>
          <a:noFill/>
          <a:ln/>
        </p:spPr>
        <p:txBody>
          <a:bodyPr wrap="square" lIns="0" tIns="0" rIns="0" bIns="0" rtlCol="0" anchor="t">
            <a:normAutofit/>
          </a:bodyPr>
          <a:lstStyle/>
          <a:p>
            <a:pPr marL="0" indent="0" algn="l">
              <a:lnSpc>
                <a:spcPct val="104000"/>
              </a:lnSpc>
              <a:buNone/>
            </a:pPr>
            <a:r>
              <a:rPr lang="en-US" sz="3700" b="1" dirty="0">
                <a:solidFill>
                  <a:srgbClr val="074A95"/>
                </a:solidFill>
                <a:latin typeface="Garamond Bold" pitchFamily="34" charset="0"/>
                <a:ea typeface="Garamond Bold" pitchFamily="34" charset="-122"/>
                <a:cs typeface="Garamond Bold" pitchFamily="34" charset="-120"/>
              </a:rPr>
              <a:t>Use Cases: Machine-to-AI Interaction</a:t>
            </a:r>
            <a:endParaRPr lang="en-US" sz="3700" dirty="0"/>
          </a:p>
        </p:txBody>
      </p:sp>
      <p:sp>
        <p:nvSpPr>
          <p:cNvPr id="5" name="Text 2"/>
          <p:cNvSpPr/>
          <p:nvPr/>
        </p:nvSpPr>
        <p:spPr>
          <a:xfrm>
            <a:off x="5233360" y="2016034"/>
            <a:ext cx="6906444" cy="687977"/>
          </a:xfrm>
          <a:prstGeom prst="rect">
            <a:avLst/>
          </a:prstGeom>
          <a:noFill/>
          <a:ln/>
        </p:spPr>
        <p:txBody>
          <a:bodyPr wrap="square" lIns="0" tIns="0" rIns="0" bIns="0" rtlCol="0" anchor="t">
            <a:normAutofit fontScale="92500" lnSpcReduction="10000"/>
          </a:bodyPr>
          <a:lstStyle/>
          <a:p>
            <a:pPr marL="0" indent="0" algn="l">
              <a:lnSpc>
                <a:spcPct val="133000"/>
              </a:lnSpc>
              <a:buNone/>
            </a:pPr>
            <a:r>
              <a:rPr lang="en-US" sz="2000" dirty="0">
                <a:solidFill>
                  <a:srgbClr val="4C4C4D"/>
                </a:solidFill>
                <a:latin typeface="Garamond" pitchFamily="34" charset="0"/>
                <a:ea typeface="Garamond" pitchFamily="34" charset="-122"/>
                <a:cs typeface="Garamond" pitchFamily="34" charset="-120"/>
              </a:rPr>
              <a:t>A machine wants to know the features of an AI System before dealing with it</a:t>
            </a:r>
            <a:endParaRPr lang="en-US" sz="2000" dirty="0"/>
          </a:p>
        </p:txBody>
      </p:sp>
      <p:sp>
        <p:nvSpPr>
          <p:cNvPr id="6" name="Shape 3"/>
          <p:cNvSpPr/>
          <p:nvPr/>
        </p:nvSpPr>
        <p:spPr>
          <a:xfrm>
            <a:off x="5233360" y="2781598"/>
            <a:ext cx="6296860" cy="1391543"/>
          </a:xfrm>
          <a:prstGeom prst="roundRect">
            <a:avLst>
              <a:gd name="adj" fmla="val 2038"/>
            </a:avLst>
          </a:prstGeom>
          <a:solidFill>
            <a:srgbClr val="D0D9FB"/>
          </a:solidFill>
          <a:ln/>
        </p:spPr>
        <p:txBody>
          <a:bodyPr/>
          <a:lstStyle/>
          <a:p>
            <a:endParaRPr lang="it-IT"/>
          </a:p>
        </p:txBody>
      </p:sp>
      <p:sp>
        <p:nvSpPr>
          <p:cNvPr id="7" name="Text 4"/>
          <p:cNvSpPr/>
          <p:nvPr/>
        </p:nvSpPr>
        <p:spPr>
          <a:xfrm>
            <a:off x="5422367" y="2817418"/>
            <a:ext cx="5918846" cy="611355"/>
          </a:xfrm>
          <a:prstGeom prst="rect">
            <a:avLst/>
          </a:prstGeom>
          <a:noFill/>
          <a:ln/>
        </p:spPr>
        <p:txBody>
          <a:bodyPr wrap="square" lIns="0" tIns="0" rIns="0" bIns="0" rtlCol="0" anchor="t"/>
          <a:lstStyle/>
          <a:p>
            <a:pPr marL="0" indent="0" algn="l">
              <a:lnSpc>
                <a:spcPct val="104000"/>
              </a:lnSpc>
              <a:buNone/>
            </a:pPr>
            <a:r>
              <a:rPr lang="en-US" sz="1850" b="1" dirty="0">
                <a:solidFill>
                  <a:srgbClr val="4C4C4D"/>
                </a:solidFill>
                <a:latin typeface="Garamond Bold" pitchFamily="34" charset="0"/>
                <a:ea typeface="Garamond Bold" pitchFamily="34" charset="-122"/>
                <a:cs typeface="Garamond Bold" pitchFamily="34" charset="-120"/>
              </a:rPr>
              <a:t>Search/identification for an AI System with specific characteristics</a:t>
            </a:r>
            <a:endParaRPr lang="en-US" sz="1850" dirty="0"/>
          </a:p>
        </p:txBody>
      </p:sp>
      <p:sp>
        <p:nvSpPr>
          <p:cNvPr id="8" name="Text 5"/>
          <p:cNvSpPr/>
          <p:nvPr/>
        </p:nvSpPr>
        <p:spPr>
          <a:xfrm>
            <a:off x="5422367" y="3593044"/>
            <a:ext cx="5918846" cy="604838"/>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E.g., search/identification of a suitable AI System in a marketplace/platform/local repository. This may be performed in non-real or real-time.</a:t>
            </a:r>
            <a:endParaRPr lang="en-US" sz="1450" dirty="0"/>
          </a:p>
        </p:txBody>
      </p:sp>
      <p:sp>
        <p:nvSpPr>
          <p:cNvPr id="9" name="Shape 6"/>
          <p:cNvSpPr/>
          <p:nvPr/>
        </p:nvSpPr>
        <p:spPr>
          <a:xfrm>
            <a:off x="5233360" y="4362152"/>
            <a:ext cx="6296860" cy="1693962"/>
          </a:xfrm>
          <a:prstGeom prst="roundRect">
            <a:avLst>
              <a:gd name="adj" fmla="val 1674"/>
            </a:avLst>
          </a:prstGeom>
          <a:solidFill>
            <a:srgbClr val="D0D9FB"/>
          </a:solidFill>
          <a:ln/>
        </p:spPr>
        <p:txBody>
          <a:bodyPr/>
          <a:lstStyle/>
          <a:p>
            <a:endParaRPr lang="it-IT"/>
          </a:p>
        </p:txBody>
      </p:sp>
      <p:sp>
        <p:nvSpPr>
          <p:cNvPr id="10" name="Text 7"/>
          <p:cNvSpPr/>
          <p:nvPr/>
        </p:nvSpPr>
        <p:spPr>
          <a:xfrm>
            <a:off x="5422367" y="4551164"/>
            <a:ext cx="5918846" cy="295275"/>
          </a:xfrm>
          <a:prstGeom prst="rect">
            <a:avLst/>
          </a:prstGeom>
          <a:noFill/>
          <a:ln/>
        </p:spPr>
        <p:txBody>
          <a:bodyPr wrap="none" lIns="0" tIns="0" rIns="0" bIns="0" rtlCol="0" anchor="t"/>
          <a:lstStyle/>
          <a:p>
            <a:pPr marL="0" indent="0" algn="l">
              <a:lnSpc>
                <a:spcPct val="104000"/>
              </a:lnSpc>
              <a:buNone/>
            </a:pPr>
            <a:r>
              <a:rPr lang="en-US" sz="1850" b="1" dirty="0">
                <a:solidFill>
                  <a:srgbClr val="4C4C4D"/>
                </a:solidFill>
                <a:latin typeface="Garamond Bold" pitchFamily="34" charset="0"/>
                <a:ea typeface="Garamond Bold" pitchFamily="34" charset="-122"/>
                <a:cs typeface="Garamond Bold" pitchFamily="34" charset="-120"/>
              </a:rPr>
              <a:t>Direct AI-to-AI interaction</a:t>
            </a:r>
            <a:endParaRPr lang="en-US" sz="1850" dirty="0"/>
          </a:p>
        </p:txBody>
      </p:sp>
      <p:sp>
        <p:nvSpPr>
          <p:cNvPr id="11" name="Text 8"/>
          <p:cNvSpPr/>
          <p:nvPr/>
        </p:nvSpPr>
        <p:spPr>
          <a:xfrm>
            <a:off x="5422367" y="4959846"/>
            <a:ext cx="5918846" cy="907256"/>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An AI System can decide whether to interact with another AI-System on the basis of the latter's characteristics, e.g., available input and output protocols, computational requirements, compliance with specific regulations.</a:t>
            </a:r>
            <a:endParaRPr lang="en-US" sz="1450" dirty="0"/>
          </a:p>
        </p:txBody>
      </p:sp>
      <p:sp>
        <p:nvSpPr>
          <p:cNvPr id="12" name="Segnaposto numero diapositiva 11">
            <a:extLst>
              <a:ext uri="{FF2B5EF4-FFF2-40B4-BE49-F238E27FC236}">
                <a16:creationId xmlns:a16="http://schemas.microsoft.com/office/drawing/2014/main" id="{714C5E21-3893-C2B3-4A83-D8C2D27980BD}"/>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76" y="140927"/>
            <a:ext cx="10868745" cy="378321"/>
          </a:xfrm>
          <a:prstGeom prst="rect">
            <a:avLst/>
          </a:prstGeom>
          <a:noFill/>
          <a:ln/>
        </p:spPr>
        <p:txBody>
          <a:bodyPr wrap="none" lIns="0" tIns="0" rIns="0" bIns="0" rtlCol="0" anchor="t"/>
          <a:lstStyle/>
          <a:p>
            <a:pPr marL="0" indent="0" algn="l">
              <a:lnSpc>
                <a:spcPct val="104000"/>
              </a:lnSpc>
              <a:buNone/>
            </a:pPr>
            <a:r>
              <a:rPr lang="en-US" sz="2350" b="1" dirty="0">
                <a:solidFill>
                  <a:srgbClr val="074A95"/>
                </a:solidFill>
                <a:latin typeface="Garamond Bold" pitchFamily="34" charset="0"/>
                <a:ea typeface="Garamond Bold" pitchFamily="34" charset="-122"/>
                <a:cs typeface="Garamond Bold" pitchFamily="34" charset="-120"/>
              </a:rPr>
              <a:t>What should an AI Passport convey</a:t>
            </a:r>
            <a:endParaRPr lang="en-US" sz="2350" dirty="0"/>
          </a:p>
        </p:txBody>
      </p:sp>
      <p:graphicFrame>
        <p:nvGraphicFramePr>
          <p:cNvPr id="10" name="Table 0"/>
          <p:cNvGraphicFramePr>
            <a:graphicFrameLocks noGrp="1"/>
          </p:cNvGraphicFramePr>
          <p:nvPr>
            <p:extLst>
              <p:ext uri="{D42A27DB-BD31-4B8C-83A1-F6EECF244321}">
                <p14:modId xmlns:p14="http://schemas.microsoft.com/office/powerpoint/2010/main" val="2333858457"/>
              </p:ext>
            </p:extLst>
          </p:nvPr>
        </p:nvGraphicFramePr>
        <p:xfrm>
          <a:off x="661476" y="720294"/>
          <a:ext cx="10868746" cy="5829645"/>
        </p:xfrm>
        <a:graphic>
          <a:graphicData uri="http://schemas.openxmlformats.org/drawingml/2006/table">
            <a:tbl>
              <a:tblPr/>
              <a:tblGrid>
                <a:gridCol w="1705207">
                  <a:extLst>
                    <a:ext uri="{9D8B030D-6E8A-4147-A177-3AD203B41FA5}">
                      <a16:colId xmlns:a16="http://schemas.microsoft.com/office/drawing/2014/main" val="20000"/>
                    </a:ext>
                  </a:extLst>
                </a:gridCol>
                <a:gridCol w="9163539">
                  <a:extLst>
                    <a:ext uri="{9D8B030D-6E8A-4147-A177-3AD203B41FA5}">
                      <a16:colId xmlns:a16="http://schemas.microsoft.com/office/drawing/2014/main" val="20001"/>
                    </a:ext>
                  </a:extLst>
                </a:gridCol>
              </a:tblGrid>
              <a:tr h="267785">
                <a:tc>
                  <a:txBody>
                    <a:bodyPr/>
                    <a:lstStyle/>
                    <a:p>
                      <a:pPr marL="0" indent="0">
                        <a:buNone/>
                      </a:pPr>
                      <a:r>
                        <a:rPr lang="en-US" sz="1600" b="1" dirty="0">
                          <a:solidFill>
                            <a:srgbClr val="4C4C4D"/>
                          </a:solidFill>
                          <a:latin typeface="Garamond" pitchFamily="34" charset="0"/>
                          <a:ea typeface="Garamond" pitchFamily="34" charset="-122"/>
                          <a:cs typeface="Garamond" pitchFamily="34" charset="-120"/>
                        </a:rPr>
                        <a:t>Field</a:t>
                      </a:r>
                      <a:endParaRPr lang="en-US" sz="1600" dirty="0">
                        <a:latin typeface="Garamond" charset="0"/>
                        <a:ea typeface="Garamond" charset="0"/>
                        <a:cs typeface="Garamond" charset="0"/>
                      </a:endParaRPr>
                    </a:p>
                  </a:txBody>
                  <a:tcPr marL="121090" marR="121090" marT="6350" marB="6350" anchor="ctr">
                    <a:lnL w="12700" cap="flat" cmpd="sng" algn="ctr">
                      <a:solidFill>
                        <a:srgbClr val="B6BFE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tc>
                  <a:txBody>
                    <a:bodyPr/>
                    <a:lstStyle/>
                    <a:p>
                      <a:pPr marL="0" indent="0">
                        <a:buNone/>
                      </a:pPr>
                      <a:r>
                        <a:rPr lang="en-US" sz="1600" b="1" dirty="0">
                          <a:solidFill>
                            <a:srgbClr val="4C4C4D"/>
                          </a:solidFill>
                          <a:latin typeface="Garamond" pitchFamily="34" charset="0"/>
                          <a:ea typeface="Garamond" pitchFamily="34" charset="-122"/>
                          <a:cs typeface="Garamond" pitchFamily="34" charset="-120"/>
                        </a:rPr>
                        <a:t>Description</a:t>
                      </a:r>
                      <a:endParaRPr lang="en-US" sz="1600" dirty="0">
                        <a:latin typeface="Garamond" charset="0"/>
                        <a:ea typeface="Garamond" charset="0"/>
                        <a:cs typeface="Garamond" charset="0"/>
                      </a:endParaRPr>
                    </a:p>
                  </a:txBody>
                  <a:tcPr marL="121090" marR="121090" marT="6350" marB="6350" anchor="ctr">
                    <a:lnL w="12700" cap="flat" cmpd="sng" algn="ctr">
                      <a:solidFill>
                        <a:srgbClr val="FFFFFF"/>
                      </a:solidFill>
                      <a:prstDash val="solid"/>
                      <a:round/>
                      <a:headEnd type="none" w="med" len="med"/>
                      <a:tailEnd type="none" w="med" len="med"/>
                    </a:lnL>
                    <a:lnR w="12700" cap="flat" cmpd="sng" algn="ctr">
                      <a:solidFill>
                        <a:srgbClr val="B6BFE1"/>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88650">
                <a:tc>
                  <a:txBody>
                    <a:bodyPr/>
                    <a:lstStyle/>
                    <a:p>
                      <a:pPr marL="0" indent="0">
                        <a:buNone/>
                      </a:pPr>
                      <a:r>
                        <a:rPr lang="en-US" sz="1600" b="1" dirty="0">
                          <a:solidFill>
                            <a:srgbClr val="4C4C4D"/>
                          </a:solidFill>
                          <a:latin typeface="Garamond" pitchFamily="34" charset="0"/>
                          <a:ea typeface="Garamond" pitchFamily="34" charset="-122"/>
                          <a:cs typeface="Garamond" pitchFamily="34" charset="-120"/>
                        </a:rPr>
                        <a:t>AI Passport ID</a:t>
                      </a:r>
                      <a:endParaRPr lang="en-US" sz="1600" dirty="0">
                        <a:latin typeface="Garamond" charset="0"/>
                        <a:ea typeface="Garamond" charset="0"/>
                        <a:cs typeface="Garamond" charset="0"/>
                      </a:endParaRPr>
                    </a:p>
                  </a:txBody>
                  <a:tcPr marL="121090" marR="121090" marT="6350" marB="6350" anchor="ctr">
                    <a:lnL w="12700" cap="flat" cmpd="sng" algn="ctr">
                      <a:solidFill>
                        <a:srgbClr val="B6BFE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tc>
                  <a:txBody>
                    <a:bodyPr/>
                    <a:lstStyle/>
                    <a:p>
                      <a:pPr marL="0" indent="0">
                        <a:buNone/>
                      </a:pPr>
                      <a:r>
                        <a:rPr lang="en-US" sz="1600" dirty="0">
                          <a:solidFill>
                            <a:srgbClr val="4C4C4D"/>
                          </a:solidFill>
                          <a:latin typeface="Garamond" pitchFamily="34" charset="0"/>
                          <a:ea typeface="Garamond" pitchFamily="34" charset="-122"/>
                          <a:cs typeface="Garamond" pitchFamily="34" charset="-120"/>
                        </a:rPr>
                        <a:t>ID of an AI Passport associated to a specific AI Instance. ID shall be provided by an authorised agency or the AI developer if an agency. An ID identifies an AI model with bit-wise precision to the entries of the AI Passport. An AI may have more than one ID.</a:t>
                      </a:r>
                      <a:endParaRPr lang="en-US" sz="1600" dirty="0">
                        <a:latin typeface="Garamond" charset="0"/>
                        <a:ea typeface="Garamond" charset="0"/>
                        <a:cs typeface="Garamond" charset="0"/>
                      </a:endParaRPr>
                    </a:p>
                  </a:txBody>
                  <a:tcPr marL="121090" marR="121090" marT="6350" marB="6350" anchor="ctr">
                    <a:lnL w="12700" cap="flat" cmpd="sng" algn="ctr">
                      <a:solidFill>
                        <a:srgbClr val="FFFFFF"/>
                      </a:solidFill>
                      <a:prstDash val="solid"/>
                      <a:round/>
                      <a:headEnd type="none" w="med" len="med"/>
                      <a:tailEnd type="none" w="med" len="med"/>
                    </a:lnL>
                    <a:lnR w="12700" cap="flat" cmpd="sng" algn="ctr">
                      <a:solidFill>
                        <a:srgbClr val="B6BFE1"/>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70960">
                <a:tc>
                  <a:txBody>
                    <a:bodyPr/>
                    <a:lstStyle/>
                    <a:p>
                      <a:pPr marL="0" indent="0">
                        <a:buNone/>
                      </a:pPr>
                      <a:r>
                        <a:rPr lang="en-US" sz="1600" b="1" dirty="0">
                          <a:solidFill>
                            <a:srgbClr val="4C4C4D"/>
                          </a:solidFill>
                          <a:latin typeface="Garamond" pitchFamily="34" charset="0"/>
                          <a:ea typeface="Garamond" pitchFamily="34" charset="-122"/>
                          <a:cs typeface="Garamond" pitchFamily="34" charset="-120"/>
                        </a:rPr>
                        <a:t>Agency ID</a:t>
                      </a:r>
                      <a:endParaRPr lang="en-US" sz="1600" dirty="0">
                        <a:latin typeface="Garamond" charset="0"/>
                        <a:ea typeface="Garamond" charset="0"/>
                        <a:cs typeface="Garamond" charset="0"/>
                      </a:endParaRPr>
                    </a:p>
                  </a:txBody>
                  <a:tcPr marL="121090" marR="121090" marT="6350" marB="6350" anchor="ctr">
                    <a:lnL w="12700" cap="flat" cmpd="sng" algn="ctr">
                      <a:solidFill>
                        <a:srgbClr val="B6BFE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tc>
                  <a:txBody>
                    <a:bodyPr/>
                    <a:lstStyle/>
                    <a:p>
                      <a:pPr marL="0" indent="0">
                        <a:buNone/>
                      </a:pPr>
                      <a:r>
                        <a:rPr lang="en-US" sz="1600" dirty="0">
                          <a:solidFill>
                            <a:srgbClr val="4C4C4D"/>
                          </a:solidFill>
                          <a:latin typeface="Garamond" pitchFamily="34" charset="0"/>
                          <a:ea typeface="Garamond" pitchFamily="34" charset="-122"/>
                          <a:cs typeface="Garamond" pitchFamily="34" charset="-120"/>
                        </a:rPr>
                        <a:t>ID of the Passport-issuing entity (an agency or a developer if it is an agency). (Taxonomy)</a:t>
                      </a:r>
                      <a:endParaRPr lang="en-US" sz="1600" dirty="0">
                        <a:latin typeface="Garamond" charset="0"/>
                        <a:ea typeface="Garamond" charset="0"/>
                        <a:cs typeface="Garamond" charset="0"/>
                      </a:endParaRPr>
                    </a:p>
                  </a:txBody>
                  <a:tcPr marL="121090" marR="121090" marT="6350" marB="6350" anchor="ctr">
                    <a:lnL w="12700" cap="flat" cmpd="sng" algn="ctr">
                      <a:solidFill>
                        <a:srgbClr val="FFFFFF"/>
                      </a:solidFill>
                      <a:prstDash val="solid"/>
                      <a:round/>
                      <a:headEnd type="none" w="med" len="med"/>
                      <a:tailEnd type="none" w="med" len="med"/>
                    </a:lnL>
                    <a:lnR w="12700" cap="flat" cmpd="sng" algn="ctr">
                      <a:solidFill>
                        <a:srgbClr val="B6BFE1"/>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70960">
                <a:tc>
                  <a:txBody>
                    <a:bodyPr/>
                    <a:lstStyle/>
                    <a:p>
                      <a:pPr marL="0" indent="0">
                        <a:buNone/>
                      </a:pPr>
                      <a:r>
                        <a:rPr lang="en-US" sz="1600" b="1" dirty="0">
                          <a:solidFill>
                            <a:srgbClr val="4C4C4D"/>
                          </a:solidFill>
                          <a:latin typeface="Garamond" pitchFamily="34" charset="0"/>
                          <a:ea typeface="Garamond" pitchFamily="34" charset="-122"/>
                          <a:cs typeface="Garamond" pitchFamily="34" charset="-120"/>
                        </a:rPr>
                        <a:t>AI System ID</a:t>
                      </a:r>
                      <a:endParaRPr lang="en-US" sz="1600" dirty="0">
                        <a:latin typeface="Garamond" charset="0"/>
                        <a:ea typeface="Garamond" charset="0"/>
                        <a:cs typeface="Garamond" charset="0"/>
                      </a:endParaRPr>
                    </a:p>
                  </a:txBody>
                  <a:tcPr marL="121090" marR="121090" marT="6350" marB="6350" anchor="ctr">
                    <a:lnL w="12700" cap="flat" cmpd="sng" algn="ctr">
                      <a:solidFill>
                        <a:srgbClr val="B6BFE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tc>
                  <a:txBody>
                    <a:bodyPr/>
                    <a:lstStyle/>
                    <a:p>
                      <a:pPr marL="0" indent="0">
                        <a:buNone/>
                      </a:pPr>
                      <a:r>
                        <a:rPr lang="en-US" sz="1600" dirty="0">
                          <a:solidFill>
                            <a:srgbClr val="4C4C4D"/>
                          </a:solidFill>
                          <a:latin typeface="Garamond" pitchFamily="34" charset="0"/>
                          <a:ea typeface="Garamond" pitchFamily="34" charset="-122"/>
                          <a:cs typeface="Garamond" pitchFamily="34" charset="-120"/>
                        </a:rPr>
                        <a:t>A string that uniquely identifies an AI System.</a:t>
                      </a:r>
                      <a:endParaRPr lang="en-US" sz="1600" dirty="0">
                        <a:latin typeface="Garamond" charset="0"/>
                        <a:ea typeface="Garamond" charset="0"/>
                        <a:cs typeface="Garamond" charset="0"/>
                      </a:endParaRPr>
                    </a:p>
                  </a:txBody>
                  <a:tcPr marL="121090" marR="121090" marT="6350" marB="6350" anchor="ctr">
                    <a:lnL w="12700" cap="flat" cmpd="sng" algn="ctr">
                      <a:solidFill>
                        <a:srgbClr val="FFFFFF"/>
                      </a:solidFill>
                      <a:prstDash val="solid"/>
                      <a:round/>
                      <a:headEnd type="none" w="med" len="med"/>
                      <a:tailEnd type="none" w="med" len="med"/>
                    </a:lnL>
                    <a:lnR w="12700" cap="flat" cmpd="sng" algn="ctr">
                      <a:solidFill>
                        <a:srgbClr val="B6BFE1"/>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70960">
                <a:tc>
                  <a:txBody>
                    <a:bodyPr/>
                    <a:lstStyle/>
                    <a:p>
                      <a:pPr marL="0" indent="0">
                        <a:buNone/>
                      </a:pPr>
                      <a:r>
                        <a:rPr lang="en-US" sz="1600" b="1" dirty="0">
                          <a:solidFill>
                            <a:srgbClr val="4C4C4D"/>
                          </a:solidFill>
                          <a:latin typeface="Garamond" pitchFamily="34" charset="0"/>
                          <a:ea typeface="Garamond" pitchFamily="34" charset="-122"/>
                          <a:cs typeface="Garamond" pitchFamily="34" charset="-120"/>
                        </a:rPr>
                        <a:t>Function</a:t>
                      </a:r>
                      <a:endParaRPr lang="en-US" sz="1600" dirty="0">
                        <a:latin typeface="Garamond" charset="0"/>
                        <a:ea typeface="Garamond" charset="0"/>
                        <a:cs typeface="Garamond" charset="0"/>
                      </a:endParaRPr>
                    </a:p>
                  </a:txBody>
                  <a:tcPr marL="121090" marR="121090" marT="6350" marB="6350" anchor="ctr">
                    <a:lnL w="12700" cap="flat" cmpd="sng" algn="ctr">
                      <a:solidFill>
                        <a:srgbClr val="B6BFE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tc>
                  <a:txBody>
                    <a:bodyPr/>
                    <a:lstStyle/>
                    <a:p>
                      <a:pPr marL="0" indent="0">
                        <a:buNone/>
                      </a:pPr>
                      <a:r>
                        <a:rPr lang="en-US" sz="1600" dirty="0">
                          <a:solidFill>
                            <a:srgbClr val="4C4C4D"/>
                          </a:solidFill>
                          <a:latin typeface="Garamond" pitchFamily="34" charset="0"/>
                          <a:ea typeface="Garamond" pitchFamily="34" charset="-122"/>
                          <a:cs typeface="Garamond" pitchFamily="34" charset="-120"/>
                        </a:rPr>
                        <a:t>Natural Language Text describing what the AI is intended to do.</a:t>
                      </a:r>
                      <a:endParaRPr lang="en-US" sz="1600" dirty="0">
                        <a:latin typeface="Garamond" charset="0"/>
                        <a:ea typeface="Garamond" charset="0"/>
                        <a:cs typeface="Garamond" charset="0"/>
                      </a:endParaRPr>
                    </a:p>
                  </a:txBody>
                  <a:tcPr marL="121090" marR="121090" marT="6350" marB="6350" anchor="ctr">
                    <a:lnL w="12700" cap="flat" cmpd="sng" algn="ctr">
                      <a:solidFill>
                        <a:srgbClr val="FFFFFF"/>
                      </a:solidFill>
                      <a:prstDash val="solid"/>
                      <a:round/>
                      <a:headEnd type="none" w="med" len="med"/>
                      <a:tailEnd type="none" w="med" len="med"/>
                    </a:lnL>
                    <a:lnR w="12700" cap="flat" cmpd="sng" algn="ctr">
                      <a:solidFill>
                        <a:srgbClr val="B6BFE1"/>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29805">
                <a:tc>
                  <a:txBody>
                    <a:bodyPr/>
                    <a:lstStyle/>
                    <a:p>
                      <a:pPr marL="0" indent="0">
                        <a:buNone/>
                      </a:pPr>
                      <a:r>
                        <a:rPr lang="en-US" sz="1600" b="1" dirty="0">
                          <a:solidFill>
                            <a:srgbClr val="4C4C4D"/>
                          </a:solidFill>
                          <a:latin typeface="Garamond" pitchFamily="34" charset="0"/>
                          <a:ea typeface="Garamond" pitchFamily="34" charset="-122"/>
                          <a:cs typeface="Garamond" pitchFamily="34" charset="-120"/>
                        </a:rPr>
                        <a:t>Fingerprint</a:t>
                      </a:r>
                      <a:endParaRPr lang="en-US" sz="1600" dirty="0">
                        <a:latin typeface="Garamond" charset="0"/>
                        <a:ea typeface="Garamond" charset="0"/>
                        <a:cs typeface="Garamond" charset="0"/>
                      </a:endParaRPr>
                    </a:p>
                  </a:txBody>
                  <a:tcPr marL="121090" marR="121090" marT="6350" marB="6350" anchor="ctr">
                    <a:lnL w="12700" cap="flat" cmpd="sng" algn="ctr">
                      <a:solidFill>
                        <a:srgbClr val="B6BFE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tc>
                  <a:txBody>
                    <a:bodyPr/>
                    <a:lstStyle/>
                    <a:p>
                      <a:pPr marL="0" indent="0">
                        <a:buNone/>
                      </a:pPr>
                      <a:r>
                        <a:rPr lang="en-US" sz="1600" dirty="0">
                          <a:solidFill>
                            <a:srgbClr val="4C4C4D"/>
                          </a:solidFill>
                          <a:latin typeface="Garamond" pitchFamily="34" charset="0"/>
                          <a:ea typeface="Garamond" pitchFamily="34" charset="-122"/>
                          <a:cs typeface="Garamond" pitchFamily="34" charset="-120"/>
                        </a:rPr>
                        <a:t>Hash used to validate that the AI instance is what it says it is. It includes a specification (e.g., an ID) of the fingerprint method. Note that if the AI changes, the hash is different.</a:t>
                      </a:r>
                      <a:endParaRPr lang="en-US" sz="1600" dirty="0">
                        <a:latin typeface="Garamond" charset="0"/>
                        <a:ea typeface="Garamond" charset="0"/>
                        <a:cs typeface="Garamond" charset="0"/>
                      </a:endParaRPr>
                    </a:p>
                  </a:txBody>
                  <a:tcPr marL="121090" marR="121090" marT="6350" marB="6350" anchor="ctr">
                    <a:lnL w="12700" cap="flat" cmpd="sng" algn="ctr">
                      <a:solidFill>
                        <a:srgbClr val="FFFFFF"/>
                      </a:solidFill>
                      <a:prstDash val="solid"/>
                      <a:round/>
                      <a:headEnd type="none" w="med" len="med"/>
                      <a:tailEnd type="none" w="med" len="med"/>
                    </a:lnL>
                    <a:lnR w="12700" cap="flat" cmpd="sng" algn="ctr">
                      <a:solidFill>
                        <a:srgbClr val="B6BFE1"/>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29805">
                <a:tc>
                  <a:txBody>
                    <a:bodyPr/>
                    <a:lstStyle/>
                    <a:p>
                      <a:pPr marL="0" indent="0">
                        <a:buNone/>
                      </a:pPr>
                      <a:r>
                        <a:rPr lang="en-US" sz="1600" b="1" dirty="0">
                          <a:solidFill>
                            <a:srgbClr val="4C4C4D"/>
                          </a:solidFill>
                          <a:latin typeface="Garamond" pitchFamily="34" charset="0"/>
                          <a:ea typeface="Garamond" pitchFamily="34" charset="-122"/>
                          <a:cs typeface="Garamond" pitchFamily="34" charset="-120"/>
                        </a:rPr>
                        <a:t>Interfaces</a:t>
                      </a:r>
                      <a:endParaRPr lang="en-US" sz="1600" dirty="0">
                        <a:latin typeface="Garamond" charset="0"/>
                        <a:ea typeface="Garamond" charset="0"/>
                        <a:cs typeface="Garamond" charset="0"/>
                      </a:endParaRPr>
                    </a:p>
                  </a:txBody>
                  <a:tcPr marL="121090" marR="121090" marT="6350" marB="6350" anchor="ctr">
                    <a:lnL w="12700" cap="flat" cmpd="sng" algn="ctr">
                      <a:solidFill>
                        <a:srgbClr val="B6BFE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tc>
                  <a:txBody>
                    <a:bodyPr/>
                    <a:lstStyle/>
                    <a:p>
                      <a:pPr marL="0" indent="0">
                        <a:buNone/>
                      </a:pPr>
                      <a:r>
                        <a:rPr lang="en-US" sz="1600" dirty="0">
                          <a:solidFill>
                            <a:srgbClr val="4C4C4D"/>
                          </a:solidFill>
                          <a:latin typeface="Garamond" pitchFamily="34" charset="0"/>
                          <a:ea typeface="Garamond" pitchFamily="34" charset="-122"/>
                          <a:cs typeface="Garamond" pitchFamily="34" charset="-120"/>
                        </a:rPr>
                        <a:t>The interfaces of the AI System. Input/Output: May be Input, Output, or Input/Output (Taxonomy). Protocol(s): The Protocols used to input and output data. (Taxonomy)</a:t>
                      </a:r>
                      <a:endParaRPr lang="en-US" sz="1600" dirty="0">
                        <a:latin typeface="Garamond" charset="0"/>
                        <a:ea typeface="Garamond" charset="0"/>
                        <a:cs typeface="Garamond" charset="0"/>
                      </a:endParaRPr>
                    </a:p>
                  </a:txBody>
                  <a:tcPr marL="121090" marR="121090" marT="6350" marB="6350" anchor="ctr">
                    <a:lnL w="12700" cap="flat" cmpd="sng" algn="ctr">
                      <a:solidFill>
                        <a:srgbClr val="FFFFFF"/>
                      </a:solidFill>
                      <a:prstDash val="solid"/>
                      <a:round/>
                      <a:headEnd type="none" w="med" len="med"/>
                      <a:tailEnd type="none" w="med" len="med"/>
                    </a:lnL>
                    <a:lnR w="12700" cap="flat" cmpd="sng" algn="ctr">
                      <a:solidFill>
                        <a:srgbClr val="B6BFE1"/>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88650">
                <a:tc>
                  <a:txBody>
                    <a:bodyPr/>
                    <a:lstStyle/>
                    <a:p>
                      <a:pPr marL="0" indent="0">
                        <a:buNone/>
                      </a:pPr>
                      <a:r>
                        <a:rPr lang="en-US" sz="1600" b="1" dirty="0">
                          <a:solidFill>
                            <a:srgbClr val="4C4C4D"/>
                          </a:solidFill>
                          <a:latin typeface="Garamond" pitchFamily="34" charset="0"/>
                          <a:ea typeface="Garamond" pitchFamily="34" charset="-122"/>
                          <a:cs typeface="Garamond" pitchFamily="34" charset="-120"/>
                        </a:rPr>
                        <a:t>Data</a:t>
                      </a:r>
                      <a:endParaRPr lang="en-US" sz="1600" dirty="0">
                        <a:latin typeface="Garamond" charset="0"/>
                        <a:ea typeface="Garamond" charset="0"/>
                        <a:cs typeface="Garamond" charset="0"/>
                      </a:endParaRPr>
                    </a:p>
                  </a:txBody>
                  <a:tcPr marL="121090" marR="121090" marT="6350" marB="6350" anchor="ctr">
                    <a:lnL w="12700" cap="flat" cmpd="sng" algn="ctr">
                      <a:solidFill>
                        <a:srgbClr val="B6BFE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tc>
                  <a:txBody>
                    <a:bodyPr/>
                    <a:lstStyle/>
                    <a:p>
                      <a:pPr marL="0" indent="0">
                        <a:buNone/>
                      </a:pPr>
                      <a:r>
                        <a:rPr lang="en-US" sz="1600" dirty="0">
                          <a:solidFill>
                            <a:srgbClr val="4C4C4D"/>
                          </a:solidFill>
                          <a:latin typeface="Garamond" pitchFamily="34" charset="0"/>
                          <a:ea typeface="Garamond" pitchFamily="34" charset="-122"/>
                          <a:cs typeface="Garamond" pitchFamily="34" charset="-120"/>
                        </a:rPr>
                        <a:t>Data types used by the AI System. Semantics: A standard way to represent a relevant set of characteristics of a data instance (syntax and semantics) (Taxonomy or identification system or annotation). Governance: The legislation and regulations under which the data is input and data was produced.</a:t>
                      </a:r>
                      <a:endParaRPr lang="en-US" sz="1600" dirty="0">
                        <a:latin typeface="Garamond" charset="0"/>
                        <a:ea typeface="Garamond" charset="0"/>
                        <a:cs typeface="Garamond" charset="0"/>
                      </a:endParaRPr>
                    </a:p>
                  </a:txBody>
                  <a:tcPr marL="121090" marR="121090" marT="6350" marB="6350" anchor="ctr">
                    <a:lnL w="12700" cap="flat" cmpd="sng" algn="ctr">
                      <a:solidFill>
                        <a:srgbClr val="FFFFFF"/>
                      </a:solidFill>
                      <a:prstDash val="solid"/>
                      <a:round/>
                      <a:headEnd type="none" w="med" len="med"/>
                      <a:tailEnd type="none" w="med" len="med"/>
                    </a:lnL>
                    <a:lnR w="12700" cap="flat" cmpd="sng" algn="ctr">
                      <a:solidFill>
                        <a:srgbClr val="B6BFE1"/>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70960">
                <a:tc>
                  <a:txBody>
                    <a:bodyPr/>
                    <a:lstStyle/>
                    <a:p>
                      <a:pPr marL="0" indent="0">
                        <a:buNone/>
                      </a:pPr>
                      <a:r>
                        <a:rPr lang="en-US" sz="1600" b="1" dirty="0">
                          <a:solidFill>
                            <a:srgbClr val="4C4C4D"/>
                          </a:solidFill>
                          <a:latin typeface="Garamond" pitchFamily="34" charset="0"/>
                          <a:ea typeface="Garamond" pitchFamily="34" charset="-122"/>
                          <a:cs typeface="Garamond" pitchFamily="34" charset="-120"/>
                        </a:rPr>
                        <a:t>Certification</a:t>
                      </a:r>
                      <a:endParaRPr lang="en-US" sz="1600" dirty="0">
                        <a:latin typeface="Garamond" charset="0"/>
                        <a:ea typeface="Garamond" charset="0"/>
                        <a:cs typeface="Garamond" charset="0"/>
                      </a:endParaRPr>
                    </a:p>
                  </a:txBody>
                  <a:tcPr marL="121090" marR="121090" marT="6350" marB="6350" anchor="ctr">
                    <a:lnL w="12700" cap="flat" cmpd="sng" algn="ctr">
                      <a:solidFill>
                        <a:srgbClr val="B6BFE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tc>
                  <a:txBody>
                    <a:bodyPr/>
                    <a:lstStyle/>
                    <a:p>
                      <a:pPr marL="0" indent="0">
                        <a:buNone/>
                      </a:pPr>
                      <a:r>
                        <a:rPr lang="en-US" sz="1600" dirty="0">
                          <a:solidFill>
                            <a:srgbClr val="4C4C4D"/>
                          </a:solidFill>
                          <a:latin typeface="Garamond" pitchFamily="34" charset="0"/>
                          <a:ea typeface="Garamond" pitchFamily="34" charset="-122"/>
                          <a:cs typeface="Garamond" pitchFamily="34" charset="-120"/>
                        </a:rPr>
                        <a:t>The legislation, regulations, or standards under which the operation of the AI was certified (Taxonomy)</a:t>
                      </a:r>
                      <a:endParaRPr lang="en-US" sz="1600" dirty="0">
                        <a:latin typeface="Garamond" charset="0"/>
                        <a:ea typeface="Garamond" charset="0"/>
                        <a:cs typeface="Garamond" charset="0"/>
                      </a:endParaRPr>
                    </a:p>
                  </a:txBody>
                  <a:tcPr marL="121090" marR="121090" marT="6350" marB="6350" anchor="ctr">
                    <a:lnL w="12700" cap="flat" cmpd="sng" algn="ctr">
                      <a:solidFill>
                        <a:srgbClr val="FFFFFF"/>
                      </a:solidFill>
                      <a:prstDash val="solid"/>
                      <a:round/>
                      <a:headEnd type="none" w="med" len="med"/>
                      <a:tailEnd type="none" w="med" len="med"/>
                    </a:lnL>
                    <a:lnR w="12700" cap="flat" cmpd="sng" algn="ctr">
                      <a:solidFill>
                        <a:srgbClr val="B6BFE1"/>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588650">
                <a:tc>
                  <a:txBody>
                    <a:bodyPr/>
                    <a:lstStyle/>
                    <a:p>
                      <a:pPr marL="0" indent="0">
                        <a:buNone/>
                      </a:pPr>
                      <a:r>
                        <a:rPr lang="en-US" sz="1600" b="1" dirty="0">
                          <a:solidFill>
                            <a:srgbClr val="4C4C4D"/>
                          </a:solidFill>
                          <a:latin typeface="Garamond" pitchFamily="34" charset="0"/>
                          <a:ea typeface="Garamond" pitchFamily="34" charset="-122"/>
                          <a:cs typeface="Garamond" pitchFamily="34" charset="-120"/>
                        </a:rPr>
                        <a:t>Origin</a:t>
                      </a:r>
                      <a:endParaRPr lang="en-US" sz="1600" dirty="0">
                        <a:latin typeface="Garamond" charset="0"/>
                        <a:ea typeface="Garamond" charset="0"/>
                        <a:cs typeface="Garamond" charset="0"/>
                      </a:endParaRPr>
                    </a:p>
                  </a:txBody>
                  <a:tcPr marL="121090" marR="121090" marT="6350" marB="6350" anchor="ctr">
                    <a:lnL w="12700" cap="flat" cmpd="sng" algn="ctr">
                      <a:solidFill>
                        <a:srgbClr val="B6BFE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tc>
                  <a:txBody>
                    <a:bodyPr/>
                    <a:lstStyle/>
                    <a:p>
                      <a:pPr marL="0" indent="0">
                        <a:buNone/>
                      </a:pPr>
                      <a:r>
                        <a:rPr lang="en-US" sz="1600" dirty="0">
                          <a:solidFill>
                            <a:srgbClr val="4C4C4D"/>
                          </a:solidFill>
                          <a:latin typeface="Garamond" pitchFamily="34" charset="0"/>
                          <a:ea typeface="Garamond" pitchFamily="34" charset="-122"/>
                          <a:cs typeface="Garamond" pitchFamily="34" charset="-120"/>
                        </a:rPr>
                        <a:t>Ground Model: Shall be identified according to a standard identification system for AI Models. Training: The name and version of the data set, a reference (e.g., DOI, URL, hash), DAO (Decentralized Autonomous Organisation), reference to developer documentation.</a:t>
                      </a:r>
                      <a:endParaRPr lang="en-US" sz="1600" dirty="0">
                        <a:latin typeface="Garamond" charset="0"/>
                        <a:ea typeface="Garamond" charset="0"/>
                        <a:cs typeface="Garamond" charset="0"/>
                      </a:endParaRPr>
                    </a:p>
                  </a:txBody>
                  <a:tcPr marL="121090" marR="121090" marT="6350" marB="6350" anchor="ctr">
                    <a:lnL w="12700" cap="flat" cmpd="sng" algn="ctr">
                      <a:solidFill>
                        <a:srgbClr val="FFFFFF"/>
                      </a:solidFill>
                      <a:prstDash val="solid"/>
                      <a:round/>
                      <a:headEnd type="none" w="med" len="med"/>
                      <a:tailEnd type="none" w="med" len="med"/>
                    </a:lnL>
                    <a:lnR w="12700" cap="flat" cmpd="sng" algn="ctr">
                      <a:solidFill>
                        <a:srgbClr val="B6BFE1"/>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588650">
                <a:tc>
                  <a:txBody>
                    <a:bodyPr/>
                    <a:lstStyle/>
                    <a:p>
                      <a:pPr marL="0" indent="0">
                        <a:buNone/>
                      </a:pPr>
                      <a:r>
                        <a:rPr lang="en-US" sz="1600" b="1" dirty="0">
                          <a:solidFill>
                            <a:srgbClr val="4C4C4D"/>
                          </a:solidFill>
                          <a:latin typeface="Garamond" pitchFamily="34" charset="0"/>
                          <a:ea typeface="Garamond" pitchFamily="34" charset="-122"/>
                          <a:cs typeface="Garamond" pitchFamily="34" charset="-120"/>
                        </a:rPr>
                        <a:t>KPIs</a:t>
                      </a:r>
                      <a:endParaRPr lang="en-US" sz="1600" dirty="0">
                        <a:latin typeface="Garamond" charset="0"/>
                        <a:ea typeface="Garamond" charset="0"/>
                        <a:cs typeface="Garamond" charset="0"/>
                      </a:endParaRPr>
                    </a:p>
                  </a:txBody>
                  <a:tcPr marL="121090" marR="121090" marT="6350" marB="6350" anchor="ctr">
                    <a:lnL w="12700" cap="flat" cmpd="sng" algn="ctr">
                      <a:solidFill>
                        <a:srgbClr val="B6BFE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tc>
                  <a:txBody>
                    <a:bodyPr/>
                    <a:lstStyle/>
                    <a:p>
                      <a:pPr marL="0" indent="0">
                        <a:buNone/>
                      </a:pPr>
                      <a:r>
                        <a:rPr lang="en-US" sz="1600" dirty="0">
                          <a:solidFill>
                            <a:srgbClr val="4C4C4D"/>
                          </a:solidFill>
                          <a:latin typeface="Garamond" pitchFamily="34" charset="0"/>
                          <a:ea typeface="Garamond" pitchFamily="34" charset="-122"/>
                          <a:cs typeface="Garamond" pitchFamily="34" charset="-120"/>
                        </a:rPr>
                        <a:t>General: List of application-independent KPIs for the AI System, e.g., Precision, Area Under the Curve. Application: Lists of application-independent KPIs for the AI. Guidelines for app-dependent KPIs may be developed.</a:t>
                      </a:r>
                      <a:endParaRPr lang="en-US" sz="1600" dirty="0">
                        <a:latin typeface="Garamond" charset="0"/>
                        <a:ea typeface="Garamond" charset="0"/>
                        <a:cs typeface="Garamond" charset="0"/>
                      </a:endParaRPr>
                    </a:p>
                  </a:txBody>
                  <a:tcPr marL="121090" marR="121090" marT="6350" marB="6350" anchor="ctr">
                    <a:lnL w="12700" cap="flat" cmpd="sng" algn="ctr">
                      <a:solidFill>
                        <a:srgbClr val="FFFFFF"/>
                      </a:solidFill>
                      <a:prstDash val="solid"/>
                      <a:round/>
                      <a:headEnd type="none" w="med" len="med"/>
                      <a:tailEnd type="none" w="med" len="med"/>
                    </a:lnL>
                    <a:lnR w="12700" cap="flat" cmpd="sng" algn="ctr">
                      <a:solidFill>
                        <a:srgbClr val="B6BFE1"/>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267785">
                <a:tc>
                  <a:txBody>
                    <a:bodyPr/>
                    <a:lstStyle/>
                    <a:p>
                      <a:pPr marL="0" indent="0">
                        <a:buNone/>
                      </a:pPr>
                      <a:r>
                        <a:rPr lang="en-US" sz="1600" b="1" dirty="0">
                          <a:solidFill>
                            <a:srgbClr val="4C4C4D"/>
                          </a:solidFill>
                          <a:latin typeface="Garamond" pitchFamily="34" charset="0"/>
                          <a:ea typeface="Garamond" pitchFamily="34" charset="-122"/>
                          <a:cs typeface="Garamond" pitchFamily="34" charset="-120"/>
                        </a:rPr>
                        <a:t>Ethical Evaluation</a:t>
                      </a:r>
                      <a:endParaRPr lang="en-US" sz="1600" dirty="0">
                        <a:latin typeface="Garamond" charset="0"/>
                        <a:ea typeface="Garamond" charset="0"/>
                        <a:cs typeface="Garamond" charset="0"/>
                      </a:endParaRPr>
                    </a:p>
                  </a:txBody>
                  <a:tcPr marL="121090" marR="121090" marT="6350" marB="6350" anchor="ctr">
                    <a:lnL w="12700" cap="flat" cmpd="sng" algn="ctr">
                      <a:solidFill>
                        <a:srgbClr val="B6BFE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tc>
                  <a:txBody>
                    <a:bodyPr/>
                    <a:lstStyle/>
                    <a:p>
                      <a:pPr marL="0" indent="0">
                        <a:buNone/>
                      </a:pPr>
                      <a:r>
                        <a:rPr lang="en-US" sz="1600" dirty="0">
                          <a:solidFill>
                            <a:srgbClr val="4C4C4D"/>
                          </a:solidFill>
                          <a:latin typeface="Garamond" pitchFamily="34" charset="0"/>
                          <a:ea typeface="Garamond" pitchFamily="34" charset="-122"/>
                          <a:cs typeface="Garamond" pitchFamily="34" charset="-120"/>
                        </a:rPr>
                        <a:t>Evaluations of the Ethical aspects of the AI System. Accountability: All data reference the mean.</a:t>
                      </a:r>
                      <a:endParaRPr lang="en-US" sz="1600" dirty="0">
                        <a:latin typeface="Garamond" charset="0"/>
                        <a:ea typeface="Garamond" charset="0"/>
                        <a:cs typeface="Garamond" charset="0"/>
                      </a:endParaRPr>
                    </a:p>
                  </a:txBody>
                  <a:tcPr marL="121090" marR="121090" marT="6350" marB="6350" anchor="ctr">
                    <a:lnL w="12700" cap="flat" cmpd="sng" algn="ctr">
                      <a:solidFill>
                        <a:srgbClr val="FFFFFF"/>
                      </a:solidFill>
                      <a:prstDash val="solid"/>
                      <a:round/>
                      <a:headEnd type="none" w="med" len="med"/>
                      <a:tailEnd type="none" w="med" len="med"/>
                    </a:lnL>
                    <a:lnR w="12700" cap="flat" cmpd="sng" algn="ctr">
                      <a:solidFill>
                        <a:srgbClr val="B6BFE1"/>
                      </a:solidFill>
                      <a:prstDash val="solid"/>
                      <a:round/>
                      <a:headEnd type="none" w="med" len="med"/>
                      <a:tailEnd type="none" w="med" len="med"/>
                    </a:lnR>
                    <a:lnT w="12700" cap="flat" cmpd="sng" algn="ctr">
                      <a:solidFill>
                        <a:srgbClr val="B6BFE1"/>
                      </a:solidFill>
                      <a:prstDash val="solid"/>
                      <a:round/>
                      <a:headEnd type="none" w="med" len="med"/>
                      <a:tailEnd type="none" w="med" len="med"/>
                    </a:lnT>
                    <a:lnB w="12700" cap="flat" cmpd="sng" algn="ctr">
                      <a:solidFill>
                        <a:srgbClr val="B6BFE1"/>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bl>
          </a:graphicData>
        </a:graphic>
      </p:graphicFrame>
      <p:sp>
        <p:nvSpPr>
          <p:cNvPr id="4" name="Segnaposto numero diapositiva 3">
            <a:extLst>
              <a:ext uri="{FF2B5EF4-FFF2-40B4-BE49-F238E27FC236}">
                <a16:creationId xmlns:a16="http://schemas.microsoft.com/office/drawing/2014/main" id="{13BC5E5C-0D61-B081-AB79-F24C469D3351}"/>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pic>
        <p:nvPicPr>
          <p:cNvPr id="3" name="Image 1" descr="preencoded.png"/>
          <p:cNvPicPr>
            <a:picLocks noChangeAspect="1"/>
          </p:cNvPicPr>
          <p:nvPr/>
        </p:nvPicPr>
        <p:blipFill>
          <a:blip r:embed="rId4"/>
          <a:stretch>
            <a:fillRect/>
          </a:stretch>
        </p:blipFill>
        <p:spPr>
          <a:xfrm>
            <a:off x="7703945" y="719038"/>
            <a:ext cx="4403516" cy="5419923"/>
          </a:xfrm>
          <a:prstGeom prst="rect">
            <a:avLst/>
          </a:prstGeom>
        </p:spPr>
      </p:pic>
      <p:sp>
        <p:nvSpPr>
          <p:cNvPr id="4" name="Text 0"/>
          <p:cNvSpPr/>
          <p:nvPr/>
        </p:nvSpPr>
        <p:spPr>
          <a:xfrm>
            <a:off x="661475" y="550168"/>
            <a:ext cx="6296860" cy="1052116"/>
          </a:xfrm>
          <a:prstGeom prst="rect">
            <a:avLst/>
          </a:prstGeom>
          <a:noFill/>
          <a:ln/>
        </p:spPr>
        <p:txBody>
          <a:bodyPr wrap="square" lIns="0" tIns="0" rIns="0" bIns="0" rtlCol="0" anchor="t">
            <a:normAutofit/>
          </a:bodyPr>
          <a:lstStyle/>
          <a:p>
            <a:pPr marL="0" indent="0" algn="l">
              <a:lnSpc>
                <a:spcPct val="104000"/>
              </a:lnSpc>
              <a:buNone/>
            </a:pPr>
            <a:r>
              <a:rPr lang="en-US" sz="3300" b="1" dirty="0">
                <a:solidFill>
                  <a:srgbClr val="074A95"/>
                </a:solidFill>
                <a:latin typeface="Garamond Bold" pitchFamily="34" charset="0"/>
                <a:ea typeface="Garamond Bold" pitchFamily="34" charset="-122"/>
                <a:cs typeface="Garamond Bold" pitchFamily="34" charset="-120"/>
              </a:rPr>
              <a:t>The Anatomy of an AI Passport Four Abstract Layers of Data</a:t>
            </a:r>
            <a:endParaRPr lang="en-US" sz="3300" dirty="0"/>
          </a:p>
        </p:txBody>
      </p:sp>
      <p:sp>
        <p:nvSpPr>
          <p:cNvPr id="5" name="Shape 1"/>
          <p:cNvSpPr/>
          <p:nvPr/>
        </p:nvSpPr>
        <p:spPr>
          <a:xfrm>
            <a:off x="661475" y="1827113"/>
            <a:ext cx="6296860" cy="944066"/>
          </a:xfrm>
          <a:prstGeom prst="roundRect">
            <a:avLst>
              <a:gd name="adj" fmla="val 2675"/>
            </a:avLst>
          </a:prstGeom>
          <a:solidFill>
            <a:srgbClr val="D0D9FB"/>
          </a:solidFill>
          <a:ln/>
        </p:spPr>
        <p:txBody>
          <a:bodyPr/>
          <a:lstStyle/>
          <a:p>
            <a:endParaRPr lang="it-IT"/>
          </a:p>
        </p:txBody>
      </p:sp>
      <p:sp>
        <p:nvSpPr>
          <p:cNvPr id="6" name="Text 2"/>
          <p:cNvSpPr/>
          <p:nvPr/>
        </p:nvSpPr>
        <p:spPr>
          <a:xfrm>
            <a:off x="829746" y="1995388"/>
            <a:ext cx="5960318" cy="263029"/>
          </a:xfrm>
          <a:prstGeom prst="rect">
            <a:avLst/>
          </a:prstGeom>
          <a:noFill/>
          <a:ln/>
        </p:spPr>
        <p:txBody>
          <a:bodyPr wrap="none" lIns="0" tIns="0" rIns="0" bIns="0" rtlCol="0" anchor="t"/>
          <a:lstStyle/>
          <a:p>
            <a:pPr marL="0" indent="0" algn="l">
              <a:lnSpc>
                <a:spcPct val="104000"/>
              </a:lnSpc>
              <a:buNone/>
            </a:pPr>
            <a:r>
              <a:rPr lang="en-US" sz="1650" b="1" dirty="0">
                <a:solidFill>
                  <a:srgbClr val="4C4C4D"/>
                </a:solidFill>
                <a:latin typeface="Garamond Bold" pitchFamily="34" charset="0"/>
                <a:ea typeface="Garamond Bold" pitchFamily="34" charset="-122"/>
                <a:cs typeface="Garamond Bold" pitchFamily="34" charset="-120"/>
              </a:rPr>
              <a:t>Layer 1 - Core Identity</a:t>
            </a:r>
            <a:endParaRPr lang="en-US" sz="1650" dirty="0"/>
          </a:p>
        </p:txBody>
      </p:sp>
      <p:sp>
        <p:nvSpPr>
          <p:cNvPr id="7" name="Text 3"/>
          <p:cNvSpPr/>
          <p:nvPr/>
        </p:nvSpPr>
        <p:spPr>
          <a:xfrm>
            <a:off x="829746" y="2348309"/>
            <a:ext cx="5960318" cy="254595"/>
          </a:xfrm>
          <a:prstGeom prst="rect">
            <a:avLst/>
          </a:prstGeom>
          <a:noFill/>
          <a:ln/>
        </p:spPr>
        <p:txBody>
          <a:bodyPr wrap="none" lIns="0" tIns="0" rIns="0" bIns="0" rtlCol="0" anchor="t"/>
          <a:lstStyle/>
          <a:p>
            <a:pPr marL="0" indent="0" algn="l">
              <a:lnSpc>
                <a:spcPct val="126000"/>
              </a:lnSpc>
              <a:buNone/>
            </a:pPr>
            <a:r>
              <a:rPr lang="en-US" sz="1300" dirty="0">
                <a:solidFill>
                  <a:srgbClr val="4C4C4D"/>
                </a:solidFill>
                <a:latin typeface="Garamond" pitchFamily="34" charset="0"/>
                <a:ea typeface="Garamond" pitchFamily="34" charset="-122"/>
                <a:cs typeface="Garamond" pitchFamily="34" charset="-120"/>
              </a:rPr>
              <a:t>Passport ID, Agency ID, System ID, Cryptographic Fingerprint.</a:t>
            </a:r>
            <a:endParaRPr lang="en-US" sz="1300" dirty="0"/>
          </a:p>
        </p:txBody>
      </p:sp>
      <p:sp>
        <p:nvSpPr>
          <p:cNvPr id="8" name="Shape 4"/>
          <p:cNvSpPr/>
          <p:nvPr/>
        </p:nvSpPr>
        <p:spPr>
          <a:xfrm>
            <a:off x="661475" y="2921099"/>
            <a:ext cx="6296860" cy="944066"/>
          </a:xfrm>
          <a:prstGeom prst="roundRect">
            <a:avLst>
              <a:gd name="adj" fmla="val 2675"/>
            </a:avLst>
          </a:prstGeom>
          <a:solidFill>
            <a:srgbClr val="D0D9FB"/>
          </a:solidFill>
          <a:ln/>
        </p:spPr>
        <p:txBody>
          <a:bodyPr/>
          <a:lstStyle/>
          <a:p>
            <a:endParaRPr lang="it-IT"/>
          </a:p>
        </p:txBody>
      </p:sp>
      <p:sp>
        <p:nvSpPr>
          <p:cNvPr id="9" name="Text 5"/>
          <p:cNvSpPr/>
          <p:nvPr/>
        </p:nvSpPr>
        <p:spPr>
          <a:xfrm>
            <a:off x="829746" y="3089374"/>
            <a:ext cx="5960318" cy="263029"/>
          </a:xfrm>
          <a:prstGeom prst="rect">
            <a:avLst/>
          </a:prstGeom>
          <a:noFill/>
          <a:ln/>
        </p:spPr>
        <p:txBody>
          <a:bodyPr wrap="none" lIns="0" tIns="0" rIns="0" bIns="0" rtlCol="0" anchor="t"/>
          <a:lstStyle/>
          <a:p>
            <a:pPr marL="0" indent="0" algn="l">
              <a:lnSpc>
                <a:spcPct val="104000"/>
              </a:lnSpc>
              <a:buNone/>
            </a:pPr>
            <a:r>
              <a:rPr lang="en-US" sz="1650" b="1" dirty="0">
                <a:solidFill>
                  <a:srgbClr val="4C4C4D"/>
                </a:solidFill>
                <a:latin typeface="Garamond Bold" pitchFamily="34" charset="0"/>
                <a:ea typeface="Garamond Bold" pitchFamily="34" charset="-122"/>
                <a:cs typeface="Garamond Bold" pitchFamily="34" charset="-120"/>
              </a:rPr>
              <a:t>Layer 2 - Capabilities</a:t>
            </a:r>
            <a:endParaRPr lang="en-US" sz="1650" dirty="0"/>
          </a:p>
        </p:txBody>
      </p:sp>
      <p:sp>
        <p:nvSpPr>
          <p:cNvPr id="10" name="Text 6"/>
          <p:cNvSpPr/>
          <p:nvPr/>
        </p:nvSpPr>
        <p:spPr>
          <a:xfrm>
            <a:off x="829746" y="3442295"/>
            <a:ext cx="5960318" cy="254595"/>
          </a:xfrm>
          <a:prstGeom prst="rect">
            <a:avLst/>
          </a:prstGeom>
          <a:noFill/>
          <a:ln/>
        </p:spPr>
        <p:txBody>
          <a:bodyPr wrap="none" lIns="0" tIns="0" rIns="0" bIns="0" rtlCol="0" anchor="t"/>
          <a:lstStyle/>
          <a:p>
            <a:pPr marL="0" indent="0" algn="l">
              <a:lnSpc>
                <a:spcPct val="126000"/>
              </a:lnSpc>
              <a:buNone/>
            </a:pPr>
            <a:r>
              <a:rPr lang="en-US" sz="1300" dirty="0">
                <a:solidFill>
                  <a:srgbClr val="4C4C4D"/>
                </a:solidFill>
                <a:latin typeface="Garamond" pitchFamily="34" charset="0"/>
                <a:ea typeface="Garamond" pitchFamily="34" charset="-122"/>
                <a:cs typeface="Garamond" pitchFamily="34" charset="-120"/>
              </a:rPr>
              <a:t>Core Function, Input/Output Interfaces, Protocols, Standardized KPIs.</a:t>
            </a:r>
            <a:endParaRPr lang="en-US" sz="1300" dirty="0"/>
          </a:p>
        </p:txBody>
      </p:sp>
      <p:sp>
        <p:nvSpPr>
          <p:cNvPr id="11" name="Shape 7"/>
          <p:cNvSpPr/>
          <p:nvPr/>
        </p:nvSpPr>
        <p:spPr>
          <a:xfrm>
            <a:off x="661475" y="4015085"/>
            <a:ext cx="6296860" cy="944066"/>
          </a:xfrm>
          <a:prstGeom prst="roundRect">
            <a:avLst>
              <a:gd name="adj" fmla="val 2675"/>
            </a:avLst>
          </a:prstGeom>
          <a:solidFill>
            <a:srgbClr val="D0D9FB"/>
          </a:solidFill>
          <a:ln/>
        </p:spPr>
        <p:txBody>
          <a:bodyPr/>
          <a:lstStyle/>
          <a:p>
            <a:endParaRPr lang="it-IT"/>
          </a:p>
        </p:txBody>
      </p:sp>
      <p:sp>
        <p:nvSpPr>
          <p:cNvPr id="12" name="Text 8"/>
          <p:cNvSpPr/>
          <p:nvPr/>
        </p:nvSpPr>
        <p:spPr>
          <a:xfrm>
            <a:off x="829746" y="4183360"/>
            <a:ext cx="5960318" cy="263029"/>
          </a:xfrm>
          <a:prstGeom prst="rect">
            <a:avLst/>
          </a:prstGeom>
          <a:noFill/>
          <a:ln/>
        </p:spPr>
        <p:txBody>
          <a:bodyPr wrap="none" lIns="0" tIns="0" rIns="0" bIns="0" rtlCol="0" anchor="t"/>
          <a:lstStyle/>
          <a:p>
            <a:pPr marL="0" indent="0" algn="l">
              <a:lnSpc>
                <a:spcPct val="104000"/>
              </a:lnSpc>
              <a:buNone/>
            </a:pPr>
            <a:r>
              <a:rPr lang="en-US" sz="1650" b="1" dirty="0">
                <a:solidFill>
                  <a:srgbClr val="4C4C4D"/>
                </a:solidFill>
                <a:latin typeface="Garamond Bold" pitchFamily="34" charset="0"/>
                <a:ea typeface="Garamond Bold" pitchFamily="34" charset="-122"/>
                <a:cs typeface="Garamond Bold" pitchFamily="34" charset="-120"/>
              </a:rPr>
              <a:t>Layer 3 - Provenance</a:t>
            </a:r>
            <a:endParaRPr lang="en-US" sz="1650" dirty="0"/>
          </a:p>
        </p:txBody>
      </p:sp>
      <p:sp>
        <p:nvSpPr>
          <p:cNvPr id="13" name="Text 9"/>
          <p:cNvSpPr/>
          <p:nvPr/>
        </p:nvSpPr>
        <p:spPr>
          <a:xfrm>
            <a:off x="829746" y="4536281"/>
            <a:ext cx="5960318" cy="254595"/>
          </a:xfrm>
          <a:prstGeom prst="rect">
            <a:avLst/>
          </a:prstGeom>
          <a:noFill/>
          <a:ln/>
        </p:spPr>
        <p:txBody>
          <a:bodyPr wrap="none" lIns="0" tIns="0" rIns="0" bIns="0" rtlCol="0" anchor="t"/>
          <a:lstStyle/>
          <a:p>
            <a:pPr marL="0" indent="0" algn="l">
              <a:lnSpc>
                <a:spcPct val="126000"/>
              </a:lnSpc>
              <a:buNone/>
            </a:pPr>
            <a:r>
              <a:rPr lang="en-US" sz="1300" dirty="0">
                <a:solidFill>
                  <a:srgbClr val="4C4C4D"/>
                </a:solidFill>
                <a:latin typeface="Garamond" pitchFamily="34" charset="0"/>
                <a:ea typeface="Garamond" pitchFamily="34" charset="-122"/>
                <a:cs typeface="Garamond" pitchFamily="34" charset="-120"/>
              </a:rPr>
              <a:t>Ground (Parent) Model ID, Training Data semantics, DAO references.</a:t>
            </a:r>
            <a:endParaRPr lang="en-US" sz="1300" dirty="0"/>
          </a:p>
        </p:txBody>
      </p:sp>
      <p:sp>
        <p:nvSpPr>
          <p:cNvPr id="14" name="Shape 10"/>
          <p:cNvSpPr/>
          <p:nvPr/>
        </p:nvSpPr>
        <p:spPr>
          <a:xfrm>
            <a:off x="661475" y="5109071"/>
            <a:ext cx="6296860" cy="1198662"/>
          </a:xfrm>
          <a:prstGeom prst="roundRect">
            <a:avLst>
              <a:gd name="adj" fmla="val 2107"/>
            </a:avLst>
          </a:prstGeom>
          <a:solidFill>
            <a:srgbClr val="D0D9FB"/>
          </a:solidFill>
          <a:ln/>
        </p:spPr>
        <p:txBody>
          <a:bodyPr/>
          <a:lstStyle/>
          <a:p>
            <a:endParaRPr lang="it-IT"/>
          </a:p>
        </p:txBody>
      </p:sp>
      <p:sp>
        <p:nvSpPr>
          <p:cNvPr id="15" name="Text 11"/>
          <p:cNvSpPr/>
          <p:nvPr/>
        </p:nvSpPr>
        <p:spPr>
          <a:xfrm>
            <a:off x="829746" y="5277346"/>
            <a:ext cx="5960318" cy="263029"/>
          </a:xfrm>
          <a:prstGeom prst="rect">
            <a:avLst/>
          </a:prstGeom>
          <a:noFill/>
          <a:ln/>
        </p:spPr>
        <p:txBody>
          <a:bodyPr wrap="none" lIns="0" tIns="0" rIns="0" bIns="0" rtlCol="0" anchor="t"/>
          <a:lstStyle/>
          <a:p>
            <a:pPr marL="0" indent="0" algn="l">
              <a:lnSpc>
                <a:spcPct val="104000"/>
              </a:lnSpc>
              <a:buNone/>
            </a:pPr>
            <a:r>
              <a:rPr lang="en-US" sz="1650" b="1" dirty="0">
                <a:solidFill>
                  <a:srgbClr val="4C4C4D"/>
                </a:solidFill>
                <a:latin typeface="Garamond Bold" pitchFamily="34" charset="0"/>
                <a:ea typeface="Garamond Bold" pitchFamily="34" charset="-122"/>
                <a:cs typeface="Garamond Bold" pitchFamily="34" charset="-120"/>
              </a:rPr>
              <a:t>Layer 4 - Governance</a:t>
            </a:r>
            <a:endParaRPr lang="en-US" sz="1650" dirty="0"/>
          </a:p>
        </p:txBody>
      </p:sp>
      <p:sp>
        <p:nvSpPr>
          <p:cNvPr id="16" name="Text 12"/>
          <p:cNvSpPr/>
          <p:nvPr/>
        </p:nvSpPr>
        <p:spPr>
          <a:xfrm>
            <a:off x="829746" y="5630267"/>
            <a:ext cx="5960318" cy="509191"/>
          </a:xfrm>
          <a:prstGeom prst="rect">
            <a:avLst/>
          </a:prstGeom>
          <a:noFill/>
          <a:ln/>
        </p:spPr>
        <p:txBody>
          <a:bodyPr wrap="square" lIns="0" tIns="0" rIns="0" bIns="0" rtlCol="0" anchor="t">
            <a:normAutofit/>
          </a:bodyPr>
          <a:lstStyle/>
          <a:p>
            <a:pPr marL="0" indent="0" algn="l">
              <a:lnSpc>
                <a:spcPct val="126000"/>
              </a:lnSpc>
              <a:buNone/>
            </a:pPr>
            <a:r>
              <a:rPr lang="en-US" sz="1300" dirty="0">
                <a:solidFill>
                  <a:srgbClr val="4C4C4D"/>
                </a:solidFill>
                <a:latin typeface="Garamond" pitchFamily="34" charset="0"/>
                <a:ea typeface="Garamond" pitchFamily="34" charset="-122"/>
                <a:cs typeface="Garamond" pitchFamily="34" charset="-120"/>
              </a:rPr>
              <a:t>Certification standards, Ethical Evaluations (Accountability, Social/Dual-use, Environmental), Technology Environment (Hardware/OS).</a:t>
            </a:r>
            <a:endParaRPr lang="en-US" sz="1300" dirty="0"/>
          </a:p>
        </p:txBody>
      </p:sp>
      <p:sp>
        <p:nvSpPr>
          <p:cNvPr id="17" name="Segnaposto numero diapositiva 16">
            <a:extLst>
              <a:ext uri="{FF2B5EF4-FFF2-40B4-BE49-F238E27FC236}">
                <a16:creationId xmlns:a16="http://schemas.microsoft.com/office/drawing/2014/main" id="{C6C37E73-46DD-585B-9FFE-BB2134B89EF5}"/>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75" y="532904"/>
            <a:ext cx="10868745" cy="1181298"/>
          </a:xfrm>
          <a:prstGeom prst="rect">
            <a:avLst/>
          </a:prstGeom>
          <a:noFill/>
          <a:ln/>
        </p:spPr>
        <p:txBody>
          <a:bodyPr wrap="square" lIns="0" tIns="0" rIns="0" bIns="0" rtlCol="0" anchor="t">
            <a:normAutofit/>
          </a:bodyPr>
          <a:lstStyle/>
          <a:p>
            <a:pPr marL="0" indent="0" algn="l">
              <a:lnSpc>
                <a:spcPct val="104000"/>
              </a:lnSpc>
              <a:buNone/>
            </a:pPr>
            <a:r>
              <a:rPr lang="en-US" sz="3700" b="1" dirty="0">
                <a:solidFill>
                  <a:srgbClr val="074A95"/>
                </a:solidFill>
                <a:latin typeface="Garamond Bold" pitchFamily="34" charset="0"/>
                <a:ea typeface="Garamond Bold" pitchFamily="34" charset="-122"/>
                <a:cs typeface="Garamond Bold" pitchFamily="34" charset="-120"/>
              </a:rPr>
              <a:t>Identity and Provenance rely on authoritative agencies and bit-wise cryptography.</a:t>
            </a:r>
            <a:endParaRPr lang="en-US" sz="3700" dirty="0"/>
          </a:p>
        </p:txBody>
      </p:sp>
      <p:pic>
        <p:nvPicPr>
          <p:cNvPr id="3" name="Image 0" descr="preencoded.png"/>
          <p:cNvPicPr>
            <a:picLocks noChangeAspect="1"/>
          </p:cNvPicPr>
          <p:nvPr/>
        </p:nvPicPr>
        <p:blipFill>
          <a:blip r:embed="rId3"/>
          <a:stretch>
            <a:fillRect/>
          </a:stretch>
        </p:blipFill>
        <p:spPr>
          <a:xfrm>
            <a:off x="661475" y="2092226"/>
            <a:ext cx="10868745" cy="1967210"/>
          </a:xfrm>
          <a:prstGeom prst="rect">
            <a:avLst/>
          </a:prstGeom>
        </p:spPr>
      </p:pic>
      <p:sp>
        <p:nvSpPr>
          <p:cNvPr id="4" name="Text 1"/>
          <p:cNvSpPr/>
          <p:nvPr/>
        </p:nvSpPr>
        <p:spPr>
          <a:xfrm>
            <a:off x="661475" y="4461073"/>
            <a:ext cx="5203794" cy="295275"/>
          </a:xfrm>
          <a:prstGeom prst="rect">
            <a:avLst/>
          </a:prstGeom>
          <a:solidFill>
            <a:schemeClr val="bg1"/>
          </a:solidFill>
          <a:ln/>
        </p:spPr>
        <p:txBody>
          <a:bodyPr wrap="none" lIns="0" tIns="0" rIns="0" bIns="0" rtlCol="0" anchor="t"/>
          <a:lstStyle/>
          <a:p>
            <a:pPr marL="0" indent="0" algn="l">
              <a:lnSpc>
                <a:spcPct val="104000"/>
              </a:lnSpc>
              <a:buNone/>
            </a:pPr>
            <a:r>
              <a:rPr lang="en-US" sz="1850" b="1" dirty="0">
                <a:solidFill>
                  <a:srgbClr val="074A95"/>
                </a:solidFill>
                <a:latin typeface="Garamond Bold" pitchFamily="34" charset="0"/>
                <a:ea typeface="Garamond Bold" pitchFamily="34" charset="-122"/>
                <a:cs typeface="Garamond Bold" pitchFamily="34" charset="-120"/>
              </a:rPr>
              <a:t>The Agency</a:t>
            </a:r>
            <a:endParaRPr lang="en-US" sz="1850" dirty="0"/>
          </a:p>
        </p:txBody>
      </p:sp>
      <p:sp>
        <p:nvSpPr>
          <p:cNvPr id="5" name="Text 2"/>
          <p:cNvSpPr/>
          <p:nvPr/>
        </p:nvSpPr>
        <p:spPr>
          <a:xfrm>
            <a:off x="661475" y="4945360"/>
            <a:ext cx="5203794" cy="604838"/>
          </a:xfrm>
          <a:prstGeom prst="rect">
            <a:avLst/>
          </a:prstGeom>
          <a:solidFill>
            <a:schemeClr val="bg1"/>
          </a:solidFill>
          <a:ln/>
        </p:spPr>
        <p:txBody>
          <a:bodyPr wrap="square" lIns="0" tIns="0" rIns="0" bIns="0" rtlCol="0" anchor="t">
            <a:normAutofit/>
          </a:bodyPr>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Identifiers must be issued by a recognized authority (or authorized developer) managing a database of registered AI systems.</a:t>
            </a:r>
            <a:endParaRPr lang="en-US" sz="1450" dirty="0"/>
          </a:p>
        </p:txBody>
      </p:sp>
      <p:sp>
        <p:nvSpPr>
          <p:cNvPr id="6" name="Text 3"/>
          <p:cNvSpPr/>
          <p:nvPr/>
        </p:nvSpPr>
        <p:spPr>
          <a:xfrm>
            <a:off x="6332776" y="4461073"/>
            <a:ext cx="5203794" cy="295275"/>
          </a:xfrm>
          <a:prstGeom prst="rect">
            <a:avLst/>
          </a:prstGeom>
          <a:solidFill>
            <a:schemeClr val="bg1"/>
          </a:solidFill>
          <a:ln/>
        </p:spPr>
        <p:txBody>
          <a:bodyPr wrap="none" lIns="0" tIns="0" rIns="0" bIns="0" rtlCol="0" anchor="t"/>
          <a:lstStyle/>
          <a:p>
            <a:pPr marL="0" indent="0" algn="l">
              <a:lnSpc>
                <a:spcPct val="104000"/>
              </a:lnSpc>
              <a:buNone/>
            </a:pPr>
            <a:r>
              <a:rPr lang="en-US" sz="1850" b="1" dirty="0">
                <a:solidFill>
                  <a:srgbClr val="074A95"/>
                </a:solidFill>
                <a:latin typeface="Garamond Bold" pitchFamily="34" charset="0"/>
                <a:ea typeface="Garamond Bold" pitchFamily="34" charset="-122"/>
                <a:cs typeface="Garamond Bold" pitchFamily="34" charset="-120"/>
              </a:rPr>
              <a:t>The Fingerprint</a:t>
            </a:r>
            <a:endParaRPr lang="en-US" sz="1850" dirty="0"/>
          </a:p>
        </p:txBody>
      </p:sp>
      <p:sp>
        <p:nvSpPr>
          <p:cNvPr id="7" name="Text 4"/>
          <p:cNvSpPr/>
          <p:nvPr/>
        </p:nvSpPr>
        <p:spPr>
          <a:xfrm>
            <a:off x="6332776" y="4945360"/>
            <a:ext cx="5203794" cy="1209675"/>
          </a:xfrm>
          <a:prstGeom prst="rect">
            <a:avLst/>
          </a:prstGeom>
          <a:solidFill>
            <a:schemeClr val="bg1"/>
          </a:solidFill>
          <a:ln/>
        </p:spPr>
        <p:txBody>
          <a:bodyPr wrap="square" lIns="0" tIns="0" rIns="0" bIns="0" rtlCol="0" anchor="t">
            <a:normAutofit/>
          </a:bodyPr>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A hash function characterized by bit sensitivity and anti-collusion uniqueness. It validates that the AI instance is exactly what the Passport claims. Any bit-wise change to the AI alters the hash, breaking the verification.</a:t>
            </a:r>
            <a:endParaRPr lang="en-US" sz="1450" dirty="0"/>
          </a:p>
        </p:txBody>
      </p:sp>
      <p:sp>
        <p:nvSpPr>
          <p:cNvPr id="8" name="Segnaposto numero diapositiva 7">
            <a:extLst>
              <a:ext uri="{FF2B5EF4-FFF2-40B4-BE49-F238E27FC236}">
                <a16:creationId xmlns:a16="http://schemas.microsoft.com/office/drawing/2014/main" id="{5A9355D7-AE44-E196-9DBF-D10FEF226F57}"/>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75" y="520402"/>
            <a:ext cx="10868745" cy="848916"/>
          </a:xfrm>
          <a:prstGeom prst="rect">
            <a:avLst/>
          </a:prstGeom>
          <a:noFill/>
          <a:ln/>
        </p:spPr>
        <p:txBody>
          <a:bodyPr wrap="square" lIns="0" tIns="0" rIns="0" bIns="0" rtlCol="0" anchor="t">
            <a:normAutofit/>
          </a:bodyPr>
          <a:lstStyle/>
          <a:p>
            <a:pPr marL="0" indent="0" algn="l">
              <a:lnSpc>
                <a:spcPct val="104000"/>
              </a:lnSpc>
              <a:buNone/>
            </a:pPr>
            <a:r>
              <a:rPr lang="en-US" sz="2650" b="1" dirty="0">
                <a:solidFill>
                  <a:srgbClr val="074A95"/>
                </a:solidFill>
                <a:latin typeface="Garamond Bold" pitchFamily="34" charset="0"/>
                <a:ea typeface="Garamond Bold" pitchFamily="34" charset="-122"/>
                <a:cs typeface="Garamond Bold" pitchFamily="34" charset="-120"/>
              </a:rPr>
              <a:t>Defining operational dependencies and ethical impact through strict taxonomies.</a:t>
            </a:r>
            <a:endParaRPr lang="en-US" sz="2650" dirty="0"/>
          </a:p>
        </p:txBody>
      </p:sp>
      <p:sp>
        <p:nvSpPr>
          <p:cNvPr id="3" name="Text 1"/>
          <p:cNvSpPr/>
          <p:nvPr/>
        </p:nvSpPr>
        <p:spPr>
          <a:xfrm>
            <a:off x="661475" y="1830288"/>
            <a:ext cx="3588652" cy="212328"/>
          </a:xfrm>
          <a:prstGeom prst="rect">
            <a:avLst/>
          </a:prstGeom>
          <a:noFill/>
          <a:ln/>
        </p:spPr>
        <p:txBody>
          <a:bodyPr wrap="none" lIns="0" tIns="0" rIns="0" bIns="0" rtlCol="0" anchor="t"/>
          <a:lstStyle/>
          <a:p>
            <a:pPr marL="0" indent="0" algn="l">
              <a:lnSpc>
                <a:spcPct val="104000"/>
              </a:lnSpc>
              <a:buNone/>
            </a:pPr>
            <a:r>
              <a:rPr lang="en-US" sz="1300" b="1" dirty="0">
                <a:solidFill>
                  <a:srgbClr val="074A95"/>
                </a:solidFill>
                <a:latin typeface="Garamond Bold" pitchFamily="34" charset="0"/>
                <a:ea typeface="Garamond Bold" pitchFamily="34" charset="-122"/>
                <a:cs typeface="Garamond Bold" pitchFamily="34" charset="-120"/>
              </a:rPr>
              <a:t>Tech Environment</a:t>
            </a:r>
            <a:endParaRPr lang="en-US" sz="1300" dirty="0"/>
          </a:p>
        </p:txBody>
      </p:sp>
      <p:pic>
        <p:nvPicPr>
          <p:cNvPr id="4" name="Image 0" descr="preencoded.png"/>
          <p:cNvPicPr>
            <a:picLocks noChangeAspect="1"/>
          </p:cNvPicPr>
          <p:nvPr/>
        </p:nvPicPr>
        <p:blipFill>
          <a:blip r:embed="rId3"/>
          <a:stretch>
            <a:fillRect/>
          </a:stretch>
        </p:blipFill>
        <p:spPr>
          <a:xfrm>
            <a:off x="661475" y="2152452"/>
            <a:ext cx="3588652" cy="2052340"/>
          </a:xfrm>
          <a:prstGeom prst="rect">
            <a:avLst/>
          </a:prstGeom>
        </p:spPr>
      </p:pic>
      <p:sp>
        <p:nvSpPr>
          <p:cNvPr id="5" name="Text 2"/>
          <p:cNvSpPr/>
          <p:nvPr/>
        </p:nvSpPr>
        <p:spPr>
          <a:xfrm>
            <a:off x="661475" y="4314627"/>
            <a:ext cx="3588652" cy="1070173"/>
          </a:xfrm>
          <a:prstGeom prst="rect">
            <a:avLst/>
          </a:prstGeom>
          <a:solidFill>
            <a:schemeClr val="bg1"/>
          </a:solidFill>
          <a:ln/>
        </p:spPr>
        <p:txBody>
          <a:bodyPr wrap="square" lIns="0" tIns="0" rIns="0" bIns="0" rtlCol="0" anchor="t">
            <a:normAutofit lnSpcReduction="10000"/>
          </a:bodyPr>
          <a:lstStyle/>
          <a:p>
            <a:pPr marL="213360" indent="-213360" algn="l">
              <a:lnSpc>
                <a:spcPct val="115000"/>
              </a:lnSpc>
              <a:buSzPct val="100000"/>
              <a:buChar char="•"/>
            </a:pPr>
            <a:r>
              <a:rPr lang="en-US" sz="1600" dirty="0">
                <a:solidFill>
                  <a:srgbClr val="4C4C4D"/>
                </a:solidFill>
                <a:latin typeface="Garamond" pitchFamily="34" charset="0"/>
                <a:ea typeface="Garamond" pitchFamily="34" charset="-122"/>
                <a:cs typeface="Garamond" pitchFamily="34" charset="-120"/>
              </a:rPr>
              <a:t>[Vendor]</a:t>
            </a:r>
            <a:endParaRPr lang="en-US" sz="1600" dirty="0"/>
          </a:p>
          <a:p>
            <a:pPr marL="213360" indent="-213360" algn="l">
              <a:lnSpc>
                <a:spcPct val="115000"/>
              </a:lnSpc>
              <a:buSzPct val="100000"/>
              <a:buChar char="•"/>
            </a:pPr>
            <a:r>
              <a:rPr lang="en-US" sz="1600" dirty="0">
                <a:solidFill>
                  <a:srgbClr val="4C4C4D"/>
                </a:solidFill>
                <a:latin typeface="Garamond" pitchFamily="34" charset="0"/>
                <a:ea typeface="Garamond" pitchFamily="34" charset="-122"/>
                <a:cs typeface="Garamond" pitchFamily="34" charset="-120"/>
              </a:rPr>
              <a:t>[Hardware Type]</a:t>
            </a:r>
            <a:endParaRPr lang="en-US" sz="1600" dirty="0"/>
          </a:p>
          <a:p>
            <a:pPr marL="213360" indent="-213360" algn="l">
              <a:lnSpc>
                <a:spcPct val="115000"/>
              </a:lnSpc>
              <a:buSzPct val="100000"/>
              <a:buChar char="•"/>
            </a:pPr>
            <a:r>
              <a:rPr lang="en-US" sz="1600" dirty="0">
                <a:solidFill>
                  <a:srgbClr val="4C4C4D"/>
                </a:solidFill>
                <a:latin typeface="Garamond" pitchFamily="34" charset="0"/>
                <a:ea typeface="Garamond" pitchFamily="34" charset="-122"/>
                <a:cs typeface="Garamond" pitchFamily="34" charset="-120"/>
              </a:rPr>
              <a:t>[OS]</a:t>
            </a:r>
            <a:endParaRPr lang="en-US" sz="1600" dirty="0"/>
          </a:p>
          <a:p>
            <a:pPr marL="213360" indent="-213360" algn="l">
              <a:lnSpc>
                <a:spcPct val="115000"/>
              </a:lnSpc>
              <a:buSzPct val="100000"/>
              <a:buChar char="•"/>
            </a:pPr>
            <a:r>
              <a:rPr lang="en-US" sz="1600" dirty="0">
                <a:solidFill>
                  <a:srgbClr val="4C4C4D"/>
                </a:solidFill>
                <a:latin typeface="Garamond" pitchFamily="34" charset="0"/>
                <a:ea typeface="Garamond" pitchFamily="34" charset="-122"/>
                <a:cs typeface="Garamond" pitchFamily="34" charset="-120"/>
              </a:rPr>
              <a:t>[Run-time Environment]</a:t>
            </a:r>
            <a:endParaRPr lang="en-US" sz="1600" dirty="0"/>
          </a:p>
        </p:txBody>
      </p:sp>
      <p:sp>
        <p:nvSpPr>
          <p:cNvPr id="6" name="Text 3"/>
          <p:cNvSpPr/>
          <p:nvPr/>
        </p:nvSpPr>
        <p:spPr>
          <a:xfrm>
            <a:off x="661475" y="5472609"/>
            <a:ext cx="3588652" cy="1161273"/>
          </a:xfrm>
          <a:prstGeom prst="rect">
            <a:avLst/>
          </a:prstGeom>
          <a:solidFill>
            <a:schemeClr val="bg1"/>
          </a:solidFill>
          <a:ln/>
        </p:spPr>
        <p:txBody>
          <a:bodyPr wrap="square" lIns="0" tIns="0" rIns="0" bIns="0" rtlCol="0" anchor="t">
            <a:noAutofit/>
          </a:bodyPr>
          <a:lstStyle/>
          <a:p>
            <a:pPr marL="0" indent="0" algn="l">
              <a:lnSpc>
                <a:spcPct val="115000"/>
              </a:lnSpc>
              <a:buNone/>
            </a:pPr>
            <a:r>
              <a:rPr lang="en-US" sz="1600" dirty="0">
                <a:solidFill>
                  <a:srgbClr val="4C4C4D"/>
                </a:solidFill>
                <a:latin typeface="Garamond" pitchFamily="34" charset="0"/>
                <a:ea typeface="Garamond" pitchFamily="34" charset="-122"/>
                <a:cs typeface="Garamond" pitchFamily="34" charset="-120"/>
              </a:rPr>
              <a:t>The passport must standardize the declaration of input/output protocols and hardware architectures to ensure safe deployment environments.</a:t>
            </a:r>
            <a:endParaRPr lang="en-US" sz="1600" dirty="0"/>
          </a:p>
        </p:txBody>
      </p:sp>
      <p:sp>
        <p:nvSpPr>
          <p:cNvPr id="7" name="Text 4"/>
          <p:cNvSpPr/>
          <p:nvPr/>
        </p:nvSpPr>
        <p:spPr>
          <a:xfrm>
            <a:off x="4587859" y="1613396"/>
            <a:ext cx="6948611" cy="212328"/>
          </a:xfrm>
          <a:prstGeom prst="rect">
            <a:avLst/>
          </a:prstGeom>
          <a:noFill/>
          <a:ln/>
        </p:spPr>
        <p:txBody>
          <a:bodyPr wrap="none" lIns="0" tIns="0" rIns="0" bIns="0" rtlCol="0" anchor="t"/>
          <a:lstStyle/>
          <a:p>
            <a:pPr marL="0" indent="0" algn="l">
              <a:lnSpc>
                <a:spcPct val="104000"/>
              </a:lnSpc>
              <a:buNone/>
            </a:pPr>
            <a:r>
              <a:rPr lang="en-US" sz="1300" b="1" dirty="0">
                <a:solidFill>
                  <a:srgbClr val="074A95"/>
                </a:solidFill>
                <a:latin typeface="Garamond Bold" pitchFamily="34" charset="0"/>
                <a:ea typeface="Garamond Bold" pitchFamily="34" charset="-122"/>
                <a:cs typeface="Garamond Bold" pitchFamily="34" charset="-120"/>
              </a:rPr>
              <a:t>Governance</a:t>
            </a:r>
            <a:endParaRPr lang="en-US" sz="1300" dirty="0"/>
          </a:p>
        </p:txBody>
      </p:sp>
      <p:pic>
        <p:nvPicPr>
          <p:cNvPr id="8" name="Image 1" descr="preencoded.png"/>
          <p:cNvPicPr>
            <a:picLocks noChangeAspect="1"/>
          </p:cNvPicPr>
          <p:nvPr/>
        </p:nvPicPr>
        <p:blipFill>
          <a:blip r:embed="rId4"/>
          <a:stretch>
            <a:fillRect/>
          </a:stretch>
        </p:blipFill>
        <p:spPr>
          <a:xfrm>
            <a:off x="4587859" y="1935559"/>
            <a:ext cx="6948611" cy="3830935"/>
          </a:xfrm>
          <a:prstGeom prst="rect">
            <a:avLst/>
          </a:prstGeom>
        </p:spPr>
      </p:pic>
      <p:sp>
        <p:nvSpPr>
          <p:cNvPr id="9" name="Text 5"/>
          <p:cNvSpPr/>
          <p:nvPr/>
        </p:nvSpPr>
        <p:spPr>
          <a:xfrm>
            <a:off x="4587859" y="5876330"/>
            <a:ext cx="6948611" cy="616545"/>
          </a:xfrm>
          <a:prstGeom prst="rect">
            <a:avLst/>
          </a:prstGeom>
          <a:solidFill>
            <a:schemeClr val="bg1"/>
          </a:solidFill>
          <a:ln/>
        </p:spPr>
        <p:txBody>
          <a:bodyPr wrap="square" lIns="0" tIns="0" rIns="0" bIns="0" rtlCol="0" anchor="t">
            <a:noAutofit/>
          </a:bodyPr>
          <a:lstStyle/>
          <a:p>
            <a:pPr marL="0" indent="0" algn="l">
              <a:lnSpc>
                <a:spcPct val="115000"/>
              </a:lnSpc>
              <a:buNone/>
            </a:pPr>
            <a:r>
              <a:rPr lang="en-US" sz="1600" dirty="0">
                <a:solidFill>
                  <a:srgbClr val="4C4C4D"/>
                </a:solidFill>
                <a:latin typeface="Garamond" pitchFamily="34" charset="0"/>
                <a:ea typeface="Garamond" pitchFamily="34" charset="-122"/>
                <a:cs typeface="Garamond" pitchFamily="34" charset="-120"/>
              </a:rPr>
              <a:t>Requires formal reference methods indicating how ethical, social, and environmental issues are adopted by the AI (e.g., "by design," "bias mitigation," or "ex-post KPIs").</a:t>
            </a:r>
            <a:endParaRPr lang="en-US" sz="1600" dirty="0"/>
          </a:p>
        </p:txBody>
      </p:sp>
      <p:sp>
        <p:nvSpPr>
          <p:cNvPr id="10" name="Segnaposto numero diapositiva 9">
            <a:extLst>
              <a:ext uri="{FF2B5EF4-FFF2-40B4-BE49-F238E27FC236}">
                <a16:creationId xmlns:a16="http://schemas.microsoft.com/office/drawing/2014/main" id="{97323971-98F8-B874-41F1-DC857745D3AE}"/>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75" y="1371798"/>
            <a:ext cx="10868745" cy="1181298"/>
          </a:xfrm>
          <a:prstGeom prst="rect">
            <a:avLst/>
          </a:prstGeom>
          <a:noFill/>
          <a:ln/>
        </p:spPr>
        <p:txBody>
          <a:bodyPr wrap="square" lIns="0" tIns="0" rIns="0" bIns="0" rtlCol="0" anchor="t">
            <a:normAutofit/>
          </a:bodyPr>
          <a:lstStyle/>
          <a:p>
            <a:pPr marL="0" indent="0" algn="l">
              <a:lnSpc>
                <a:spcPct val="104000"/>
              </a:lnSpc>
              <a:buNone/>
            </a:pPr>
            <a:r>
              <a:rPr lang="en-US" sz="3700" b="1" dirty="0">
                <a:solidFill>
                  <a:srgbClr val="074A95"/>
                </a:solidFill>
                <a:latin typeface="Garamond Bold" pitchFamily="34" charset="0"/>
                <a:ea typeface="Garamond Bold" pitchFamily="34" charset="-122"/>
                <a:cs typeface="Garamond Bold" pitchFamily="34" charset="-120"/>
              </a:rPr>
              <a:t>How do we securely attach a passport to an AI?</a:t>
            </a:r>
            <a:endParaRPr lang="en-US" sz="3700" dirty="0"/>
          </a:p>
        </p:txBody>
      </p:sp>
      <p:sp>
        <p:nvSpPr>
          <p:cNvPr id="3" name="Text 1"/>
          <p:cNvSpPr/>
          <p:nvPr/>
        </p:nvSpPr>
        <p:spPr>
          <a:xfrm>
            <a:off x="661475" y="2931120"/>
            <a:ext cx="11478330" cy="302419"/>
          </a:xfrm>
          <a:prstGeom prst="rect">
            <a:avLst/>
          </a:prstGeom>
          <a:noFill/>
          <a:ln/>
        </p:spPr>
        <p:txBody>
          <a:bodyPr wrap="none" lIns="0" tIns="0" rIns="0" bIns="0" rtlCol="0" anchor="t"/>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MPAI is soliciting technologies to solve the complex binding problem.</a:t>
            </a:r>
            <a:endParaRPr lang="en-US" sz="1450" dirty="0"/>
          </a:p>
        </p:txBody>
      </p:sp>
      <p:sp>
        <p:nvSpPr>
          <p:cNvPr id="4" name="Shape 2"/>
          <p:cNvSpPr/>
          <p:nvPr/>
        </p:nvSpPr>
        <p:spPr>
          <a:xfrm>
            <a:off x="661475" y="3446165"/>
            <a:ext cx="3496877" cy="2040037"/>
          </a:xfrm>
          <a:prstGeom prst="roundRect">
            <a:avLst>
              <a:gd name="adj" fmla="val 1390"/>
            </a:avLst>
          </a:prstGeom>
          <a:solidFill>
            <a:srgbClr val="FFFFFF"/>
          </a:solidFill>
          <a:ln w="25399">
            <a:solidFill>
              <a:srgbClr val="B6BFE1"/>
            </a:solidFill>
            <a:prstDash val="solid"/>
          </a:ln>
        </p:spPr>
        <p:txBody>
          <a:bodyPr/>
          <a:lstStyle/>
          <a:p>
            <a:endParaRPr lang="it-IT"/>
          </a:p>
        </p:txBody>
      </p:sp>
      <p:sp>
        <p:nvSpPr>
          <p:cNvPr id="5" name="Text 3"/>
          <p:cNvSpPr/>
          <p:nvPr/>
        </p:nvSpPr>
        <p:spPr>
          <a:xfrm>
            <a:off x="875881" y="3660577"/>
            <a:ext cx="3068065" cy="590550"/>
          </a:xfrm>
          <a:prstGeom prst="rect">
            <a:avLst/>
          </a:prstGeom>
          <a:noFill/>
          <a:ln/>
        </p:spPr>
        <p:txBody>
          <a:bodyPr wrap="square" lIns="0" tIns="0" rIns="0" bIns="0" rtlCol="0" anchor="t">
            <a:normAutofit/>
          </a:bodyPr>
          <a:lstStyle/>
          <a:p>
            <a:pPr marL="0" indent="0" algn="l">
              <a:lnSpc>
                <a:spcPct val="104000"/>
              </a:lnSpc>
              <a:buNone/>
            </a:pPr>
            <a:r>
              <a:rPr lang="en-US" sz="1850" b="1" dirty="0">
                <a:solidFill>
                  <a:srgbClr val="4C4C4D"/>
                </a:solidFill>
                <a:latin typeface="Garamond Bold" pitchFamily="34" charset="0"/>
                <a:ea typeface="Garamond Bold" pitchFamily="34" charset="-122"/>
                <a:cs typeface="Garamond Bold" pitchFamily="34" charset="-120"/>
              </a:rPr>
              <a:t>Method 1: Macro-object / Watermarking</a:t>
            </a:r>
            <a:endParaRPr lang="en-US" sz="1850" dirty="0"/>
          </a:p>
        </p:txBody>
      </p:sp>
      <p:sp>
        <p:nvSpPr>
          <p:cNvPr id="6" name="Text 4"/>
          <p:cNvSpPr/>
          <p:nvPr/>
        </p:nvSpPr>
        <p:spPr>
          <a:xfrm>
            <a:off x="875881" y="4364534"/>
            <a:ext cx="3068065" cy="907256"/>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Creating a combined macro-object and watermarking the AI with a payload containing the Passport ID.</a:t>
            </a:r>
            <a:endParaRPr lang="en-US" sz="1450" dirty="0"/>
          </a:p>
        </p:txBody>
      </p:sp>
      <p:sp>
        <p:nvSpPr>
          <p:cNvPr id="7" name="Shape 5"/>
          <p:cNvSpPr/>
          <p:nvPr/>
        </p:nvSpPr>
        <p:spPr>
          <a:xfrm>
            <a:off x="4347359" y="3446165"/>
            <a:ext cx="3496877" cy="2040037"/>
          </a:xfrm>
          <a:prstGeom prst="roundRect">
            <a:avLst>
              <a:gd name="adj" fmla="val 1390"/>
            </a:avLst>
          </a:prstGeom>
          <a:solidFill>
            <a:srgbClr val="FFFFFF"/>
          </a:solidFill>
          <a:ln w="25399">
            <a:solidFill>
              <a:srgbClr val="B6BFE1"/>
            </a:solidFill>
            <a:prstDash val="solid"/>
          </a:ln>
        </p:spPr>
        <p:txBody>
          <a:bodyPr/>
          <a:lstStyle/>
          <a:p>
            <a:endParaRPr lang="it-IT"/>
          </a:p>
        </p:txBody>
      </p:sp>
      <p:sp>
        <p:nvSpPr>
          <p:cNvPr id="8" name="Text 6"/>
          <p:cNvSpPr/>
          <p:nvPr/>
        </p:nvSpPr>
        <p:spPr>
          <a:xfrm>
            <a:off x="4561766" y="3660577"/>
            <a:ext cx="3068065" cy="295275"/>
          </a:xfrm>
          <a:prstGeom prst="rect">
            <a:avLst/>
          </a:prstGeom>
          <a:noFill/>
          <a:ln/>
        </p:spPr>
        <p:txBody>
          <a:bodyPr wrap="none" lIns="0" tIns="0" rIns="0" bIns="0" rtlCol="0" anchor="t"/>
          <a:lstStyle/>
          <a:p>
            <a:pPr marL="0" indent="0" algn="l">
              <a:lnSpc>
                <a:spcPct val="104000"/>
              </a:lnSpc>
              <a:buNone/>
            </a:pPr>
            <a:r>
              <a:rPr lang="en-US" sz="1850" b="1" dirty="0">
                <a:solidFill>
                  <a:srgbClr val="4C4C4D"/>
                </a:solidFill>
                <a:latin typeface="Garamond Bold" pitchFamily="34" charset="0"/>
                <a:ea typeface="Garamond Bold" pitchFamily="34" charset="-122"/>
                <a:cs typeface="Garamond Bold" pitchFamily="34" charset="-120"/>
              </a:rPr>
              <a:t>Method 2: DAO Storage</a:t>
            </a:r>
            <a:endParaRPr lang="en-US" sz="1850" dirty="0"/>
          </a:p>
        </p:txBody>
      </p:sp>
      <p:sp>
        <p:nvSpPr>
          <p:cNvPr id="9" name="Text 7"/>
          <p:cNvSpPr/>
          <p:nvPr/>
        </p:nvSpPr>
        <p:spPr>
          <a:xfrm>
            <a:off x="4561766" y="4069259"/>
            <a:ext cx="3068065" cy="907256"/>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Utilizing a Decentralized Autonomous Organization system to securely store and link the AI Passport.</a:t>
            </a:r>
            <a:endParaRPr lang="en-US" sz="1450" dirty="0"/>
          </a:p>
        </p:txBody>
      </p:sp>
      <p:sp>
        <p:nvSpPr>
          <p:cNvPr id="10" name="Shape 8"/>
          <p:cNvSpPr/>
          <p:nvPr/>
        </p:nvSpPr>
        <p:spPr>
          <a:xfrm>
            <a:off x="8033244" y="3446165"/>
            <a:ext cx="3496877" cy="2040037"/>
          </a:xfrm>
          <a:prstGeom prst="roundRect">
            <a:avLst>
              <a:gd name="adj" fmla="val 1390"/>
            </a:avLst>
          </a:prstGeom>
          <a:solidFill>
            <a:srgbClr val="FFFFFF"/>
          </a:solidFill>
          <a:ln w="25399">
            <a:solidFill>
              <a:srgbClr val="B6BFE1"/>
            </a:solidFill>
            <a:prstDash val="solid"/>
          </a:ln>
        </p:spPr>
        <p:txBody>
          <a:bodyPr/>
          <a:lstStyle/>
          <a:p>
            <a:endParaRPr lang="it-IT"/>
          </a:p>
        </p:txBody>
      </p:sp>
      <p:sp>
        <p:nvSpPr>
          <p:cNvPr id="11" name="Text 9"/>
          <p:cNvSpPr/>
          <p:nvPr/>
        </p:nvSpPr>
        <p:spPr>
          <a:xfrm>
            <a:off x="8247650" y="3660577"/>
            <a:ext cx="3068065" cy="590550"/>
          </a:xfrm>
          <a:prstGeom prst="rect">
            <a:avLst/>
          </a:prstGeom>
          <a:noFill/>
          <a:ln/>
        </p:spPr>
        <p:txBody>
          <a:bodyPr wrap="square" lIns="0" tIns="0" rIns="0" bIns="0" rtlCol="0" anchor="t">
            <a:normAutofit/>
          </a:bodyPr>
          <a:lstStyle/>
          <a:p>
            <a:pPr marL="0" indent="0" algn="l">
              <a:lnSpc>
                <a:spcPct val="104000"/>
              </a:lnSpc>
              <a:buNone/>
            </a:pPr>
            <a:r>
              <a:rPr lang="en-US" sz="1850" b="1" dirty="0">
                <a:solidFill>
                  <a:srgbClr val="4C4C4D"/>
                </a:solidFill>
                <a:latin typeface="Garamond Bold" pitchFamily="34" charset="0"/>
                <a:ea typeface="Garamond Bold" pitchFamily="34" charset="-122"/>
                <a:cs typeface="Garamond Bold" pitchFamily="34" charset="-120"/>
              </a:rPr>
              <a:t>Method 3: Distributed Blockchain</a:t>
            </a:r>
            <a:endParaRPr lang="en-US" sz="1850" dirty="0"/>
          </a:p>
        </p:txBody>
      </p:sp>
      <p:sp>
        <p:nvSpPr>
          <p:cNvPr id="12" name="Text 10"/>
          <p:cNvSpPr/>
          <p:nvPr/>
        </p:nvSpPr>
        <p:spPr>
          <a:xfrm>
            <a:off x="8247650" y="4364534"/>
            <a:ext cx="3068065" cy="907256"/>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Leveraging a blockchain-based system to ensure truly distributed governance and immutable binding.</a:t>
            </a:r>
            <a:endParaRPr lang="en-US" sz="1450" dirty="0"/>
          </a:p>
        </p:txBody>
      </p:sp>
      <p:sp>
        <p:nvSpPr>
          <p:cNvPr id="13" name="Segnaposto numero diapositiva 12">
            <a:extLst>
              <a:ext uri="{FF2B5EF4-FFF2-40B4-BE49-F238E27FC236}">
                <a16:creationId xmlns:a16="http://schemas.microsoft.com/office/drawing/2014/main" id="{67268D2C-647F-F6A4-9FE6-0E66E5D4828F}"/>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75" y="545405"/>
            <a:ext cx="10868745" cy="1181298"/>
          </a:xfrm>
          <a:prstGeom prst="rect">
            <a:avLst/>
          </a:prstGeom>
          <a:noFill/>
          <a:ln/>
        </p:spPr>
        <p:txBody>
          <a:bodyPr wrap="square" lIns="0" tIns="0" rIns="0" bIns="0" rtlCol="0" anchor="t">
            <a:normAutofit/>
          </a:bodyPr>
          <a:lstStyle/>
          <a:p>
            <a:pPr marL="0" indent="0" algn="l">
              <a:lnSpc>
                <a:spcPct val="104000"/>
              </a:lnSpc>
              <a:buNone/>
            </a:pPr>
            <a:r>
              <a:rPr lang="en-US" sz="3700" b="1" dirty="0">
                <a:solidFill>
                  <a:srgbClr val="074A95"/>
                </a:solidFill>
                <a:latin typeface="Garamond Bold" pitchFamily="34" charset="0"/>
                <a:ea typeface="Garamond Bold" pitchFamily="34" charset="-122"/>
                <a:cs typeface="Garamond Bold" pitchFamily="34" charset="-120"/>
              </a:rPr>
              <a:t>The Call for Technologies</a:t>
            </a:r>
            <a:br>
              <a:rPr lang="en-US" sz="3700" b="1" dirty="0">
                <a:solidFill>
                  <a:srgbClr val="074A95"/>
                </a:solidFill>
                <a:latin typeface="Garamond Bold" pitchFamily="34" charset="0"/>
                <a:ea typeface="Garamond Bold" pitchFamily="34" charset="-122"/>
                <a:cs typeface="Garamond Bold" pitchFamily="34" charset="-120"/>
              </a:rPr>
            </a:br>
            <a:r>
              <a:rPr lang="en-US" sz="3700" b="1" dirty="0">
                <a:solidFill>
                  <a:srgbClr val="074A95"/>
                </a:solidFill>
                <a:latin typeface="Garamond Bold" pitchFamily="34" charset="0"/>
                <a:ea typeface="Garamond Bold" pitchFamily="34" charset="-122"/>
                <a:cs typeface="Garamond Bold" pitchFamily="34" charset="-120"/>
              </a:rPr>
              <a:t>What is needed to Develop V1.0</a:t>
            </a:r>
            <a:endParaRPr lang="en-US" sz="37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104727"/>
            <a:ext cx="5339820" cy="2009378"/>
          </a:xfrm>
          <a:prstGeom prst="rect">
            <a:avLst/>
          </a:prstGeom>
        </p:spPr>
      </p:pic>
      <p:pic>
        <p:nvPicPr>
          <p:cNvPr id="4" name="Image 1" descr="preencoded.png"/>
          <p:cNvPicPr>
            <a:picLocks noChangeAspect="1"/>
          </p:cNvPicPr>
          <p:nvPr/>
        </p:nvPicPr>
        <p:blipFill>
          <a:blip r:embed="rId4"/>
          <a:stretch>
            <a:fillRect/>
          </a:stretch>
        </p:blipFill>
        <p:spPr>
          <a:xfrm>
            <a:off x="3189605" y="2271812"/>
            <a:ext cx="283461" cy="283468"/>
          </a:xfrm>
          <a:prstGeom prst="rect">
            <a:avLst/>
          </a:prstGeom>
        </p:spPr>
      </p:pic>
      <p:sp>
        <p:nvSpPr>
          <p:cNvPr id="5" name="Text 1"/>
          <p:cNvSpPr/>
          <p:nvPr/>
        </p:nvSpPr>
        <p:spPr>
          <a:xfrm>
            <a:off x="875881" y="2886174"/>
            <a:ext cx="4911007" cy="295275"/>
          </a:xfrm>
          <a:prstGeom prst="rect">
            <a:avLst/>
          </a:prstGeom>
          <a:noFill/>
          <a:ln/>
        </p:spPr>
        <p:txBody>
          <a:bodyPr wrap="none" lIns="0" tIns="0" rIns="0" bIns="0" rtlCol="0" anchor="t"/>
          <a:lstStyle/>
          <a:p>
            <a:pPr marL="0" indent="0" algn="l">
              <a:lnSpc>
                <a:spcPct val="104000"/>
              </a:lnSpc>
              <a:buNone/>
            </a:pPr>
            <a:r>
              <a:rPr lang="en-US" sz="1850" b="1" dirty="0">
                <a:solidFill>
                  <a:srgbClr val="4C4C4D"/>
                </a:solidFill>
                <a:latin typeface="Garamond Bold" pitchFamily="34" charset="0"/>
                <a:ea typeface="Garamond Bold" pitchFamily="34" charset="-122"/>
                <a:cs typeface="Garamond Bold" pitchFamily="34" charset="-120"/>
              </a:rPr>
              <a:t>Taxonomies</a:t>
            </a:r>
            <a:endParaRPr lang="en-US" sz="1850" dirty="0"/>
          </a:p>
        </p:txBody>
      </p:sp>
      <p:sp>
        <p:nvSpPr>
          <p:cNvPr id="6" name="Text 2"/>
          <p:cNvSpPr/>
          <p:nvPr/>
        </p:nvSpPr>
        <p:spPr>
          <a:xfrm>
            <a:off x="875881" y="3294856"/>
            <a:ext cx="4911007" cy="604838"/>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Standardized classifications for Agencies, Legislations, I/O Data/Protocols, KPIs, Ethics, and Hardware.</a:t>
            </a:r>
            <a:endParaRPr lang="en-US" sz="145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90301" y="2104727"/>
            <a:ext cx="5339919" cy="2009378"/>
          </a:xfrm>
          <a:prstGeom prst="rect">
            <a:avLst/>
          </a:prstGeom>
        </p:spPr>
      </p:pic>
      <p:pic>
        <p:nvPicPr>
          <p:cNvPr id="8" name="Image 3" descr="preencoded.png"/>
          <p:cNvPicPr>
            <a:picLocks noChangeAspect="1"/>
          </p:cNvPicPr>
          <p:nvPr/>
        </p:nvPicPr>
        <p:blipFill>
          <a:blip r:embed="rId5"/>
          <a:stretch>
            <a:fillRect/>
          </a:stretch>
        </p:blipFill>
        <p:spPr>
          <a:xfrm>
            <a:off x="8718530" y="2271812"/>
            <a:ext cx="283461" cy="283468"/>
          </a:xfrm>
          <a:prstGeom prst="rect">
            <a:avLst/>
          </a:prstGeom>
        </p:spPr>
      </p:pic>
      <p:sp>
        <p:nvSpPr>
          <p:cNvPr id="9" name="Text 3"/>
          <p:cNvSpPr/>
          <p:nvPr/>
        </p:nvSpPr>
        <p:spPr>
          <a:xfrm>
            <a:off x="6404708" y="2886174"/>
            <a:ext cx="4911106" cy="295275"/>
          </a:xfrm>
          <a:prstGeom prst="rect">
            <a:avLst/>
          </a:prstGeom>
          <a:noFill/>
          <a:ln/>
        </p:spPr>
        <p:txBody>
          <a:bodyPr wrap="none" lIns="0" tIns="0" rIns="0" bIns="0" rtlCol="0" anchor="t"/>
          <a:lstStyle/>
          <a:p>
            <a:pPr marL="0" indent="0" algn="l">
              <a:lnSpc>
                <a:spcPct val="104000"/>
              </a:lnSpc>
              <a:buNone/>
            </a:pPr>
            <a:r>
              <a:rPr lang="en-US" sz="1850" b="1" dirty="0">
                <a:solidFill>
                  <a:srgbClr val="4C4C4D"/>
                </a:solidFill>
                <a:latin typeface="Garamond Bold" pitchFamily="34" charset="0"/>
                <a:ea typeface="Garamond Bold" pitchFamily="34" charset="-122"/>
                <a:cs typeface="Garamond Bold" pitchFamily="34" charset="-120"/>
              </a:rPr>
              <a:t>Binding Methods</a:t>
            </a:r>
            <a:endParaRPr lang="en-US" sz="1850" dirty="0"/>
          </a:p>
        </p:txBody>
      </p:sp>
      <p:sp>
        <p:nvSpPr>
          <p:cNvPr id="10" name="Text 4"/>
          <p:cNvSpPr/>
          <p:nvPr/>
        </p:nvSpPr>
        <p:spPr>
          <a:xfrm>
            <a:off x="6404708" y="3294856"/>
            <a:ext cx="4911106" cy="604838"/>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Secure, verifiable mechanisms to bind an AI Passport directly to an AI System.</a:t>
            </a:r>
            <a:endParaRPr lang="en-US" sz="1450" dirty="0"/>
          </a:p>
        </p:txBody>
      </p:sp>
      <p:pic>
        <p:nvPicPr>
          <p:cNvPr id="11"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4303117"/>
            <a:ext cx="5339820" cy="2009378"/>
          </a:xfrm>
          <a:prstGeom prst="rect">
            <a:avLst/>
          </a:prstGeom>
        </p:spPr>
      </p:pic>
      <p:pic>
        <p:nvPicPr>
          <p:cNvPr id="12" name="Image 5" descr="preencoded.png"/>
          <p:cNvPicPr>
            <a:picLocks noChangeAspect="1"/>
          </p:cNvPicPr>
          <p:nvPr/>
        </p:nvPicPr>
        <p:blipFill>
          <a:blip r:embed="rId6"/>
          <a:stretch>
            <a:fillRect/>
          </a:stretch>
        </p:blipFill>
        <p:spPr>
          <a:xfrm>
            <a:off x="3189605" y="4470202"/>
            <a:ext cx="283461" cy="283468"/>
          </a:xfrm>
          <a:prstGeom prst="rect">
            <a:avLst/>
          </a:prstGeom>
        </p:spPr>
      </p:pic>
      <p:sp>
        <p:nvSpPr>
          <p:cNvPr id="13" name="Text 5"/>
          <p:cNvSpPr/>
          <p:nvPr/>
        </p:nvSpPr>
        <p:spPr>
          <a:xfrm>
            <a:off x="875881" y="5084564"/>
            <a:ext cx="4911007" cy="295275"/>
          </a:xfrm>
          <a:prstGeom prst="rect">
            <a:avLst/>
          </a:prstGeom>
          <a:noFill/>
          <a:ln/>
        </p:spPr>
        <p:txBody>
          <a:bodyPr wrap="none" lIns="0" tIns="0" rIns="0" bIns="0" rtlCol="0" anchor="t"/>
          <a:lstStyle/>
          <a:p>
            <a:pPr marL="0" indent="0" algn="l">
              <a:lnSpc>
                <a:spcPct val="104000"/>
              </a:lnSpc>
              <a:buNone/>
            </a:pPr>
            <a:r>
              <a:rPr lang="en-US" sz="1850" b="1" dirty="0">
                <a:solidFill>
                  <a:srgbClr val="4C4C4D"/>
                </a:solidFill>
                <a:latin typeface="Garamond Bold" pitchFamily="34" charset="0"/>
                <a:ea typeface="Garamond Bold" pitchFamily="34" charset="-122"/>
                <a:cs typeface="Garamond Bold" pitchFamily="34" charset="-120"/>
              </a:rPr>
              <a:t>Identification Systems</a:t>
            </a:r>
            <a:endParaRPr lang="en-US" sz="1850" dirty="0"/>
          </a:p>
        </p:txBody>
      </p:sp>
      <p:sp>
        <p:nvSpPr>
          <p:cNvPr id="14" name="Text 6"/>
          <p:cNvSpPr/>
          <p:nvPr/>
        </p:nvSpPr>
        <p:spPr>
          <a:xfrm>
            <a:off x="875881" y="5493246"/>
            <a:ext cx="4911007" cy="604838"/>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A standardized, global identification syntax specifically for AI Models (both Ground Models and resulting instances).</a:t>
            </a:r>
            <a:endParaRPr lang="en-US" sz="1450" dirty="0"/>
          </a:p>
        </p:txBody>
      </p:sp>
      <p:pic>
        <p:nvPicPr>
          <p:cNvPr id="15" name="Image 6"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90301" y="4303117"/>
            <a:ext cx="5339919" cy="2009378"/>
          </a:xfrm>
          <a:prstGeom prst="rect">
            <a:avLst/>
          </a:prstGeom>
        </p:spPr>
      </p:pic>
      <p:pic>
        <p:nvPicPr>
          <p:cNvPr id="16" name="Image 7" descr="preencoded.png"/>
          <p:cNvPicPr>
            <a:picLocks noChangeAspect="1"/>
          </p:cNvPicPr>
          <p:nvPr/>
        </p:nvPicPr>
        <p:blipFill>
          <a:blip r:embed="rId7"/>
          <a:stretch>
            <a:fillRect/>
          </a:stretch>
        </p:blipFill>
        <p:spPr>
          <a:xfrm>
            <a:off x="8718530" y="4470202"/>
            <a:ext cx="283461" cy="283468"/>
          </a:xfrm>
          <a:prstGeom prst="rect">
            <a:avLst/>
          </a:prstGeom>
        </p:spPr>
      </p:pic>
      <p:sp>
        <p:nvSpPr>
          <p:cNvPr id="17" name="Text 7"/>
          <p:cNvSpPr/>
          <p:nvPr/>
        </p:nvSpPr>
        <p:spPr>
          <a:xfrm>
            <a:off x="6404708" y="5084564"/>
            <a:ext cx="4911106" cy="295275"/>
          </a:xfrm>
          <a:prstGeom prst="rect">
            <a:avLst/>
          </a:prstGeom>
          <a:noFill/>
          <a:ln/>
        </p:spPr>
        <p:txBody>
          <a:bodyPr wrap="none" lIns="0" tIns="0" rIns="0" bIns="0" rtlCol="0" anchor="t"/>
          <a:lstStyle/>
          <a:p>
            <a:pPr marL="0" indent="0" algn="l">
              <a:lnSpc>
                <a:spcPct val="104000"/>
              </a:lnSpc>
              <a:buNone/>
            </a:pPr>
            <a:r>
              <a:rPr lang="en-US" sz="1850" b="1" dirty="0">
                <a:solidFill>
                  <a:srgbClr val="4C4C4D"/>
                </a:solidFill>
                <a:latin typeface="Garamond Bold" pitchFamily="34" charset="0"/>
                <a:ea typeface="Garamond Bold" pitchFamily="34" charset="-122"/>
                <a:cs typeface="Garamond Bold" pitchFamily="34" charset="-120"/>
              </a:rPr>
              <a:t>Formats</a:t>
            </a:r>
            <a:endParaRPr lang="en-US" sz="1850" dirty="0"/>
          </a:p>
        </p:txBody>
      </p:sp>
      <p:sp>
        <p:nvSpPr>
          <p:cNvPr id="18" name="Text 8"/>
          <p:cNvSpPr/>
          <p:nvPr/>
        </p:nvSpPr>
        <p:spPr>
          <a:xfrm>
            <a:off x="6404708" y="5493246"/>
            <a:ext cx="4911106" cy="604838"/>
          </a:xfrm>
          <a:prstGeom prst="rect">
            <a:avLst/>
          </a:prstGeom>
          <a:noFill/>
          <a:ln/>
        </p:spPr>
        <p:txBody>
          <a:bodyPr wrap="square" lIns="0" tIns="0" rIns="0" bIns="0" rtlCol="0" anchor="t">
            <a:normAutofit/>
          </a:bodyPr>
          <a:lstStyle/>
          <a:p>
            <a:pPr marL="0" indent="0" algn="l">
              <a:lnSpc>
                <a:spcPct val="133000"/>
              </a:lnSpc>
              <a:buNone/>
            </a:pPr>
            <a:r>
              <a:rPr lang="en-US" sz="1450" dirty="0">
                <a:solidFill>
                  <a:srgbClr val="4C4C4D"/>
                </a:solidFill>
                <a:latin typeface="Garamond" pitchFamily="34" charset="0"/>
                <a:ea typeface="Garamond" pitchFamily="34" charset="-122"/>
                <a:cs typeface="Garamond" pitchFamily="34" charset="-120"/>
              </a:rPr>
              <a:t>Optimal syntactic representation structures to encode and transport the AI Passport data securely.</a:t>
            </a:r>
            <a:endParaRPr lang="en-US" sz="1450" dirty="0"/>
          </a:p>
        </p:txBody>
      </p:sp>
      <p:sp>
        <p:nvSpPr>
          <p:cNvPr id="19" name="Segnaposto numero diapositiva 18">
            <a:extLst>
              <a:ext uri="{FF2B5EF4-FFF2-40B4-BE49-F238E27FC236}">
                <a16:creationId xmlns:a16="http://schemas.microsoft.com/office/drawing/2014/main" id="{C35CF5F8-C0FC-C030-A73B-C603889DFB1B}"/>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75" y="562074"/>
            <a:ext cx="10868745" cy="341412"/>
          </a:xfrm>
          <a:prstGeom prst="rect">
            <a:avLst/>
          </a:prstGeom>
          <a:noFill/>
          <a:ln/>
        </p:spPr>
        <p:txBody>
          <a:bodyPr wrap="none" lIns="0" tIns="0" rIns="0" bIns="0" rtlCol="0" anchor="t"/>
          <a:lstStyle/>
          <a:p>
            <a:pPr marL="0" indent="0" algn="l">
              <a:lnSpc>
                <a:spcPct val="104000"/>
              </a:lnSpc>
              <a:buNone/>
            </a:pPr>
            <a:r>
              <a:rPr lang="en-US" sz="2150" b="1" dirty="0">
                <a:solidFill>
                  <a:srgbClr val="074A95"/>
                </a:solidFill>
                <a:latin typeface="Garamond Bold" pitchFamily="34" charset="0"/>
                <a:ea typeface="Garamond Bold" pitchFamily="34" charset="-122"/>
                <a:cs typeface="Garamond Bold" pitchFamily="34" charset="-120"/>
              </a:rPr>
              <a:t>Structural Requirements for Taxonomy Proposals</a:t>
            </a:r>
            <a:endParaRPr lang="en-US" sz="2150" dirty="0"/>
          </a:p>
        </p:txBody>
      </p:sp>
      <p:sp>
        <p:nvSpPr>
          <p:cNvPr id="3" name="Text 1"/>
          <p:cNvSpPr/>
          <p:nvPr/>
        </p:nvSpPr>
        <p:spPr>
          <a:xfrm>
            <a:off x="661475" y="1029791"/>
            <a:ext cx="11478330" cy="137914"/>
          </a:xfrm>
          <a:prstGeom prst="rect">
            <a:avLst/>
          </a:prstGeom>
          <a:noFill/>
          <a:ln/>
        </p:spPr>
        <p:txBody>
          <a:bodyPr wrap="none" lIns="0" tIns="0" rIns="0" bIns="0" rtlCol="0" anchor="t"/>
          <a:lstStyle/>
          <a:p>
            <a:pPr marL="0" indent="0" algn="l">
              <a:lnSpc>
                <a:spcPct val="105000"/>
              </a:lnSpc>
              <a:buNone/>
            </a:pPr>
            <a:r>
              <a:rPr lang="en-US" sz="2000" dirty="0">
                <a:solidFill>
                  <a:srgbClr val="4C4C4D"/>
                </a:solidFill>
                <a:latin typeface="Garamond" pitchFamily="34" charset="0"/>
                <a:ea typeface="Garamond" pitchFamily="34" charset="-122"/>
                <a:cs typeface="Garamond" pitchFamily="34" charset="-120"/>
              </a:rPr>
              <a:t>Any technology submitted to fulfill the Taxonomy requirements must include four mandatory structural elements:</a:t>
            </a:r>
            <a:endParaRPr lang="en-US" sz="2000" dirty="0"/>
          </a:p>
        </p:txBody>
      </p:sp>
      <p:pic>
        <p:nvPicPr>
          <p:cNvPr id="4" name="Image 0" descr="preencoded.png"/>
          <p:cNvPicPr>
            <a:picLocks noChangeAspect="1"/>
          </p:cNvPicPr>
          <p:nvPr/>
        </p:nvPicPr>
        <p:blipFill>
          <a:blip r:embed="rId3"/>
          <a:stretch>
            <a:fillRect/>
          </a:stretch>
        </p:blipFill>
        <p:spPr>
          <a:xfrm>
            <a:off x="661475" y="1524000"/>
            <a:ext cx="4329483" cy="3917203"/>
          </a:xfrm>
          <a:prstGeom prst="rect">
            <a:avLst/>
          </a:prstGeom>
        </p:spPr>
      </p:pic>
      <p:sp>
        <p:nvSpPr>
          <p:cNvPr id="5" name="Text 2"/>
          <p:cNvSpPr/>
          <p:nvPr/>
        </p:nvSpPr>
        <p:spPr>
          <a:xfrm>
            <a:off x="5275715" y="1531726"/>
            <a:ext cx="6864090" cy="3917203"/>
          </a:xfrm>
          <a:prstGeom prst="rect">
            <a:avLst/>
          </a:prstGeom>
          <a:solidFill>
            <a:schemeClr val="bg1"/>
          </a:solidFill>
          <a:ln/>
        </p:spPr>
        <p:txBody>
          <a:bodyPr wrap="square" lIns="0" tIns="0" rIns="0" bIns="0" rtlCol="0" anchor="t">
            <a:noAutofit/>
          </a:bodyPr>
          <a:lstStyle/>
          <a:p>
            <a:pPr marL="172720" indent="-172720" algn="l">
              <a:lnSpc>
                <a:spcPct val="105000"/>
              </a:lnSpc>
              <a:buSzPct val="100000"/>
              <a:buFont typeface="+mj-lt"/>
              <a:buAutoNum type="arabicPeriod"/>
            </a:pPr>
            <a:r>
              <a:rPr lang="en-US" sz="2000" b="1" dirty="0">
                <a:solidFill>
                  <a:srgbClr val="4C4C4D"/>
                </a:solidFill>
                <a:latin typeface="Garamond Bold" pitchFamily="34" charset="0"/>
                <a:ea typeface="Garamond Bold" pitchFamily="34" charset="-122"/>
                <a:cs typeface="Garamond Bold" pitchFamily="34" charset="-120"/>
              </a:rPr>
              <a:t>Identification Procedure:</a:t>
            </a:r>
            <a:r>
              <a:rPr lang="en-US" sz="2000" dirty="0">
                <a:solidFill>
                  <a:srgbClr val="4C4C4D"/>
                </a:solidFill>
                <a:latin typeface="Garamond" pitchFamily="34" charset="0"/>
                <a:ea typeface="Garamond" pitchFamily="34" charset="-122"/>
                <a:cs typeface="Garamond" pitchFamily="34" charset="-120"/>
              </a:rPr>
              <a:t> The exact procedure used to identify entities within the Taxonomy.</a:t>
            </a:r>
          </a:p>
          <a:p>
            <a:pPr marL="172720" indent="-172720" algn="l">
              <a:lnSpc>
                <a:spcPct val="105000"/>
              </a:lnSpc>
              <a:buSzPct val="100000"/>
              <a:buFont typeface="+mj-lt"/>
              <a:buAutoNum type="arabicPeriod"/>
            </a:pPr>
            <a:endParaRPr lang="en-US" sz="2000" dirty="0"/>
          </a:p>
          <a:p>
            <a:pPr marL="172720" indent="-172720" algn="l">
              <a:lnSpc>
                <a:spcPct val="105000"/>
              </a:lnSpc>
              <a:buSzPct val="100000"/>
              <a:buFont typeface="+mj-lt"/>
              <a:buAutoNum type="arabicPeriod" startAt="2"/>
            </a:pPr>
            <a:r>
              <a:rPr lang="en-US" sz="2000" b="1" dirty="0">
                <a:solidFill>
                  <a:srgbClr val="4C4C4D"/>
                </a:solidFill>
                <a:latin typeface="Garamond Bold" pitchFamily="34" charset="0"/>
                <a:ea typeface="Garamond Bold" pitchFamily="34" charset="-122"/>
                <a:cs typeface="Garamond Bold" pitchFamily="34" charset="-120"/>
              </a:rPr>
              <a:t>Extensible Template:</a:t>
            </a:r>
            <a:r>
              <a:rPr lang="en-US" sz="2000" dirty="0">
                <a:solidFill>
                  <a:srgbClr val="4C4C4D"/>
                </a:solidFill>
                <a:latin typeface="Garamond" pitchFamily="34" charset="0"/>
                <a:ea typeface="Garamond" pitchFamily="34" charset="-122"/>
                <a:cs typeface="Garamond" pitchFamily="34" charset="-120"/>
              </a:rPr>
              <a:t> A structural template that allows the taxonomy to scale.</a:t>
            </a:r>
          </a:p>
          <a:p>
            <a:pPr marL="172720" indent="-172720" algn="l">
              <a:lnSpc>
                <a:spcPct val="105000"/>
              </a:lnSpc>
              <a:buSzPct val="100000"/>
              <a:buFont typeface="+mj-lt"/>
              <a:buAutoNum type="arabicPeriod" startAt="2"/>
            </a:pPr>
            <a:endParaRPr lang="en-US" sz="2000" dirty="0"/>
          </a:p>
          <a:p>
            <a:pPr marL="172720" indent="-172720" algn="l">
              <a:lnSpc>
                <a:spcPct val="105000"/>
              </a:lnSpc>
              <a:buSzPct val="100000"/>
              <a:buFont typeface="+mj-lt"/>
              <a:buAutoNum type="arabicPeriod" startAt="3"/>
            </a:pPr>
            <a:r>
              <a:rPr lang="en-US" sz="2000" b="1" dirty="0">
                <a:solidFill>
                  <a:srgbClr val="4C4C4D"/>
                </a:solidFill>
                <a:latin typeface="Garamond Bold" pitchFamily="34" charset="0"/>
                <a:ea typeface="Garamond Bold" pitchFamily="34" charset="-122"/>
                <a:cs typeface="Garamond Bold" pitchFamily="34" charset="-120"/>
              </a:rPr>
              <a:t>Actual Entries:</a:t>
            </a:r>
            <a:r>
              <a:rPr lang="en-US" sz="2000" dirty="0">
                <a:solidFill>
                  <a:srgbClr val="4C4C4D"/>
                </a:solidFill>
                <a:latin typeface="Garamond" pitchFamily="34" charset="0"/>
                <a:ea typeface="Garamond" pitchFamily="34" charset="-122"/>
                <a:cs typeface="Garamond" pitchFamily="34" charset="-120"/>
              </a:rPr>
              <a:t> Proposed taxonomy models must include actual, populated data entries (if possible at the time of response).</a:t>
            </a:r>
          </a:p>
          <a:p>
            <a:pPr marL="172720" indent="-172720" algn="l">
              <a:lnSpc>
                <a:spcPct val="105000"/>
              </a:lnSpc>
              <a:buSzPct val="100000"/>
              <a:buFont typeface="+mj-lt"/>
              <a:buAutoNum type="arabicPeriod" startAt="3"/>
            </a:pPr>
            <a:endParaRPr lang="en-US" sz="2000" dirty="0"/>
          </a:p>
          <a:p>
            <a:pPr marL="172720" indent="-172720" algn="l">
              <a:lnSpc>
                <a:spcPct val="105000"/>
              </a:lnSpc>
              <a:buSzPct val="100000"/>
              <a:buFont typeface="+mj-lt"/>
              <a:buAutoNum type="arabicPeriod" startAt="4"/>
            </a:pPr>
            <a:r>
              <a:rPr lang="en-US" sz="2000" b="1" dirty="0">
                <a:solidFill>
                  <a:srgbClr val="4C4C4D"/>
                </a:solidFill>
                <a:latin typeface="Garamond Bold" pitchFamily="34" charset="0"/>
                <a:ea typeface="Garamond Bold" pitchFamily="34" charset="-122"/>
                <a:cs typeface="Garamond Bold" pitchFamily="34" charset="-120"/>
              </a:rPr>
              <a:t>Extension Procedures:</a:t>
            </a:r>
            <a:r>
              <a:rPr lang="en-US" sz="2000" dirty="0">
                <a:solidFill>
                  <a:srgbClr val="4C4C4D"/>
                </a:solidFill>
                <a:latin typeface="Garamond" pitchFamily="34" charset="0"/>
                <a:ea typeface="Garamond" pitchFamily="34" charset="-122"/>
                <a:cs typeface="Garamond" pitchFamily="34" charset="-120"/>
              </a:rPr>
              <a:t> Documented rules for how the taxonomy can be legally and technically expanded in the future.</a:t>
            </a:r>
            <a:endParaRPr lang="en-US" sz="2000" dirty="0"/>
          </a:p>
        </p:txBody>
      </p:sp>
      <p:sp>
        <p:nvSpPr>
          <p:cNvPr id="6" name="Segnaposto numero diapositiva 5">
            <a:extLst>
              <a:ext uri="{FF2B5EF4-FFF2-40B4-BE49-F238E27FC236}">
                <a16:creationId xmlns:a16="http://schemas.microsoft.com/office/drawing/2014/main" id="{0C2069C0-C48A-D7E2-4CA5-EBBD6929ABC2}"/>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75" y="561578"/>
            <a:ext cx="10868745" cy="498376"/>
          </a:xfrm>
          <a:prstGeom prst="rect">
            <a:avLst/>
          </a:prstGeom>
          <a:noFill/>
          <a:ln/>
        </p:spPr>
        <p:txBody>
          <a:bodyPr wrap="none" lIns="0" tIns="0" rIns="0" bIns="0" rtlCol="0" anchor="t"/>
          <a:lstStyle/>
          <a:p>
            <a:pPr marL="0" indent="0" algn="l">
              <a:lnSpc>
                <a:spcPct val="104000"/>
              </a:lnSpc>
              <a:buNone/>
            </a:pPr>
            <a:r>
              <a:rPr lang="en-US" sz="3100" b="1" dirty="0">
                <a:solidFill>
                  <a:srgbClr val="074A95"/>
                </a:solidFill>
                <a:latin typeface="Garamond Bold" pitchFamily="34" charset="0"/>
                <a:ea typeface="Garamond Bold" pitchFamily="34" charset="-122"/>
                <a:cs typeface="Garamond Bold" pitchFamily="34" charset="-120"/>
              </a:rPr>
              <a:t>MPAI-AIP V1.0 Deadlines</a:t>
            </a:r>
            <a:endParaRPr lang="en-US" sz="3100" dirty="0"/>
          </a:p>
        </p:txBody>
      </p:sp>
      <p:sp>
        <p:nvSpPr>
          <p:cNvPr id="4" name="Shape 1"/>
          <p:cNvSpPr/>
          <p:nvPr/>
        </p:nvSpPr>
        <p:spPr>
          <a:xfrm>
            <a:off x="661475" y="4858345"/>
            <a:ext cx="10868745" cy="19050"/>
          </a:xfrm>
          <a:prstGeom prst="roundRect">
            <a:avLst>
              <a:gd name="adj" fmla="val 49999"/>
            </a:avLst>
          </a:prstGeom>
          <a:solidFill>
            <a:srgbClr val="B6BFE1"/>
          </a:solidFill>
          <a:ln/>
        </p:spPr>
        <p:txBody>
          <a:bodyPr/>
          <a:lstStyle/>
          <a:p>
            <a:endParaRPr lang="it-IT"/>
          </a:p>
        </p:txBody>
      </p:sp>
      <p:sp>
        <p:nvSpPr>
          <p:cNvPr id="5" name="Shape 2"/>
          <p:cNvSpPr/>
          <p:nvPr/>
        </p:nvSpPr>
        <p:spPr>
          <a:xfrm>
            <a:off x="2775178" y="4379913"/>
            <a:ext cx="19050" cy="478433"/>
          </a:xfrm>
          <a:prstGeom prst="roundRect">
            <a:avLst>
              <a:gd name="adj" fmla="val 49999"/>
            </a:avLst>
          </a:prstGeom>
          <a:solidFill>
            <a:srgbClr val="B6BFE1"/>
          </a:solidFill>
          <a:ln/>
        </p:spPr>
        <p:txBody>
          <a:bodyPr/>
          <a:lstStyle/>
          <a:p>
            <a:endParaRPr lang="it-IT"/>
          </a:p>
        </p:txBody>
      </p:sp>
      <p:sp>
        <p:nvSpPr>
          <p:cNvPr id="6" name="Shape 3"/>
          <p:cNvSpPr/>
          <p:nvPr/>
        </p:nvSpPr>
        <p:spPr>
          <a:xfrm>
            <a:off x="2605320" y="4678958"/>
            <a:ext cx="358766" cy="358775"/>
          </a:xfrm>
          <a:prstGeom prst="roundRect">
            <a:avLst>
              <a:gd name="adj" fmla="val 6668"/>
            </a:avLst>
          </a:prstGeom>
          <a:solidFill>
            <a:srgbClr val="D0D9FB"/>
          </a:solidFill>
          <a:ln/>
        </p:spPr>
        <p:txBody>
          <a:bodyPr/>
          <a:lstStyle/>
          <a:p>
            <a:endParaRPr lang="it-IT"/>
          </a:p>
        </p:txBody>
      </p:sp>
      <p:sp>
        <p:nvSpPr>
          <p:cNvPr id="7" name="Text 4"/>
          <p:cNvSpPr/>
          <p:nvPr/>
        </p:nvSpPr>
        <p:spPr>
          <a:xfrm>
            <a:off x="2665098" y="4708872"/>
            <a:ext cx="239210" cy="298946"/>
          </a:xfrm>
          <a:prstGeom prst="rect">
            <a:avLst/>
          </a:prstGeom>
          <a:noFill/>
          <a:ln/>
        </p:spPr>
        <p:txBody>
          <a:bodyPr wrap="none" lIns="0" tIns="0" rIns="0" bIns="0" rtlCol="0" anchor="ctr"/>
          <a:lstStyle/>
          <a:p>
            <a:pPr marL="0" indent="0" algn="ctr">
              <a:lnSpc>
                <a:spcPct val="100000"/>
              </a:lnSpc>
              <a:buNone/>
            </a:pPr>
            <a:r>
              <a:rPr lang="en-US" sz="1850" b="1" dirty="0">
                <a:solidFill>
                  <a:srgbClr val="4C4C4D"/>
                </a:solidFill>
                <a:latin typeface="Garamond Bold" pitchFamily="34" charset="0"/>
                <a:ea typeface="Garamond Bold" pitchFamily="34" charset="-122"/>
                <a:cs typeface="Garamond Bold" pitchFamily="34" charset="-120"/>
              </a:rPr>
              <a:t>1</a:t>
            </a:r>
            <a:endParaRPr lang="en-US" sz="1850" dirty="0"/>
          </a:p>
        </p:txBody>
      </p:sp>
      <p:sp>
        <p:nvSpPr>
          <p:cNvPr id="8" name="Text 5"/>
          <p:cNvSpPr/>
          <p:nvPr/>
        </p:nvSpPr>
        <p:spPr>
          <a:xfrm>
            <a:off x="820915" y="3420368"/>
            <a:ext cx="3927674" cy="249138"/>
          </a:xfrm>
          <a:prstGeom prst="rect">
            <a:avLst/>
          </a:prstGeom>
          <a:noFill/>
          <a:ln/>
        </p:spPr>
        <p:txBody>
          <a:bodyPr wrap="none" lIns="0" tIns="0" rIns="0" bIns="0" rtlCol="0" anchor="t"/>
          <a:lstStyle/>
          <a:p>
            <a:pPr marL="0" indent="0" algn="ctr">
              <a:lnSpc>
                <a:spcPct val="104000"/>
              </a:lnSpc>
              <a:buNone/>
            </a:pPr>
            <a:r>
              <a:rPr lang="en-US" sz="1550" b="1" dirty="0">
                <a:solidFill>
                  <a:srgbClr val="4C4C4D"/>
                </a:solidFill>
                <a:latin typeface="Garamond Bold" pitchFamily="34" charset="0"/>
                <a:ea typeface="Garamond Bold" pitchFamily="34" charset="-122"/>
                <a:cs typeface="Garamond Bold" pitchFamily="34" charset="-120"/>
              </a:rPr>
              <a:t>August 19, 2026 (17:00 UTC)</a:t>
            </a:r>
            <a:endParaRPr lang="en-US" sz="1550" dirty="0"/>
          </a:p>
        </p:txBody>
      </p:sp>
      <p:sp>
        <p:nvSpPr>
          <p:cNvPr id="9" name="Text 6"/>
          <p:cNvSpPr/>
          <p:nvPr/>
        </p:nvSpPr>
        <p:spPr>
          <a:xfrm>
            <a:off x="820915" y="3750171"/>
            <a:ext cx="3927674" cy="235148"/>
          </a:xfrm>
          <a:prstGeom prst="rect">
            <a:avLst/>
          </a:prstGeom>
          <a:noFill/>
          <a:ln/>
        </p:spPr>
        <p:txBody>
          <a:bodyPr wrap="none" lIns="0" tIns="0" rIns="0" bIns="0" rtlCol="0" anchor="t"/>
          <a:lstStyle/>
          <a:p>
            <a:pPr marL="0" indent="0" algn="ctr">
              <a:lnSpc>
                <a:spcPct val="123000"/>
              </a:lnSpc>
              <a:buNone/>
            </a:pPr>
            <a:r>
              <a:rPr lang="en-US" sz="1250" b="1" dirty="0">
                <a:solidFill>
                  <a:srgbClr val="4C4C4D"/>
                </a:solidFill>
                <a:latin typeface="Garamond Bold" pitchFamily="34" charset="0"/>
                <a:ea typeface="Garamond Bold" pitchFamily="34" charset="-122"/>
                <a:cs typeface="Garamond Bold" pitchFamily="34" charset="-120"/>
              </a:rPr>
              <a:t>Call Issued:</a:t>
            </a:r>
            <a:r>
              <a:rPr lang="en-US" sz="1250" dirty="0">
                <a:solidFill>
                  <a:srgbClr val="4C4C4D"/>
                </a:solidFill>
                <a:latin typeface="Garamond" pitchFamily="34" charset="0"/>
                <a:ea typeface="Garamond" pitchFamily="34" charset="-122"/>
                <a:cs typeface="Garamond" pitchFamily="34" charset="-120"/>
              </a:rPr>
              <a:t> The official launch of the Call for Technologies.</a:t>
            </a:r>
            <a:endParaRPr lang="en-US" sz="1250" dirty="0"/>
          </a:p>
        </p:txBody>
      </p:sp>
      <p:sp>
        <p:nvSpPr>
          <p:cNvPr id="10" name="Shape 7"/>
          <p:cNvSpPr/>
          <p:nvPr/>
        </p:nvSpPr>
        <p:spPr>
          <a:xfrm>
            <a:off x="4982542" y="4858345"/>
            <a:ext cx="19050" cy="478433"/>
          </a:xfrm>
          <a:prstGeom prst="roundRect">
            <a:avLst>
              <a:gd name="adj" fmla="val 49999"/>
            </a:avLst>
          </a:prstGeom>
          <a:solidFill>
            <a:srgbClr val="B6BFE1"/>
          </a:solidFill>
          <a:ln/>
        </p:spPr>
        <p:txBody>
          <a:bodyPr/>
          <a:lstStyle/>
          <a:p>
            <a:endParaRPr lang="it-IT"/>
          </a:p>
        </p:txBody>
      </p:sp>
      <p:sp>
        <p:nvSpPr>
          <p:cNvPr id="11" name="Shape 8"/>
          <p:cNvSpPr/>
          <p:nvPr/>
        </p:nvSpPr>
        <p:spPr>
          <a:xfrm>
            <a:off x="4812684" y="4678958"/>
            <a:ext cx="358766" cy="358775"/>
          </a:xfrm>
          <a:prstGeom prst="roundRect">
            <a:avLst>
              <a:gd name="adj" fmla="val 6668"/>
            </a:avLst>
          </a:prstGeom>
          <a:solidFill>
            <a:srgbClr val="D0D9FB"/>
          </a:solidFill>
          <a:ln/>
        </p:spPr>
        <p:txBody>
          <a:bodyPr/>
          <a:lstStyle/>
          <a:p>
            <a:endParaRPr lang="it-IT"/>
          </a:p>
        </p:txBody>
      </p:sp>
      <p:sp>
        <p:nvSpPr>
          <p:cNvPr id="12" name="Text 9"/>
          <p:cNvSpPr/>
          <p:nvPr/>
        </p:nvSpPr>
        <p:spPr>
          <a:xfrm>
            <a:off x="4872461" y="4708872"/>
            <a:ext cx="239210" cy="298946"/>
          </a:xfrm>
          <a:prstGeom prst="rect">
            <a:avLst/>
          </a:prstGeom>
          <a:noFill/>
          <a:ln/>
        </p:spPr>
        <p:txBody>
          <a:bodyPr wrap="none" lIns="0" tIns="0" rIns="0" bIns="0" rtlCol="0" anchor="ctr"/>
          <a:lstStyle/>
          <a:p>
            <a:pPr marL="0" indent="0" algn="ctr">
              <a:lnSpc>
                <a:spcPct val="100000"/>
              </a:lnSpc>
              <a:buNone/>
            </a:pPr>
            <a:r>
              <a:rPr lang="en-US" sz="1850" b="1" dirty="0">
                <a:solidFill>
                  <a:srgbClr val="4C4C4D"/>
                </a:solidFill>
                <a:latin typeface="Garamond Bold" pitchFamily="34" charset="0"/>
                <a:ea typeface="Garamond Bold" pitchFamily="34" charset="-122"/>
                <a:cs typeface="Garamond Bold" pitchFamily="34" charset="-120"/>
              </a:rPr>
              <a:t>2</a:t>
            </a:r>
            <a:endParaRPr lang="en-US" sz="1850" dirty="0"/>
          </a:p>
        </p:txBody>
      </p:sp>
      <p:sp>
        <p:nvSpPr>
          <p:cNvPr id="13" name="Text 10"/>
          <p:cNvSpPr/>
          <p:nvPr/>
        </p:nvSpPr>
        <p:spPr>
          <a:xfrm>
            <a:off x="3028279" y="5496223"/>
            <a:ext cx="3927674" cy="249138"/>
          </a:xfrm>
          <a:prstGeom prst="rect">
            <a:avLst/>
          </a:prstGeom>
          <a:noFill/>
          <a:ln/>
        </p:spPr>
        <p:txBody>
          <a:bodyPr wrap="none" lIns="0" tIns="0" rIns="0" bIns="0" rtlCol="0" anchor="t"/>
          <a:lstStyle/>
          <a:p>
            <a:pPr marL="0" indent="0" algn="ctr">
              <a:lnSpc>
                <a:spcPct val="104000"/>
              </a:lnSpc>
              <a:buNone/>
            </a:pPr>
            <a:r>
              <a:rPr lang="en-US" sz="1550" b="1" dirty="0">
                <a:solidFill>
                  <a:srgbClr val="4C4C4D"/>
                </a:solidFill>
                <a:latin typeface="Garamond Bold" pitchFamily="34" charset="0"/>
                <a:ea typeface="Garamond Bold" pitchFamily="34" charset="-122"/>
                <a:cs typeface="Garamond Bold" pitchFamily="34" charset="-120"/>
              </a:rPr>
              <a:t>September 10, 2026 (08:00 &amp; 15:00 UTC)</a:t>
            </a:r>
            <a:endParaRPr lang="en-US" sz="1550" dirty="0"/>
          </a:p>
        </p:txBody>
      </p:sp>
      <p:sp>
        <p:nvSpPr>
          <p:cNvPr id="14" name="Text 11"/>
          <p:cNvSpPr/>
          <p:nvPr/>
        </p:nvSpPr>
        <p:spPr>
          <a:xfrm>
            <a:off x="3028279" y="5826026"/>
            <a:ext cx="3927674" cy="470297"/>
          </a:xfrm>
          <a:prstGeom prst="rect">
            <a:avLst/>
          </a:prstGeom>
          <a:noFill/>
          <a:ln/>
        </p:spPr>
        <p:txBody>
          <a:bodyPr wrap="square" lIns="0" tIns="0" rIns="0" bIns="0" rtlCol="0" anchor="t">
            <a:normAutofit/>
          </a:bodyPr>
          <a:lstStyle/>
          <a:p>
            <a:pPr marL="0" indent="0" algn="ctr">
              <a:lnSpc>
                <a:spcPct val="123000"/>
              </a:lnSpc>
              <a:buNone/>
            </a:pPr>
            <a:r>
              <a:rPr lang="en-US" sz="1250" b="1" dirty="0">
                <a:solidFill>
                  <a:srgbClr val="4C4C4D"/>
                </a:solidFill>
                <a:latin typeface="Garamond Bold" pitchFamily="34" charset="0"/>
                <a:ea typeface="Garamond Bold" pitchFamily="34" charset="-122"/>
                <a:cs typeface="Garamond Bold" pitchFamily="34" charset="-120"/>
              </a:rPr>
              <a:t>Online Presentations:</a:t>
            </a:r>
            <a:r>
              <a:rPr lang="en-US" sz="1250" dirty="0">
                <a:solidFill>
                  <a:srgbClr val="4C4C4D"/>
                </a:solidFill>
                <a:latin typeface="Garamond" pitchFamily="34" charset="0"/>
                <a:ea typeface="Garamond" pitchFamily="34" charset="-122"/>
                <a:cs typeface="Garamond" pitchFamily="34" charset="-120"/>
              </a:rPr>
              <a:t> Two live events detailing the Call. Recorded materials will be published online.</a:t>
            </a:r>
            <a:endParaRPr lang="en-US" sz="1250" dirty="0"/>
          </a:p>
        </p:txBody>
      </p:sp>
      <p:sp>
        <p:nvSpPr>
          <p:cNvPr id="15" name="Shape 12"/>
          <p:cNvSpPr/>
          <p:nvPr/>
        </p:nvSpPr>
        <p:spPr>
          <a:xfrm>
            <a:off x="7189905" y="4379913"/>
            <a:ext cx="19050" cy="478433"/>
          </a:xfrm>
          <a:prstGeom prst="roundRect">
            <a:avLst>
              <a:gd name="adj" fmla="val 49999"/>
            </a:avLst>
          </a:prstGeom>
          <a:solidFill>
            <a:srgbClr val="B6BFE1"/>
          </a:solidFill>
          <a:ln/>
        </p:spPr>
        <p:txBody>
          <a:bodyPr/>
          <a:lstStyle/>
          <a:p>
            <a:endParaRPr lang="it-IT"/>
          </a:p>
        </p:txBody>
      </p:sp>
      <p:sp>
        <p:nvSpPr>
          <p:cNvPr id="16" name="Shape 13"/>
          <p:cNvSpPr/>
          <p:nvPr/>
        </p:nvSpPr>
        <p:spPr>
          <a:xfrm>
            <a:off x="7020047" y="4678958"/>
            <a:ext cx="358766" cy="358775"/>
          </a:xfrm>
          <a:prstGeom prst="roundRect">
            <a:avLst>
              <a:gd name="adj" fmla="val 6668"/>
            </a:avLst>
          </a:prstGeom>
          <a:solidFill>
            <a:srgbClr val="D0D9FB"/>
          </a:solidFill>
          <a:ln/>
        </p:spPr>
        <p:txBody>
          <a:bodyPr/>
          <a:lstStyle/>
          <a:p>
            <a:endParaRPr lang="it-IT"/>
          </a:p>
        </p:txBody>
      </p:sp>
      <p:sp>
        <p:nvSpPr>
          <p:cNvPr id="17" name="Text 14"/>
          <p:cNvSpPr/>
          <p:nvPr/>
        </p:nvSpPr>
        <p:spPr>
          <a:xfrm>
            <a:off x="7079825" y="4708872"/>
            <a:ext cx="239210" cy="298946"/>
          </a:xfrm>
          <a:prstGeom prst="rect">
            <a:avLst/>
          </a:prstGeom>
          <a:noFill/>
          <a:ln/>
        </p:spPr>
        <p:txBody>
          <a:bodyPr wrap="none" lIns="0" tIns="0" rIns="0" bIns="0" rtlCol="0" anchor="ctr"/>
          <a:lstStyle/>
          <a:p>
            <a:pPr marL="0" indent="0" algn="ctr">
              <a:lnSpc>
                <a:spcPct val="100000"/>
              </a:lnSpc>
              <a:buNone/>
            </a:pPr>
            <a:r>
              <a:rPr lang="en-US" sz="1850" b="1" dirty="0">
                <a:solidFill>
                  <a:srgbClr val="4C4C4D"/>
                </a:solidFill>
                <a:latin typeface="Garamond Bold" pitchFamily="34" charset="0"/>
                <a:ea typeface="Garamond Bold" pitchFamily="34" charset="-122"/>
                <a:cs typeface="Garamond Bold" pitchFamily="34" charset="-120"/>
              </a:rPr>
              <a:t>3</a:t>
            </a:r>
            <a:endParaRPr lang="en-US" sz="1850" dirty="0"/>
          </a:p>
        </p:txBody>
      </p:sp>
      <p:sp>
        <p:nvSpPr>
          <p:cNvPr id="18" name="Text 15"/>
          <p:cNvSpPr/>
          <p:nvPr/>
        </p:nvSpPr>
        <p:spPr>
          <a:xfrm>
            <a:off x="5235642" y="3420368"/>
            <a:ext cx="3927674" cy="249138"/>
          </a:xfrm>
          <a:prstGeom prst="rect">
            <a:avLst/>
          </a:prstGeom>
          <a:noFill/>
          <a:ln/>
        </p:spPr>
        <p:txBody>
          <a:bodyPr wrap="none" lIns="0" tIns="0" rIns="0" bIns="0" rtlCol="0" anchor="t"/>
          <a:lstStyle/>
          <a:p>
            <a:pPr marL="0" indent="0" algn="ctr">
              <a:lnSpc>
                <a:spcPct val="104000"/>
              </a:lnSpc>
              <a:buNone/>
            </a:pPr>
            <a:r>
              <a:rPr lang="en-US" sz="1550" b="1" dirty="0">
                <a:solidFill>
                  <a:srgbClr val="4C4C4D"/>
                </a:solidFill>
                <a:latin typeface="Garamond Bold" pitchFamily="34" charset="0"/>
                <a:ea typeface="Garamond Bold" pitchFamily="34" charset="-122"/>
                <a:cs typeface="Garamond Bold" pitchFamily="34" charset="-120"/>
              </a:rPr>
              <a:t>September 27, 2026 (23:59 UTC)</a:t>
            </a:r>
            <a:endParaRPr lang="en-US" sz="1550" dirty="0"/>
          </a:p>
        </p:txBody>
      </p:sp>
      <p:sp>
        <p:nvSpPr>
          <p:cNvPr id="19" name="Text 16"/>
          <p:cNvSpPr/>
          <p:nvPr/>
        </p:nvSpPr>
        <p:spPr>
          <a:xfrm>
            <a:off x="5235642" y="3750171"/>
            <a:ext cx="3927674" cy="470297"/>
          </a:xfrm>
          <a:prstGeom prst="rect">
            <a:avLst/>
          </a:prstGeom>
          <a:noFill/>
          <a:ln/>
        </p:spPr>
        <p:txBody>
          <a:bodyPr wrap="square" lIns="0" tIns="0" rIns="0" bIns="0" rtlCol="0" anchor="t">
            <a:normAutofit/>
          </a:bodyPr>
          <a:lstStyle/>
          <a:p>
            <a:pPr marL="0" indent="0" algn="ctr">
              <a:lnSpc>
                <a:spcPct val="123000"/>
              </a:lnSpc>
              <a:buNone/>
            </a:pPr>
            <a:r>
              <a:rPr lang="en-US" sz="1250" b="1" dirty="0">
                <a:solidFill>
                  <a:srgbClr val="4C4C4D"/>
                </a:solidFill>
                <a:latin typeface="Garamond Bold" pitchFamily="34" charset="0"/>
                <a:ea typeface="Garamond Bold" pitchFamily="34" charset="-122"/>
                <a:cs typeface="Garamond Bold" pitchFamily="34" charset="-120"/>
              </a:rPr>
              <a:t>Notice of Intent:</a:t>
            </a:r>
            <a:r>
              <a:rPr lang="en-US" sz="1250" dirty="0">
                <a:solidFill>
                  <a:srgbClr val="4C4C4D"/>
                </a:solidFill>
                <a:latin typeface="Garamond" pitchFamily="34" charset="0"/>
                <a:ea typeface="Garamond" pitchFamily="34" charset="-122"/>
                <a:cs typeface="Garamond" pitchFamily="34" charset="-120"/>
              </a:rPr>
              <a:t> Deadline to submit the Annex 1 form to the Secretariat indicating intent to respond.</a:t>
            </a:r>
            <a:endParaRPr lang="en-US" sz="1250" dirty="0"/>
          </a:p>
        </p:txBody>
      </p:sp>
      <p:sp>
        <p:nvSpPr>
          <p:cNvPr id="20" name="Shape 17"/>
          <p:cNvSpPr/>
          <p:nvPr/>
        </p:nvSpPr>
        <p:spPr>
          <a:xfrm>
            <a:off x="9397269" y="4858345"/>
            <a:ext cx="19050" cy="478433"/>
          </a:xfrm>
          <a:prstGeom prst="roundRect">
            <a:avLst>
              <a:gd name="adj" fmla="val 49999"/>
            </a:avLst>
          </a:prstGeom>
          <a:solidFill>
            <a:srgbClr val="B6BFE1"/>
          </a:solidFill>
          <a:ln/>
        </p:spPr>
        <p:txBody>
          <a:bodyPr/>
          <a:lstStyle/>
          <a:p>
            <a:endParaRPr lang="it-IT"/>
          </a:p>
        </p:txBody>
      </p:sp>
      <p:sp>
        <p:nvSpPr>
          <p:cNvPr id="21" name="Shape 18"/>
          <p:cNvSpPr/>
          <p:nvPr/>
        </p:nvSpPr>
        <p:spPr>
          <a:xfrm>
            <a:off x="9227411" y="4678958"/>
            <a:ext cx="358766" cy="358775"/>
          </a:xfrm>
          <a:prstGeom prst="roundRect">
            <a:avLst>
              <a:gd name="adj" fmla="val 6668"/>
            </a:avLst>
          </a:prstGeom>
          <a:solidFill>
            <a:srgbClr val="D0D9FB"/>
          </a:solidFill>
          <a:ln/>
        </p:spPr>
        <p:txBody>
          <a:bodyPr/>
          <a:lstStyle/>
          <a:p>
            <a:endParaRPr lang="it-IT"/>
          </a:p>
        </p:txBody>
      </p:sp>
      <p:sp>
        <p:nvSpPr>
          <p:cNvPr id="22" name="Text 19"/>
          <p:cNvSpPr/>
          <p:nvPr/>
        </p:nvSpPr>
        <p:spPr>
          <a:xfrm>
            <a:off x="9287188" y="4708872"/>
            <a:ext cx="239210" cy="298946"/>
          </a:xfrm>
          <a:prstGeom prst="rect">
            <a:avLst/>
          </a:prstGeom>
          <a:noFill/>
          <a:ln/>
        </p:spPr>
        <p:txBody>
          <a:bodyPr wrap="none" lIns="0" tIns="0" rIns="0" bIns="0" rtlCol="0" anchor="ctr"/>
          <a:lstStyle/>
          <a:p>
            <a:pPr marL="0" indent="0" algn="ctr">
              <a:lnSpc>
                <a:spcPct val="100000"/>
              </a:lnSpc>
              <a:buNone/>
            </a:pPr>
            <a:r>
              <a:rPr lang="en-US" sz="1850" b="1" dirty="0">
                <a:solidFill>
                  <a:srgbClr val="4C4C4D"/>
                </a:solidFill>
                <a:latin typeface="Garamond Bold" pitchFamily="34" charset="0"/>
                <a:ea typeface="Garamond Bold" pitchFamily="34" charset="-122"/>
                <a:cs typeface="Garamond Bold" pitchFamily="34" charset="-120"/>
              </a:rPr>
              <a:t>4</a:t>
            </a:r>
            <a:endParaRPr lang="en-US" sz="1850" dirty="0"/>
          </a:p>
        </p:txBody>
      </p:sp>
      <p:sp>
        <p:nvSpPr>
          <p:cNvPr id="23" name="Text 20"/>
          <p:cNvSpPr/>
          <p:nvPr/>
        </p:nvSpPr>
        <p:spPr>
          <a:xfrm>
            <a:off x="7443006" y="5496223"/>
            <a:ext cx="3927674" cy="249138"/>
          </a:xfrm>
          <a:prstGeom prst="rect">
            <a:avLst/>
          </a:prstGeom>
          <a:noFill/>
          <a:ln/>
        </p:spPr>
        <p:txBody>
          <a:bodyPr wrap="none" lIns="0" tIns="0" rIns="0" bIns="0" rtlCol="0" anchor="t"/>
          <a:lstStyle/>
          <a:p>
            <a:pPr marL="0" indent="0" algn="ctr">
              <a:lnSpc>
                <a:spcPct val="104000"/>
              </a:lnSpc>
              <a:buNone/>
            </a:pPr>
            <a:r>
              <a:rPr lang="en-US" sz="1550" b="1" dirty="0">
                <a:solidFill>
                  <a:srgbClr val="4C4C4D"/>
                </a:solidFill>
                <a:latin typeface="Garamond Bold" pitchFamily="34" charset="0"/>
                <a:ea typeface="Garamond Bold" pitchFamily="34" charset="-122"/>
                <a:cs typeface="Garamond Bold" pitchFamily="34" charset="-120"/>
              </a:rPr>
              <a:t>October 27, 2026 (15:00 UTC)</a:t>
            </a:r>
            <a:endParaRPr lang="en-US" sz="1550" dirty="0"/>
          </a:p>
        </p:txBody>
      </p:sp>
      <p:sp>
        <p:nvSpPr>
          <p:cNvPr id="24" name="Text 21"/>
          <p:cNvSpPr/>
          <p:nvPr/>
        </p:nvSpPr>
        <p:spPr>
          <a:xfrm>
            <a:off x="7443006" y="5826026"/>
            <a:ext cx="3927674" cy="470297"/>
          </a:xfrm>
          <a:prstGeom prst="rect">
            <a:avLst/>
          </a:prstGeom>
          <a:noFill/>
          <a:ln/>
        </p:spPr>
        <p:txBody>
          <a:bodyPr wrap="square" lIns="0" tIns="0" rIns="0" bIns="0" rtlCol="0" anchor="t">
            <a:normAutofit/>
          </a:bodyPr>
          <a:lstStyle/>
          <a:p>
            <a:pPr marL="0" indent="0" algn="ctr">
              <a:lnSpc>
                <a:spcPct val="123000"/>
              </a:lnSpc>
              <a:buNone/>
            </a:pPr>
            <a:r>
              <a:rPr lang="en-US" sz="1250" b="1" dirty="0">
                <a:solidFill>
                  <a:srgbClr val="4C4C4D"/>
                </a:solidFill>
                <a:latin typeface="Garamond Bold" pitchFamily="34" charset="0"/>
                <a:ea typeface="Garamond Bold" pitchFamily="34" charset="-122"/>
                <a:cs typeface="Garamond Bold" pitchFamily="34" charset="-120"/>
              </a:rPr>
              <a:t>IMPERATIVE DEADLINE:</a:t>
            </a:r>
            <a:r>
              <a:rPr lang="en-US" sz="1250" dirty="0">
                <a:solidFill>
                  <a:srgbClr val="4C4C4D"/>
                </a:solidFill>
                <a:latin typeface="Garamond" pitchFamily="34" charset="0"/>
                <a:ea typeface="Garamond" pitchFamily="34" charset="-122"/>
                <a:cs typeface="Garamond" pitchFamily="34" charset="-120"/>
              </a:rPr>
              <a:t> Final cutoff for submission of full Responses.</a:t>
            </a:r>
            <a:endParaRPr lang="en-US" sz="1250" dirty="0"/>
          </a:p>
        </p:txBody>
      </p:sp>
      <p:sp>
        <p:nvSpPr>
          <p:cNvPr id="25" name="Segnaposto numero diapositiva 24">
            <a:extLst>
              <a:ext uri="{FF2B5EF4-FFF2-40B4-BE49-F238E27FC236}">
                <a16:creationId xmlns:a16="http://schemas.microsoft.com/office/drawing/2014/main" id="{CD473CD3-8E22-C912-5980-46784E8C2D50}"/>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8CD5E7B-BE78-F112-3137-9C1096275893}"/>
              </a:ext>
            </a:extLst>
          </p:cNvPr>
          <p:cNvSpPr txBox="1"/>
          <p:nvPr/>
        </p:nvSpPr>
        <p:spPr>
          <a:xfrm>
            <a:off x="1526128" y="2750201"/>
            <a:ext cx="6985590" cy="2554545"/>
          </a:xfrm>
          <a:prstGeom prst="rect">
            <a:avLst/>
          </a:prstGeom>
          <a:noFill/>
        </p:spPr>
        <p:txBody>
          <a:bodyPr wrap="square" rtlCol="0">
            <a:spAutoFit/>
          </a:bodyPr>
          <a:lstStyle/>
          <a:p>
            <a:pPr>
              <a:spcBef>
                <a:spcPct val="0"/>
              </a:spcBef>
            </a:pPr>
            <a:endParaRPr lang="en-GB" sz="4000" dirty="0">
              <a:solidFill>
                <a:schemeClr val="accent4">
                  <a:lumMod val="50000"/>
                </a:schemeClr>
              </a:solidFill>
              <a:latin typeface="+mj-lt"/>
              <a:ea typeface="+mj-ea"/>
              <a:cs typeface="+mj-cs"/>
            </a:endParaRPr>
          </a:p>
          <a:p>
            <a:pPr algn="ctr">
              <a:spcBef>
                <a:spcPct val="0"/>
              </a:spcBef>
            </a:pPr>
            <a:r>
              <a:rPr lang="en-GB" sz="40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We look forward to working </a:t>
            </a:r>
          </a:p>
          <a:p>
            <a:pPr algn="ctr">
              <a:spcBef>
                <a:spcPct val="0"/>
              </a:spcBef>
            </a:pPr>
            <a:r>
              <a:rPr lang="en-GB" sz="4000" dirty="0">
                <a:solidFill>
                  <a:srgbClr val="FF0000"/>
                </a:solidFill>
                <a:latin typeface="Calibri" panose="020F0502020204030204" pitchFamily="34" charset="0"/>
                <a:ea typeface="Calibri" panose="020F0502020204030204" pitchFamily="34" charset="0"/>
                <a:cs typeface="Calibri" panose="020F0502020204030204" pitchFamily="34" charset="0"/>
              </a:rPr>
              <a:t>with you </a:t>
            </a:r>
          </a:p>
          <a:p>
            <a:pPr algn="ctr">
              <a:spcBef>
                <a:spcPct val="0"/>
              </a:spcBef>
            </a:pPr>
            <a:r>
              <a:rPr lang="en-GB" sz="40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on this exciting MPAI project!</a:t>
            </a:r>
            <a:endParaRPr lang="en-150" sz="40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Slide Number Placeholder 4">
            <a:extLst>
              <a:ext uri="{FF2B5EF4-FFF2-40B4-BE49-F238E27FC236}">
                <a16:creationId xmlns:a16="http://schemas.microsoft.com/office/drawing/2014/main" id="{EC0D7677-CE82-E909-A440-A2B1FEF18D83}"/>
              </a:ext>
            </a:extLst>
          </p:cNvPr>
          <p:cNvSpPr>
            <a:spLocks noGrp="1"/>
          </p:cNvSpPr>
          <p:nvPr>
            <p:ph type="sldNum" sz="quarter" idx="12"/>
          </p:nvPr>
        </p:nvSpPr>
        <p:spPr>
          <a:xfrm>
            <a:off x="10071545" y="6563216"/>
            <a:ext cx="558914" cy="45719"/>
          </a:xfrm>
        </p:spPr>
        <p:txBody>
          <a:bodyPr/>
          <a:lstStyle/>
          <a:p>
            <a:fld id="{D57F1E4F-1CFF-5643-939E-217C01CDF565}" type="slidenum">
              <a:rPr lang="en-US" sz="1600" smtClean="0">
                <a:latin typeface="Calibri" panose="020F0502020204030204" pitchFamily="34" charset="0"/>
                <a:cs typeface="Calibri" panose="020F0502020204030204" pitchFamily="34" charset="0"/>
              </a:rPr>
              <a:pPr/>
              <a:t>20</a:t>
            </a:fld>
            <a:endParaRPr lang="en-US" sz="1600" dirty="0">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D144CF8B-83F9-B1B2-D750-A6B29DD4138A}"/>
              </a:ext>
            </a:extLst>
          </p:cNvPr>
          <p:cNvGrpSpPr/>
          <p:nvPr/>
        </p:nvGrpSpPr>
        <p:grpSpPr>
          <a:xfrm>
            <a:off x="9250325" y="2316472"/>
            <a:ext cx="2970611" cy="4541528"/>
            <a:chOff x="9126271" y="1904998"/>
            <a:chExt cx="3094666" cy="4953002"/>
          </a:xfrm>
        </p:grpSpPr>
        <p:sp>
          <p:nvSpPr>
            <p:cNvPr id="4" name="Slide Number Placeholder 4">
              <a:extLst>
                <a:ext uri="{FF2B5EF4-FFF2-40B4-BE49-F238E27FC236}">
                  <a16:creationId xmlns:a16="http://schemas.microsoft.com/office/drawing/2014/main" id="{8FF036AA-156A-82C5-5477-ECEF27916333}"/>
                </a:ext>
              </a:extLst>
            </p:cNvPr>
            <p:cNvSpPr txBox="1">
              <a:spLocks/>
            </p:cNvSpPr>
            <p:nvPr/>
          </p:nvSpPr>
          <p:spPr>
            <a:xfrm>
              <a:off x="10624443" y="6563216"/>
              <a:ext cx="558914" cy="45719"/>
            </a:xfrm>
            <a:prstGeom prst="rect">
              <a:avLst/>
            </a:prstGeom>
          </p:spPr>
          <p:txBody>
            <a:bodyPr>
              <a:normAutofit fontScale="25000" lnSpcReduction="20000"/>
            </a:bodyPr>
            <a:lstStyle>
              <a:defPPr>
                <a:defRPr lang="en-US"/>
              </a:defPPr>
              <a:lvl1pPr marL="0" algn="l" defTabSz="457200" rtl="0" eaLnBrk="1" latinLnBrk="0" hangingPunct="1">
                <a:defRPr sz="1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90000"/>
                </a:lnSpc>
                <a:spcAft>
                  <a:spcPts val="600"/>
                </a:spcAft>
              </a:pPr>
              <a:fld id="{D57F1E4F-1CFF-5643-939E-217C01CDF565}" type="slidenum">
                <a:rPr lang="en-US" sz="400" smtClean="0"/>
                <a:pPr>
                  <a:lnSpc>
                    <a:spcPct val="90000"/>
                  </a:lnSpc>
                  <a:spcAft>
                    <a:spcPts val="600"/>
                  </a:spcAft>
                </a:pPr>
                <a:t>20</a:t>
              </a:fld>
              <a:endParaRPr lang="en-US" sz="400"/>
            </a:p>
          </p:txBody>
        </p:sp>
        <p:sp>
          <p:nvSpPr>
            <p:cNvPr id="5" name="Slide Number Placeholder 5">
              <a:extLst>
                <a:ext uri="{FF2B5EF4-FFF2-40B4-BE49-F238E27FC236}">
                  <a16:creationId xmlns:a16="http://schemas.microsoft.com/office/drawing/2014/main" id="{50958117-BFA8-2346-1354-F35034FFC4DD}"/>
                </a:ext>
              </a:extLst>
            </p:cNvPr>
            <p:cNvSpPr txBox="1">
              <a:spLocks/>
            </p:cNvSpPr>
            <p:nvPr/>
          </p:nvSpPr>
          <p:spPr>
            <a:xfrm>
              <a:off x="10092702" y="6559406"/>
              <a:ext cx="576306" cy="49529"/>
            </a:xfrm>
            <a:prstGeom prst="rect">
              <a:avLst/>
            </a:prstGeom>
          </p:spPr>
          <p:txBody>
            <a:bodyPr/>
            <a:lstStyle>
              <a:defPPr>
                <a:defRPr lang="en-US"/>
              </a:defPPr>
              <a:lvl1pPr marL="0" algn="l" defTabSz="457200" rtl="0" eaLnBrk="1" latinLnBrk="0" hangingPunct="1">
                <a:defRPr sz="1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mtClean="0"/>
                <a:pPr/>
                <a:t>20</a:t>
              </a:fld>
              <a:endParaRPr lang="en-US" dirty="0"/>
            </a:p>
          </p:txBody>
        </p:sp>
        <p:sp>
          <p:nvSpPr>
            <p:cNvPr id="6" name="Slide Number Placeholder 4">
              <a:extLst>
                <a:ext uri="{FF2B5EF4-FFF2-40B4-BE49-F238E27FC236}">
                  <a16:creationId xmlns:a16="http://schemas.microsoft.com/office/drawing/2014/main" id="{DB6AEE71-EA3F-59FE-ECD2-A0DBB7422800}"/>
                </a:ext>
              </a:extLst>
            </p:cNvPr>
            <p:cNvSpPr txBox="1">
              <a:spLocks/>
            </p:cNvSpPr>
            <p:nvPr/>
          </p:nvSpPr>
          <p:spPr>
            <a:xfrm>
              <a:off x="10092702" y="6559406"/>
              <a:ext cx="576306" cy="49529"/>
            </a:xfrm>
            <a:prstGeom prst="rect">
              <a:avLst/>
            </a:prstGeom>
          </p:spPr>
          <p:txBody>
            <a:bodyPr/>
            <a:lstStyle>
              <a:defPPr>
                <a:defRPr lang="en-US"/>
              </a:defPPr>
              <a:lvl1pPr marL="0" algn="l" defTabSz="457200" rtl="0" eaLnBrk="1" latinLnBrk="0" hangingPunct="1">
                <a:defRPr sz="1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z="1600" smtClean="0">
                  <a:latin typeface="Calibri" panose="020F0502020204030204" pitchFamily="34" charset="0"/>
                  <a:cs typeface="Calibri" panose="020F0502020204030204" pitchFamily="34" charset="0"/>
                </a:rPr>
                <a:pPr/>
                <a:t>20</a:t>
              </a:fld>
              <a:endParaRPr lang="en-US" sz="1600" dirty="0">
                <a:latin typeface="Calibri" panose="020F0502020204030204" pitchFamily="34" charset="0"/>
                <a:cs typeface="Calibri" panose="020F0502020204030204" pitchFamily="34" charset="0"/>
              </a:endParaRPr>
            </a:p>
          </p:txBody>
        </p:sp>
        <p:sp>
          <p:nvSpPr>
            <p:cNvPr id="7" name="Slide Number Placeholder 4">
              <a:extLst>
                <a:ext uri="{FF2B5EF4-FFF2-40B4-BE49-F238E27FC236}">
                  <a16:creationId xmlns:a16="http://schemas.microsoft.com/office/drawing/2014/main" id="{4062A52F-1C97-ECF1-EAA6-61A6AB799737}"/>
                </a:ext>
              </a:extLst>
            </p:cNvPr>
            <p:cNvSpPr txBox="1">
              <a:spLocks/>
            </p:cNvSpPr>
            <p:nvPr/>
          </p:nvSpPr>
          <p:spPr>
            <a:xfrm>
              <a:off x="10092702" y="6559406"/>
              <a:ext cx="576306" cy="49529"/>
            </a:xfrm>
            <a:prstGeom prst="rect">
              <a:avLst/>
            </a:prstGeom>
          </p:spPr>
          <p:txBody>
            <a:bodyPr/>
            <a:lstStyle>
              <a:defPPr>
                <a:defRPr lang="en-US"/>
              </a:defPPr>
              <a:lvl1pPr marL="0" algn="l" defTabSz="457200" rtl="0" eaLnBrk="1" latinLnBrk="0" hangingPunct="1">
                <a:defRPr sz="1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mtClean="0"/>
                <a:pPr/>
                <a:t>20</a:t>
              </a:fld>
              <a:endParaRPr lang="en-US" dirty="0"/>
            </a:p>
          </p:txBody>
        </p:sp>
        <p:pic>
          <p:nvPicPr>
            <p:cNvPr id="11" name="Picture 10">
              <a:extLst>
                <a:ext uri="{FF2B5EF4-FFF2-40B4-BE49-F238E27FC236}">
                  <a16:creationId xmlns:a16="http://schemas.microsoft.com/office/drawing/2014/main" id="{752A9FEE-4F46-D72A-FFD0-6D26F5E313E6}"/>
                </a:ext>
              </a:extLst>
            </p:cNvPr>
            <p:cNvPicPr>
              <a:picLocks noChangeAspect="1"/>
            </p:cNvPicPr>
            <p:nvPr/>
          </p:nvPicPr>
          <p:blipFill>
            <a:blip r:embed="rId2"/>
            <a:stretch>
              <a:fillRect/>
            </a:stretch>
          </p:blipFill>
          <p:spPr>
            <a:xfrm>
              <a:off x="9126271" y="1904998"/>
              <a:ext cx="3094666" cy="4953002"/>
            </a:xfrm>
            <a:prstGeom prst="rect">
              <a:avLst/>
            </a:prstGeom>
          </p:spPr>
        </p:pic>
        <p:sp>
          <p:nvSpPr>
            <p:cNvPr id="12" name="TextBox 11">
              <a:extLst>
                <a:ext uri="{FF2B5EF4-FFF2-40B4-BE49-F238E27FC236}">
                  <a16:creationId xmlns:a16="http://schemas.microsoft.com/office/drawing/2014/main" id="{0A8CEC8E-71F9-DA8E-7DF5-7D391263E8F1}"/>
                </a:ext>
              </a:extLst>
            </p:cNvPr>
            <p:cNvSpPr txBox="1"/>
            <p:nvPr/>
          </p:nvSpPr>
          <p:spPr>
            <a:xfrm>
              <a:off x="9137661" y="2606272"/>
              <a:ext cx="3047831" cy="1500412"/>
            </a:xfrm>
            <a:prstGeom prst="rect">
              <a:avLst/>
            </a:prstGeom>
            <a:noFill/>
          </p:spPr>
          <p:txBody>
            <a:bodyPr wrap="square" rtlCol="0">
              <a:spAutoFit/>
            </a:bodyPr>
            <a:lstStyle/>
            <a:p>
              <a:pPr algn="ctr"/>
              <a:r>
                <a:rPr lang="en-US" sz="3000" dirty="0">
                  <a:latin typeface="Calibri" panose="020F0502020204030204" pitchFamily="34" charset="0"/>
                  <a:ea typeface="Calibri" panose="020F0502020204030204" pitchFamily="34" charset="0"/>
                  <a:cs typeface="Calibri" panose="020F0502020204030204" pitchFamily="34" charset="0"/>
                </a:rPr>
                <a:t>Join MPAI</a:t>
              </a:r>
            </a:p>
            <a:p>
              <a:pPr algn="ctr"/>
              <a:r>
                <a:rPr lang="en-US" sz="3000" dirty="0">
                  <a:latin typeface="Calibri" panose="020F0502020204030204" pitchFamily="34" charset="0"/>
                  <a:ea typeface="Calibri" panose="020F0502020204030204" pitchFamily="34" charset="0"/>
                  <a:cs typeface="Calibri" panose="020F0502020204030204" pitchFamily="34" charset="0"/>
                </a:rPr>
                <a:t>Share the fun</a:t>
              </a:r>
            </a:p>
            <a:p>
              <a:pPr algn="ctr"/>
              <a:r>
                <a:rPr lang="en-US" sz="3000" dirty="0">
                  <a:latin typeface="Calibri" panose="020F0502020204030204" pitchFamily="34" charset="0"/>
                  <a:ea typeface="Calibri" panose="020F0502020204030204" pitchFamily="34" charset="0"/>
                  <a:cs typeface="Calibri" panose="020F0502020204030204" pitchFamily="34" charset="0"/>
                </a:rPr>
                <a:t>Build the future</a:t>
              </a:r>
              <a:endParaRPr lang="en-GB" sz="3000" dirty="0">
                <a:latin typeface="Calibri" panose="020F0502020204030204" pitchFamily="34" charset="0"/>
                <a:ea typeface="Calibri" panose="020F0502020204030204" pitchFamily="34" charset="0"/>
                <a:cs typeface="Calibri" panose="020F0502020204030204" pitchFamily="34" charset="0"/>
              </a:endParaRPr>
            </a:p>
          </p:txBody>
        </p:sp>
        <p:pic>
          <p:nvPicPr>
            <p:cNvPr id="13" name="Picture 12" descr="A logo of a brain&#10;&#10;Description automatically generated with low confidence">
              <a:extLst>
                <a:ext uri="{FF2B5EF4-FFF2-40B4-BE49-F238E27FC236}">
                  <a16:creationId xmlns:a16="http://schemas.microsoft.com/office/drawing/2014/main" id="{BBAB7329-2E2E-0F33-854C-E90B8D2D9700}"/>
                </a:ext>
              </a:extLst>
            </p:cNvPr>
            <p:cNvPicPr>
              <a:picLocks noChangeAspect="1"/>
            </p:cNvPicPr>
            <p:nvPr/>
          </p:nvPicPr>
          <p:blipFill>
            <a:blip r:embed="rId3"/>
            <a:stretch>
              <a:fillRect/>
            </a:stretch>
          </p:blipFill>
          <p:spPr>
            <a:xfrm>
              <a:off x="9675903" y="4217764"/>
              <a:ext cx="2228417" cy="2096387"/>
            </a:xfrm>
            <a:prstGeom prst="rect">
              <a:avLst/>
            </a:prstGeom>
          </p:spPr>
        </p:pic>
      </p:grpSp>
      <p:sp>
        <p:nvSpPr>
          <p:cNvPr id="9" name="Content Placeholder 8">
            <a:extLst>
              <a:ext uri="{FF2B5EF4-FFF2-40B4-BE49-F238E27FC236}">
                <a16:creationId xmlns:a16="http://schemas.microsoft.com/office/drawing/2014/main" id="{6CF3DA7D-9F51-8D5A-26D2-137CB93BA287}"/>
              </a:ext>
            </a:extLst>
          </p:cNvPr>
          <p:cNvSpPr txBox="1">
            <a:spLocks/>
          </p:cNvSpPr>
          <p:nvPr/>
        </p:nvSpPr>
        <p:spPr>
          <a:xfrm>
            <a:off x="926043" y="5714977"/>
            <a:ext cx="8223522" cy="91464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2400" kern="1200">
                <a:solidFill>
                  <a:schemeClr val="accent3">
                    <a:lumMod val="75000"/>
                  </a:schemeClr>
                </a:solidFill>
                <a:latin typeface="Calibri" panose="020F0502020204030204" pitchFamily="34" charset="0"/>
                <a:ea typeface="+mn-ea"/>
                <a:cs typeface="Calibri" panose="020F0502020204030204" pitchFamily="34" charset="0"/>
              </a:defRPr>
            </a:lvl1pPr>
            <a:lvl2pPr marL="742950" indent="-285750" algn="l" defTabSz="457200" rtl="0" eaLnBrk="1" latinLnBrk="0" hangingPunct="1">
              <a:spcBef>
                <a:spcPts val="1000"/>
              </a:spcBef>
              <a:spcAft>
                <a:spcPts val="0"/>
              </a:spcAft>
              <a:buClr>
                <a:schemeClr val="accent1"/>
              </a:buClr>
              <a:buFont typeface="Wingdings 3" charset="2"/>
              <a:buChar char=""/>
              <a:defRPr sz="2000" kern="1200">
                <a:solidFill>
                  <a:schemeClr val="accent3">
                    <a:lumMod val="75000"/>
                  </a:schemeClr>
                </a:solidFill>
                <a:latin typeface="Calibri" panose="020F0502020204030204" pitchFamily="34" charset="0"/>
                <a:ea typeface="+mn-ea"/>
                <a:cs typeface="Calibri" panose="020F0502020204030204" pitchFamily="34" charset="0"/>
              </a:defRPr>
            </a:lvl2pPr>
            <a:lvl3pPr marL="1143000" indent="-228600" algn="l" defTabSz="457200" rtl="0" eaLnBrk="1" latinLnBrk="0" hangingPunct="1">
              <a:spcBef>
                <a:spcPts val="1000"/>
              </a:spcBef>
              <a:spcAft>
                <a:spcPts val="0"/>
              </a:spcAft>
              <a:buClr>
                <a:schemeClr val="accent1"/>
              </a:buClr>
              <a:buFont typeface="Wingdings 3" charset="2"/>
              <a:buChar char=""/>
              <a:defRPr sz="1800" kern="1200">
                <a:solidFill>
                  <a:schemeClr val="accent3">
                    <a:lumMod val="75000"/>
                  </a:schemeClr>
                </a:solidFill>
                <a:latin typeface="Calibri" panose="020F0502020204030204" pitchFamily="34" charset="0"/>
                <a:ea typeface="+mn-ea"/>
                <a:cs typeface="Calibri" panose="020F0502020204030204" pitchFamily="34" charset="0"/>
              </a:defRPr>
            </a:lvl3pPr>
            <a:lvl4pPr marL="1600200" indent="-228600" algn="l" defTabSz="457200" rtl="0" eaLnBrk="1" latinLnBrk="0" hangingPunct="1">
              <a:spcBef>
                <a:spcPts val="1000"/>
              </a:spcBef>
              <a:spcAft>
                <a:spcPts val="0"/>
              </a:spcAft>
              <a:buClr>
                <a:schemeClr val="accent1"/>
              </a:buClr>
              <a:buFont typeface="Wingdings 3" charset="2"/>
              <a:buChar char=""/>
              <a:defRPr sz="1600" kern="1200">
                <a:solidFill>
                  <a:schemeClr val="accent3">
                    <a:lumMod val="75000"/>
                  </a:schemeClr>
                </a:solidFill>
                <a:latin typeface="Calibri" panose="020F0502020204030204" pitchFamily="34" charset="0"/>
                <a:ea typeface="+mn-ea"/>
                <a:cs typeface="Calibri" panose="020F0502020204030204" pitchFamily="34" charset="0"/>
              </a:defRPr>
            </a:lvl4pPr>
            <a:lvl5pPr marL="2057400" indent="-228600" algn="l" defTabSz="457200" rtl="0" eaLnBrk="1" latinLnBrk="0" hangingPunct="1">
              <a:spcBef>
                <a:spcPts val="1000"/>
              </a:spcBef>
              <a:spcAft>
                <a:spcPts val="0"/>
              </a:spcAft>
              <a:buClr>
                <a:schemeClr val="accent1"/>
              </a:buClr>
              <a:buFont typeface="Wingdings 3" charset="2"/>
              <a:buChar char=""/>
              <a:defRPr sz="1600" kern="1200">
                <a:solidFill>
                  <a:schemeClr val="accent3">
                    <a:lumMod val="75000"/>
                  </a:schemeClr>
                </a:solidFill>
                <a:latin typeface="Calibri" panose="020F0502020204030204" pitchFamily="34" charset="0"/>
                <a:ea typeface="+mn-ea"/>
                <a:cs typeface="Calibri" panose="020F0502020204030204" pitchFamily="34" charset="0"/>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lvl="0" indent="0" algn="ctr">
              <a:buClr>
                <a:srgbClr val="353535"/>
              </a:buClr>
              <a:buNone/>
              <a:defRPr/>
            </a:pPr>
            <a:r>
              <a:rPr lang="it-IT" sz="3200" dirty="0">
                <a:solidFill>
                  <a:srgbClr val="265991">
                    <a:lumMod val="75000"/>
                  </a:srgbClr>
                </a:solidFill>
                <a:ea typeface="Calibri" panose="020F0502020204030204" pitchFamily="34" charset="0"/>
                <a:hlinkClick r:id="rId4"/>
              </a:rPr>
              <a:t>https://aip.mpai.community/</a:t>
            </a:r>
            <a:r>
              <a:rPr lang="it-IT" sz="3200" dirty="0">
                <a:solidFill>
                  <a:srgbClr val="265991">
                    <a:lumMod val="75000"/>
                  </a:srgbClr>
                </a:solidFill>
                <a:ea typeface="Calibri" panose="020F0502020204030204" pitchFamily="34" charset="0"/>
              </a:rPr>
              <a:t> </a:t>
            </a:r>
            <a:endParaRPr kumimoji="0" lang="en-150" sz="3200" b="0" i="0" u="none" strike="noStrike" kern="1200" cap="none" spc="0" normalizeH="0" baseline="0" noProof="0" dirty="0">
              <a:ln>
                <a:noFill/>
              </a:ln>
              <a:solidFill>
                <a:srgbClr val="265991">
                  <a:lumMod val="75000"/>
                </a:srgbClr>
              </a:solidFill>
              <a:effectLst/>
              <a:uLnTx/>
              <a:uFillTx/>
              <a:ea typeface="Calibri" panose="020F0502020204030204" pitchFamily="34" charset="0"/>
            </a:endParaRPr>
          </a:p>
        </p:txBody>
      </p:sp>
    </p:spTree>
    <p:extLst>
      <p:ext uri="{BB962C8B-B14F-4D97-AF65-F5344CB8AC3E}">
        <p14:creationId xmlns:p14="http://schemas.microsoft.com/office/powerpoint/2010/main" val="1986466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theme/theme1.xml><?xml version="1.0" encoding="utf-8"?>
<a:theme xmlns:a="http://schemas.openxmlformats.org/drawingml/2006/main" name="Filo">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MPAI_template_2.potx" id="{C694BD48-185C-4F9B-ACB8-4E7ACEE9C91F}" vid="{55949AD8-9B0E-4607-A6C3-99177E7A7DA7}"/>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MPAI_template_2</Template>
  <TotalTime>2197</TotalTime>
  <Words>1890</Words>
  <Application>Microsoft Office PowerPoint</Application>
  <PresentationFormat>Widescreen</PresentationFormat>
  <Paragraphs>250</Paragraphs>
  <Slides>20</Slides>
  <Notes>15</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20</vt:i4>
      </vt:variant>
    </vt:vector>
  </HeadingPairs>
  <TitlesOfParts>
    <vt:vector size="27" baseType="lpstr">
      <vt:lpstr>Arial</vt:lpstr>
      <vt:lpstr>Calibri</vt:lpstr>
      <vt:lpstr>Century Gothic</vt:lpstr>
      <vt:lpstr>Garamond</vt:lpstr>
      <vt:lpstr>Garamond Bold</vt:lpstr>
      <vt:lpstr>Wingdings 3</vt:lpstr>
      <vt:lpstr>Filo</vt:lpstr>
      <vt:lpstr>MPAI-AIP Version 1.0 AI Passport and Framework Standards</vt:lpstr>
      <vt:lpstr>The MPAI way to AI-based data coding</vt:lpstr>
      <vt:lpstr>Technical Specification: MPAI AI Framework (MPAI-AIF) </vt:lpstr>
      <vt:lpstr>The MPAI-AIF Reference Model</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MPAI talks to industry</dc:title>
  <dc:creator>Leonardo Chiariglione</dc:creator>
  <cp:lastModifiedBy>Guido Perboli</cp:lastModifiedBy>
  <cp:revision>12</cp:revision>
  <dcterms:created xsi:type="dcterms:W3CDTF">2022-01-20T18:17:11Z</dcterms:created>
  <dcterms:modified xsi:type="dcterms:W3CDTF">2026-09-02T15:49:55Z</dcterms:modified>
</cp:coreProperties>
</file>